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13" r:id="rId4"/>
    <p:sldId id="314" r:id="rId5"/>
    <p:sldId id="316" r:id="rId6"/>
    <p:sldId id="315" r:id="rId7"/>
    <p:sldId id="317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2"/>
    <p:restoredTop sz="94742"/>
  </p:normalViewPr>
  <p:slideViewPr>
    <p:cSldViewPr snapToGrid="0" snapToObjects="1">
      <p:cViewPr varScale="1">
        <p:scale>
          <a:sx n="156" d="100"/>
          <a:sy n="156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文本作为输入的二分类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Textualized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输入格式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文本输入在实际考试过程中，有两种常见的输入格式：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纯文本格式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直接以单列文本文件的方式存储数据，训练数据只包含文本特征列和目标列。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列文本格式</a:t>
            </a:r>
            <a:r>
              <a:rPr lang="zh-CN" altLang="en-US" sz="1600" dirty="0"/>
              <a:t>：</a:t>
            </a:r>
            <a:br>
              <a:rPr lang="en-US" altLang="zh-CN" sz="1600" dirty="0"/>
            </a:br>
            <a:r>
              <a:rPr lang="zh-CN" altLang="en-US" sz="1600" dirty="0"/>
              <a:t>文本特征是整个二维表（</a:t>
            </a:r>
            <a:r>
              <a:rPr lang="en-US" altLang="zh-CN" sz="1600" dirty="0"/>
              <a:t>Excel</a:t>
            </a:r>
            <a:r>
              <a:rPr lang="zh-CN" altLang="en-US" sz="1600" dirty="0"/>
              <a:t>）中的某一列或某几列，而这些列和之前特征中的数值特征列（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numerical_features</a:t>
            </a:r>
            <a:r>
              <a:rPr lang="zh-CN" altLang="en-US" sz="1600" dirty="0"/>
              <a:t>）和类别特征列（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categorical_features</a:t>
            </a:r>
            <a:r>
              <a:rPr lang="zh-CN" altLang="en-US" sz="1600" dirty="0"/>
              <a:t>）共存。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Text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Objective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/>
              <a:t>文本处理的最终基础是生成的结果是 </a:t>
            </a:r>
            <a:r>
              <a:rPr lang="en-US" altLang="zh-CN" sz="1800" dirty="0">
                <a:solidFill>
                  <a:schemeClr val="accent2"/>
                </a:solidFill>
              </a:rPr>
              <a:t>embedding</a:t>
            </a:r>
            <a:r>
              <a:rPr lang="zh-CN" altLang="en-US" sz="1800" dirty="0">
                <a:solidFill>
                  <a:schemeClr val="accent2"/>
                </a:solidFill>
              </a:rPr>
              <a:t> 数据矩阵</a:t>
            </a:r>
            <a:r>
              <a:rPr lang="zh-CN" altLang="en-US" sz="1800" dirty="0"/>
              <a:t>，此矩阵是将词汇、句子、文档转换成数值形式的向量，让计算机可以处理，这些向量捕捉了词汇的语义信息，通常是高维空间中的低维度表示，它的核心目的是让计算机可以识别和利用语言中的模式，如：</a:t>
            </a:r>
            <a:r>
              <a:rPr lang="zh-CN" altLang="en-US" sz="1800" dirty="0">
                <a:solidFill>
                  <a:schemeClr val="accent2"/>
                </a:solidFill>
              </a:rPr>
              <a:t>词义相似性、语法结构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Word2Vec</a:t>
            </a:r>
            <a:r>
              <a:rPr lang="zh-CN" altLang="en-US" sz="2000" dirty="0"/>
              <a:t>（考试推荐）和</a:t>
            </a:r>
            <a:r>
              <a:rPr lang="en-US" altLang="zh-CN" sz="2000" dirty="0" err="1"/>
              <a:t>GloVe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embedding</a:t>
            </a:r>
            <a:r>
              <a:rPr lang="zh-CN" altLang="en-US" sz="1800" dirty="0"/>
              <a:t> 数据矩阵中的特征数值表示可以直接和</a:t>
            </a:r>
            <a:r>
              <a:rPr lang="zh-CN" altLang="en-US" sz="1800" dirty="0">
                <a:solidFill>
                  <a:schemeClr val="accent2"/>
                </a:solidFill>
              </a:rPr>
              <a:t>数值特征、类别特征</a:t>
            </a:r>
            <a:r>
              <a:rPr lang="zh-CN" altLang="en-US" sz="1800" dirty="0"/>
              <a:t>处理之后的标准化输入合并计算！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9F5D8-A046-CF95-1B14-954496C0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8" y="3821549"/>
            <a:ext cx="8258343" cy="1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文本预处理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68DFA-CE5A-144C-A5CE-3F52BB5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48" y="2089730"/>
            <a:ext cx="8329503" cy="3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882A8-0958-EE98-4F24-325F3184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11" y="2120564"/>
            <a:ext cx="8321577" cy="3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输出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7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4611</TotalTime>
  <Words>270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文本特征 Data Input</vt:lpstr>
      <vt:lpstr>文本特征 Text Objective</vt:lpstr>
      <vt:lpstr>文本特征 Complete Workflow</vt:lpstr>
      <vt:lpstr>文本特征 Complete Workflow</vt:lpstr>
      <vt:lpstr>文本特征 Complete Workflow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1236</cp:revision>
  <dcterms:created xsi:type="dcterms:W3CDTF">2017-10-28T03:59:11Z</dcterms:created>
  <dcterms:modified xsi:type="dcterms:W3CDTF">2024-03-17T23:18:44Z</dcterms:modified>
</cp:coreProperties>
</file>