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b75597b9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b75597b9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b75597b9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b75597b9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b75597b9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b75597b9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b75597b9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b75597b9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b75597b9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b75597b9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75597b9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75597b9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75597b9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75597b9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b75597b9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b75597b9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75597b9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b75597b9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75597b9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b75597b9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b75597b9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b75597b9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aakashjapi.com/housing-prices-in-berkeley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Berkeley for a suitable housing Locaiton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Keith Goh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then sorted the prices by neighbourhood and took the median of the prices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was because it would be unlikely that i would be able to get the cheapest prices for that neighbourhood and this is an indicator of how much i would spend.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turned out that Westbrae was the winner.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is a little unsuprising as westbrae is on the outskirts of Berkeley.</a:t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1150" y="2442275"/>
            <a:ext cx="2987724" cy="241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Though i managed to get a result from this experiment.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would like to emphasize that the trending data is constantly changing hence i would probably need to update my results before going to Berkeley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would also need to find prices of rent more up to date before going to Berkeley.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would also need to find out more about the neighbourhoods regarding safety before deciding about the neighbourhood.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However this is a good start for me to start exploring the locations to stay.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Introduction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Berkeley is the location where many students go to for their undergraduate exchange here in SUTD.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However for STEP students we are expected to source our own housing during our time there.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Hence in this project I would like to create a systematic approach to look at all the neighbourhoods in berkeley and find the cheapest neighbourhood by median pricing to live in that is most similar to Singapore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Data Acquisition and Cleaning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Following Sources were used for the project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used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http://aakashjapi.com/housing-prices-in-berkeley/</a:t>
            </a:r>
            <a:r>
              <a:rPr lang="en"/>
              <a:t> for housing prices in Berkeley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used the Foursquare APi for </a:t>
            </a:r>
            <a:r>
              <a:rPr lang="en"/>
              <a:t>amenities</a:t>
            </a:r>
            <a:r>
              <a:rPr lang="en"/>
              <a:t> around the neighbourhoods in </a:t>
            </a:r>
            <a:r>
              <a:rPr lang="en"/>
              <a:t>Berkeley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used wikipedia for a list of neighbourhoods in Berkeley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used Geocoder for latitude and longitude data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 cleaned the data using pandas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Majority of the data analysis was used using pandas and also plotting on maps using folium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Data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383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First Analysis was done using Folium Map. I ensured that the data points were all in and around the University of Berkeley and removed data points which were far away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7648" y="1213573"/>
            <a:ext cx="4734899" cy="32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Using foursquare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296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 then used Foursquare to get data in order to cluster the points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3275" y="1534475"/>
            <a:ext cx="5226374" cy="240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of Cluster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381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Shown are the result of Clustering. Singapore is a part of the rest CLuster so it seemed like there would be many places in Berekely that would be similar to Singapore. Yay.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938" y="1152475"/>
            <a:ext cx="4181475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then filtered out clusters such that only the Cluster that was similar to Sinapore would be added to the final decision.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Prices Rank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517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used the avg price of rent and used geopy to find the latitude and longitudes of this points. Then i used math in order to calculate the neighbourhoods that they belong to by finding the closest neighbourhood they are to.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was extremely time intensive as we had to search the latitude and longitude of all the points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7850" y="1196450"/>
            <a:ext cx="2337450" cy="29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