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223261-32EE-4738-BAD2-3D13CE14E75B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63178A-B7A7-4D03-AA8D-ADF55DABE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ElbaEC2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Gavin Gresham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alternative to </a:t>
            </a:r>
            <a:r>
              <a:rPr lang="en-US" dirty="0" err="1" smtClean="0"/>
              <a:t>Emulab</a:t>
            </a:r>
            <a:endParaRPr lang="en-US" dirty="0" smtClean="0"/>
          </a:p>
          <a:p>
            <a:r>
              <a:rPr lang="en-US" dirty="0" smtClean="0"/>
              <a:t>Utilize the features Amazon provides to improve testing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7150"/>
            <a:ext cx="68961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AWS SDK for Java</a:t>
            </a:r>
          </a:p>
          <a:p>
            <a:r>
              <a:rPr lang="en-US" dirty="0" err="1" smtClean="0"/>
              <a:t>RUBBoS</a:t>
            </a:r>
            <a:endParaRPr lang="en-US" dirty="0" smtClean="0"/>
          </a:p>
          <a:p>
            <a:r>
              <a:rPr lang="en-US" dirty="0" smtClean="0"/>
              <a:t>EC2</a:t>
            </a:r>
          </a:p>
          <a:p>
            <a:r>
              <a:rPr lang="en-US" dirty="0" smtClean="0"/>
              <a:t>AWS Elastic Load Balancers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nodes</a:t>
            </a:r>
          </a:p>
          <a:p>
            <a:r>
              <a:rPr lang="en-US" dirty="0" smtClean="0"/>
              <a:t>Custom operating system (AMI)</a:t>
            </a:r>
          </a:p>
          <a:p>
            <a:r>
              <a:rPr lang="en-US" dirty="0" smtClean="0"/>
              <a:t>XML configuration parsing to Java classes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Amazon SNS for broadcast messages</a:t>
            </a:r>
          </a:p>
          <a:p>
            <a:pPr lvl="1"/>
            <a:r>
              <a:rPr lang="en-US" dirty="0" smtClean="0"/>
              <a:t>No more sequential server configuration</a:t>
            </a:r>
          </a:p>
          <a:p>
            <a:r>
              <a:rPr lang="en-US" dirty="0" smtClean="0"/>
              <a:t>Generic server setup</a:t>
            </a:r>
          </a:p>
          <a:p>
            <a:r>
              <a:rPr lang="en-US" dirty="0" smtClean="0"/>
              <a:t>Load balance databases for consistency</a:t>
            </a:r>
          </a:p>
          <a:p>
            <a:r>
              <a:rPr lang="en-US" dirty="0" smtClean="0"/>
              <a:t>Management GUI</a:t>
            </a:r>
          </a:p>
          <a:p>
            <a:r>
              <a:rPr lang="en-US" dirty="0" smtClean="0"/>
              <a:t>Shared file system (EBI)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</TotalTime>
  <Words>75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ElbaEC2</vt:lpstr>
      <vt:lpstr>Objective</vt:lpstr>
      <vt:lpstr>Slide 3</vt:lpstr>
      <vt:lpstr>Technologies</vt:lpstr>
      <vt:lpstr>Current State</vt:lpstr>
      <vt:lpstr>Future Improvements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Gdeter</dc:creator>
  <cp:lastModifiedBy>Gdeter</cp:lastModifiedBy>
  <cp:revision>15</cp:revision>
  <dcterms:created xsi:type="dcterms:W3CDTF">2013-04-23T21:52:06Z</dcterms:created>
  <dcterms:modified xsi:type="dcterms:W3CDTF">2013-04-24T02:37:10Z</dcterms:modified>
</cp:coreProperties>
</file>