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7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2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D1D3-1964-4065-9091-EE464DC46DC7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777B-BEDB-47DF-A0BE-EC2E0847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612983" y="157161"/>
            <a:ext cx="4933950" cy="6238875"/>
            <a:chOff x="3612983" y="157161"/>
            <a:chExt cx="4933950" cy="62388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983" y="157161"/>
              <a:ext cx="4933950" cy="62388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287253" y="3541293"/>
              <a:ext cx="3585410" cy="15721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Note which side of it has the most window space</a:t>
              </a:r>
              <a:r>
                <a:rPr lang="en-US" sz="2400" b="1" dirty="0" smtClean="0"/>
                <a:t>.</a:t>
              </a:r>
              <a:endParaRPr lang="en-US" sz="2400" b="1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743074" y="1729287"/>
              <a:ext cx="673768" cy="1812005"/>
            </a:xfrm>
            <a:prstGeom prst="triangl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5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20th Century Fox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Tito Rahman</dc:creator>
  <cp:lastModifiedBy>Tito Rahman</cp:lastModifiedBy>
  <cp:revision>1</cp:revision>
  <dcterms:created xsi:type="dcterms:W3CDTF">2015-09-09T20:17:37Z</dcterms:created>
  <dcterms:modified xsi:type="dcterms:W3CDTF">2015-09-09T20:18:28Z</dcterms:modified>
</cp:coreProperties>
</file>