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59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9350B-D139-4331-8F86-1F069C3BA657}" v="1141" dt="2021-07-26T17:25:10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J. Lefkowitz" userId="b1e60804-76ea-423b-8946-c1972c331d43" providerId="ADAL" clId="{7259350B-D139-4331-8F86-1F069C3BA657}"/>
    <pc:docChg chg="undo redo custSel addSld delSld modSld addSection delSection">
      <pc:chgData name="Samuel J. Lefkowitz" userId="b1e60804-76ea-423b-8946-c1972c331d43" providerId="ADAL" clId="{7259350B-D139-4331-8F86-1F069C3BA657}" dt="2021-07-26T17:25:10.294" v="5712" actId="20577"/>
      <pc:docMkLst>
        <pc:docMk/>
      </pc:docMkLst>
      <pc:sldChg chg="modSp new mod">
        <pc:chgData name="Samuel J. Lefkowitz" userId="b1e60804-76ea-423b-8946-c1972c331d43" providerId="ADAL" clId="{7259350B-D139-4331-8F86-1F069C3BA657}" dt="2021-07-25T20:42:22.703" v="19" actId="20577"/>
        <pc:sldMkLst>
          <pc:docMk/>
          <pc:sldMk cId="1941402808" sldId="256"/>
        </pc:sldMkLst>
        <pc:spChg chg="mod">
          <ac:chgData name="Samuel J. Lefkowitz" userId="b1e60804-76ea-423b-8946-c1972c331d43" providerId="ADAL" clId="{7259350B-D139-4331-8F86-1F069C3BA657}" dt="2021-07-25T20:42:22.703" v="19" actId="20577"/>
          <ac:spMkLst>
            <pc:docMk/>
            <pc:sldMk cId="1941402808" sldId="256"/>
            <ac:spMk id="2" creationId="{F3745511-6069-4830-B0D8-CA4932E33794}"/>
          </ac:spMkLst>
        </pc:spChg>
        <pc:spChg chg="mod">
          <ac:chgData name="Samuel J. Lefkowitz" userId="b1e60804-76ea-423b-8946-c1972c331d43" providerId="ADAL" clId="{7259350B-D139-4331-8F86-1F069C3BA657}" dt="2021-07-25T20:39:05.551" v="13" actId="20577"/>
          <ac:spMkLst>
            <pc:docMk/>
            <pc:sldMk cId="1941402808" sldId="256"/>
            <ac:spMk id="3" creationId="{B16FB37F-D11B-43E7-A374-C0C2BDCD0B97}"/>
          </ac:spMkLst>
        </pc:spChg>
      </pc:sldChg>
      <pc:sldChg chg="modSp new mod">
        <pc:chgData name="Samuel J. Lefkowitz" userId="b1e60804-76ea-423b-8946-c1972c331d43" providerId="ADAL" clId="{7259350B-D139-4331-8F86-1F069C3BA657}" dt="2021-07-25T20:43:09.584" v="51" actId="20577"/>
        <pc:sldMkLst>
          <pc:docMk/>
          <pc:sldMk cId="4129345229" sldId="257"/>
        </pc:sldMkLst>
        <pc:spChg chg="mod">
          <ac:chgData name="Samuel J. Lefkowitz" userId="b1e60804-76ea-423b-8946-c1972c331d43" providerId="ADAL" clId="{7259350B-D139-4331-8F86-1F069C3BA657}" dt="2021-07-25T20:42:44.632" v="36" actId="20577"/>
          <ac:spMkLst>
            <pc:docMk/>
            <pc:sldMk cId="4129345229" sldId="257"/>
            <ac:spMk id="2" creationId="{15455F7E-1A99-4A3E-9510-BC5B2D21F839}"/>
          </ac:spMkLst>
        </pc:spChg>
        <pc:spChg chg="mod">
          <ac:chgData name="Samuel J. Lefkowitz" userId="b1e60804-76ea-423b-8946-c1972c331d43" providerId="ADAL" clId="{7259350B-D139-4331-8F86-1F069C3BA657}" dt="2021-07-25T20:43:09.584" v="51" actId="20577"/>
          <ac:spMkLst>
            <pc:docMk/>
            <pc:sldMk cId="4129345229" sldId="257"/>
            <ac:spMk id="3" creationId="{BB4DEC23-7F0E-40D8-BB51-5393287624F1}"/>
          </ac:spMkLst>
        </pc:spChg>
      </pc:sldChg>
      <pc:sldChg chg="modSp new mod">
        <pc:chgData name="Samuel J. Lefkowitz" userId="b1e60804-76ea-423b-8946-c1972c331d43" providerId="ADAL" clId="{7259350B-D139-4331-8F86-1F069C3BA657}" dt="2021-07-26T00:43:28.214" v="5654" actId="313"/>
        <pc:sldMkLst>
          <pc:docMk/>
          <pc:sldMk cId="66927305" sldId="258"/>
        </pc:sldMkLst>
        <pc:spChg chg="mod">
          <ac:chgData name="Samuel J. Lefkowitz" userId="b1e60804-76ea-423b-8946-c1972c331d43" providerId="ADAL" clId="{7259350B-D139-4331-8F86-1F069C3BA657}" dt="2021-07-25T21:29:37.889" v="99" actId="20577"/>
          <ac:spMkLst>
            <pc:docMk/>
            <pc:sldMk cId="66927305" sldId="258"/>
            <ac:spMk id="2" creationId="{D8187746-CCC4-4CEC-8A15-F7B796148A6B}"/>
          </ac:spMkLst>
        </pc:spChg>
        <pc:spChg chg="mod">
          <ac:chgData name="Samuel J. Lefkowitz" userId="b1e60804-76ea-423b-8946-c1972c331d43" providerId="ADAL" clId="{7259350B-D139-4331-8F86-1F069C3BA657}" dt="2021-07-26T00:43:28.214" v="5654" actId="313"/>
          <ac:spMkLst>
            <pc:docMk/>
            <pc:sldMk cId="66927305" sldId="258"/>
            <ac:spMk id="3" creationId="{7E3CD4DC-1B2D-4511-9816-112EC2D43A40}"/>
          </ac:spMkLst>
        </pc:spChg>
      </pc:sldChg>
      <pc:sldChg chg="addSp delSp modSp new mod">
        <pc:chgData name="Samuel J. Lefkowitz" userId="b1e60804-76ea-423b-8946-c1972c331d43" providerId="ADAL" clId="{7259350B-D139-4331-8F86-1F069C3BA657}" dt="2021-07-26T01:02:17.431" v="5676" actId="20577"/>
        <pc:sldMkLst>
          <pc:docMk/>
          <pc:sldMk cId="857226394" sldId="259"/>
        </pc:sldMkLst>
        <pc:spChg chg="mod">
          <ac:chgData name="Samuel J. Lefkowitz" userId="b1e60804-76ea-423b-8946-c1972c331d43" providerId="ADAL" clId="{7259350B-D139-4331-8F86-1F069C3BA657}" dt="2021-07-26T00:02:40.802" v="3986" actId="20577"/>
          <ac:spMkLst>
            <pc:docMk/>
            <pc:sldMk cId="857226394" sldId="259"/>
            <ac:spMk id="2" creationId="{27E0A8FB-D83E-4B2B-876F-376BE77F34B5}"/>
          </ac:spMkLst>
        </pc:spChg>
        <pc:spChg chg="del">
          <ac:chgData name="Samuel J. Lefkowitz" userId="b1e60804-76ea-423b-8946-c1972c331d43" providerId="ADAL" clId="{7259350B-D139-4331-8F86-1F069C3BA657}" dt="2021-07-25T21:50:57.369" v="143"/>
          <ac:spMkLst>
            <pc:docMk/>
            <pc:sldMk cId="857226394" sldId="259"/>
            <ac:spMk id="3" creationId="{33C6AD2D-A70A-44E5-9865-56252CB1C555}"/>
          </ac:spMkLst>
        </pc:spChg>
        <pc:spChg chg="add del mod">
          <ac:chgData name="Samuel J. Lefkowitz" userId="b1e60804-76ea-423b-8946-c1972c331d43" providerId="ADAL" clId="{7259350B-D139-4331-8F86-1F069C3BA657}" dt="2021-07-25T21:51:08.101" v="147" actId="478"/>
          <ac:spMkLst>
            <pc:docMk/>
            <pc:sldMk cId="857226394" sldId="259"/>
            <ac:spMk id="4" creationId="{790F388A-84BA-4513-8A55-EBA422FB8BB0}"/>
          </ac:spMkLst>
        </pc:spChg>
        <pc:spChg chg="add mod">
          <ac:chgData name="Samuel J. Lefkowitz" userId="b1e60804-76ea-423b-8946-c1972c331d43" providerId="ADAL" clId="{7259350B-D139-4331-8F86-1F069C3BA657}" dt="2021-07-26T01:02:17.431" v="5676" actId="20577"/>
          <ac:spMkLst>
            <pc:docMk/>
            <pc:sldMk cId="857226394" sldId="259"/>
            <ac:spMk id="5" creationId="{5E530A25-0511-4D3E-AF2F-0781781836EF}"/>
          </ac:spMkLst>
        </pc:spChg>
        <pc:spChg chg="add del">
          <ac:chgData name="Samuel J. Lefkowitz" userId="b1e60804-76ea-423b-8946-c1972c331d43" providerId="ADAL" clId="{7259350B-D139-4331-8F86-1F069C3BA657}" dt="2021-07-26T00:05:40.047" v="4260" actId="22"/>
          <ac:spMkLst>
            <pc:docMk/>
            <pc:sldMk cId="857226394" sldId="259"/>
            <ac:spMk id="9" creationId="{673D062E-8510-42A7-B1BA-424548209662}"/>
          </ac:spMkLst>
        </pc:spChg>
        <pc:picChg chg="add del mod">
          <ac:chgData name="Samuel J. Lefkowitz" userId="b1e60804-76ea-423b-8946-c1972c331d43" providerId="ADAL" clId="{7259350B-D139-4331-8F86-1F069C3BA657}" dt="2021-07-26T00:05:27.135" v="4256"/>
          <ac:picMkLst>
            <pc:docMk/>
            <pc:sldMk cId="857226394" sldId="259"/>
            <ac:picMk id="7" creationId="{3EDA3529-CD07-4356-B1D2-A18F86AC00A6}"/>
          </ac:picMkLst>
        </pc:picChg>
        <pc:picChg chg="add mod">
          <ac:chgData name="Samuel J. Lefkowitz" userId="b1e60804-76ea-423b-8946-c1972c331d43" providerId="ADAL" clId="{7259350B-D139-4331-8F86-1F069C3BA657}" dt="2021-07-26T00:10:46.057" v="4831" actId="1035"/>
          <ac:picMkLst>
            <pc:docMk/>
            <pc:sldMk cId="857226394" sldId="259"/>
            <ac:picMk id="10" creationId="{EBB8C3B4-32ED-4481-BAD6-95C10936ADF8}"/>
          </ac:picMkLst>
        </pc:picChg>
        <pc:picChg chg="add del mod">
          <ac:chgData name="Samuel J. Lefkowitz" userId="b1e60804-76ea-423b-8946-c1972c331d43" providerId="ADAL" clId="{7259350B-D139-4331-8F86-1F069C3BA657}" dt="2021-07-26T00:03:20.038" v="3993" actId="21"/>
          <ac:picMkLst>
            <pc:docMk/>
            <pc:sldMk cId="857226394" sldId="259"/>
            <ac:picMk id="1026" creationId="{8AA07994-4B10-4088-A0A4-B03397F2C7B2}"/>
          </ac:picMkLst>
        </pc:picChg>
      </pc:sldChg>
      <pc:sldChg chg="modSp new mod">
        <pc:chgData name="Samuel J. Lefkowitz" userId="b1e60804-76ea-423b-8946-c1972c331d43" providerId="ADAL" clId="{7259350B-D139-4331-8F86-1F069C3BA657}" dt="2021-07-25T23:14:38.516" v="2288" actId="6549"/>
        <pc:sldMkLst>
          <pc:docMk/>
          <pc:sldMk cId="4107527888" sldId="260"/>
        </pc:sldMkLst>
        <pc:spChg chg="mod">
          <ac:chgData name="Samuel J. Lefkowitz" userId="b1e60804-76ea-423b-8946-c1972c331d43" providerId="ADAL" clId="{7259350B-D139-4331-8F86-1F069C3BA657}" dt="2021-07-25T23:14:38.516" v="2288" actId="6549"/>
          <ac:spMkLst>
            <pc:docMk/>
            <pc:sldMk cId="4107527888" sldId="260"/>
            <ac:spMk id="2" creationId="{27E7DA9D-731B-434F-BA51-36D2F5BE7F19}"/>
          </ac:spMkLst>
        </pc:spChg>
        <pc:spChg chg="mod">
          <ac:chgData name="Samuel J. Lefkowitz" userId="b1e60804-76ea-423b-8946-c1972c331d43" providerId="ADAL" clId="{7259350B-D139-4331-8F86-1F069C3BA657}" dt="2021-07-25T22:30:25.226" v="1140" actId="20577"/>
          <ac:spMkLst>
            <pc:docMk/>
            <pc:sldMk cId="4107527888" sldId="260"/>
            <ac:spMk id="3" creationId="{EE1F6B4A-FADC-4092-B9A9-74BB984D8D5C}"/>
          </ac:spMkLst>
        </pc:spChg>
      </pc:sldChg>
      <pc:sldChg chg="modSp new mod">
        <pc:chgData name="Samuel J. Lefkowitz" userId="b1e60804-76ea-423b-8946-c1972c331d43" providerId="ADAL" clId="{7259350B-D139-4331-8F86-1F069C3BA657}" dt="2021-07-25T22:52:56.709" v="1743" actId="20577"/>
        <pc:sldMkLst>
          <pc:docMk/>
          <pc:sldMk cId="1453803511" sldId="261"/>
        </pc:sldMkLst>
        <pc:spChg chg="mod">
          <ac:chgData name="Samuel J. Lefkowitz" userId="b1e60804-76ea-423b-8946-c1972c331d43" providerId="ADAL" clId="{7259350B-D139-4331-8F86-1F069C3BA657}" dt="2021-07-25T22:31:10.367" v="1159" actId="20577"/>
          <ac:spMkLst>
            <pc:docMk/>
            <pc:sldMk cId="1453803511" sldId="261"/>
            <ac:spMk id="2" creationId="{1F8A6A3C-129B-4984-B00B-2970C784C214}"/>
          </ac:spMkLst>
        </pc:spChg>
        <pc:spChg chg="mod">
          <ac:chgData name="Samuel J. Lefkowitz" userId="b1e60804-76ea-423b-8946-c1972c331d43" providerId="ADAL" clId="{7259350B-D139-4331-8F86-1F069C3BA657}" dt="2021-07-25T22:52:56.709" v="1743" actId="20577"/>
          <ac:spMkLst>
            <pc:docMk/>
            <pc:sldMk cId="1453803511" sldId="261"/>
            <ac:spMk id="3" creationId="{860D362F-015D-4EBD-A6AB-765AFD413A10}"/>
          </ac:spMkLst>
        </pc:spChg>
      </pc:sldChg>
      <pc:sldChg chg="addSp delSp modSp new mod">
        <pc:chgData name="Samuel J. Lefkowitz" userId="b1e60804-76ea-423b-8946-c1972c331d43" providerId="ADAL" clId="{7259350B-D139-4331-8F86-1F069C3BA657}" dt="2021-07-26T00:10:59.736" v="4834" actId="20577"/>
        <pc:sldMkLst>
          <pc:docMk/>
          <pc:sldMk cId="3620823473" sldId="262"/>
        </pc:sldMkLst>
        <pc:spChg chg="mod">
          <ac:chgData name="Samuel J. Lefkowitz" userId="b1e60804-76ea-423b-8946-c1972c331d43" providerId="ADAL" clId="{7259350B-D139-4331-8F86-1F069C3BA657}" dt="2021-07-25T22:58:13.283" v="2182" actId="20577"/>
          <ac:spMkLst>
            <pc:docMk/>
            <pc:sldMk cId="3620823473" sldId="262"/>
            <ac:spMk id="2" creationId="{7FF8E162-AB3D-4316-8278-A2FA96E370E5}"/>
          </ac:spMkLst>
        </pc:spChg>
        <pc:spChg chg="mod">
          <ac:chgData name="Samuel J. Lefkowitz" userId="b1e60804-76ea-423b-8946-c1972c331d43" providerId="ADAL" clId="{7259350B-D139-4331-8F86-1F069C3BA657}" dt="2021-07-26T00:10:59.736" v="4834" actId="20577"/>
          <ac:spMkLst>
            <pc:docMk/>
            <pc:sldMk cId="3620823473" sldId="262"/>
            <ac:spMk id="3" creationId="{7C1007D6-DFBF-44D5-8DBC-0208B5103910}"/>
          </ac:spMkLst>
        </pc:spChg>
        <pc:picChg chg="add del mod">
          <ac:chgData name="Samuel J. Lefkowitz" userId="b1e60804-76ea-423b-8946-c1972c331d43" providerId="ADAL" clId="{7259350B-D139-4331-8F86-1F069C3BA657}" dt="2021-07-26T00:00:30.626" v="3774"/>
          <ac:picMkLst>
            <pc:docMk/>
            <pc:sldMk cId="3620823473" sldId="262"/>
            <ac:picMk id="4" creationId="{DD7F6832-D073-4E91-B632-9D62C7BF00EE}"/>
          </ac:picMkLst>
        </pc:picChg>
      </pc:sldChg>
      <pc:sldChg chg="addSp modSp new mod">
        <pc:chgData name="Samuel J. Lefkowitz" userId="b1e60804-76ea-423b-8946-c1972c331d43" providerId="ADAL" clId="{7259350B-D139-4331-8F86-1F069C3BA657}" dt="2021-07-26T00:41:11.035" v="5642" actId="404"/>
        <pc:sldMkLst>
          <pc:docMk/>
          <pc:sldMk cId="684327060" sldId="263"/>
        </pc:sldMkLst>
        <pc:spChg chg="mod">
          <ac:chgData name="Samuel J. Lefkowitz" userId="b1e60804-76ea-423b-8946-c1972c331d43" providerId="ADAL" clId="{7259350B-D139-4331-8F86-1F069C3BA657}" dt="2021-07-25T23:03:21.067" v="2287" actId="20577"/>
          <ac:spMkLst>
            <pc:docMk/>
            <pc:sldMk cId="684327060" sldId="263"/>
            <ac:spMk id="2" creationId="{3C2B9D62-8CF4-4CEE-BE27-B147F7DD5FF7}"/>
          </ac:spMkLst>
        </pc:spChg>
        <pc:spChg chg="mod">
          <ac:chgData name="Samuel J. Lefkowitz" userId="b1e60804-76ea-423b-8946-c1972c331d43" providerId="ADAL" clId="{7259350B-D139-4331-8F86-1F069C3BA657}" dt="2021-07-26T00:41:11.035" v="5642" actId="404"/>
          <ac:spMkLst>
            <pc:docMk/>
            <pc:sldMk cId="684327060" sldId="263"/>
            <ac:spMk id="3" creationId="{D48B866A-89D0-4496-878D-298AE5F29AD5}"/>
          </ac:spMkLst>
        </pc:spChg>
        <pc:picChg chg="add mod">
          <ac:chgData name="Samuel J. Lefkowitz" userId="b1e60804-76ea-423b-8946-c1972c331d43" providerId="ADAL" clId="{7259350B-D139-4331-8F86-1F069C3BA657}" dt="2021-07-26T00:40:36.704" v="5619" actId="1076"/>
          <ac:picMkLst>
            <pc:docMk/>
            <pc:sldMk cId="684327060" sldId="263"/>
            <ac:picMk id="5" creationId="{B6536523-F175-4B24-B2A3-891DFD7D7264}"/>
          </ac:picMkLst>
        </pc:picChg>
        <pc:picChg chg="add mod">
          <ac:chgData name="Samuel J. Lefkowitz" userId="b1e60804-76ea-423b-8946-c1972c331d43" providerId="ADAL" clId="{7259350B-D139-4331-8F86-1F069C3BA657}" dt="2021-07-26T00:40:42.725" v="5621" actId="1076"/>
          <ac:picMkLst>
            <pc:docMk/>
            <pc:sldMk cId="684327060" sldId="263"/>
            <ac:picMk id="7" creationId="{5FBFE8A4-9D7E-421F-B53E-6676A460ADDF}"/>
          </ac:picMkLst>
        </pc:picChg>
        <pc:picChg chg="add mod">
          <ac:chgData name="Samuel J. Lefkowitz" userId="b1e60804-76ea-423b-8946-c1972c331d43" providerId="ADAL" clId="{7259350B-D139-4331-8F86-1F069C3BA657}" dt="2021-07-26T00:39:24.940" v="5589" actId="1076"/>
          <ac:picMkLst>
            <pc:docMk/>
            <pc:sldMk cId="684327060" sldId="263"/>
            <ac:picMk id="9" creationId="{55D125D4-C6AE-43E6-93BF-FCF36AFDD2D9}"/>
          </ac:picMkLst>
        </pc:picChg>
      </pc:sldChg>
      <pc:sldChg chg="addSp delSp modSp add mod">
        <pc:chgData name="Samuel J. Lefkowitz" userId="b1e60804-76ea-423b-8946-c1972c331d43" providerId="ADAL" clId="{7259350B-D139-4331-8F86-1F069C3BA657}" dt="2021-07-26T02:45:33.357" v="5688" actId="20577"/>
        <pc:sldMkLst>
          <pc:docMk/>
          <pc:sldMk cId="469415142" sldId="264"/>
        </pc:sldMkLst>
        <pc:spChg chg="mod">
          <ac:chgData name="Samuel J. Lefkowitz" userId="b1e60804-76ea-423b-8946-c1972c331d43" providerId="ADAL" clId="{7259350B-D139-4331-8F86-1F069C3BA657}" dt="2021-07-25T23:14:48.445" v="2301" actId="20577"/>
          <ac:spMkLst>
            <pc:docMk/>
            <pc:sldMk cId="469415142" sldId="264"/>
            <ac:spMk id="2" creationId="{27E7DA9D-731B-434F-BA51-36D2F5BE7F19}"/>
          </ac:spMkLst>
        </pc:spChg>
        <pc:spChg chg="mod">
          <ac:chgData name="Samuel J. Lefkowitz" userId="b1e60804-76ea-423b-8946-c1972c331d43" providerId="ADAL" clId="{7259350B-D139-4331-8F86-1F069C3BA657}" dt="2021-07-26T02:45:33.357" v="5688" actId="20577"/>
          <ac:spMkLst>
            <pc:docMk/>
            <pc:sldMk cId="469415142" sldId="264"/>
            <ac:spMk id="3" creationId="{EE1F6B4A-FADC-4092-B9A9-74BB984D8D5C}"/>
          </ac:spMkLst>
        </pc:spChg>
        <pc:picChg chg="add del mod">
          <ac:chgData name="Samuel J. Lefkowitz" userId="b1e60804-76ea-423b-8946-c1972c331d43" providerId="ADAL" clId="{7259350B-D139-4331-8F86-1F069C3BA657}" dt="2021-07-25T23:17:25.407" v="2308"/>
          <ac:picMkLst>
            <pc:docMk/>
            <pc:sldMk cId="469415142" sldId="264"/>
            <ac:picMk id="2050" creationId="{52B31D74-AF20-49FB-A900-74653911E3A9}"/>
          </ac:picMkLst>
        </pc:picChg>
        <pc:picChg chg="add del mod">
          <ac:chgData name="Samuel J. Lefkowitz" userId="b1e60804-76ea-423b-8946-c1972c331d43" providerId="ADAL" clId="{7259350B-D139-4331-8F86-1F069C3BA657}" dt="2021-07-25T23:17:32.323" v="2312"/>
          <ac:picMkLst>
            <pc:docMk/>
            <pc:sldMk cId="469415142" sldId="264"/>
            <ac:picMk id="2052" creationId="{C48E37E6-B329-4EF6-AC3D-A9E7062CA2D8}"/>
          </ac:picMkLst>
        </pc:picChg>
        <pc:picChg chg="add mod">
          <ac:chgData name="Samuel J. Lefkowitz" userId="b1e60804-76ea-423b-8946-c1972c331d43" providerId="ADAL" clId="{7259350B-D139-4331-8F86-1F069C3BA657}" dt="2021-07-25T23:18:35.087" v="2418" actId="1076"/>
          <ac:picMkLst>
            <pc:docMk/>
            <pc:sldMk cId="469415142" sldId="264"/>
            <ac:picMk id="2054" creationId="{1B53BDAA-6924-4769-941F-818815AD67BB}"/>
          </ac:picMkLst>
        </pc:picChg>
      </pc:sldChg>
      <pc:sldChg chg="modSp add mod">
        <pc:chgData name="Samuel J. Lefkowitz" userId="b1e60804-76ea-423b-8946-c1972c331d43" providerId="ADAL" clId="{7259350B-D139-4331-8F86-1F069C3BA657}" dt="2021-07-26T00:01:59.062" v="3896" actId="20577"/>
        <pc:sldMkLst>
          <pc:docMk/>
          <pc:sldMk cId="1729988695" sldId="265"/>
        </pc:sldMkLst>
        <pc:spChg chg="mod">
          <ac:chgData name="Samuel J. Lefkowitz" userId="b1e60804-76ea-423b-8946-c1972c331d43" providerId="ADAL" clId="{7259350B-D139-4331-8F86-1F069C3BA657}" dt="2021-07-26T00:01:59.062" v="3896" actId="20577"/>
          <ac:spMkLst>
            <pc:docMk/>
            <pc:sldMk cId="1729988695" sldId="265"/>
            <ac:spMk id="3" creationId="{860D362F-015D-4EBD-A6AB-765AFD413A10}"/>
          </ac:spMkLst>
        </pc:spChg>
      </pc:sldChg>
      <pc:sldChg chg="addSp delSp modSp add mod">
        <pc:chgData name="Samuel J. Lefkowitz" userId="b1e60804-76ea-423b-8946-c1972c331d43" providerId="ADAL" clId="{7259350B-D139-4331-8F86-1F069C3BA657}" dt="2021-07-26T17:25:10.294" v="5712" actId="20577"/>
        <pc:sldMkLst>
          <pc:docMk/>
          <pc:sldMk cId="2673026888" sldId="266"/>
        </pc:sldMkLst>
        <pc:spChg chg="mod">
          <ac:chgData name="Samuel J. Lefkowitz" userId="b1e60804-76ea-423b-8946-c1972c331d43" providerId="ADAL" clId="{7259350B-D139-4331-8F86-1F069C3BA657}" dt="2021-07-26T00:00:05.299" v="3766" actId="20577"/>
          <ac:spMkLst>
            <pc:docMk/>
            <pc:sldMk cId="2673026888" sldId="266"/>
            <ac:spMk id="2" creationId="{7FF8E162-AB3D-4316-8278-A2FA96E370E5}"/>
          </ac:spMkLst>
        </pc:spChg>
        <pc:spChg chg="mod">
          <ac:chgData name="Samuel J. Lefkowitz" userId="b1e60804-76ea-423b-8946-c1972c331d43" providerId="ADAL" clId="{7259350B-D139-4331-8F86-1F069C3BA657}" dt="2021-07-26T17:25:10.294" v="5712" actId="20577"/>
          <ac:spMkLst>
            <pc:docMk/>
            <pc:sldMk cId="2673026888" sldId="266"/>
            <ac:spMk id="3" creationId="{7C1007D6-DFBF-44D5-8DBC-0208B5103910}"/>
          </ac:spMkLst>
        </pc:spChg>
        <pc:picChg chg="add mod">
          <ac:chgData name="Samuel J. Lefkowitz" userId="b1e60804-76ea-423b-8946-c1972c331d43" providerId="ADAL" clId="{7259350B-D139-4331-8F86-1F069C3BA657}" dt="2021-07-26T00:00:43.561" v="3779" actId="1076"/>
          <ac:picMkLst>
            <pc:docMk/>
            <pc:sldMk cId="2673026888" sldId="266"/>
            <ac:picMk id="4" creationId="{3B36C557-AA8F-4C1B-97CF-06B6A58F7DE0}"/>
          </ac:picMkLst>
        </pc:picChg>
        <pc:picChg chg="add del mod">
          <ac:chgData name="Samuel J. Lefkowitz" userId="b1e60804-76ea-423b-8946-c1972c331d43" providerId="ADAL" clId="{7259350B-D139-4331-8F86-1F069C3BA657}" dt="2021-07-26T00:01:06.889" v="3796" actId="1076"/>
          <ac:picMkLst>
            <pc:docMk/>
            <pc:sldMk cId="2673026888" sldId="266"/>
            <ac:picMk id="5" creationId="{7642233E-3F38-4301-8555-DBA029319BCA}"/>
          </ac:picMkLst>
        </pc:picChg>
      </pc:sldChg>
      <pc:sldChg chg="addSp delSp modSp new del">
        <pc:chgData name="Samuel J. Lefkowitz" userId="b1e60804-76ea-423b-8946-c1972c331d43" providerId="ADAL" clId="{7259350B-D139-4331-8F86-1F069C3BA657}" dt="2021-07-26T00:29:41.995" v="5273" actId="47"/>
        <pc:sldMkLst>
          <pc:docMk/>
          <pc:sldMk cId="2603592097" sldId="267"/>
        </pc:sldMkLst>
        <pc:picChg chg="add del mod">
          <ac:chgData name="Samuel J. Lefkowitz" userId="b1e60804-76ea-423b-8946-c1972c331d43" providerId="ADAL" clId="{7259350B-D139-4331-8F86-1F069C3BA657}" dt="2021-07-26T00:24:03.359" v="5202" actId="21"/>
          <ac:picMkLst>
            <pc:docMk/>
            <pc:sldMk cId="2603592097" sldId="267"/>
            <ac:picMk id="4" creationId="{8B192185-9A49-4812-B01B-4EC6A10E82A7}"/>
          </ac:picMkLst>
        </pc:picChg>
      </pc:sldChg>
      <pc:sldChg chg="addSp modSp new mod">
        <pc:chgData name="Samuel J. Lefkowitz" userId="b1e60804-76ea-423b-8946-c1972c331d43" providerId="ADAL" clId="{7259350B-D139-4331-8F86-1F069C3BA657}" dt="2021-07-26T00:29:37.837" v="5272" actId="20577"/>
        <pc:sldMkLst>
          <pc:docMk/>
          <pc:sldMk cId="147146607" sldId="268"/>
        </pc:sldMkLst>
        <pc:spChg chg="mod">
          <ac:chgData name="Samuel J. Lefkowitz" userId="b1e60804-76ea-423b-8946-c1972c331d43" providerId="ADAL" clId="{7259350B-D139-4331-8F86-1F069C3BA657}" dt="2021-07-26T00:10:30.205" v="4790" actId="20577"/>
          <ac:spMkLst>
            <pc:docMk/>
            <pc:sldMk cId="147146607" sldId="268"/>
            <ac:spMk id="2" creationId="{0EA66508-1B68-47CA-BD38-E5031292DE24}"/>
          </ac:spMkLst>
        </pc:spChg>
        <pc:spChg chg="mod">
          <ac:chgData name="Samuel J. Lefkowitz" userId="b1e60804-76ea-423b-8946-c1972c331d43" providerId="ADAL" clId="{7259350B-D139-4331-8F86-1F069C3BA657}" dt="2021-07-26T00:29:37.837" v="5272" actId="20577"/>
          <ac:spMkLst>
            <pc:docMk/>
            <pc:sldMk cId="147146607" sldId="268"/>
            <ac:spMk id="3" creationId="{B756048B-D00C-40E3-BA51-250252BDFF0C}"/>
          </ac:spMkLst>
        </pc:spChg>
        <pc:picChg chg="add mod">
          <ac:chgData name="Samuel J. Lefkowitz" userId="b1e60804-76ea-423b-8946-c1972c331d43" providerId="ADAL" clId="{7259350B-D139-4331-8F86-1F069C3BA657}" dt="2021-07-26T00:24:30.439" v="5211" actId="732"/>
          <ac:picMkLst>
            <pc:docMk/>
            <pc:sldMk cId="147146607" sldId="268"/>
            <ac:picMk id="4" creationId="{BB2F3807-41AB-45C3-8083-295E0F2C02A0}"/>
          </ac:picMkLst>
        </pc:picChg>
        <pc:picChg chg="add mod">
          <ac:chgData name="Samuel J. Lefkowitz" userId="b1e60804-76ea-423b-8946-c1972c331d43" providerId="ADAL" clId="{7259350B-D139-4331-8F86-1F069C3BA657}" dt="2021-07-26T00:25:25.507" v="5248" actId="1076"/>
          <ac:picMkLst>
            <pc:docMk/>
            <pc:sldMk cId="147146607" sldId="268"/>
            <ac:picMk id="5" creationId="{16AB3CE2-9D05-41FA-A93F-1400F9D7E4B9}"/>
          </ac:picMkLst>
        </pc:picChg>
        <pc:picChg chg="add mod">
          <ac:chgData name="Samuel J. Lefkowitz" userId="b1e60804-76ea-423b-8946-c1972c331d43" providerId="ADAL" clId="{7259350B-D139-4331-8F86-1F069C3BA657}" dt="2021-07-26T00:25:32.855" v="5259" actId="1076"/>
          <ac:picMkLst>
            <pc:docMk/>
            <pc:sldMk cId="147146607" sldId="268"/>
            <ac:picMk id="6" creationId="{D2ACE0FB-660B-4E86-BE3F-2B228FC299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F43C-5068-4A79-A69B-431A56DBC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07FBF-F48E-4D7A-856C-36BCF8956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20DBD-A286-4CE8-86F5-4D4009D2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6294-CA16-4D7D-92F5-17032B3770E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E6DA2-59C6-42EF-9A1A-56C76307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92C7F-F0C2-45BD-87BF-2B87D450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2BDC-2A3E-44D2-9305-56D10B97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2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847-EFEF-4F43-B32F-A8DBC132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54D6B-5306-4C15-8F0F-EC2A76644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AA43E-C9F7-4CAA-BE18-D885161C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6294-CA16-4D7D-92F5-17032B3770E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5D95B-E7F6-4670-AA1B-8827B3A7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8DBB7-747C-43BE-B047-77018D73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2BDC-2A3E-44D2-9305-56D10B97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0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5DE03-8537-44CD-8ABC-D7A7E5ACE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881E8-C323-4430-A665-1E63E0F7D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F5FF0-DEB6-4CCB-9280-AB7900AE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6294-CA16-4D7D-92F5-17032B3770E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C1437-241F-4CF0-9AB2-0A4766C4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94DA-5521-47C9-9010-1949CEFA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2BDC-2A3E-44D2-9305-56D10B97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3002-9E5D-47DE-91E7-CA529A3C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8968D-59E7-4E01-82B4-C439AE396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C3A3D-0665-4851-9655-B492798E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6294-CA16-4D7D-92F5-17032B3770E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72A80-16AE-4B00-98AA-F7EEDC4A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F3264-5A31-4AD9-A39E-B9F0E598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2BDC-2A3E-44D2-9305-56D10B97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2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9482-D20E-4861-9ED2-FEF8B501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497C5-FD77-4EAF-A633-2CBBBF41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08CCC-3C8A-419F-A1FB-525B39DC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6294-CA16-4D7D-92F5-17032B3770E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807FB-1DE8-4699-9B32-EB8675EE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869E9-338F-4CF7-8B4C-EFFF9E1A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2BDC-2A3E-44D2-9305-56D10B97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8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3B72-16B7-4C9F-BB56-A42D3EFD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51606-E000-4132-B912-ED7709DEA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5569C-4D1B-4EE6-9013-2D7610735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01B69-A64E-436D-82E2-E44ECB86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6294-CA16-4D7D-92F5-17032B3770E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C4236-A8B8-4B6E-970F-06FF83D1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7689E-3C6F-4819-9CD7-26716A29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2BDC-2A3E-44D2-9305-56D10B97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3C60-5559-4DD5-99AF-E95A3C5F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D4479-B53E-4548-888B-288749295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76EF3-15EC-480E-8E3E-9C7394709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B1BDD-08C1-4C52-A182-4920B9C25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9098B-B0A4-4EFB-927B-CFE7659B5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19A8B-6361-42F0-9EAF-2FAAA59E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6294-CA16-4D7D-92F5-17032B3770E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FB1FC-B16E-409B-80C6-74849712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8B1F7-79EF-4841-98F6-25728339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2BDC-2A3E-44D2-9305-56D10B97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1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5A09-9C9B-4685-B14E-B39F6EB0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927EF-1620-4921-898D-9B97BEBF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6294-CA16-4D7D-92F5-17032B3770E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D5257-1422-45DD-AE7F-E2C6A592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B37B1-3325-46C3-865D-82A9E54A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2BDC-2A3E-44D2-9305-56D10B97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9AE7A-8488-4927-9B9A-B1EC657A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6294-CA16-4D7D-92F5-17032B3770E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91070-FAAB-4018-87FF-F138A8E1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D224B-4A11-4FA7-B5F3-18314143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2BDC-2A3E-44D2-9305-56D10B97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8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C741-1B08-4179-A569-DC0723DF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CA513-0FD6-4E93-AD54-FDD2268D6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5D28C-B394-4B08-BE49-4E1A44701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A933C-F99B-4551-BFAB-D029F77A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6294-CA16-4D7D-92F5-17032B3770E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548A2-1749-45CF-A1B4-4BA76B80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E732B-863A-4EEF-B806-BADBC6FC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2BDC-2A3E-44D2-9305-56D10B97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3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D893-9C6A-455B-8309-F042466A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F8823-203D-4523-9B73-54C09C336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6F5F9-435C-48BE-B2D4-17BE0825D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8DAC9-655B-4782-84D7-C8189686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6294-CA16-4D7D-92F5-17032B3770E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8279-53AF-4623-9F16-F96881D5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99D05-EEC4-475E-9078-09C7A8B0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2BDC-2A3E-44D2-9305-56D10B97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1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209B6-6952-4553-BF49-5D0ACC60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250B5-8827-428A-B9FC-81C861022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59BF8-D329-4195-AC75-82961B773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C6294-CA16-4D7D-92F5-17032B3770EC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BC967-29D2-4179-A8A3-398F46771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C414-6C4D-4374-B13F-5E8F4CA02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2BDC-2A3E-44D2-9305-56D10B97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0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5511-6069-4830-B0D8-CA4932E33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HW2 Q5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FB37F-D11B-43E7-A374-C0C2BDCD0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Lefkowitz</a:t>
            </a:r>
          </a:p>
        </p:txBody>
      </p:sp>
    </p:spTree>
    <p:extLst>
      <p:ext uri="{BB962C8B-B14F-4D97-AF65-F5344CB8AC3E}">
        <p14:creationId xmlns:p14="http://schemas.microsoft.com/office/powerpoint/2010/main" val="194140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A8FB-D83E-4B2B-876F-376BE77F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Probability Distribution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530A25-0511-4D3E-AF2F-078178183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reading chapter 5 in Grinstead &amp; Snell, I observed the process of dealing a hand is accurately described by the hypergeometric distribution</a:t>
            </a:r>
          </a:p>
          <a:p>
            <a:endParaRPr lang="en-US" dirty="0"/>
          </a:p>
          <a:p>
            <a:r>
              <a:rPr lang="en-US" dirty="0"/>
              <a:t>Hypergeometric Distribution: </a:t>
            </a:r>
            <a:r>
              <a:rPr lang="en-US" i="1" dirty="0"/>
              <a:t>h(N, k, n, x) = 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:  number of elements in sample space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:	   number of elements with specific property in sample space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:   number of elements drawn without replacement from sample space</a:t>
            </a:r>
          </a:p>
          <a:p>
            <a:pPr lvl="1"/>
            <a:r>
              <a:rPr lang="en-US" i="1" dirty="0"/>
              <a:t>x</a:t>
            </a:r>
            <a:r>
              <a:rPr lang="en-US" dirty="0"/>
              <a:t>:	   number of elements drawn with property </a:t>
            </a:r>
            <a:r>
              <a:rPr lang="en-US" i="1" dirty="0"/>
              <a:t>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8C3B4-32ED-4481-BAD6-95C10936A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476" y="3359491"/>
            <a:ext cx="982252" cy="8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2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6508-1B68-47CA-BD38-E5031292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Hypergeometric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6048B-D00C-40E3-BA51-250252BDFF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22969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denote the event the </a:t>
                </a:r>
                <a:r>
                  <a:rPr lang="en-US" i="1" dirty="0" err="1"/>
                  <a:t>ith</a:t>
                </a:r>
                <a:r>
                  <a:rPr lang="en-US" i="1" dirty="0"/>
                  <a:t> </a:t>
                </a:r>
                <a:r>
                  <a:rPr lang="en-US" dirty="0"/>
                  <a:t>hand has one Ace</a:t>
                </a:r>
              </a:p>
              <a:p>
                <a:r>
                  <a:rPr lang="en-US" dirty="0"/>
                  <a:t>P(Each hand has 1 Ace)	= P(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/>
                          <m:t>∩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</a:p>
              <a:p>
                <a:pPr marL="0" indent="0">
                  <a:buNone/>
                </a:pPr>
                <a:r>
                  <a:rPr lang="en-US" dirty="0"/>
                  <a:t>		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)*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)*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smtClean="0"/>
                          <m:t>∩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)*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|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400"/>
                          <m:t>∩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m:rPr>
                        <m:nor/>
                      </m:rPr>
                      <a:rPr lang="en-US" sz="2400" dirty="0"/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=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600" dirty="0"/>
                  <a:t>	</a:t>
                </a:r>
                <a:r>
                  <a:rPr lang="en-US" sz="2600" i="1" dirty="0"/>
                  <a:t>h(52, 4, 13, 1) * h(39, 3, 13, 1) * h(26, 2, 13, 1) * h(13, 1, 13, 1) =</a:t>
                </a:r>
              </a:p>
              <a:p>
                <a:pPr marL="0" indent="0">
                  <a:buNone/>
                </a:pPr>
                <a:r>
                  <a:rPr lang="en-US" sz="2600" i="1" dirty="0"/>
                  <a:t>		 </a:t>
                </a:r>
              </a:p>
              <a:p>
                <a:pPr marL="0" indent="0">
                  <a:buNone/>
                </a:pPr>
                <a:r>
                  <a:rPr lang="en-US" sz="2600" i="1" dirty="0"/>
                  <a:t>		          *	              *	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6048B-D00C-40E3-BA51-250252BDFF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22969" cy="4351338"/>
              </a:xfrm>
              <a:blipFill>
                <a:blip r:embed="rId2"/>
                <a:stretch>
                  <a:fillRect l="-95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(binomial(4, 1) binomial(48, 12))/binomial(52, 13)×(binomial(3, 1) binomial(36, 12))/binomial(39, 13)×(binomial(2, 1) binomial(24, 12))/binomial(26, 13)">
            <a:extLst>
              <a:ext uri="{FF2B5EF4-FFF2-40B4-BE49-F238E27FC236}">
                <a16:creationId xmlns:a16="http://schemas.microsoft.com/office/drawing/2014/main" id="{BB2F3807-41AB-45C3-8083-295E0F2C0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32"/>
          <a:stretch/>
        </p:blipFill>
        <p:spPr bwMode="auto">
          <a:xfrm>
            <a:off x="2607495" y="4001294"/>
            <a:ext cx="865170" cy="99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(binomial(4, 1) binomial(48, 12))/binomial(52, 13)×(binomial(3, 1) binomial(36, 12))/binomial(39, 13)×(binomial(2, 1) binomial(24, 12))/binomial(26, 13)">
            <a:extLst>
              <a:ext uri="{FF2B5EF4-FFF2-40B4-BE49-F238E27FC236}">
                <a16:creationId xmlns:a16="http://schemas.microsoft.com/office/drawing/2014/main" id="{16AB3CE2-9D05-41FA-A93F-1400F9D7E4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1" r="35090"/>
          <a:stretch/>
        </p:blipFill>
        <p:spPr bwMode="auto">
          <a:xfrm>
            <a:off x="3790094" y="4001291"/>
            <a:ext cx="865170" cy="99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(binomial(4, 1) binomial(48, 12))/binomial(52, 13)×(binomial(3, 1) binomial(36, 12))/binomial(39, 13)×(binomial(2, 1) binomial(24, 12))/binomial(26, 13)">
            <a:extLst>
              <a:ext uri="{FF2B5EF4-FFF2-40B4-BE49-F238E27FC236}">
                <a16:creationId xmlns:a16="http://schemas.microsoft.com/office/drawing/2014/main" id="{D2ACE0FB-660B-4E86-BE3F-2B228FC29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32"/>
          <a:stretch/>
        </p:blipFill>
        <p:spPr bwMode="auto">
          <a:xfrm>
            <a:off x="4972693" y="4001290"/>
            <a:ext cx="865170" cy="99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4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9D62-8CF4-4CEE-BE27-B147F7DD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Approaches Result in the Same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8B866A-89D0-4496-878D-298AE5F29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00027"/>
                <a:ext cx="10966807" cy="48905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Hypergeometric: 				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4! ∗ 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48!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2!)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52!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3!)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r>
                  <a:rPr lang="en-US" dirty="0"/>
                  <a:t> = </a:t>
                </a:r>
              </a:p>
              <a:p>
                <a:pPr marL="0" indent="0">
                  <a:buNone/>
                </a:pPr>
                <a:endParaRPr lang="en-US" sz="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4! ∗48!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52!</m:t>
                        </m:r>
                      </m:den>
                    </m:f>
                  </m:oMath>
                </a14:m>
                <a:r>
                  <a:rPr lang="en-US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3!)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2!)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4! ∗48!∗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52!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Permutation: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 48! ∗ 4!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52!</m:t>
                        </m:r>
                      </m:den>
                    </m:f>
                  </m:oMath>
                </a14:m>
                <a:r>
                  <a:rPr lang="en-US" dirty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48! ∗ 4!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52!</m:t>
                        </m:r>
                      </m:den>
                    </m:f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52!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48! ∗ 4!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dirty="0"/>
                  <a:t> =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Combination: 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8B866A-89D0-4496-878D-298AE5F29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00027"/>
                <a:ext cx="10966807" cy="4890500"/>
              </a:xfrm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6536523-F175-4B24-B2A3-891DFD7D7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878" y="3900603"/>
            <a:ext cx="624087" cy="875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BFE8A4-9D7E-421F-B53E-6676A460A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142" y="5205839"/>
            <a:ext cx="542925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D125D4-C6AE-43E6-93BF-FCF36AFDD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142" y="1535159"/>
            <a:ext cx="31813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2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5F7E-1A99-4A3E-9510-BC5B2D21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DEC23-7F0E-40D8-BB51-539328762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Shuffle a standard deck of 52 cards</a:t>
            </a:r>
          </a:p>
          <a:p>
            <a:r>
              <a:rPr lang="en-US" dirty="0"/>
              <a:t>Deal 13 cards to each of the 4 players</a:t>
            </a:r>
          </a:p>
          <a:p>
            <a:endParaRPr lang="en-US" dirty="0"/>
          </a:p>
          <a:p>
            <a:r>
              <a:rPr lang="en-US" dirty="0"/>
              <a:t>What is the probability that each player gets an Ace?</a:t>
            </a:r>
          </a:p>
        </p:txBody>
      </p:sp>
    </p:spTree>
    <p:extLst>
      <p:ext uri="{BB962C8B-B14F-4D97-AF65-F5344CB8AC3E}">
        <p14:creationId xmlns:p14="http://schemas.microsoft.com/office/powerpoint/2010/main" val="412934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7746-CCC4-4CEC-8A15-F7B79614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CD4DC-1B2D-4511-9816-112EC2D4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  <a:p>
            <a:r>
              <a:rPr lang="en-US" dirty="0"/>
              <a:t>Combinations</a:t>
            </a:r>
          </a:p>
          <a:p>
            <a:r>
              <a:rPr lang="en-US" dirty="0"/>
              <a:t>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6692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DA9D-731B-434F-BA51-36D2F5BE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Approach to Permutations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F6B4A-FADC-4092-B9A9-74BB984D8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9204"/>
                <a:ext cx="10515600" cy="47077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Determined total number of permutations</a:t>
                </a:r>
              </a:p>
              <a:p>
                <a:pPr lvl="1"/>
                <a:r>
                  <a:rPr lang="en-US" dirty="0"/>
                  <a:t>|</a:t>
                </a:r>
                <a:r>
                  <a:rPr lang="el-GR" dirty="0"/>
                  <a:t>Ω</a:t>
                </a:r>
                <a:r>
                  <a:rPr lang="en-US" dirty="0"/>
                  <a:t>| = 52!, as the cards are drawn from the deck without replacement</a:t>
                </a:r>
              </a:p>
              <a:p>
                <a:r>
                  <a:rPr lang="en-US" dirty="0"/>
                  <a:t>Determined number of ways to arrange the aces</a:t>
                </a:r>
              </a:p>
              <a:p>
                <a:pPr lvl="1"/>
                <a:r>
                  <a:rPr lang="en-US" dirty="0"/>
                  <a:t>Each subset of 13 dealt cards can have one ace</a:t>
                </a:r>
              </a:p>
              <a:p>
                <a:pPr lvl="1"/>
                <a:r>
                  <a:rPr lang="en-US" dirty="0"/>
                  <a:t>Therefore, the number of possible arrangements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Determined ways to arrange the suits of the aces</a:t>
                </a:r>
              </a:p>
              <a:p>
                <a:pPr lvl="1"/>
                <a:r>
                  <a:rPr lang="en-US" dirty="0"/>
                  <a:t>4 suits can go in the first slot, 3 in the second, 2 in the third and the 1 in the last slot thus there are 4! ways to arrange the suit of the ace</a:t>
                </a:r>
              </a:p>
              <a:p>
                <a:r>
                  <a:rPr lang="en-US" dirty="0"/>
                  <a:t>From these observation I concluded that</a:t>
                </a:r>
              </a:p>
              <a:p>
                <a:pPr lvl="1"/>
                <a:r>
                  <a:rPr lang="en-US" dirty="0"/>
                  <a:t>P(Each hand has 1 ace)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∗4!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52!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F6B4A-FADC-4092-B9A9-74BB984D8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9204"/>
                <a:ext cx="10515600" cy="4707759"/>
              </a:xfrm>
              <a:blipFill>
                <a:blip r:embed="rId2"/>
                <a:stretch>
                  <a:fillRect l="-1043" t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52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6A3C-129B-4984-B00B-2970C784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D362F-015D-4EBD-A6AB-765AFD41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769"/>
            <a:ext cx="10515600" cy="4574194"/>
          </a:xfrm>
        </p:spPr>
        <p:txBody>
          <a:bodyPr/>
          <a:lstStyle/>
          <a:p>
            <a:r>
              <a:rPr lang="en-US" dirty="0"/>
              <a:t>Fails to account for the arrangement of the non-Ace cards</a:t>
            </a:r>
          </a:p>
          <a:p>
            <a:r>
              <a:rPr lang="en-US" dirty="0"/>
              <a:t>To account for all possible arrangements of the non-Ace cards we must consider the unique ways these 48 cards can be permuted.</a:t>
            </a:r>
          </a:p>
          <a:p>
            <a:r>
              <a:rPr lang="en-US" dirty="0"/>
              <a:t>Since there are 48 cards for the 1</a:t>
            </a:r>
            <a:r>
              <a:rPr lang="en-US" baseline="30000" dirty="0"/>
              <a:t>st</a:t>
            </a:r>
            <a:r>
              <a:rPr lang="en-US" dirty="0"/>
              <a:t> slot, 47 for 2</a:t>
            </a:r>
            <a:r>
              <a:rPr lang="en-US" baseline="30000" dirty="0"/>
              <a:t>nd</a:t>
            </a:r>
            <a:r>
              <a:rPr lang="en-US" dirty="0"/>
              <a:t> , …, 1 for 48</a:t>
            </a:r>
            <a:r>
              <a:rPr lang="en-US" baseline="30000" dirty="0"/>
              <a:t>th</a:t>
            </a:r>
            <a:r>
              <a:rPr lang="en-US" dirty="0"/>
              <a:t> slot</a:t>
            </a:r>
          </a:p>
          <a:p>
            <a:pPr lvl="1"/>
            <a:r>
              <a:rPr lang="en-US" dirty="0"/>
              <a:t>48! ways to arrange non-Ace cards</a:t>
            </a:r>
          </a:p>
        </p:txBody>
      </p:sp>
    </p:spTree>
    <p:extLst>
      <p:ext uri="{BB962C8B-B14F-4D97-AF65-F5344CB8AC3E}">
        <p14:creationId xmlns:p14="http://schemas.microsoft.com/office/powerpoint/2010/main" val="145380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E162-AB3D-4316-8278-A2FA96E3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Correct Solution to Permutation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1007D6-DFBF-44D5-8DBC-0208B51039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P(Each hand has 1 Ace)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∗48!∗4!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52!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52!</m:t>
                    </m:r>
                  </m:oMath>
                </a14:m>
                <a:r>
                  <a:rPr lang="en-US" dirty="0"/>
                  <a:t> is the size of the sample space of all permutations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48!</m:t>
                    </m:r>
                  </m:oMath>
                </a14:m>
                <a:r>
                  <a:rPr lang="en-US" dirty="0"/>
                  <a:t> is the number of ways to arrange non-Aces in the permutation</a:t>
                </a: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4!</m:t>
                    </m:r>
                  </m:oMath>
                </a14:m>
                <a:r>
                  <a:rPr lang="en-US" dirty="0"/>
                  <a:t> is the number of ways to arrange the Aces in the permutations</a:t>
                </a: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is the number of ways to arrange the aces in the permutations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1007D6-DFBF-44D5-8DBC-0208B51039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82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DA9D-731B-434F-BA51-36D2F5BE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Approach to 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F6B4A-FADC-4092-B9A9-74BB984D8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9204"/>
                <a:ext cx="10515600" cy="47077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Determined total number </a:t>
                </a:r>
                <a:r>
                  <a:rPr lang="en-US"/>
                  <a:t>of combinations</a:t>
                </a:r>
                <a:endParaRPr lang="en-US" dirty="0"/>
              </a:p>
              <a:p>
                <a:pPr lvl="1"/>
                <a:r>
                  <a:rPr lang="en-US" dirty="0"/>
                  <a:t>|</a:t>
                </a:r>
                <a:r>
                  <a:rPr lang="el-GR" dirty="0"/>
                  <a:t>Ω</a:t>
                </a:r>
                <a:r>
                  <a:rPr lang="en-US" dirty="0"/>
                  <a:t>| =	, as this coefficient gives the number of unique subsets of 4 cards</a:t>
                </a:r>
              </a:p>
              <a:p>
                <a:r>
                  <a:rPr lang="en-US" dirty="0"/>
                  <a:t>Determined number of ways to arrange the aces</a:t>
                </a:r>
              </a:p>
              <a:p>
                <a:pPr lvl="1"/>
                <a:r>
                  <a:rPr lang="en-US" dirty="0"/>
                  <a:t>Said there are 52 ways to choose Ace1, 39 for Ace2, 26 for Ace3, 13 for Ace4</a:t>
                </a:r>
              </a:p>
              <a:p>
                <a:pPr lvl="1"/>
                <a:r>
                  <a:rPr lang="en-US" dirty="0"/>
                  <a:t>52*39*26*13 = 13(4*3*2*1) = 13*4!</a:t>
                </a:r>
              </a:p>
              <a:p>
                <a:r>
                  <a:rPr lang="en-US" dirty="0"/>
                  <a:t>From these observation I concluded that</a:t>
                </a:r>
              </a:p>
              <a:p>
                <a:pPr lvl="1"/>
                <a:r>
                  <a:rPr lang="en-US" dirty="0"/>
                  <a:t>P(Each hand has 1 ace)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 ∗4!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52!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F6B4A-FADC-4092-B9A9-74BB984D8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9204"/>
                <a:ext cx="10515600" cy="4707759"/>
              </a:xfrm>
              <a:blipFill>
                <a:blip r:embed="rId2"/>
                <a:stretch>
                  <a:fillRect l="-1043" t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 descr="binomial(52, 4)">
            <a:extLst>
              <a:ext uri="{FF2B5EF4-FFF2-40B4-BE49-F238E27FC236}">
                <a16:creationId xmlns:a16="http://schemas.microsoft.com/office/drawing/2014/main" id="{1B53BDAA-6924-4769-941F-818815AD6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66" y="1940220"/>
            <a:ext cx="3238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41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6A3C-129B-4984-B00B-2970C784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wrong?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D362F-015D-4EBD-A6AB-765AFD413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2769"/>
                <a:ext cx="10515600" cy="45741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Accounts for order when the sample space is not ordered</a:t>
                </a:r>
              </a:p>
              <a:p>
                <a:pPr lvl="1"/>
                <a:r>
                  <a:rPr lang="en-US" dirty="0"/>
                  <a:t>Stating there are 52, 39, 26 &amp; 13 slots for the 1</a:t>
                </a:r>
                <a:r>
                  <a:rPr lang="en-US" baseline="30000" dirty="0"/>
                  <a:t>st</a:t>
                </a:r>
                <a:r>
                  <a:rPr lang="en-US" dirty="0"/>
                  <a:t> - 4</a:t>
                </a:r>
                <a:r>
                  <a:rPr lang="en-US" baseline="30000" dirty="0"/>
                  <a:t>th</a:t>
                </a:r>
                <a:r>
                  <a:rPr lang="en-US" dirty="0"/>
                  <a:t> Aces respectively implies order matters. </a:t>
                </a:r>
              </a:p>
              <a:p>
                <a:pPr lvl="2"/>
                <a:r>
                  <a:rPr lang="en-US" dirty="0"/>
                  <a:t>(1, 14, 27, 40) should be distinct from (14, 1, 27, 40) in the combinations sample space</a:t>
                </a:r>
              </a:p>
              <a:p>
                <a:r>
                  <a:rPr lang="en-US" dirty="0"/>
                  <a:t>Fails to consider that the ordering of each Ace in its position can be done 13 ways for each Ace regardless of the positioning of the others</a:t>
                </a:r>
              </a:p>
              <a:p>
                <a:pPr lvl="1"/>
                <a:r>
                  <a:rPr lang="en-US" dirty="0"/>
                  <a:t>Need to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instead of 13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D362F-015D-4EBD-A6AB-765AFD413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2769"/>
                <a:ext cx="10515600" cy="4574194"/>
              </a:xfrm>
              <a:blipFill>
                <a:blip r:embed="rId2"/>
                <a:stretch>
                  <a:fillRect l="-1043" t="-2267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98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E162-AB3D-4316-8278-A2FA96E3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Correct Solution to Combination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1007D6-DFBF-44D5-8DBC-0208B51039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P(Each hand has 1 Ace)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      is the size of the sample space of all combinations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is the number of ways to arrange the aces in the combinations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1007D6-DFBF-44D5-8DBC-0208B51039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 descr="binomial(52, 4)">
            <a:extLst>
              <a:ext uri="{FF2B5EF4-FFF2-40B4-BE49-F238E27FC236}">
                <a16:creationId xmlns:a16="http://schemas.microsoft.com/office/drawing/2014/main" id="{3B36C557-AA8F-4C1B-97CF-06B6A58F7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589" y="2258718"/>
            <a:ext cx="3238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binomial(52, 4)">
            <a:extLst>
              <a:ext uri="{FF2B5EF4-FFF2-40B4-BE49-F238E27FC236}">
                <a16:creationId xmlns:a16="http://schemas.microsoft.com/office/drawing/2014/main" id="{7642233E-3F38-4301-8555-DBA029319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682" y="2875168"/>
            <a:ext cx="3238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02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747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HW2 Q5</vt:lpstr>
      <vt:lpstr>The Question:</vt:lpstr>
      <vt:lpstr>Approaches to the Problem</vt:lpstr>
      <vt:lpstr>Original Approach to Permutations</vt:lpstr>
      <vt:lpstr>Why is this wrong?</vt:lpstr>
      <vt:lpstr>A Correct Solution to Permutation Approach</vt:lpstr>
      <vt:lpstr>Original Approach to Combinations</vt:lpstr>
      <vt:lpstr>Why is this wrong?</vt:lpstr>
      <vt:lpstr>A Correct Solution to Combination Approach</vt:lpstr>
      <vt:lpstr>Using Probability Distribution Approach</vt:lpstr>
      <vt:lpstr>Using Hypergeometric Distribution</vt:lpstr>
      <vt:lpstr>All Approaches Result in the Same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 Q5</dc:title>
  <dc:creator>Samuel Lefkowitz</dc:creator>
  <cp:lastModifiedBy>Samuel Lefkowitz</cp:lastModifiedBy>
  <cp:revision>1</cp:revision>
  <dcterms:created xsi:type="dcterms:W3CDTF">2021-07-25T18:49:52Z</dcterms:created>
  <dcterms:modified xsi:type="dcterms:W3CDTF">2021-07-26T17:25:17Z</dcterms:modified>
</cp:coreProperties>
</file>