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698200"/>
            <a:ext cx="8500824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spc="-157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Introduction to JavaScript</a:t>
            </a:r>
            <a:endParaRPr lang="en-US" sz="5249" dirty="0"/>
          </a:p>
        </p:txBody>
      </p:sp>
      <p:pic>
        <p:nvPicPr>
          <p:cNvPr id="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 in JavaScript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7774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</a:t>
            </a:r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 are just like containers.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Declaration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13622"/>
            <a:ext cx="31575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 are declared using keywords like var, let, or const, allowing data storage and manipulation.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5106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Initialization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5106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 can be initialized with values, such as numbers, strings, or complex data structures.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02719"/>
            <a:ext cx="5968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Expressions in JavaScript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198251" y="3945612"/>
            <a:ext cx="17942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Mathematical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Basic arithmetic operations like addition, subtraction, multiplication, and division are used in expressions.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6543" y="3945612"/>
            <a:ext cx="17942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Logical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Expressions can include logical operations such as AND, OR, and NOT for decision-making processes.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234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Operators in JavaScript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851071"/>
            <a:ext cx="1110972" cy="17774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482221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Arithmetic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3482221" y="3553658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Arithmetic operators perform mathematical calculations on numeric values.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628555"/>
            <a:ext cx="1110972" cy="17774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482221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Comparison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3482221" y="5331143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Comparison operators compare values and return true or false based on a given condition.</a:t>
            </a:r>
            <a:endParaRPr lang="en-US" sz="175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199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Operands in JavaScript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858697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4088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56890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Operands can be variables, representing changing values in expressions.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858697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4088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Constants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456890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Constants are fixed values in operands that do not change during the program's execution.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420785"/>
            <a:ext cx="5603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types in JavaScript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9103" y="4448413"/>
            <a:ext cx="44410" cy="3137892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7" name="Shape 3"/>
          <p:cNvSpPr/>
          <p:nvPr/>
        </p:nvSpPr>
        <p:spPr>
          <a:xfrm>
            <a:off x="2621220" y="484971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8" name="Shape 4"/>
          <p:cNvSpPr/>
          <p:nvPr/>
        </p:nvSpPr>
        <p:spPr>
          <a:xfrm>
            <a:off x="2121277" y="46220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281535" y="4663678"/>
            <a:ext cx="17942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3593306" y="46705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Primitive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3593306" y="5151001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Primitive data types include numbers, strings, booleans, and undefined values.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2621220" y="63520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13" name="Shape 9"/>
          <p:cNvSpPr/>
          <p:nvPr/>
        </p:nvSpPr>
        <p:spPr>
          <a:xfrm>
            <a:off x="2121277" y="61243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2281535" y="6166009"/>
            <a:ext cx="17942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3593306" y="6172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Complex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3593306" y="6653332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Complex data types consist of objects and functions, enabling more complex data manipulation.</a:t>
            </a:r>
            <a:endParaRPr lang="en-US" sz="1750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50075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 of variables, expressions, operators, operands, and data types in JavaScript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88619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spc="-157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297192" y="5132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6132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 of variables storing numbers, strings, and boolean values.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667137" y="4188619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spc="-157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20K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5926336" y="5132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667137" y="5613202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Demonstration of arithmetic and logical expressions in JavaScript.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296400" y="4188619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spc="-157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</a:t>
            </a:r>
            <a:endParaRPr lang="en-US" sz="5249" dirty="0"/>
          </a:p>
        </p:txBody>
      </p:sp>
      <p:sp>
        <p:nvSpPr>
          <p:cNvPr id="12" name="Text 9"/>
          <p:cNvSpPr/>
          <p:nvPr/>
        </p:nvSpPr>
        <p:spPr>
          <a:xfrm>
            <a:off x="9555599" y="5132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Operators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296400" y="56132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Usage of arithmetic and comparison operators to perform various operations.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2455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guide provides an exploration of essential concepts in JavaScript, setting the foundation for advanced programming and interactivity in web development.</a:t>
            </a:r>
            <a:endParaRPr lang="en-US" sz="1750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2024-03-16T05:41:37Z</dcterms:created>
  <dcterms:modified xsi:type="dcterms:W3CDTF">2024-03-16T05:41:37Z</dcterms:modified>
</cp:coreProperties>
</file>