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7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F1965C-91F6-413F-A0F5-EEF5FC399C9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92852D-1C67-49B4-A2D4-02D44DAA71F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020366-2ECF-4B7F-8DDD-0C57C8082EA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xx%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36E53E-1739-4D25-ADF3-9A9EBFC1AFE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CA758A-2E89-4243-BCD7-6C8B144E58C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823FBA-D2E7-4F14-9F9E-C6BBFC6BD2D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BDA248-3B99-46CC-8BB6-367A8A284E1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DA63ED-F1B3-4755-A4D4-454FD1B073F6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F36F2F-6B4A-47A2-961F-1990D304F61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6868B0-90DD-4E60-AB98-27E98799DDFA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6188A2-38C9-482D-A36B-4012B678FB4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Virtual Workout Buddy</a:t>
            </a:r>
            <a:endParaRPr b="0" lang="en-US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00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11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Deep Learning with Tensorflow Class</a:t>
            </a:r>
            <a:endParaRPr b="0" lang="en-US" sz="61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11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4/12/2025</a:t>
            </a:r>
            <a:endParaRPr b="0" lang="en-US" sz="61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1" name="Google Shape;56;p13" descr=""/>
          <p:cNvPicPr/>
          <p:nvPr/>
        </p:nvPicPr>
        <p:blipFill>
          <a:blip r:embed="rId1"/>
          <a:stretch/>
        </p:blipFill>
        <p:spPr>
          <a:xfrm>
            <a:off x="3048840" y="181800"/>
            <a:ext cx="2980800" cy="1837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Google Shape;57;p13" descr=""/>
          <p:cNvPicPr/>
          <p:nvPr/>
        </p:nvPicPr>
        <p:blipFill>
          <a:blip r:embed="rId2"/>
          <a:stretch/>
        </p:blipFill>
        <p:spPr>
          <a:xfrm>
            <a:off x="3040200" y="325800"/>
            <a:ext cx="2980800" cy="1837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AI Training for Admin</a:t>
            </a:r>
            <a:endParaRPr b="1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AI Training page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514600" y="1371600"/>
            <a:ext cx="6438960" cy="3429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AI Training (cont.)</a:t>
            </a:r>
            <a:endParaRPr b="1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430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Add images to train AI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200400" y="1143000"/>
            <a:ext cx="5715000" cy="3429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AI Training (cont.)</a:t>
            </a:r>
            <a:endParaRPr b="1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11430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List of the trained images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764520" y="1371600"/>
            <a:ext cx="5067360" cy="3200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78000"/>
              </a:lnSpc>
              <a:spcBef>
                <a:spcPts val="1400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Future Roadmap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55680">
              <a:lnSpc>
                <a:spcPct val="115000"/>
              </a:lnSpc>
              <a:spcBef>
                <a:spcPts val="1001"/>
              </a:spcBef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Plans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Mobile app development.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Exercise library expansion.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Social features (share progress).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78000"/>
              </a:lnSpc>
              <a:spcBef>
                <a:spcPts val="1400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Q&amp;A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"Thank you! Any questions?"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2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Title Slide</a:t>
            </a:r>
            <a:endParaRPr b="1" lang="en-US" sz="32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430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55680">
              <a:lnSpc>
                <a:spcPct val="105000"/>
              </a:lnSpc>
              <a:spcBef>
                <a:spcPts val="1001"/>
              </a:spcBef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Project Name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Virtual Workout Buddy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0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Team Members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0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Tony Lam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0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Tong Liu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0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Ziteng Wang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0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Van Lam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0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Tagline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</a:t>
            </a:r>
            <a:r>
              <a:rPr b="0" i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Your AI-powered fitness coach for perfect form!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0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Logo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5" name="Google Shape;64;p14" descr=""/>
          <p:cNvPicPr/>
          <p:nvPr/>
        </p:nvPicPr>
        <p:blipFill>
          <a:blip r:embed="rId1"/>
          <a:stretch/>
        </p:blipFill>
        <p:spPr>
          <a:xfrm>
            <a:off x="1600200" y="3429000"/>
            <a:ext cx="808920" cy="531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2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Introduction</a:t>
            </a:r>
            <a:endParaRPr b="1" lang="en-US" sz="32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55680">
              <a:lnSpc>
                <a:spcPct val="115000"/>
              </a:lnSpc>
              <a:spcBef>
                <a:spcPts val="1001"/>
              </a:spcBef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Purpose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br>
              <a:rPr sz="2000"/>
            </a:br>
            <a:r>
              <a:rPr b="0" i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"Created by fitness enthusiasts and AI experts to help people exercise safely and effectively."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Problem Statement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Poor workout form → injuries, inefficient results.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Lack of access to personal trainers.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Solution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br>
              <a:rPr sz="2000"/>
            </a:b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AI-driven real-time form analysis for everyone.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78000"/>
              </a:lnSpc>
              <a:spcBef>
                <a:spcPts val="1400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Mission &amp; Vision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55680">
              <a:lnSpc>
                <a:spcPct val="115000"/>
              </a:lnSpc>
              <a:spcBef>
                <a:spcPts val="1001"/>
              </a:spcBef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Mission Statement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br>
              <a:rPr sz="2000"/>
            </a:br>
            <a:r>
              <a:rPr b="0" i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"Make professional form analysis accessible to everyone, anywhere, anytime."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Core Belief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br>
              <a:rPr sz="2000"/>
            </a:br>
            <a:r>
              <a:rPr b="0" i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"Proper form is the foundation of any successful workout routine."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Vision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br>
              <a:rPr sz="2000"/>
            </a:b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Democratize fitness coaching with AI.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144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78000"/>
              </a:lnSpc>
              <a:spcBef>
                <a:spcPts val="1400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How It Works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55680">
              <a:lnSpc>
                <a:spcPct val="115000"/>
              </a:lnSpc>
              <a:spcBef>
                <a:spcPts val="1001"/>
              </a:spcBef>
              <a:buClr>
                <a:srgbClr val="404040"/>
              </a:buClr>
              <a:buFont typeface="Roboto"/>
              <a:buAutoNum type="arabicPeriod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Step 1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User uploads workout image/video.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AutoNum type="arabicPeriod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Step 2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AI analyzes posture, joint angles, and movement.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AutoNum type="arabicPeriod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Step 3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Instant feedback with corrections (e.g., "Lower your knees!").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2" name="Google Shape;83;p17" descr=""/>
          <p:cNvPicPr/>
          <p:nvPr/>
        </p:nvPicPr>
        <p:blipFill>
          <a:blip r:embed="rId1"/>
          <a:stretch/>
        </p:blipFill>
        <p:spPr>
          <a:xfrm>
            <a:off x="2359440" y="2468520"/>
            <a:ext cx="4424400" cy="2469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101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78000"/>
              </a:lnSpc>
              <a:spcBef>
                <a:spcPts val="1400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Why Proper Form Matters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55680">
              <a:lnSpc>
                <a:spcPct val="115000"/>
              </a:lnSpc>
              <a:spcBef>
                <a:spcPts val="1001"/>
              </a:spcBef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Benefits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� </a:t>
            </a: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Prevents injuries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 (e.g., back strain, joint stress).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💪 </a:t>
            </a: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Maximizes results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 (targets right muscles).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📈 </a:t>
            </a: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Long-term progress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 (builds good habits).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/>
          </p:nvPr>
        </p:nvSpPr>
        <p:spPr>
          <a:xfrm>
            <a:off x="311760" y="13845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55680">
              <a:lnSpc>
                <a:spcPct val="115000"/>
              </a:lnSpc>
              <a:spcBef>
                <a:spcPts val="1001"/>
              </a:spcBef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AI/ML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Pose estimation model (Yolo V11).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Backend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Python, Flask/Django.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Frontend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HTML/CSS/JavaScript.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457200" y="228600"/>
            <a:ext cx="822960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" sz="32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Technology Stack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228600"/>
            <a:ext cx="8520120" cy="68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Website</a:t>
            </a:r>
            <a:endParaRPr b="1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Main page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9" name="Google Shape;102;p20" descr=""/>
          <p:cNvPicPr/>
          <p:nvPr/>
        </p:nvPicPr>
        <p:blipFill>
          <a:blip r:embed="rId1"/>
          <a:stretch/>
        </p:blipFill>
        <p:spPr>
          <a:xfrm>
            <a:off x="3363480" y="1480680"/>
            <a:ext cx="5333040" cy="3087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Website (cont.)</a:t>
            </a:r>
            <a:endParaRPr b="1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About page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2" name="Google Shape;109;p21" descr=""/>
          <p:cNvPicPr/>
          <p:nvPr/>
        </p:nvPicPr>
        <p:blipFill>
          <a:blip r:embed="rId1"/>
          <a:stretch/>
        </p:blipFill>
        <p:spPr>
          <a:xfrm>
            <a:off x="4400640" y="2408040"/>
            <a:ext cx="4743000" cy="273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3" name="Google Shape;110;p21" descr=""/>
          <p:cNvPicPr/>
          <p:nvPr/>
        </p:nvPicPr>
        <p:blipFill>
          <a:blip r:embed="rId2"/>
          <a:stretch/>
        </p:blipFill>
        <p:spPr>
          <a:xfrm>
            <a:off x="4398840" y="266760"/>
            <a:ext cx="4746960" cy="2734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LibreOffice/25.2.5.2$Windows_X86_64 LibreOffice_project/03d19516eb2e1dd5d4ccd751a0d6f35f35e08022</Application>
  <AppVersion>15.0000</AppVersion>
  <Words>281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2025-10-14T18:42:03Z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On-screen Show (16:9)</vt:lpwstr>
  </property>
  <property fmtid="{D5CDD505-2E9C-101B-9397-08002B2CF9AE}" pid="4" name="Slides">
    <vt:i4>11</vt:i4>
  </property>
</Properties>
</file>