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e9faf125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e9faf125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e9faf125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e9faf125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e9faf12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e9faf12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e9faf125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e9faf125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e9faf125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e9faf125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e9faf125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e9faf125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e9faf125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e9faf125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e9faf125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e9faf125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e9faf125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e9faf125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e9faf125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e9faf125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Workout Buddy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15"/>
              <a:t>Deep Learning with Tensorflow Class</a:t>
            </a:r>
            <a:endParaRPr sz="6115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15"/>
              <a:t>4/12/2025</a:t>
            </a:r>
            <a:endParaRPr sz="6115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 title="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813" y="181913"/>
            <a:ext cx="298132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213" y="325713"/>
            <a:ext cx="29813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8593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en" sz="32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Future Roadmap</a:t>
            </a:r>
            <a:endParaRPr sz="3200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lang="en" sz="20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Plans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Mobile app development.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Exercise library expansion.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Social features (share progress).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8593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en" sz="32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Q&amp;A</a:t>
            </a:r>
            <a:endParaRPr sz="3200"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"Thank you! Any questions?"</a:t>
            </a:r>
            <a:endParaRPr sz="2000" i="1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Title Slide</a:t>
            </a:r>
            <a:endParaRPr sz="322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lang="en" sz="2000" b="1" dirty="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Project Name</a:t>
            </a:r>
            <a:r>
              <a:rPr lang="en" sz="2000" dirty="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Virtual Workout Buddy</a:t>
            </a:r>
            <a:endParaRPr sz="2000" dirty="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lang="en" sz="2000" b="1" dirty="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Team Members</a:t>
            </a:r>
            <a:r>
              <a:rPr lang="en" sz="2000" dirty="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 dirty="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lang="en" sz="2000" dirty="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Tony Lam</a:t>
            </a:r>
            <a:endParaRPr sz="2000" dirty="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lang="en" sz="2000" dirty="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Tong Liu</a:t>
            </a:r>
            <a:endParaRPr sz="2000" dirty="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lang="en" sz="2000" dirty="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Ziteng Wang</a:t>
            </a:r>
            <a:endParaRPr sz="2000" dirty="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lang="en" sz="2000" dirty="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Van Lam</a:t>
            </a:r>
            <a:endParaRPr sz="2000" dirty="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lang="en" sz="2000" dirty="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Shela Momotaz</a:t>
            </a:r>
            <a:endParaRPr sz="2000" dirty="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lang="en" sz="2000" b="1" dirty="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Tagline</a:t>
            </a:r>
            <a:r>
              <a:rPr lang="en" sz="2000" dirty="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2000" i="1" dirty="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Your AI-powered fitness coach for perfect form!</a:t>
            </a:r>
            <a:endParaRPr sz="2000" i="1" dirty="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lang="en" sz="2000" b="1" dirty="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Logo</a:t>
            </a:r>
            <a:r>
              <a:rPr lang="en" sz="2000" dirty="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sz="2000" dirty="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0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4" name="Google Shape;64;p14" title="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296" y="3897086"/>
            <a:ext cx="809334" cy="531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Introduction</a:t>
            </a:r>
            <a:endParaRPr sz="322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lang="en" sz="20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Purpose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 i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"Created by fitness enthusiasts and AI experts to help people exercise safely and effectively."</a:t>
            </a:r>
            <a:endParaRPr sz="2000" i="1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lang="en" sz="20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Poor workout form → injuries, inefficient results.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Lack of access to personal trainers.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lang="en" sz="20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AI-driven real-time form analysis for everyone.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8593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en" sz="32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Mission &amp; Vision</a:t>
            </a:r>
            <a:endParaRPr sz="320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lang="en" sz="20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Mission Statement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 i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"Make professional form analysis accessible to everyone, anywhere, anytime."</a:t>
            </a:r>
            <a:endParaRPr sz="2000" i="1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lang="en" sz="20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Core Belief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 i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"Proper form is the foundation of any successful workout routine."</a:t>
            </a:r>
            <a:endParaRPr sz="2000" i="1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lang="en" sz="20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Vision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Democratize fitness coaching with AI.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8593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en" sz="32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How It Works</a:t>
            </a:r>
            <a:endParaRPr sz="320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rabicPeriod"/>
            </a:pPr>
            <a:r>
              <a:rPr lang="en" sz="20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Step 1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User uploads workout image/video.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rabicPeriod"/>
            </a:pPr>
            <a:r>
              <a:rPr lang="en" sz="20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Step 2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AI analyzes posture, joint angles, and movement.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rabicPeriod"/>
            </a:pPr>
            <a:r>
              <a:rPr lang="en" sz="20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Step 3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Instant feedback with corrections (e.g., "Lower your knees!").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3" name="Google Shape;83;p17" title="Model_Analysi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588" y="2468525"/>
            <a:ext cx="4424825" cy="247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78593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Why Proper Form Matters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lang="en" sz="20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Benefits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� </a:t>
            </a:r>
            <a:r>
              <a:rPr lang="en" sz="20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Prevents injuries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(e.g., back strain, joint stress).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💪 </a:t>
            </a:r>
            <a:r>
              <a:rPr lang="en" sz="20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Maximizes results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(targets right muscles).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📈 </a:t>
            </a:r>
            <a:r>
              <a:rPr lang="en" sz="20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Long-term progress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(builds good habits).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8593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en" sz="32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Technology Stack</a:t>
            </a:r>
            <a:endParaRPr sz="3200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lang="en" sz="20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AI/ML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Pose estimation model (Yolo V5).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lang="en" sz="20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Python, Flask/Django.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lang="en" sz="20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HTML/CSS/JavaScript.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Website</a:t>
            </a:r>
            <a:endParaRPr sz="3200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Main page</a:t>
            </a:r>
            <a:endParaRPr sz="2000"/>
          </a:p>
        </p:txBody>
      </p:sp>
      <p:pic>
        <p:nvPicPr>
          <p:cNvPr id="102" name="Google Shape;102;p20" title="homepag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400" y="1480675"/>
            <a:ext cx="5333575" cy="30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Website (cont.)</a:t>
            </a:r>
            <a:endParaRPr sz="3220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About page</a:t>
            </a:r>
            <a:endParaRPr sz="2000"/>
          </a:p>
        </p:txBody>
      </p:sp>
      <p:pic>
        <p:nvPicPr>
          <p:cNvPr id="109" name="Google Shape;109;p21" title="About_Project_part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650" y="2408175"/>
            <a:ext cx="4743343" cy="27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 title="About_Project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8690" y="266675"/>
            <a:ext cx="4747260" cy="273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On-screen Show (16:9)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Roboto</vt:lpstr>
      <vt:lpstr>Simple Light</vt:lpstr>
      <vt:lpstr>Virtual Workout Buddy</vt:lpstr>
      <vt:lpstr>Title Slide</vt:lpstr>
      <vt:lpstr>Introduction</vt:lpstr>
      <vt:lpstr>Mission &amp; Vision</vt:lpstr>
      <vt:lpstr>How It Works</vt:lpstr>
      <vt:lpstr>Why Proper Form Matters</vt:lpstr>
      <vt:lpstr>Technology Stack</vt:lpstr>
      <vt:lpstr>Website</vt:lpstr>
      <vt:lpstr>Website (cont.)</vt:lpstr>
      <vt:lpstr>Future Roadmap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Van Lam</cp:lastModifiedBy>
  <cp:revision>1</cp:revision>
  <dcterms:modified xsi:type="dcterms:W3CDTF">2025-04-13T17:28:48Z</dcterms:modified>
</cp:coreProperties>
</file>