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4.jpeg" ContentType="image/jpeg"/>
  <Override PartName="/ppt/media/image5.jpeg" ContentType="image/jpeg"/>
  <Override PartName="/ppt/media/image7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5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BEE5D6-9E75-46ED-8FB2-70FE4ED23C03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5000"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77F9DF-5997-492A-9D9B-14BC30AA72D1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D7C113-0384-4C31-801C-3C6D4B9416CF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lnSpcReduction="9999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2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xx%</a:t>
            </a:r>
            <a:endParaRPr b="0" lang="en-US" sz="1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E56340-30CD-446E-9590-65D3F7CD9C74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1DC5ED-0EE3-4B95-A702-2789CB662B70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5B77E8-69A3-4A33-8434-1F7B8F5EA1DE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AC5907-8C62-4B6F-A011-ACA9E16DC7DE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C45210-0A68-46F4-B0D3-53A2206FEDFD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8BF0EF-DF7E-4A60-B759-BC8203668697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2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FDF163-15E6-48DD-AA11-9071CA12EBB4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185DE4-33B0-4E53-9173-57BA54C1707E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Virtual Workout Buddy</a:t>
            </a:r>
            <a:endParaRPr b="0" lang="en-US" sz="5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32500" lnSpcReduction="19999"/>
          </a:bodyPr>
          <a:p>
            <a:pPr indent="0" algn="ctr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611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Deep Learning with Tensorflow Class</a:t>
            </a:r>
            <a:endParaRPr b="0" lang="en-US" sz="611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11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4/12/2025</a:t>
            </a:r>
            <a:endParaRPr b="0" lang="en-US" sz="611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1" name="Google Shape;56;p13" descr=""/>
          <p:cNvPicPr/>
          <p:nvPr/>
        </p:nvPicPr>
        <p:blipFill>
          <a:blip r:embed="rId1"/>
          <a:stretch/>
        </p:blipFill>
        <p:spPr>
          <a:xfrm>
            <a:off x="3048840" y="181800"/>
            <a:ext cx="2980800" cy="1837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" name="Google Shape;57;p13" descr=""/>
          <p:cNvPicPr/>
          <p:nvPr/>
        </p:nvPicPr>
        <p:blipFill>
          <a:blip r:embed="rId2"/>
          <a:stretch/>
        </p:blipFill>
        <p:spPr>
          <a:xfrm>
            <a:off x="3040200" y="325800"/>
            <a:ext cx="2980800" cy="1837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228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2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Website Admin</a:t>
            </a:r>
            <a:endParaRPr b="1" lang="en-US" sz="32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2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Training LLM Dashboard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4273560" y="914400"/>
            <a:ext cx="4413240" cy="3771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228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2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Website Admin</a:t>
            </a:r>
            <a:endParaRPr b="1" lang="en-US" sz="32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2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Train LLM with uploads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3255120" y="1342080"/>
            <a:ext cx="5431680" cy="3196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228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2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Website Admin (cont.)</a:t>
            </a:r>
            <a:endParaRPr b="1" lang="en-US" sz="32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2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Trained LLM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2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reference images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2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after upload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789720" y="914400"/>
            <a:ext cx="5125680" cy="3886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78000"/>
              </a:lnSpc>
              <a:spcBef>
                <a:spcPts val="1400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1" lang="en" sz="32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Future Roadmap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55680">
              <a:lnSpc>
                <a:spcPct val="115000"/>
              </a:lnSpc>
              <a:spcBef>
                <a:spcPts val="1001"/>
              </a:spcBef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Plans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404040"/>
              </a:buClr>
              <a:buFont typeface="Roboto"/>
              <a:buChar char="○"/>
            </a:pP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Mobile app development.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404040"/>
              </a:buClr>
              <a:buFont typeface="Roboto"/>
              <a:buChar char="○"/>
            </a:pP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Exercise library expansion.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404040"/>
              </a:buClr>
              <a:buFont typeface="Roboto"/>
              <a:buChar char="○"/>
            </a:pP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Social features (share progress).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78000"/>
              </a:lnSpc>
              <a:spcBef>
                <a:spcPts val="1400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1" lang="en" sz="32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Q&amp;A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"Thank you! Any questions?"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86280" y="228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2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Title Slide</a:t>
            </a:r>
            <a:endParaRPr b="1" lang="en-US" sz="32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55680">
              <a:lnSpc>
                <a:spcPct val="105000"/>
              </a:lnSpc>
              <a:spcBef>
                <a:spcPts val="1001"/>
              </a:spcBef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Project Name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 Virtual Workout Buddy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55680">
              <a:lnSpc>
                <a:spcPct val="105000"/>
              </a:lnSpc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Team Members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55680">
              <a:lnSpc>
                <a:spcPct val="105000"/>
              </a:lnSpc>
              <a:buClr>
                <a:srgbClr val="404040"/>
              </a:buClr>
              <a:buFont typeface="Roboto"/>
              <a:buChar char="○"/>
            </a:pP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Tony Lam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55680">
              <a:lnSpc>
                <a:spcPct val="105000"/>
              </a:lnSpc>
              <a:buClr>
                <a:srgbClr val="404040"/>
              </a:buClr>
              <a:buFont typeface="Roboto"/>
              <a:buChar char="○"/>
            </a:pP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Tong Liu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55680">
              <a:lnSpc>
                <a:spcPct val="105000"/>
              </a:lnSpc>
              <a:buClr>
                <a:srgbClr val="404040"/>
              </a:buClr>
              <a:buFont typeface="Roboto"/>
              <a:buChar char="○"/>
            </a:pP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Ziteng Wang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55680">
              <a:lnSpc>
                <a:spcPct val="105000"/>
              </a:lnSpc>
              <a:buClr>
                <a:srgbClr val="404040"/>
              </a:buClr>
              <a:buFont typeface="Roboto"/>
              <a:buChar char="○"/>
            </a:pP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Van Lam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55680">
              <a:lnSpc>
                <a:spcPct val="105000"/>
              </a:lnSpc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Tagline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 </a:t>
            </a:r>
            <a:r>
              <a:rPr b="0" i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Your AI-powered fitness coach for perfect form!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55680">
              <a:lnSpc>
                <a:spcPct val="105000"/>
              </a:lnSpc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Logo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5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5" name="Google Shape;64;p14" descr=""/>
          <p:cNvPicPr/>
          <p:nvPr/>
        </p:nvPicPr>
        <p:blipFill>
          <a:blip r:embed="rId1"/>
          <a:stretch/>
        </p:blipFill>
        <p:spPr>
          <a:xfrm>
            <a:off x="1607400" y="3429000"/>
            <a:ext cx="808920" cy="531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22860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Introduction</a:t>
            </a:r>
            <a:endParaRPr b="1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55680">
              <a:lnSpc>
                <a:spcPct val="115000"/>
              </a:lnSpc>
              <a:spcBef>
                <a:spcPts val="1001"/>
              </a:spcBef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Purpose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</a:t>
            </a:r>
            <a:br>
              <a:rPr sz="2000"/>
            </a:br>
            <a:r>
              <a:rPr b="0" i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"Created by fitness enthusiasts and AI experts to help people exercise safely and effectively."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Problem Statement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404040"/>
              </a:buClr>
              <a:buFont typeface="Roboto"/>
              <a:buChar char="○"/>
            </a:pP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Poor workout form → injuries, inefficient results.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404040"/>
              </a:buClr>
              <a:buFont typeface="Roboto"/>
              <a:buChar char="○"/>
            </a:pP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Lack of access to personal trainers.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Solution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</a:t>
            </a:r>
            <a:br>
              <a:rPr sz="2000"/>
            </a:b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AI-driven real-time form analysis for everyone.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78000"/>
              </a:lnSpc>
              <a:spcBef>
                <a:spcPts val="1400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1" lang="en" sz="32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Mission &amp; Vision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55680">
              <a:lnSpc>
                <a:spcPct val="115000"/>
              </a:lnSpc>
              <a:spcBef>
                <a:spcPts val="1001"/>
              </a:spcBef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Mission Statement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</a:t>
            </a:r>
            <a:br>
              <a:rPr sz="2000"/>
            </a:br>
            <a:r>
              <a:rPr b="0" i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"Make professional form analysis accessible to everyone, anywhere, anytime."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Core Belief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</a:t>
            </a:r>
            <a:br>
              <a:rPr sz="2000"/>
            </a:br>
            <a:r>
              <a:rPr b="0" i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"Proper form is the foundation of any successful workout routine."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Vision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</a:t>
            </a:r>
            <a:br>
              <a:rPr sz="2000"/>
            </a:b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Democratize fitness coaching with AI.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78000"/>
              </a:lnSpc>
              <a:spcBef>
                <a:spcPts val="1400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1" lang="en" sz="32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How It Works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55680">
              <a:lnSpc>
                <a:spcPct val="115000"/>
              </a:lnSpc>
              <a:spcBef>
                <a:spcPts val="1001"/>
              </a:spcBef>
              <a:buClr>
                <a:srgbClr val="404040"/>
              </a:buClr>
              <a:buFont typeface="Roboto"/>
              <a:buAutoNum type="arabicPeriod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Step 1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 User uploads workout image/video.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404040"/>
              </a:buClr>
              <a:buFont typeface="Roboto"/>
              <a:buAutoNum type="arabicPeriod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Step 2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 AI analyzes posture, joint angles, and movement.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404040"/>
              </a:buClr>
              <a:buFont typeface="Roboto"/>
              <a:buAutoNum type="arabicPeriod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Step 3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 Instant feedback with corrections (e.g., "Lower your knees!").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2" name="Google Shape;83;p17" descr=""/>
          <p:cNvPicPr/>
          <p:nvPr/>
        </p:nvPicPr>
        <p:blipFill>
          <a:blip r:embed="rId1"/>
          <a:stretch/>
        </p:blipFill>
        <p:spPr>
          <a:xfrm>
            <a:off x="2359440" y="2468520"/>
            <a:ext cx="4424400" cy="2469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55680">
              <a:lnSpc>
                <a:spcPct val="115000"/>
              </a:lnSpc>
              <a:spcBef>
                <a:spcPts val="1001"/>
              </a:spcBef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Benefits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404040"/>
              </a:buClr>
              <a:buFont typeface="Roboto"/>
              <a:buChar char="○"/>
            </a:pP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� </a:t>
            </a: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Prevents injuries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 (e.g., back strain, joint stress).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404040"/>
              </a:buClr>
              <a:buFont typeface="Roboto"/>
              <a:buChar char="○"/>
            </a:pP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💪 </a:t>
            </a: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Maximizes results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 (targets right muscles).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355680">
              <a:lnSpc>
                <a:spcPct val="115000"/>
              </a:lnSpc>
              <a:buClr>
                <a:srgbClr val="404040"/>
              </a:buClr>
              <a:buFont typeface="Roboto"/>
              <a:buChar char="○"/>
            </a:pP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📈 </a:t>
            </a: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Long-term progress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 (builds good habits).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Google Shape;81;p 1"/>
          <p:cNvSpPr txBox="1"/>
          <p:nvPr/>
        </p:nvSpPr>
        <p:spPr>
          <a:xfrm>
            <a:off x="31212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78000"/>
              </a:lnSpc>
              <a:spcBef>
                <a:spcPts val="1400"/>
              </a:spcBef>
              <a:spcAft>
                <a:spcPts val="1001"/>
              </a:spcAft>
              <a:tabLst>
                <a:tab algn="l" pos="0"/>
              </a:tabLst>
            </a:pPr>
            <a:r>
              <a:rPr b="1" lang="en" sz="32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Why Proper Form Matters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78000"/>
              </a:lnSpc>
              <a:spcBef>
                <a:spcPts val="1400"/>
              </a:spcBef>
              <a:spcAft>
                <a:spcPts val="1001"/>
              </a:spcAft>
              <a:buNone/>
              <a:tabLst>
                <a:tab algn="l" pos="0"/>
              </a:tabLst>
            </a:pPr>
            <a:r>
              <a:rPr b="1" lang="en" sz="32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Technology Stack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55680">
              <a:lnSpc>
                <a:spcPct val="115000"/>
              </a:lnSpc>
              <a:spcBef>
                <a:spcPts val="1001"/>
              </a:spcBef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AI/ML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 Pose estimation model (Yolo v11).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Backend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 Python, Flask/Django.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55680">
              <a:lnSpc>
                <a:spcPct val="115000"/>
              </a:lnSpc>
              <a:buClr>
                <a:srgbClr val="404040"/>
              </a:buClr>
              <a:buFont typeface="Roboto"/>
              <a:buChar char="●"/>
            </a:pPr>
            <a:r>
              <a:rPr b="1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Frontend</a:t>
            </a:r>
            <a:r>
              <a:rPr b="0" lang="en" sz="2000" strike="noStrike" u="none">
                <a:solidFill>
                  <a:srgbClr val="404040"/>
                </a:solidFill>
                <a:effectLst/>
                <a:uFillTx/>
                <a:latin typeface="Roboto"/>
                <a:ea typeface="Roboto"/>
              </a:rPr>
              <a:t>: HTML/CSS/JavaScript.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Website</a:t>
            </a:r>
            <a:endParaRPr b="1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2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Main page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9" name="Google Shape;102;p20" descr=""/>
          <p:cNvPicPr/>
          <p:nvPr/>
        </p:nvPicPr>
        <p:blipFill>
          <a:blip r:embed="rId1"/>
          <a:stretch/>
        </p:blipFill>
        <p:spPr>
          <a:xfrm>
            <a:off x="3363480" y="1480680"/>
            <a:ext cx="5333040" cy="3087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22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Website (cont.)</a:t>
            </a:r>
            <a:endParaRPr b="1" lang="en-US" sz="32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2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About page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2" name="Google Shape;109;p21" descr=""/>
          <p:cNvPicPr/>
          <p:nvPr/>
        </p:nvPicPr>
        <p:blipFill>
          <a:blip r:embed="rId1"/>
          <a:stretch/>
        </p:blipFill>
        <p:spPr>
          <a:xfrm>
            <a:off x="4400640" y="2408040"/>
            <a:ext cx="4743000" cy="2734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3" name="Google Shape;110;p21" descr=""/>
          <p:cNvPicPr/>
          <p:nvPr/>
        </p:nvPicPr>
        <p:blipFill>
          <a:blip r:embed="rId2"/>
          <a:stretch/>
        </p:blipFill>
        <p:spPr>
          <a:xfrm>
            <a:off x="4398840" y="266760"/>
            <a:ext cx="4746960" cy="2734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Application>LibreOffice/25.2.5.2$Windows_X86_64 LibreOffice_project/03d19516eb2e1dd5d4ccd751a0d6f35f35e08022</Application>
  <AppVersion>15.0000</AppVersion>
  <Words>281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2025-10-16T14:22:33Z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On-screen Show (16:9)</vt:lpwstr>
  </property>
  <property fmtid="{D5CDD505-2E9C-101B-9397-08002B2CF9AE}" pid="4" name="Slides">
    <vt:i4>11</vt:i4>
  </property>
</Properties>
</file>