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Via2rrYX1xtDHuOnGTnxBbbK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type="blank">
  <p:cSld name="BLANK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hasCustomPrompt="1"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lang="en" sz="5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Workout Buddy</a:t>
            </a:r>
            <a:endParaRPr b="0" sz="5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32500" lnSpcReduction="19999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" sz="611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Learning with Tensorflow Class</a:t>
            </a:r>
            <a:endParaRPr b="0" i="0" sz="61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" sz="611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4/12/2025</a:t>
            </a:r>
            <a:endParaRPr b="0" i="0" sz="61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840" y="181800"/>
            <a:ext cx="2980800" cy="1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850" y="142125"/>
            <a:ext cx="2980800" cy="1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Admin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 LLM with uploads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120" y="1342080"/>
            <a:ext cx="5431680" cy="3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Admin (cont.)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Trained LLM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images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upload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720" y="914400"/>
            <a:ext cx="512568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Future Roadmap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Plans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Mobile app development.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Exercise library expansion.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Social features (share progress).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None/>
            </a:pP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"Thank you! Any questions?"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8628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Slide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Project Name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Virtual Workout Buddy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Tony Lam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Tong Liu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Ziteng Wang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Van Lam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Tagline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Your AI-powered fitness coach for perfect form!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400" y="3429000"/>
            <a:ext cx="808920" cy="5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"Created by fitness enthusiasts and AI experts to help people exercise safely and effectively."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Poor workout form → injuries, inefficient results.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Lack of access to personal trainers.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AI-driven real-time form analysis for everyone.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Mission &amp; Vision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Mission Statement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"Make professional form analysis accessible to everyone, anywhere, anytime."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Core Belief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1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"Proper form is the foundation of any successful workout routine."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Vision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" sz="2000" u="none" cap="none" strike="noStrike"/>
            </a:b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Democratize fitness coaching with AI.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50" y="963050"/>
            <a:ext cx="45033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User uploads workout image/video.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AI analyzes posture, joint angles, and movement.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Instant feedback with corrections (e.g., "Lower your knees!").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889463"/>
            <a:ext cx="4062025" cy="33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� </a:t>
            </a: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Prevents injuries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(e.g., back strain, joint stress).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💪 </a:t>
            </a: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Maximizes results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(targets right muscles).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📈 </a:t>
            </a: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Long-term progress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(builds good habits).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31212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Why Proper Form Matters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Roboto"/>
              <a:buNone/>
            </a:pPr>
            <a:r>
              <a:rPr b="1" lang="en" sz="320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b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AI/ML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Pose estimation model (Yolo v11).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Python, Flask/Django.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b="0" i="0" lang="en" sz="20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HTML/CSS/JavaScript.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b="1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page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480" y="1480680"/>
            <a:ext cx="5333040" cy="308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Arial"/>
              <a:buNone/>
            </a:pPr>
            <a:r>
              <a:rPr b="1" lang="en" sz="32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Admin</a:t>
            </a:r>
            <a:endParaRPr b="1" sz="322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LLM Dashboard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560" y="914400"/>
            <a:ext cx="4413240" cy="377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