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66568E9-EC9D-4E1E-8A33-C937AA2BC75D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0800B68-3394-4FBE-A007-F059E0704F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27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68E9-EC9D-4E1E-8A33-C937AA2BC75D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0B68-3394-4FBE-A007-F059E0704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05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68E9-EC9D-4E1E-8A33-C937AA2BC75D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0B68-3394-4FBE-A007-F059E0704F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7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68E9-EC9D-4E1E-8A33-C937AA2BC75D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0B68-3394-4FBE-A007-F059E0704F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812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68E9-EC9D-4E1E-8A33-C937AA2BC75D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0B68-3394-4FBE-A007-F059E0704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369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68E9-EC9D-4E1E-8A33-C937AA2BC75D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0B68-3394-4FBE-A007-F059E0704F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307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68E9-EC9D-4E1E-8A33-C937AA2BC75D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0B68-3394-4FBE-A007-F059E0704F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512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68E9-EC9D-4E1E-8A33-C937AA2BC75D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0B68-3394-4FBE-A007-F059E0704F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696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68E9-EC9D-4E1E-8A33-C937AA2BC75D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0B68-3394-4FBE-A007-F059E0704F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61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68E9-EC9D-4E1E-8A33-C937AA2BC75D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0B68-3394-4FBE-A007-F059E0704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17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68E9-EC9D-4E1E-8A33-C937AA2BC75D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0B68-3394-4FBE-A007-F059E0704F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9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68E9-EC9D-4E1E-8A33-C937AA2BC75D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0B68-3394-4FBE-A007-F059E0704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51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68E9-EC9D-4E1E-8A33-C937AA2BC75D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0B68-3394-4FBE-A007-F059E0704F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81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68E9-EC9D-4E1E-8A33-C937AA2BC75D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0B68-3394-4FBE-A007-F059E0704F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41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68E9-EC9D-4E1E-8A33-C937AA2BC75D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0B68-3394-4FBE-A007-F059E0704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22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68E9-EC9D-4E1E-8A33-C937AA2BC75D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0B68-3394-4FBE-A007-F059E0704F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53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68E9-EC9D-4E1E-8A33-C937AA2BC75D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0B68-3394-4FBE-A007-F059E0704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66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6568E9-EC9D-4E1E-8A33-C937AA2BC75D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800B68-3394-4FBE-A007-F059E0704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81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ya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D84036010 </a:t>
            </a:r>
            <a:r>
              <a:rPr lang="zh-TW" altLang="en-US" dirty="0" smtClean="0"/>
              <a:t>王靖元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93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 </a:t>
            </a:r>
            <a:r>
              <a:rPr lang="en-US" altLang="zh-TW" dirty="0" smtClean="0"/>
              <a:t>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ranking – </a:t>
            </a:r>
            <a:r>
              <a:rPr lang="zh-TW" altLang="en-US" dirty="0" smtClean="0"/>
              <a:t>記錄前五筆最快打敗</a:t>
            </a:r>
            <a:r>
              <a:rPr lang="en-US" altLang="zh-TW" dirty="0" smtClean="0"/>
              <a:t>AI</a:t>
            </a:r>
            <a:r>
              <a:rPr lang="zh-TW" altLang="en-US" dirty="0" smtClean="0"/>
              <a:t>的時間。</a:t>
            </a:r>
            <a:endParaRPr lang="en-US" altLang="zh-TW" dirty="0" smtClean="0"/>
          </a:p>
          <a:p>
            <a:r>
              <a:rPr lang="en-US" altLang="zh-TW" dirty="0" smtClean="0"/>
              <a:t>2. magic – </a:t>
            </a:r>
            <a:r>
              <a:rPr lang="zh-TW" altLang="en-US" dirty="0" smtClean="0"/>
              <a:t>新增「閃電」卡片，對指定範圍內敵方單位造成持續傷害。</a:t>
            </a:r>
            <a:endParaRPr lang="en-US" altLang="zh-TW" dirty="0" smtClean="0"/>
          </a:p>
          <a:p>
            <a:r>
              <a:rPr lang="en-US" altLang="zh-TW" dirty="0" smtClean="0"/>
              <a:t>3. hero - </a:t>
            </a:r>
            <a:r>
              <a:rPr lang="zh-TW" altLang="en-US" dirty="0" smtClean="0"/>
              <a:t>隨著單位死亡而充能，滿了即可召喚英雄，可手動操控。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984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62</Words>
  <Application>Microsoft Office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Garamond</vt:lpstr>
      <vt:lpstr>有機</vt:lpstr>
      <vt:lpstr>ya</vt:lpstr>
      <vt:lpstr>實作 features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</dc:title>
  <dc:creator>michael</dc:creator>
  <cp:lastModifiedBy>michael</cp:lastModifiedBy>
  <cp:revision>1</cp:revision>
  <dcterms:created xsi:type="dcterms:W3CDTF">2017-06-09T13:49:52Z</dcterms:created>
  <dcterms:modified xsi:type="dcterms:W3CDTF">2017-06-09T14:08:23Z</dcterms:modified>
</cp:coreProperties>
</file>