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98D3"/>
    <a:srgbClr val="3F7093"/>
    <a:srgbClr val="315C73"/>
    <a:srgbClr val="508D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ED6"/>
          </a:solidFill>
        </a:fill>
      </a:tcStyle>
    </a:wholeTbl>
    <a:band2H>
      <a:tcTxStyle/>
      <a:tcStyle>
        <a:tcBdr/>
        <a:fill>
          <a:solidFill>
            <a:srgbClr val="E7E8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3F1"/>
          </a:solidFill>
        </a:fill>
      </a:tcStyle>
    </a:wholeTbl>
    <a:band2H>
      <a:tcTxStyle/>
      <a:tcStyle>
        <a:tcBdr/>
        <a:fill>
          <a:solidFill>
            <a:srgbClr val="E6F2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CBD8"/>
          </a:solidFill>
        </a:fill>
      </a:tcStyle>
    </a:wholeTbl>
    <a:band2H>
      <a:tcTxStyle/>
      <a:tcStyle>
        <a:tcBdr/>
        <a:fill>
          <a:solidFill>
            <a:srgbClr val="F1E7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A"/>
          </a:solidFill>
        </a:fill>
      </a:tcStyle>
    </a:wholeTbl>
    <a:band2H>
      <a:tcTxStyle/>
      <a:tcStyle>
        <a:tcBdr/>
        <a:fill>
          <a:solidFill>
            <a:srgbClr val="E7E7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solidFill>
            <a:srgbClr val="1D1B1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solidFill>
            <a:srgbClr val="1D1B10">
              <a:alpha val="20000"/>
            </a:srgbClr>
          </a:solidFill>
        </a:fill>
      </a:tcStyle>
    </a:firstCol>
    <a:lastRow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508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49"/>
    <p:restoredTop sz="94679"/>
  </p:normalViewPr>
  <p:slideViewPr>
    <p:cSldViewPr snapToGrid="0" snapToObjects="1">
      <p:cViewPr varScale="1">
        <p:scale>
          <a:sx n="112" d="100"/>
          <a:sy n="112" d="100"/>
        </p:scale>
        <p:origin x="10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11980</TotalTime>
  <Words>973</Words>
  <Application>Microsoft Macintosh PowerPoint</Application>
  <PresentationFormat>Widescreen</PresentationFormat>
  <Paragraphs>181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Courier</vt:lpstr>
      <vt:lpstr>Courier New</vt:lpstr>
      <vt:lpstr>Helvetica</vt:lpstr>
      <vt:lpstr>Helvetica Neue for IBM</vt:lpstr>
      <vt:lpstr>Helvetica Neue for IBM Roman</vt:lpstr>
      <vt:lpstr>Tahoma</vt:lpstr>
      <vt:lpstr>Wingdings</vt:lpstr>
      <vt:lpstr>1_Master_no-footer</vt:lpstr>
      <vt:lpstr>PowerPoint Presentation</vt:lpstr>
      <vt:lpstr>El plan: capítulos de 30 minutos con una o dos horas de práctica </vt:lpstr>
      <vt:lpstr>¿Quiénes son los participantes y qué pueden hacer? </vt:lpstr>
      <vt:lpstr>Definir miembros </vt:lpstr>
      <vt:lpstr>Definiendo activos </vt:lpstr>
      <vt:lpstr>Definiendo transacciones </vt:lpstr>
      <vt:lpstr>Tomando esta información, defina lo siguiente… </vt:lpstr>
      <vt:lpstr>Echemos un vistazo a la red </vt:lpstr>
      <vt:lpstr>Escribir el código para implementar las transacciones </vt:lpstr>
      <vt:lpstr>Escribir código para probar las transacciones </vt:lpstr>
      <vt:lpstr>Invocar el compositor-resto-servidor </vt:lpstr>
      <vt:lpstr>El plan: capítulos de 30 minutos con una o dos horas de práctica 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What is Blockchain?</dc:title>
  <dc:creator>Administrator</dc:creator>
  <cp:lastModifiedBy>Bob Dill</cp:lastModifiedBy>
  <cp:revision>122</cp:revision>
  <cp:lastPrinted>2017-09-11T17:31:33Z</cp:lastPrinted>
  <dcterms:modified xsi:type="dcterms:W3CDTF">2017-11-14T19:40:28Z</dcterms:modified>
</cp:coreProperties>
</file>