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9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12174</TotalTime>
  <Words>2049</Words>
  <Application>Microsoft Macintosh PowerPoint</Application>
  <PresentationFormat>Widescreen</PresentationFormat>
  <Paragraphs>181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</vt:lpstr>
      <vt:lpstr>Helvetica</vt:lpstr>
      <vt:lpstr>Helvetica Neue for IBM</vt:lpstr>
      <vt:lpstr>Helvetica Neue for IBM Roman</vt:lpstr>
      <vt:lpstr>Tahoma</vt:lpstr>
      <vt:lpstr>1_Master_no-footer</vt:lpstr>
      <vt:lpstr>PowerPoint Presentation</vt:lpstr>
      <vt:lpstr>計画: 30分のセッションと１～２時間の作業からなる章立て </vt:lpstr>
      <vt:lpstr>参加者は誰ですか？彼らは何をすることができますか？</vt:lpstr>
      <vt:lpstr>メンバーの定義</vt:lpstr>
      <vt:lpstr>資産の定義</vt:lpstr>
      <vt:lpstr>トランザクションの定義</vt:lpstr>
      <vt:lpstr>この情報を参考にして、以下を定義します</vt:lpstr>
      <vt:lpstr>ネットワークをチェックします</vt:lpstr>
      <vt:lpstr>トランザクションを実装するためのコードの記述</vt:lpstr>
      <vt:lpstr>トランザクションをテストするためのコードの記述</vt:lpstr>
      <vt:lpstr>composer-rest-serverの呼び出し</vt:lpstr>
      <vt:lpstr>計画: 30分のセッションと１～２時間の作業からなる章立て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Bob Dill</cp:lastModifiedBy>
  <cp:revision>186</cp:revision>
  <cp:lastPrinted>2017-09-11T17:31:33Z</cp:lastPrinted>
  <dcterms:modified xsi:type="dcterms:W3CDTF">2017-11-14T19:47:34Z</dcterms:modified>
</cp:coreProperties>
</file>