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theme/theme2.xml><?xml version="1.0" encoding="utf-8"?>
<a:theme xmlns:a="http://schemas.openxmlformats.org/drawingml/2006/main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11879</TotalTime>
  <Words>281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Helvetica</vt:lpstr>
      <vt:lpstr>Helvetica Neue for IBM</vt:lpstr>
      <vt:lpstr>Helvetica Neue for IBM Roman</vt:lpstr>
      <vt:lpstr>Tahoma</vt:lpstr>
      <vt:lpstr>Arial</vt:lpstr>
      <vt:lpstr>1_Master_no-footer</vt:lpstr>
      <vt:lpstr>PowerPoint Presentation</vt:lpstr>
      <vt:lpstr>计划: 30 分钟的章节内容以及1到2小时的实践 </vt:lpstr>
      <vt:lpstr>本章的步骤</vt:lpstr>
      <vt:lpstr>PowerPoint Presentation</vt:lpstr>
      <vt:lpstr>PowerPoint Presentation</vt:lpstr>
      <vt:lpstr>让我们来看看代码</vt:lpstr>
      <vt:lpstr>计划: 30 分钟的章节内容以及1到2小时的实践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LIFANG LI</cp:lastModifiedBy>
  <cp:revision>114</cp:revision>
  <cp:lastPrinted>2017-09-11T17:31:33Z</cp:lastPrinted>
  <dcterms:modified xsi:type="dcterms:W3CDTF">2017-11-01T18:00:30Z</dcterms:modified>
</cp:coreProperties>
</file>