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8D3"/>
    <a:srgbClr val="3F7093"/>
    <a:srgbClr val="315C73"/>
    <a:srgbClr val="5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ED6"/>
          </a:solidFill>
        </a:fill>
      </a:tcStyle>
    </a:wholeTbl>
    <a:band2H>
      <a:tcTxStyle/>
      <a:tcStyle>
        <a:tcBdr/>
        <a:fill>
          <a:solidFill>
            <a:srgbClr val="E7E8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3F1"/>
          </a:solidFill>
        </a:fill>
      </a:tcStyle>
    </a:wholeTbl>
    <a:band2H>
      <a:tcTxStyle/>
      <a:tcStyle>
        <a:tcBdr/>
        <a:fill>
          <a:solidFill>
            <a:srgbClr val="E6F2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CBD8"/>
          </a:solidFill>
        </a:fill>
      </a:tcStyle>
    </a:wholeTbl>
    <a:band2H>
      <a:tcTxStyle/>
      <a:tcStyle>
        <a:tcBdr/>
        <a:fill>
          <a:solidFill>
            <a:srgbClr val="F1E7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/>
      <a:tcStyle>
        <a:tcBdr/>
        <a:fill>
          <a:solidFill>
            <a:srgbClr val="E7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D1B10"/>
        </a:fontRef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8"/>
    <p:restoredTop sz="94675"/>
  </p:normalViewPr>
  <p:slideViewPr>
    <p:cSldViewPr snapToGrid="0" snapToObjects="1">
      <p:cViewPr varScale="1">
        <p:scale>
          <a:sx n="70" d="100"/>
          <a:sy n="70" d="100"/>
        </p:scale>
        <p:origin x="10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theme/theme2.xml><?xml version="1.0" encoding="utf-8"?>
<a:theme xmlns:a="http://schemas.openxmlformats.org/drawingml/2006/main" name="1_Master_no-footer">
  <a:themeElements>
    <a:clrScheme name="1_Master_no-foo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F497D"/>
      </a:accent1>
      <a:accent2>
        <a:srgbClr val="008ABF"/>
      </a:accent2>
      <a:accent3>
        <a:srgbClr val="00B0DA"/>
      </a:accent3>
      <a:accent4>
        <a:srgbClr val="83D1F5"/>
      </a:accent4>
      <a:accent5>
        <a:srgbClr val="8CC63F"/>
      </a:accent5>
      <a:accent6>
        <a:srgbClr val="AB1A86"/>
      </a:accent6>
      <a:hlink>
        <a:srgbClr val="0000FF"/>
      </a:hlink>
      <a:folHlink>
        <a:srgbClr val="FF00FF"/>
      </a:folHlink>
    </a:clrScheme>
    <a:fontScheme name="1_Master_no-footer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1_Master_no-foo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1D1B1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1D1B1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11909</TotalTime>
  <Words>333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Helvetica Neue for IBM</vt:lpstr>
      <vt:lpstr>Helvetica Neue for IBM Roman</vt:lpstr>
      <vt:lpstr>Tahoma</vt:lpstr>
      <vt:lpstr>1_Master_no-footer</vt:lpstr>
      <vt:lpstr>PowerPoint Presentation</vt:lpstr>
      <vt:lpstr>El plan: capítulos de 30 minutos con una o dos horas de práctica </vt:lpstr>
      <vt:lpstr>Pasos en este capítulo </vt:lpstr>
      <vt:lpstr>PowerPoint Presentation</vt:lpstr>
      <vt:lpstr>PowerPoint Presentation</vt:lpstr>
      <vt:lpstr>Vemos el código</vt:lpstr>
      <vt:lpstr>El plan: capítulos de 30 minutos con una o dos horas de 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What is Blockchain?</dc:title>
  <dc:creator>Administrator</dc:creator>
  <cp:lastModifiedBy>Adrian Zapata Arana</cp:lastModifiedBy>
  <cp:revision>118</cp:revision>
  <cp:lastPrinted>2017-09-11T17:31:33Z</cp:lastPrinted>
  <dcterms:modified xsi:type="dcterms:W3CDTF">2017-11-07T16:28:53Z</dcterms:modified>
</cp:coreProperties>
</file>