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093"/>
    <a:srgbClr val="315C73"/>
    <a:srgbClr val="508DCA"/>
    <a:srgbClr val="159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8"/>
    <p:restoredTop sz="94675"/>
  </p:normalViewPr>
  <p:slideViewPr>
    <p:cSldViewPr snapToGrid="0" snapToObjects="1">
      <p:cViewPr>
        <p:scale>
          <a:sx n="69" d="100"/>
          <a:sy n="69" d="100"/>
        </p:scale>
        <p:origin x="155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342061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theme/theme2.xml><?xml version="1.0" encoding="utf-8"?>
<a:theme xmlns:a="http://schemas.openxmlformats.org/drawingml/2006/main" name="1_Master_no-footer">
  <a:themeElements>
    <a:clrScheme name="1_Master_no-foo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1D1B1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1D1B1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11921</TotalTime>
  <Words>689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Helvetica Neue for IBM</vt:lpstr>
      <vt:lpstr>Helvetica Neue for IBM Roman</vt:lpstr>
      <vt:lpstr>Arial</vt:lpstr>
      <vt:lpstr>Calibri</vt:lpstr>
      <vt:lpstr>Helvetica</vt:lpstr>
      <vt:lpstr>Tahoma</vt:lpstr>
      <vt:lpstr>1_Master_no-footer</vt:lpstr>
      <vt:lpstr>PowerPoint Presentation</vt:lpstr>
      <vt:lpstr>計画: 30分のセッションと１～２時間の作業からなる章立て </vt:lpstr>
      <vt:lpstr>本章の手順</vt:lpstr>
      <vt:lpstr>PowerPoint Presentation</vt:lpstr>
      <vt:lpstr>PowerPoint Presentation</vt:lpstr>
      <vt:lpstr>コードを見てみます。</vt:lpstr>
      <vt:lpstr>計画: 30分のセッションと１～２時間の作業からなる章立て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cp:lastModifiedBy>Mangalam</cp:lastModifiedBy>
  <cp:revision>122</cp:revision>
  <cp:lastPrinted>2017-09-11T17:31:33Z</cp:lastPrinted>
  <dcterms:modified xsi:type="dcterms:W3CDTF">2017-11-05T06:52:40Z</dcterms:modified>
</cp:coreProperties>
</file>