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75"/>
  </p:normalViewPr>
  <p:slideViewPr>
    <p:cSldViewPr snapToGrid="0" snapToObjects="1">
      <p:cViewPr>
        <p:scale>
          <a:sx n="84" d="100"/>
          <a:sy n="84" d="100"/>
        </p:scale>
        <p:origin x="9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14421</TotalTime>
  <Words>1762</Words>
  <Application>Microsoft Office PowerPoint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Helvetica Neue for IBM</vt:lpstr>
      <vt:lpstr>Helvetica Neue for IBM Roman</vt:lpstr>
      <vt:lpstr>Menlo</vt:lpstr>
      <vt:lpstr>Arial</vt:lpstr>
      <vt:lpstr>Calibri</vt:lpstr>
      <vt:lpstr>Helvetica</vt:lpstr>
      <vt:lpstr>Tahoma</vt:lpstr>
      <vt:lpstr>1_Master_no-footer</vt:lpstr>
      <vt:lpstr>PowerPoint Presentation</vt:lpstr>
      <vt:lpstr>計画: 30分のセッションと１～２時間の作業からなる章立て </vt:lpstr>
      <vt:lpstr>いくつかの開始コメント</vt:lpstr>
      <vt:lpstr>発注状態</vt:lpstr>
      <vt:lpstr>販売者ビュー</vt:lpstr>
      <vt:lpstr>購入者のビュー</vt:lpstr>
      <vt:lpstr>背景色</vt:lpstr>
      <vt:lpstr>Queryファイル</vt:lpstr>
      <vt:lpstr>OrderAction関数</vt:lpstr>
      <vt:lpstr>販売者ビュー</vt:lpstr>
      <vt:lpstr>計画: 30分のセッションと１～２時間の作業からなる章立て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Mangalam</cp:lastModifiedBy>
  <cp:revision>171</cp:revision>
  <cp:lastPrinted>2017-09-11T17:31:33Z</cp:lastPrinted>
  <dcterms:modified xsi:type="dcterms:W3CDTF">2017-11-05T06:50:56Z</dcterms:modified>
</cp:coreProperties>
</file>