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4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11905</TotalTime>
  <Words>370</Words>
  <Application>Microsoft Macintosh PowerPoint</Application>
  <PresentationFormat>Widescreen</PresentationFormat>
  <Paragraphs>76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Helvetica</vt:lpstr>
      <vt:lpstr>Helvetica Neue for IBM</vt:lpstr>
      <vt:lpstr>Helvetica Neue for IBM Roman</vt:lpstr>
      <vt:lpstr>Tahoma</vt:lpstr>
      <vt:lpstr>Arial</vt:lpstr>
      <vt:lpstr>1_Master_no-footer</vt:lpstr>
      <vt:lpstr>PowerPoint Presentation</vt:lpstr>
      <vt:lpstr>计划: 30 分钟的章节内容以及1到2小时的实践 </vt:lpstr>
      <vt:lpstr>提供商视图</vt:lpstr>
      <vt:lpstr>OrderAction 函数</vt:lpstr>
      <vt:lpstr>计划: 30 分钟的章节内容以及1到2小时的实践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LIFANG LI</cp:lastModifiedBy>
  <cp:revision>130</cp:revision>
  <cp:lastPrinted>2017-09-11T17:31:33Z</cp:lastPrinted>
  <dcterms:modified xsi:type="dcterms:W3CDTF">2017-11-01T18:07:06Z</dcterms:modified>
</cp:coreProperties>
</file>