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8D3"/>
    <a:srgbClr val="3F7093"/>
    <a:srgbClr val="315C73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675"/>
  </p:normalViewPr>
  <p:slideViewPr>
    <p:cSldViewPr snapToGrid="0" snapToObjects="1">
      <p:cViewPr varScale="1">
        <p:scale>
          <a:sx n="70" d="100"/>
          <a:sy n="70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11910</TotalTime>
  <Words>428</Words>
  <Application>Microsoft Office PowerPoint</Application>
  <PresentationFormat>Widescreen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Helvetica</vt:lpstr>
      <vt:lpstr>Helvetica Neue for IBM</vt:lpstr>
      <vt:lpstr>Helvetica Neue for IBM Roman</vt:lpstr>
      <vt:lpstr>Tahoma</vt:lpstr>
      <vt:lpstr>Wingdings</vt:lpstr>
      <vt:lpstr>1_Master_no-footer</vt:lpstr>
      <vt:lpstr>PowerPoint Presentation</vt:lpstr>
      <vt:lpstr>El plan: capítulos de 30 minutos con una o dos horas de práctica </vt:lpstr>
      <vt:lpstr>Vista del proveedor</vt:lpstr>
      <vt:lpstr>Función OrderAction </vt:lpstr>
      <vt:lpstr>El plan: capítulos de 30 minutos con una o dos horas de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dc:creator>Administrator</dc:creator>
  <cp:lastModifiedBy>Adrian Zapata Arana</cp:lastModifiedBy>
  <cp:revision>139</cp:revision>
  <cp:lastPrinted>2017-09-11T17:31:33Z</cp:lastPrinted>
  <dcterms:modified xsi:type="dcterms:W3CDTF">2017-11-07T17:12:47Z</dcterms:modified>
</cp:coreProperties>
</file>