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12793</TotalTime>
  <Words>791</Words>
  <Application>Microsoft Office PowerPoint</Application>
  <PresentationFormat>Widescreen</PresentationFormat>
  <Paragraphs>83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Helvetica Neue for IBM</vt:lpstr>
      <vt:lpstr>Helvetica Neue for IBM Roman</vt:lpstr>
      <vt:lpstr>Arial</vt:lpstr>
      <vt:lpstr>Calibri</vt:lpstr>
      <vt:lpstr>Helvetica</vt:lpstr>
      <vt:lpstr>Tahoma</vt:lpstr>
      <vt:lpstr>1_Master_no-footer</vt:lpstr>
      <vt:lpstr>PowerPoint Presentation</vt:lpstr>
      <vt:lpstr>計画: 30分のセッションと１～２時間の作業からなる章立て </vt:lpstr>
      <vt:lpstr>プロバイダビュー</vt:lpstr>
      <vt:lpstr>OrderAction関数</vt:lpstr>
      <vt:lpstr>計画: 30分のセッションと１～２時間の作業からなる章立て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Mangalam</cp:lastModifiedBy>
  <cp:revision>147</cp:revision>
  <cp:lastPrinted>2017-09-11T17:31:33Z</cp:lastPrinted>
  <dcterms:modified xsi:type="dcterms:W3CDTF">2017-11-03T12:39:57Z</dcterms:modified>
</cp:coreProperties>
</file>