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4"/>
    <p:restoredTop sz="94667"/>
  </p:normalViewPr>
  <p:slideViewPr>
    <p:cSldViewPr snapToGrid="0" snapToObjects="1">
      <p:cViewPr varScale="1">
        <p:scale>
          <a:sx n="106" d="100"/>
          <a:sy n="106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11991</TotalTime>
  <Words>352</Words>
  <Application>Microsoft Macintosh PowerPoint</Application>
  <PresentationFormat>Widescreen</PresentationFormat>
  <Paragraphs>76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Helvetica</vt:lpstr>
      <vt:lpstr>Helvetica Neue for IBM</vt:lpstr>
      <vt:lpstr>Helvetica Neue for IBM Roman</vt:lpstr>
      <vt:lpstr>Tahoma</vt:lpstr>
      <vt:lpstr>Arial</vt:lpstr>
      <vt:lpstr>1_Master_no-footer</vt:lpstr>
      <vt:lpstr>PowerPoint Presentation</vt:lpstr>
      <vt:lpstr>计划: 30 分钟的章节内容以及1到2小时的实践 </vt:lpstr>
      <vt:lpstr>发货人视图</vt:lpstr>
      <vt:lpstr>扩展 OrderAction</vt:lpstr>
      <vt:lpstr>计划: 30 分钟的章节内容以及1到2小时的实践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LIFANG LI</cp:lastModifiedBy>
  <cp:revision>121</cp:revision>
  <cp:lastPrinted>2017-09-11T17:31:33Z</cp:lastPrinted>
  <dcterms:modified xsi:type="dcterms:W3CDTF">2017-11-01T18:09:45Z</dcterms:modified>
</cp:coreProperties>
</file>