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093"/>
    <a:srgbClr val="315C73"/>
    <a:srgbClr val="508DCA"/>
    <a:srgbClr val="159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/>
      <a:tcStyle>
        <a:tcBdr/>
        <a:fill>
          <a:solidFill>
            <a:srgbClr val="E7E8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/>
      <a:tcStyle>
        <a:tcBdr/>
        <a:fill>
          <a:solidFill>
            <a:srgbClr val="E6F2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/>
      <a:tcStyle>
        <a:tcBdr/>
        <a:fill>
          <a:solidFill>
            <a:srgbClr val="F1E7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/>
      <a:tcStyle>
        <a:tcBdr/>
        <a:fill>
          <a:solidFill>
            <a:srgbClr val="E7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38"/>
    <p:restoredTop sz="94675"/>
  </p:normalViewPr>
  <p:slideViewPr>
    <p:cSldViewPr snapToGrid="0" snapToObjects="1">
      <p:cViewPr varScale="1">
        <p:scale>
          <a:sx n="85" d="100"/>
          <a:sy n="85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12781</TotalTime>
  <Words>808</Words>
  <Application>Microsoft Office PowerPoint</Application>
  <PresentationFormat>Widescreen</PresentationFormat>
  <Paragraphs>78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Helvetica Neue for IBM</vt:lpstr>
      <vt:lpstr>Helvetica Neue for IBM Roman</vt:lpstr>
      <vt:lpstr>Arial</vt:lpstr>
      <vt:lpstr>Calibri</vt:lpstr>
      <vt:lpstr>Helvetica</vt:lpstr>
      <vt:lpstr>Tahoma</vt:lpstr>
      <vt:lpstr>1_Master_no-footer</vt:lpstr>
      <vt:lpstr>PowerPoint Presentation</vt:lpstr>
      <vt:lpstr>計画: 30分のセッションと１～２時間の作業からなる章立て</vt:lpstr>
      <vt:lpstr>荷送人ビュー</vt:lpstr>
      <vt:lpstr>OrderActionの拡張</vt:lpstr>
      <vt:lpstr>計画: 30分のセッションと１～２時間の作業からなる章立て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What is Blockchain?</dc:title>
  <cp:lastModifiedBy>Mangalam</cp:lastModifiedBy>
  <cp:revision>137</cp:revision>
  <cp:lastPrinted>2017-09-11T17:31:33Z</cp:lastPrinted>
  <dcterms:modified xsi:type="dcterms:W3CDTF">2017-11-03T11:59:25Z</dcterms:modified>
</cp:coreProperties>
</file>