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513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Helvetica</vt:lpstr>
      <vt:lpstr>Helvetica Neue for IBM</vt:lpstr>
      <vt:lpstr>Helvetica Neue for IBM Roman</vt:lpstr>
      <vt:lpstr>Tahoma</vt:lpstr>
      <vt:lpstr>Arial</vt:lpstr>
      <vt:lpstr>1_Master_no-footer</vt:lpstr>
      <vt:lpstr>第十章:金融公司支持和用户体验</vt:lpstr>
      <vt:lpstr>计划: 30 分钟的章节内容以及1到2小时的实践 </vt:lpstr>
      <vt:lpstr>金融公司视图</vt:lpstr>
      <vt:lpstr>显示订单的详细状态</vt:lpstr>
      <vt:lpstr>CSS的可折叠</vt:lpstr>
      <vt:lpstr>可折叠的javascript 代码</vt:lpstr>
      <vt:lpstr>FinanceCo HTML</vt:lpstr>
      <vt:lpstr>FinanceCo javascript</vt:lpstr>
      <vt:lpstr>计划: 30 分钟的章节内容以及1到2小时的实践 </vt:lpstr>
      <vt:lpstr>第十一章: 综合演示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Finance Company Support and User Experience</dc:title>
  <cp:lastModifiedBy>LIFANG LI</cp:lastModifiedBy>
  <cp:revision>10</cp:revision>
  <dcterms:modified xsi:type="dcterms:W3CDTF">2017-10-31T19:53:00Z</dcterms:modified>
</cp:coreProperties>
</file>