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ED6"/>
          </a:solidFill>
        </a:fill>
      </a:tcStyle>
    </a:wholeTbl>
    <a:band2H>
      <a:tcTxStyle/>
      <a:tcStyle>
        <a:tcBdr/>
        <a:fill>
          <a:solidFill>
            <a:srgbClr val="E7E8EC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3F1"/>
          </a:solidFill>
        </a:fill>
      </a:tcStyle>
    </a:wholeTbl>
    <a:band2H>
      <a:tcTxStyle/>
      <a:tcStyle>
        <a:tcBdr/>
        <a:fill>
          <a:solidFill>
            <a:srgbClr val="E6F2F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CBD8"/>
          </a:solidFill>
        </a:fill>
      </a:tcStyle>
    </a:wholeTbl>
    <a:band2H>
      <a:tcTxStyle/>
      <a:tcStyle>
        <a:tcBdr/>
        <a:fill>
          <a:solidFill>
            <a:srgbClr val="F1E7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A"/>
          </a:solidFill>
        </a:fill>
      </a:tcStyle>
    </a:wholeTbl>
    <a:band2H>
      <a:tcTxStyle/>
      <a:tcStyle>
        <a:tcBdr/>
        <a:fill>
          <a:solidFill>
            <a:srgbClr val="E7E7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6"/>
  </p:normalViewPr>
  <p:slideViewPr>
    <p:cSldViewPr snapToGrid="0" snapToObjects="1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639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Helvetica</vt:lpstr>
      <vt:lpstr>Tahoma</vt:lpstr>
      <vt:lpstr>Wingdings</vt:lpstr>
      <vt:lpstr>1_Master_no-footer</vt:lpstr>
      <vt:lpstr>Capítulo 10: Soporte de la compañía financiera y experiencia del usuario </vt:lpstr>
      <vt:lpstr>El plan: capítulos de 30 minutos con una o dos horas de práctica </vt:lpstr>
      <vt:lpstr>Vista de la compañía financiera </vt:lpstr>
      <vt:lpstr>Mostrar detalles del pedido a pedido </vt:lpstr>
      <vt:lpstr>CSS para el acordeón </vt:lpstr>
      <vt:lpstr>Acordeón para javascript  </vt:lpstr>
      <vt:lpstr>FinanceCo HTML </vt:lpstr>
      <vt:lpstr>FinanceCo javascript </vt:lpstr>
      <vt:lpstr>El plan: capítulos de 30 minutos con una o dos horas de práctica </vt:lpstr>
      <vt:lpstr>Capítulo 11: Combinando para Demostración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10: Finance Company Support and User Experience</dc:title>
  <dc:creator>Administrator</dc:creator>
  <cp:lastModifiedBy>Adrian Zapata Arana</cp:lastModifiedBy>
  <cp:revision>20</cp:revision>
  <dcterms:modified xsi:type="dcterms:W3CDTF">2017-11-07T17:53:13Z</dcterms:modified>
</cp:coreProperties>
</file>