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/>
      <a:tcStyle>
        <a:tcBdr/>
        <a:fill>
          <a:solidFill>
            <a:srgbClr val="E6F2F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/>
      <a:tcStyle>
        <a:tcBdr/>
        <a:fill>
          <a:solidFill>
            <a:srgbClr val="F1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/>
      <a:tcStyle>
        <a:tcBdr/>
        <a:fill>
          <a:solidFill>
            <a:srgbClr val="E7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6"/>
  </p:normalViewPr>
  <p:slideViewPr>
    <p:cSldViewPr snapToGrid="0" snapToObjects="1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1059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Helvetica Neue for IBM</vt:lpstr>
      <vt:lpstr>Helvetica Neue for IBM Roman</vt:lpstr>
      <vt:lpstr>Arial</vt:lpstr>
      <vt:lpstr>Calibri</vt:lpstr>
      <vt:lpstr>Helvetica</vt:lpstr>
      <vt:lpstr>Tahoma</vt:lpstr>
      <vt:lpstr>1_Master_no-footer</vt:lpstr>
      <vt:lpstr>第10章:財務会社のサポートとユーザー経験 </vt:lpstr>
      <vt:lpstr>計画: 30分のセッションと１～２時間の作業からなる章立て</vt:lpstr>
      <vt:lpstr>財務会社ビュー</vt:lpstr>
      <vt:lpstr>リクエストに応じて発注の詳細の表示</vt:lpstr>
      <vt:lpstr>アコーディオン用のCSS</vt:lpstr>
      <vt:lpstr>アコーディオン用のjavascript</vt:lpstr>
      <vt:lpstr>FinanceCo HTML</vt:lpstr>
      <vt:lpstr>FinanceCo javascript</vt:lpstr>
      <vt:lpstr>計画: 30分のセッションと１～２時間の作業からなる章立て</vt:lpstr>
      <vt:lpstr>第11章: デモンストレーションのための結合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Finance Company Support and User Experience</dc:title>
  <dc:creator>Mangalam</dc:creator>
  <cp:lastModifiedBy>Mangalam</cp:lastModifiedBy>
  <cp:revision>33</cp:revision>
  <dcterms:modified xsi:type="dcterms:W3CDTF">2017-11-03T11:23:48Z</dcterms:modified>
</cp:coreProperties>
</file>