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423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Helvetica</vt:lpstr>
      <vt:lpstr>Helvetica Neue for IBM</vt:lpstr>
      <vt:lpstr>Helvetica Neue for IBM Roman</vt:lpstr>
      <vt:lpstr>Tahoma</vt:lpstr>
      <vt:lpstr>Arial</vt:lpstr>
      <vt:lpstr>1_Master_no-footer</vt:lpstr>
      <vt:lpstr>第十一章:综合演示</vt:lpstr>
      <vt:lpstr>计划: 30 分钟的章节内容以及1到2小时的实践 </vt:lpstr>
      <vt:lpstr>统一的用户体验</vt:lpstr>
      <vt:lpstr>我们需要改变什么呢?</vt:lpstr>
      <vt:lpstr>CSS</vt:lpstr>
      <vt:lpstr>HTML</vt:lpstr>
      <vt:lpstr>更新 singleUX 函数</vt:lpstr>
      <vt:lpstr>计划: 30 分钟的章节内容以及1到2小时的实践 </vt:lpstr>
      <vt:lpstr>第十二章: 事件和自动化演示</vt:lpstr>
    </vt:vector>
  </TitlesOfParts>
  <LinksUpToDate>false</LinksUpToDate>
  <SharedDoc>false</SharedDoc>
  <HyperlinksChanged>false</HyperlinksChanged>
  <AppVersion>15.0033</AppVersion>
</Properties>
</file>