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6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Helvetica</vt:lpstr>
      <vt:lpstr>Tahoma</vt:lpstr>
      <vt:lpstr>Wingdings</vt:lpstr>
      <vt:lpstr>1_Master_no-footer</vt:lpstr>
      <vt:lpstr>Capítulo 11: Combinando para Demostración</vt:lpstr>
      <vt:lpstr>El plan: capítulos de 30 minutos con una o dos horas de práctica </vt:lpstr>
      <vt:lpstr>La experiencia de usuario unificada </vt:lpstr>
      <vt:lpstr>¿Qué tenemos que cambiar? </vt:lpstr>
      <vt:lpstr>CSS</vt:lpstr>
      <vt:lpstr>HTML</vt:lpstr>
      <vt:lpstr>Actualizar la función singleUX </vt:lpstr>
      <vt:lpstr>El plan: capítulos de 30 minutos con una o dos horas de práctica </vt:lpstr>
      <vt:lpstr>Capítulo 12: Eventos y automatización para la 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Combining for Demonstration</dc:title>
  <dc:creator>Administrator</dc:creator>
  <cp:lastModifiedBy>Adrian Zapata Arana</cp:lastModifiedBy>
  <cp:revision>13</cp:revision>
  <dcterms:modified xsi:type="dcterms:W3CDTF">2017-11-07T18:37:51Z</dcterms:modified>
</cp:coreProperties>
</file>