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6"/>
  </p:normalViewPr>
  <p:slideViewPr>
    <p:cSldViewPr snapToGrid="0" snapToObjects="1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1025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Neue for IBM</vt:lpstr>
      <vt:lpstr>Helvetica Neue for IBM Roman</vt:lpstr>
      <vt:lpstr>Arial</vt:lpstr>
      <vt:lpstr>Calibri</vt:lpstr>
      <vt:lpstr>Helvetica</vt:lpstr>
      <vt:lpstr>Tahoma</vt:lpstr>
      <vt:lpstr>1_Master_no-footer</vt:lpstr>
      <vt:lpstr>第11章:デモンストレーションのための結合 </vt:lpstr>
      <vt:lpstr>計画: 30分のセッションと１～２時間の作業からなる章立て</vt:lpstr>
      <vt:lpstr>統一されたユーザー経験</vt:lpstr>
      <vt:lpstr>何を変えなければなりませんか？</vt:lpstr>
      <vt:lpstr>CSS</vt:lpstr>
      <vt:lpstr>HTML</vt:lpstr>
      <vt:lpstr>singleUX機能の更新</vt:lpstr>
      <vt:lpstr>計画: 30分のセッションと１～２時間の作業からなる章立て</vt:lpstr>
      <vt:lpstr>第12章：デモンストレーションのためのイベントと自動化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Combining for Demonstration</dc:title>
  <dc:creator>Mangalam</dc:creator>
  <cp:lastModifiedBy>Mangalam</cp:lastModifiedBy>
  <cp:revision>26</cp:revision>
  <dcterms:modified xsi:type="dcterms:W3CDTF">2017-11-03T10:00:11Z</dcterms:modified>
</cp:coreProperties>
</file>