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66" r:id="rId15"/>
    <p:sldId id="26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79A3-EC06-489A-9C72-DEA85DFB63E2}" type="datetimeFigureOut">
              <a:rPr lang="es-ES" smtClean="0"/>
              <a:t>29/05/2018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B9D5-7391-424E-9BB8-DF06B7394402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Business </a:t>
            </a:r>
            <a:r>
              <a:rPr lang="es-ES" dirty="0" err="1"/>
              <a:t>understanding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4.1.2 </a:t>
            </a:r>
            <a:r>
              <a:rPr lang="es-ES" b="1" dirty="0" err="1" smtClean="0"/>
              <a:t>Random</a:t>
            </a:r>
            <a:r>
              <a:rPr lang="es-ES" b="1" dirty="0" smtClean="0"/>
              <a:t> </a:t>
            </a:r>
            <a:r>
              <a:rPr lang="es-ES" b="1" dirty="0" err="1" smtClean="0"/>
              <a:t>Forest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4.2.1 </a:t>
            </a:r>
            <a:r>
              <a:rPr lang="es-ES" b="1" dirty="0" err="1" smtClean="0"/>
              <a:t>Binomial</a:t>
            </a:r>
            <a:r>
              <a:rPr lang="es-ES" b="1" dirty="0" smtClean="0"/>
              <a:t> </a:t>
            </a:r>
            <a:r>
              <a:rPr lang="es-ES" b="1" dirty="0" err="1" smtClean="0"/>
              <a:t>Logistic</a:t>
            </a:r>
            <a:r>
              <a:rPr lang="es-ES" b="1" dirty="0" smtClean="0"/>
              <a:t> </a:t>
            </a:r>
            <a:r>
              <a:rPr lang="es-ES" b="1" dirty="0" err="1" smtClean="0"/>
              <a:t>Regression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4.2.2 </a:t>
            </a:r>
            <a:r>
              <a:rPr lang="es-ES" b="1" dirty="0" err="1" smtClean="0"/>
              <a:t>Ranger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4.2.3 </a:t>
            </a:r>
            <a:r>
              <a:rPr lang="es-ES" b="1" dirty="0" err="1" smtClean="0"/>
              <a:t>LambdaMART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</a:t>
            </a:r>
            <a:r>
              <a:rPr lang="es-ES" dirty="0" err="1"/>
              <a:t>Discussion</a:t>
            </a:r>
            <a:r>
              <a:rPr lang="es-ES" dirty="0"/>
              <a:t> and </a:t>
            </a:r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Further Approaches and Report Assessment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Data </a:t>
            </a:r>
            <a:r>
              <a:rPr lang="es-ES" dirty="0" err="1"/>
              <a:t>understanding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74871"/>
            <a:ext cx="4168773" cy="416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2151" y="1785926"/>
            <a:ext cx="4981849" cy="461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Data </a:t>
            </a:r>
            <a:r>
              <a:rPr lang="es-ES" dirty="0" err="1"/>
              <a:t>preparation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usd_di</a:t>
            </a:r>
            <a:r>
              <a:rPr lang="es-ES" dirty="0"/>
              <a:t> f </a:t>
            </a:r>
            <a:r>
              <a:rPr lang="es-ES" dirty="0" err="1"/>
              <a:t>f</a:t>
            </a:r>
            <a:r>
              <a:rPr lang="es-ES" dirty="0"/>
              <a:t> = </a:t>
            </a:r>
            <a:r>
              <a:rPr lang="es-ES" dirty="0" err="1"/>
              <a:t>jprice_usd</a:t>
            </a:r>
            <a:r>
              <a:rPr lang="es-ES" dirty="0"/>
              <a:t> 􀀀 </a:t>
            </a:r>
            <a:r>
              <a:rPr lang="es-ES" dirty="0" err="1"/>
              <a:t>visitor_hist_adr_usdj</a:t>
            </a:r>
            <a:endParaRPr lang="es-ES" dirty="0"/>
          </a:p>
          <a:p>
            <a:r>
              <a:rPr lang="es-ES" dirty="0" err="1"/>
              <a:t>starrating_di</a:t>
            </a:r>
            <a:r>
              <a:rPr lang="es-ES" dirty="0"/>
              <a:t> f </a:t>
            </a:r>
            <a:r>
              <a:rPr lang="es-ES" dirty="0" err="1"/>
              <a:t>f</a:t>
            </a:r>
            <a:r>
              <a:rPr lang="es-ES" dirty="0"/>
              <a:t> = </a:t>
            </a:r>
            <a:r>
              <a:rPr lang="es-ES" dirty="0" err="1"/>
              <a:t>jprop_starrating</a:t>
            </a:r>
            <a:r>
              <a:rPr lang="es-ES" dirty="0"/>
              <a:t> 􀀀 </a:t>
            </a:r>
            <a:r>
              <a:rPr lang="es-ES" dirty="0" err="1" smtClean="0"/>
              <a:t>visitor_hist_starratingj</a:t>
            </a:r>
            <a:endParaRPr lang="es-ES" dirty="0" smtClean="0"/>
          </a:p>
          <a:p>
            <a:r>
              <a:rPr lang="es-ES" dirty="0"/>
              <a:t>F1_F2 = F1  </a:t>
            </a:r>
            <a:r>
              <a:rPr lang="es-ES" dirty="0" err="1"/>
              <a:t>max</a:t>
            </a:r>
            <a:r>
              <a:rPr lang="es-ES" dirty="0"/>
              <a:t>(F2) + </a:t>
            </a:r>
            <a:r>
              <a:rPr lang="es-ES" dirty="0" smtClean="0"/>
              <a:t>F2</a:t>
            </a:r>
          </a:p>
          <a:p>
            <a:r>
              <a:rPr lang="en-US" dirty="0" err="1"/>
              <a:t>prop_starrating_monotonic</a:t>
            </a:r>
            <a:r>
              <a:rPr lang="en-US" dirty="0"/>
              <a:t> = </a:t>
            </a:r>
            <a:r>
              <a:rPr lang="en-US" dirty="0" err="1"/>
              <a:t>jprop_starrating</a:t>
            </a:r>
            <a:r>
              <a:rPr lang="en-US" dirty="0"/>
              <a:t> 􀀀 mean(</a:t>
            </a:r>
            <a:r>
              <a:rPr lang="en-US" dirty="0" err="1"/>
              <a:t>prop_starrating</a:t>
            </a:r>
            <a:r>
              <a:rPr lang="en-US" dirty="0"/>
              <a:t>[</a:t>
            </a:r>
            <a:r>
              <a:rPr lang="en-US" dirty="0" err="1"/>
              <a:t>booking_bool</a:t>
            </a:r>
            <a:r>
              <a:rPr lang="en-US" dirty="0"/>
              <a:t>])j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3.1. Data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3.2. Split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3.3. </a:t>
            </a:r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3.4. Balance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3962" y="1820069"/>
            <a:ext cx="66960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</a:t>
            </a:r>
            <a:r>
              <a:rPr lang="es-ES" dirty="0" err="1"/>
              <a:t>Modeling</a:t>
            </a:r>
            <a:r>
              <a:rPr lang="es-ES" dirty="0"/>
              <a:t> and </a:t>
            </a:r>
            <a:r>
              <a:rPr lang="es-ES" dirty="0" err="1"/>
              <a:t>Evaluation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b="1" dirty="0" smtClean="0"/>
              <a:t>4.0.2 </a:t>
            </a:r>
            <a:r>
              <a:rPr lang="es-ES" b="1" dirty="0" err="1"/>
              <a:t>Evaluation</a:t>
            </a:r>
            <a:r>
              <a:rPr lang="es-ES" b="1" dirty="0"/>
              <a:t> </a:t>
            </a:r>
            <a:r>
              <a:rPr lang="es-ES" b="1" dirty="0" err="1" smtClean="0"/>
              <a:t>method</a:t>
            </a:r>
            <a:endParaRPr lang="es-ES" b="1" dirty="0" smtClean="0"/>
          </a:p>
          <a:p>
            <a:r>
              <a:rPr lang="es-ES" dirty="0"/>
              <a:t>4.1.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  <a:p>
            <a:r>
              <a:rPr lang="es-ES" b="1" dirty="0"/>
              <a:t>4.1.1 </a:t>
            </a:r>
            <a:r>
              <a:rPr lang="es-ES" b="1" dirty="0" err="1"/>
              <a:t>Multinomial</a:t>
            </a:r>
            <a:r>
              <a:rPr lang="es-ES" b="1" dirty="0"/>
              <a:t> </a:t>
            </a:r>
            <a:r>
              <a:rPr lang="es-ES" b="1" dirty="0" err="1"/>
              <a:t>logistic</a:t>
            </a:r>
            <a:r>
              <a:rPr lang="es-ES" b="1" dirty="0"/>
              <a:t> </a:t>
            </a:r>
            <a:r>
              <a:rPr lang="es-ES" b="1" dirty="0" err="1" smtClean="0"/>
              <a:t>Regression</a:t>
            </a:r>
            <a:endParaRPr lang="es-ES" b="1" dirty="0" smtClean="0"/>
          </a:p>
          <a:p>
            <a:r>
              <a:rPr lang="es-ES" b="1" dirty="0"/>
              <a:t>4.1.2 </a:t>
            </a:r>
            <a:r>
              <a:rPr lang="es-ES" b="1" dirty="0" err="1"/>
              <a:t>Random</a:t>
            </a:r>
            <a:r>
              <a:rPr lang="es-ES" b="1" dirty="0"/>
              <a:t> </a:t>
            </a:r>
            <a:r>
              <a:rPr lang="es-ES" b="1" dirty="0" err="1" smtClean="0"/>
              <a:t>Forest</a:t>
            </a:r>
            <a:endParaRPr lang="es-ES" b="1" dirty="0" smtClean="0"/>
          </a:p>
          <a:p>
            <a:r>
              <a:rPr lang="es-ES" dirty="0"/>
              <a:t>4.2.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  <a:p>
            <a:r>
              <a:rPr lang="es-ES" b="1" dirty="0"/>
              <a:t>4.2.1 </a:t>
            </a:r>
            <a:r>
              <a:rPr lang="es-ES" b="1" dirty="0" err="1"/>
              <a:t>Binomial</a:t>
            </a:r>
            <a:r>
              <a:rPr lang="es-ES" b="1" dirty="0"/>
              <a:t> </a:t>
            </a:r>
            <a:r>
              <a:rPr lang="es-ES" b="1" dirty="0" err="1"/>
              <a:t>Logistic</a:t>
            </a:r>
            <a:r>
              <a:rPr lang="es-ES" b="1" dirty="0"/>
              <a:t> </a:t>
            </a:r>
            <a:r>
              <a:rPr lang="es-ES" b="1" dirty="0" err="1" smtClean="0"/>
              <a:t>Regression</a:t>
            </a:r>
            <a:endParaRPr lang="es-ES" b="1" dirty="0" smtClean="0"/>
          </a:p>
          <a:p>
            <a:r>
              <a:rPr lang="es-ES" b="1" dirty="0"/>
              <a:t>4.2.2 </a:t>
            </a:r>
            <a:r>
              <a:rPr lang="es-ES" b="1" dirty="0" err="1" smtClean="0"/>
              <a:t>Ranger</a:t>
            </a:r>
            <a:endParaRPr lang="es-ES" b="1" dirty="0" smtClean="0"/>
          </a:p>
          <a:p>
            <a:r>
              <a:rPr lang="es-ES" b="1" dirty="0"/>
              <a:t>4.2.3 </a:t>
            </a:r>
            <a:r>
              <a:rPr lang="es-ES" b="1" dirty="0" err="1"/>
              <a:t>LambdaMART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>4.1.1 </a:t>
            </a:r>
            <a:r>
              <a:rPr lang="es-ES" b="1" dirty="0" err="1" smtClean="0"/>
              <a:t>Multinomial</a:t>
            </a:r>
            <a:r>
              <a:rPr lang="es-ES" b="1" dirty="0" smtClean="0"/>
              <a:t> </a:t>
            </a:r>
            <a:r>
              <a:rPr lang="es-ES" b="1" dirty="0" err="1" smtClean="0"/>
              <a:t>logistic</a:t>
            </a:r>
            <a:r>
              <a:rPr lang="es-ES" b="1" dirty="0" smtClean="0"/>
              <a:t> </a:t>
            </a:r>
            <a:r>
              <a:rPr lang="es-ES" b="1" dirty="0" err="1" smtClean="0"/>
              <a:t>Regression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</Words>
  <Application>Microsoft Office PowerPoint</Application>
  <PresentationFormat>Presentación en pantalla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1. Business understanding</vt:lpstr>
      <vt:lpstr>2. Data understanding</vt:lpstr>
      <vt:lpstr>3. Data preparation</vt:lpstr>
      <vt:lpstr>3.1. Data engineering</vt:lpstr>
      <vt:lpstr>3.2. Split the data</vt:lpstr>
      <vt:lpstr>3.3. Missing values</vt:lpstr>
      <vt:lpstr>3.4. Balance the data</vt:lpstr>
      <vt:lpstr>4. Modeling and Evaluation</vt:lpstr>
      <vt:lpstr>4.1.1 Multinomial logistic Regression</vt:lpstr>
      <vt:lpstr>4.1.2 Random Forest</vt:lpstr>
      <vt:lpstr>4.2.1 Binomial Logistic Regression</vt:lpstr>
      <vt:lpstr>4.2.2 Ranger</vt:lpstr>
      <vt:lpstr>4.2.3 LambdaMART</vt:lpstr>
      <vt:lpstr>5. Discussion and Conclusions</vt:lpstr>
      <vt:lpstr>6. Further Approaches and Report Assessment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Business understanding</dc:title>
  <dc:creator>SILVIA TOSHIBA</dc:creator>
  <cp:lastModifiedBy>SILVIA TOSHIBA</cp:lastModifiedBy>
  <cp:revision>1</cp:revision>
  <dcterms:created xsi:type="dcterms:W3CDTF">2018-05-29T12:10:24Z</dcterms:created>
  <dcterms:modified xsi:type="dcterms:W3CDTF">2018-05-29T12:20:04Z</dcterms:modified>
</cp:coreProperties>
</file>