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24511"/>
            <a:ext cx="12034520" cy="41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1944350" cy="4146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pc="10"/>
              <a:t>CODE </a:t>
            </a:r>
            <a:r>
              <a:rPr dirty="0" spc="15"/>
              <a:t> </a:t>
            </a:r>
            <a:r>
              <a:rPr dirty="0" spc="10"/>
              <a:t>EXPLAN</a:t>
            </a:r>
            <a:r>
              <a:rPr dirty="0" spc="-1520"/>
              <a:t>A</a:t>
            </a:r>
            <a:r>
              <a:rPr dirty="0" spc="10"/>
              <a:t>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2023-12-30T06:01:06Z</dcterms:created>
  <dcterms:modified xsi:type="dcterms:W3CDTF">2023-12-30T06:01:06Z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LastSaved">
    <vt:filetime>2023-12-30T00:00:00Z</vt:filetime>
  </property>
</Properties>
</file>