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Erick Hernández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{9424BBB2-6575-4605-8CBC-8D8613AE5CC9}tf56160789</Template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Bookman Old Style</vt:lpstr>
      <vt:lpstr>Calibri</vt:lpstr>
      <vt:lpstr>Franklin Gothic Book</vt:lpstr>
      <vt:lpstr>1_RetrospectVTI</vt:lpstr>
      <vt:lpstr>Case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2020-03-18T22:18:46Z</dcterms:created>
  <dcterms:modified xsi:type="dcterms:W3CDTF">2020-03-18T22:22:04Z</dcterms:modified>
</cp:coreProperties>
</file>