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56" r:id="rId2"/>
    <p:sldId id="257" r:id="rId3"/>
    <p:sldId id="258" r:id="rId4"/>
    <p:sldId id="263" r:id="rId5"/>
    <p:sldId id="262" r:id="rId6"/>
    <p:sldId id="264" r:id="rId7"/>
    <p:sldId id="265" r:id="rId8"/>
    <p:sldId id="266" r:id="rId9"/>
    <p:sldId id="267" r:id="rId10"/>
    <p:sldId id="259" r:id="rId11"/>
    <p:sldId id="268" r:id="rId12"/>
    <p:sldId id="269" r:id="rId13"/>
    <p:sldId id="270" r:id="rId14"/>
    <p:sldId id="271" r:id="rId15"/>
    <p:sldId id="272" r:id="rId16"/>
    <p:sldId id="260" r:id="rId17"/>
    <p:sldId id="273" r:id="rId18"/>
    <p:sldId id="275" r:id="rId19"/>
    <p:sldId id="276" r:id="rId20"/>
    <p:sldId id="277" r:id="rId21"/>
    <p:sldId id="278" r:id="rId22"/>
    <p:sldId id="261" r:id="rId23"/>
    <p:sldId id="284" r:id="rId24"/>
    <p:sldId id="283" r:id="rId25"/>
    <p:sldId id="279" r:id="rId26"/>
    <p:sldId id="280" r:id="rId27"/>
    <p:sldId id="281" r:id="rId28"/>
    <p:sldId id="282" r:id="rId29"/>
  </p:sldIdLst>
  <p:sldSz cx="12192000" cy="6858000"/>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93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6195" autoAdjust="0"/>
  </p:normalViewPr>
  <p:slideViewPr>
    <p:cSldViewPr snapToGrid="0" snapToObjects="1" showGuides="1">
      <p:cViewPr varScale="1">
        <p:scale>
          <a:sx n="86" d="100"/>
          <a:sy n="86" d="100"/>
        </p:scale>
        <p:origin x="300" y="78"/>
      </p:cViewPr>
      <p:guideLst>
        <p:guide orient="horz" pos="2160"/>
        <p:guide pos="3931"/>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vert="horz"/>
          <a:lstStyle/>
          <a:p>
            <a:pPr>
              <a:defRPr/>
            </a:pPr>
            <a:r>
              <a:rPr lang="en-US" altLang="zh-CN" b="0" dirty="0">
                <a:solidFill>
                  <a:schemeClr val="tx1">
                    <a:lumMod val="75000"/>
                    <a:lumOff val="25000"/>
                  </a:schemeClr>
                </a:solidFill>
              </a:rPr>
              <a:t>YOUR</a:t>
            </a:r>
            <a:r>
              <a:rPr lang="zh-CN" altLang="en-US" b="0" dirty="0">
                <a:solidFill>
                  <a:schemeClr val="tx1">
                    <a:lumMod val="75000"/>
                    <a:lumOff val="25000"/>
                  </a:schemeClr>
                </a:solidFill>
              </a:rPr>
              <a:t> </a:t>
            </a:r>
            <a:r>
              <a:rPr lang="en-US" altLang="zh-CN" b="0" dirty="0">
                <a:solidFill>
                  <a:schemeClr val="tx1">
                    <a:lumMod val="75000"/>
                    <a:lumOff val="25000"/>
                  </a:schemeClr>
                </a:solidFill>
              </a:rPr>
              <a:t>TEXT</a:t>
            </a:r>
            <a:endParaRPr lang="zh-CN" b="0" dirty="0">
              <a:solidFill>
                <a:schemeClr val="tx1">
                  <a:lumMod val="75000"/>
                  <a:lumOff val="25000"/>
                </a:schemeClr>
              </a:solidFill>
            </a:endParaRPr>
          </a:p>
        </c:rich>
      </c:tx>
      <c:layout>
        <c:manualLayout>
          <c:xMode val="edge"/>
          <c:yMode val="edge"/>
          <c:x val="0.34000862060027198"/>
          <c:y val="4.6296262291132498E-2"/>
        </c:manualLayout>
      </c:layout>
      <c:overlay val="0"/>
      <c:spPr>
        <a:noFill/>
        <a:ln>
          <a:noFill/>
        </a:ln>
        <a:effectLst/>
      </c:spPr>
    </c:title>
    <c:autoTitleDeleted val="0"/>
    <c:plotArea>
      <c:layout/>
      <c:barChart>
        <c:barDir val="col"/>
        <c:grouping val="clustered"/>
        <c:varyColors val="0"/>
        <c:ser>
          <c:idx val="0"/>
          <c:order val="0"/>
          <c:tx>
            <c:strRef>
              <c:f>Sheet1!$L$178</c:f>
              <c:strCache>
                <c:ptCount val="1"/>
                <c:pt idx="0">
                  <c:v>销售额</c:v>
                </c:pt>
              </c:strCache>
            </c:strRef>
          </c:tx>
          <c:spPr>
            <a:solidFill>
              <a:schemeClr val="tx1">
                <a:lumMod val="50000"/>
                <a:lumOff val="50000"/>
              </a:schemeClr>
            </a:solidFill>
            <a:ln>
              <a:noFill/>
            </a:ln>
            <a:effectLst/>
          </c:spPr>
          <c:invertIfNegative val="0"/>
          <c:cat>
            <c:strRef>
              <c:f>Sheet1!$K$179:$K$188</c:f>
              <c:strCache>
                <c:ptCount val="10"/>
                <c:pt idx="0">
                  <c:v>1月</c:v>
                </c:pt>
                <c:pt idx="1">
                  <c:v>2月</c:v>
                </c:pt>
                <c:pt idx="2">
                  <c:v>3月</c:v>
                </c:pt>
                <c:pt idx="3">
                  <c:v>4月</c:v>
                </c:pt>
                <c:pt idx="4">
                  <c:v>5月</c:v>
                </c:pt>
                <c:pt idx="5">
                  <c:v>6月</c:v>
                </c:pt>
                <c:pt idx="6">
                  <c:v>7月</c:v>
                </c:pt>
                <c:pt idx="7">
                  <c:v>8月</c:v>
                </c:pt>
                <c:pt idx="8">
                  <c:v>9月</c:v>
                </c:pt>
                <c:pt idx="9">
                  <c:v>10月</c:v>
                </c:pt>
              </c:strCache>
            </c:strRef>
          </c:cat>
          <c:val>
            <c:numRef>
              <c:f>Sheet1!$L$179:$L$188</c:f>
              <c:numCache>
                <c:formatCode>General</c:formatCode>
                <c:ptCount val="10"/>
                <c:pt idx="0">
                  <c:v>44818.6</c:v>
                </c:pt>
                <c:pt idx="1">
                  <c:v>81707</c:v>
                </c:pt>
                <c:pt idx="2">
                  <c:v>72109</c:v>
                </c:pt>
                <c:pt idx="3">
                  <c:v>51718</c:v>
                </c:pt>
                <c:pt idx="4">
                  <c:v>231535</c:v>
                </c:pt>
                <c:pt idx="5">
                  <c:v>212070</c:v>
                </c:pt>
                <c:pt idx="6">
                  <c:v>247641</c:v>
                </c:pt>
                <c:pt idx="7">
                  <c:v>348269</c:v>
                </c:pt>
                <c:pt idx="8">
                  <c:v>877127</c:v>
                </c:pt>
                <c:pt idx="9">
                  <c:v>1424155</c:v>
                </c:pt>
              </c:numCache>
            </c:numRef>
          </c:val>
          <c:extLst>
            <c:ext xmlns:c16="http://schemas.microsoft.com/office/drawing/2014/chart" uri="{C3380CC4-5D6E-409C-BE32-E72D297353CC}">
              <c16:uniqueId val="{00000000-B68D-4311-9CC6-C4A16BE53D8E}"/>
            </c:ext>
          </c:extLst>
        </c:ser>
        <c:dLbls>
          <c:showLegendKey val="0"/>
          <c:showVal val="0"/>
          <c:showCatName val="0"/>
          <c:showSerName val="0"/>
          <c:showPercent val="0"/>
          <c:showBubbleSize val="0"/>
        </c:dLbls>
        <c:gapWidth val="219"/>
        <c:overlap val="-27"/>
        <c:axId val="-226823280"/>
        <c:axId val="-226821648"/>
      </c:barChart>
      <c:catAx>
        <c:axId val="-2268232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vert="horz"/>
          <a:lstStyle/>
          <a:p>
            <a:pPr>
              <a:defRPr/>
            </a:pPr>
            <a:endParaRPr lang="zh-CN"/>
          </a:p>
        </c:txPr>
        <c:crossAx val="-226821648"/>
        <c:crosses val="autoZero"/>
        <c:auto val="1"/>
        <c:lblAlgn val="ctr"/>
        <c:lblOffset val="100"/>
        <c:noMultiLvlLbl val="0"/>
      </c:catAx>
      <c:valAx>
        <c:axId val="-226821648"/>
        <c:scaling>
          <c:orientation val="minMax"/>
        </c:scaling>
        <c:delete val="0"/>
        <c:axPos val="l"/>
        <c:numFmt formatCode="General" sourceLinked="1"/>
        <c:majorTickMark val="none"/>
        <c:minorTickMark val="none"/>
        <c:tickLblPos val="nextTo"/>
        <c:spPr>
          <a:noFill/>
          <a:ln>
            <a:noFill/>
          </a:ln>
          <a:effectLst/>
        </c:spPr>
        <c:txPr>
          <a:bodyPr rot="-60000000" vert="horz"/>
          <a:lstStyle/>
          <a:p>
            <a:pPr>
              <a:defRPr>
                <a:solidFill>
                  <a:schemeClr val="tx1">
                    <a:lumMod val="75000"/>
                    <a:lumOff val="25000"/>
                  </a:schemeClr>
                </a:solidFill>
              </a:defRPr>
            </a:pPr>
            <a:endParaRPr lang="zh-CN"/>
          </a:p>
        </c:txPr>
        <c:crossAx val="-226823280"/>
        <c:crosses val="autoZero"/>
        <c:crossBetween val="between"/>
      </c:valAx>
      <c:spPr>
        <a:noFill/>
        <a:ln>
          <a:noFill/>
        </a:ln>
        <a:effectLst/>
      </c:spPr>
    </c:plotArea>
    <c:plotVisOnly val="1"/>
    <c:dispBlanksAs val="gap"/>
    <c:showDLblsOverMax val="0"/>
  </c:chart>
  <c:spPr>
    <a:noFill/>
    <a:ln>
      <a:noFill/>
    </a:ln>
    <a:effectLst/>
  </c:spPr>
  <c:txPr>
    <a:bodyPr/>
    <a:lstStyle/>
    <a:p>
      <a:pPr>
        <a:defRPr lang="zh-CN">
          <a:solidFill>
            <a:schemeClr val="bg1">
              <a:lumMod val="95000"/>
            </a:schemeClr>
          </a:solidFill>
          <a:latin typeface="Arial"/>
          <a:ea typeface="微软雅黑"/>
          <a:sym typeface="Arial"/>
        </a:defRPr>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12A125-A337-9D42-8EB4-B3C0804F9689}" type="datetimeFigureOut">
              <a:rPr kumimoji="1" lang="zh-CN" altLang="en-US" smtClean="0"/>
              <a:t>2021/1/13</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149658-9327-6446-AAED-2BC6A5A290D0}" type="slidenum">
              <a:rPr kumimoji="1" lang="zh-CN" altLang="en-US" smtClean="0"/>
              <a:t>‹#›</a:t>
            </a:fld>
            <a:endParaRPr kumimoji="1" lang="zh-CN" altLang="en-US"/>
          </a:p>
        </p:txBody>
      </p:sp>
    </p:spTree>
    <p:extLst>
      <p:ext uri="{BB962C8B-B14F-4D97-AF65-F5344CB8AC3E}">
        <p14:creationId xmlns:p14="http://schemas.microsoft.com/office/powerpoint/2010/main" val="1273318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C149658-9327-6446-AAED-2BC6A5A290D0}" type="slidenum">
              <a:rPr kumimoji="1" lang="zh-CN" altLang="en-US" smtClean="0"/>
              <a:t>1</a:t>
            </a:fld>
            <a:endParaRPr kumimoji="1" lang="zh-CN" altLang="en-US"/>
          </a:p>
        </p:txBody>
      </p:sp>
    </p:spTree>
    <p:extLst>
      <p:ext uri="{BB962C8B-B14F-4D97-AF65-F5344CB8AC3E}">
        <p14:creationId xmlns:p14="http://schemas.microsoft.com/office/powerpoint/2010/main" val="3408201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C149658-9327-6446-AAED-2BC6A5A290D0}" type="slidenum">
              <a:rPr kumimoji="1" lang="zh-CN" altLang="en-US" smtClean="0"/>
              <a:t>10</a:t>
            </a:fld>
            <a:endParaRPr kumimoji="1" lang="zh-CN" altLang="en-US"/>
          </a:p>
        </p:txBody>
      </p:sp>
    </p:spTree>
    <p:extLst>
      <p:ext uri="{BB962C8B-B14F-4D97-AF65-F5344CB8AC3E}">
        <p14:creationId xmlns:p14="http://schemas.microsoft.com/office/powerpoint/2010/main" val="12400523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C149658-9327-6446-AAED-2BC6A5A290D0}" type="slidenum">
              <a:rPr kumimoji="1" lang="zh-CN" altLang="en-US" smtClean="0"/>
              <a:t>11</a:t>
            </a:fld>
            <a:endParaRPr kumimoji="1" lang="zh-CN" altLang="en-US"/>
          </a:p>
        </p:txBody>
      </p:sp>
    </p:spTree>
    <p:extLst>
      <p:ext uri="{BB962C8B-B14F-4D97-AF65-F5344CB8AC3E}">
        <p14:creationId xmlns:p14="http://schemas.microsoft.com/office/powerpoint/2010/main" val="17618700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C149658-9327-6446-AAED-2BC6A5A290D0}" type="slidenum">
              <a:rPr kumimoji="1" lang="zh-CN" altLang="en-US" smtClean="0"/>
              <a:t>12</a:t>
            </a:fld>
            <a:endParaRPr kumimoji="1" lang="zh-CN" altLang="en-US"/>
          </a:p>
        </p:txBody>
      </p:sp>
    </p:spTree>
    <p:extLst>
      <p:ext uri="{BB962C8B-B14F-4D97-AF65-F5344CB8AC3E}">
        <p14:creationId xmlns:p14="http://schemas.microsoft.com/office/powerpoint/2010/main" val="8535750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C149658-9327-6446-AAED-2BC6A5A290D0}" type="slidenum">
              <a:rPr kumimoji="1" lang="zh-CN" altLang="en-US" smtClean="0"/>
              <a:t>13</a:t>
            </a:fld>
            <a:endParaRPr kumimoji="1" lang="zh-CN" altLang="en-US"/>
          </a:p>
        </p:txBody>
      </p:sp>
    </p:spTree>
    <p:extLst>
      <p:ext uri="{BB962C8B-B14F-4D97-AF65-F5344CB8AC3E}">
        <p14:creationId xmlns:p14="http://schemas.microsoft.com/office/powerpoint/2010/main" val="17709936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C149658-9327-6446-AAED-2BC6A5A290D0}" type="slidenum">
              <a:rPr kumimoji="1" lang="zh-CN" altLang="en-US" smtClean="0"/>
              <a:t>14</a:t>
            </a:fld>
            <a:endParaRPr kumimoji="1" lang="zh-CN" altLang="en-US"/>
          </a:p>
        </p:txBody>
      </p:sp>
    </p:spTree>
    <p:extLst>
      <p:ext uri="{BB962C8B-B14F-4D97-AF65-F5344CB8AC3E}">
        <p14:creationId xmlns:p14="http://schemas.microsoft.com/office/powerpoint/2010/main" val="2798748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C149658-9327-6446-AAED-2BC6A5A290D0}" type="slidenum">
              <a:rPr kumimoji="1" lang="zh-CN" altLang="en-US" smtClean="0"/>
              <a:t>15</a:t>
            </a:fld>
            <a:endParaRPr kumimoji="1" lang="zh-CN" altLang="en-US"/>
          </a:p>
        </p:txBody>
      </p:sp>
    </p:spTree>
    <p:extLst>
      <p:ext uri="{BB962C8B-B14F-4D97-AF65-F5344CB8AC3E}">
        <p14:creationId xmlns:p14="http://schemas.microsoft.com/office/powerpoint/2010/main" val="39466387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C149658-9327-6446-AAED-2BC6A5A290D0}" type="slidenum">
              <a:rPr kumimoji="1" lang="zh-CN" altLang="en-US" smtClean="0"/>
              <a:t>16</a:t>
            </a:fld>
            <a:endParaRPr kumimoji="1" lang="zh-CN" altLang="en-US"/>
          </a:p>
        </p:txBody>
      </p:sp>
    </p:spTree>
    <p:extLst>
      <p:ext uri="{BB962C8B-B14F-4D97-AF65-F5344CB8AC3E}">
        <p14:creationId xmlns:p14="http://schemas.microsoft.com/office/powerpoint/2010/main" val="12527328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C149658-9327-6446-AAED-2BC6A5A290D0}" type="slidenum">
              <a:rPr kumimoji="1" lang="zh-CN" altLang="en-US" smtClean="0"/>
              <a:t>17</a:t>
            </a:fld>
            <a:endParaRPr kumimoji="1" lang="zh-CN" altLang="en-US"/>
          </a:p>
        </p:txBody>
      </p:sp>
    </p:spTree>
    <p:extLst>
      <p:ext uri="{BB962C8B-B14F-4D97-AF65-F5344CB8AC3E}">
        <p14:creationId xmlns:p14="http://schemas.microsoft.com/office/powerpoint/2010/main" val="16556583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C149658-9327-6446-AAED-2BC6A5A290D0}" type="slidenum">
              <a:rPr kumimoji="1" lang="zh-CN" altLang="en-US" smtClean="0"/>
              <a:t>18</a:t>
            </a:fld>
            <a:endParaRPr kumimoji="1" lang="zh-CN" altLang="en-US"/>
          </a:p>
        </p:txBody>
      </p:sp>
    </p:spTree>
    <p:extLst>
      <p:ext uri="{BB962C8B-B14F-4D97-AF65-F5344CB8AC3E}">
        <p14:creationId xmlns:p14="http://schemas.microsoft.com/office/powerpoint/2010/main" val="25043873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C149658-9327-6446-AAED-2BC6A5A290D0}" type="slidenum">
              <a:rPr kumimoji="1" lang="zh-CN" altLang="en-US" smtClean="0"/>
              <a:t>19</a:t>
            </a:fld>
            <a:endParaRPr kumimoji="1" lang="zh-CN" altLang="en-US"/>
          </a:p>
        </p:txBody>
      </p:sp>
    </p:spTree>
    <p:extLst>
      <p:ext uri="{BB962C8B-B14F-4D97-AF65-F5344CB8AC3E}">
        <p14:creationId xmlns:p14="http://schemas.microsoft.com/office/powerpoint/2010/main" val="4088203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C149658-9327-6446-AAED-2BC6A5A290D0}" type="slidenum">
              <a:rPr kumimoji="1" lang="zh-CN" altLang="en-US" smtClean="0"/>
              <a:t>2</a:t>
            </a:fld>
            <a:endParaRPr kumimoji="1" lang="zh-CN" altLang="en-US"/>
          </a:p>
        </p:txBody>
      </p:sp>
    </p:spTree>
    <p:extLst>
      <p:ext uri="{BB962C8B-B14F-4D97-AF65-F5344CB8AC3E}">
        <p14:creationId xmlns:p14="http://schemas.microsoft.com/office/powerpoint/2010/main" val="14282599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C149658-9327-6446-AAED-2BC6A5A290D0}" type="slidenum">
              <a:rPr kumimoji="1" lang="zh-CN" altLang="en-US" smtClean="0"/>
              <a:t>20</a:t>
            </a:fld>
            <a:endParaRPr kumimoji="1" lang="zh-CN" altLang="en-US"/>
          </a:p>
        </p:txBody>
      </p:sp>
    </p:spTree>
    <p:extLst>
      <p:ext uri="{BB962C8B-B14F-4D97-AF65-F5344CB8AC3E}">
        <p14:creationId xmlns:p14="http://schemas.microsoft.com/office/powerpoint/2010/main" val="174491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C149658-9327-6446-AAED-2BC6A5A290D0}" type="slidenum">
              <a:rPr kumimoji="1" lang="zh-CN" altLang="en-US" smtClean="0"/>
              <a:t>21</a:t>
            </a:fld>
            <a:endParaRPr kumimoji="1" lang="zh-CN" altLang="en-US"/>
          </a:p>
        </p:txBody>
      </p:sp>
    </p:spTree>
    <p:extLst>
      <p:ext uri="{BB962C8B-B14F-4D97-AF65-F5344CB8AC3E}">
        <p14:creationId xmlns:p14="http://schemas.microsoft.com/office/powerpoint/2010/main" val="29876213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C149658-9327-6446-AAED-2BC6A5A290D0}" type="slidenum">
              <a:rPr kumimoji="1" lang="zh-CN" altLang="en-US" smtClean="0"/>
              <a:t>22</a:t>
            </a:fld>
            <a:endParaRPr kumimoji="1" lang="zh-CN" altLang="en-US"/>
          </a:p>
        </p:txBody>
      </p:sp>
    </p:spTree>
    <p:extLst>
      <p:ext uri="{BB962C8B-B14F-4D97-AF65-F5344CB8AC3E}">
        <p14:creationId xmlns:p14="http://schemas.microsoft.com/office/powerpoint/2010/main" val="42935190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C149658-9327-6446-AAED-2BC6A5A290D0}" type="slidenum">
              <a:rPr kumimoji="1" lang="zh-CN" altLang="en-US" smtClean="0"/>
              <a:t>23</a:t>
            </a:fld>
            <a:endParaRPr kumimoji="1" lang="zh-CN" altLang="en-US"/>
          </a:p>
        </p:txBody>
      </p:sp>
    </p:spTree>
    <p:extLst>
      <p:ext uri="{BB962C8B-B14F-4D97-AF65-F5344CB8AC3E}">
        <p14:creationId xmlns:p14="http://schemas.microsoft.com/office/powerpoint/2010/main" val="5464796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C149658-9327-6446-AAED-2BC6A5A290D0}" type="slidenum">
              <a:rPr kumimoji="1" lang="zh-CN" altLang="en-US" smtClean="0"/>
              <a:t>24</a:t>
            </a:fld>
            <a:endParaRPr kumimoji="1" lang="zh-CN" altLang="en-US"/>
          </a:p>
        </p:txBody>
      </p:sp>
    </p:spTree>
    <p:extLst>
      <p:ext uri="{BB962C8B-B14F-4D97-AF65-F5344CB8AC3E}">
        <p14:creationId xmlns:p14="http://schemas.microsoft.com/office/powerpoint/2010/main" val="35577588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C149658-9327-6446-AAED-2BC6A5A290D0}" type="slidenum">
              <a:rPr kumimoji="1" lang="zh-CN" altLang="en-US" smtClean="0"/>
              <a:t>25</a:t>
            </a:fld>
            <a:endParaRPr kumimoji="1" lang="zh-CN" altLang="en-US"/>
          </a:p>
        </p:txBody>
      </p:sp>
    </p:spTree>
    <p:extLst>
      <p:ext uri="{BB962C8B-B14F-4D97-AF65-F5344CB8AC3E}">
        <p14:creationId xmlns:p14="http://schemas.microsoft.com/office/powerpoint/2010/main" val="2142710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C149658-9327-6446-AAED-2BC6A5A290D0}" type="slidenum">
              <a:rPr kumimoji="1" lang="zh-CN" altLang="en-US" smtClean="0"/>
              <a:t>26</a:t>
            </a:fld>
            <a:endParaRPr kumimoji="1" lang="zh-CN" altLang="en-US"/>
          </a:p>
        </p:txBody>
      </p:sp>
    </p:spTree>
    <p:extLst>
      <p:ext uri="{BB962C8B-B14F-4D97-AF65-F5344CB8AC3E}">
        <p14:creationId xmlns:p14="http://schemas.microsoft.com/office/powerpoint/2010/main" val="20509182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C149658-9327-6446-AAED-2BC6A5A290D0}" type="slidenum">
              <a:rPr kumimoji="1" lang="zh-CN" altLang="en-US" smtClean="0"/>
              <a:t>27</a:t>
            </a:fld>
            <a:endParaRPr kumimoji="1" lang="zh-CN" altLang="en-US"/>
          </a:p>
        </p:txBody>
      </p:sp>
    </p:spTree>
    <p:extLst>
      <p:ext uri="{BB962C8B-B14F-4D97-AF65-F5344CB8AC3E}">
        <p14:creationId xmlns:p14="http://schemas.microsoft.com/office/powerpoint/2010/main" val="3234863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C149658-9327-6446-AAED-2BC6A5A290D0}" type="slidenum">
              <a:rPr kumimoji="1" lang="zh-CN" altLang="en-US" smtClean="0"/>
              <a:t>28</a:t>
            </a:fld>
            <a:endParaRPr kumimoji="1" lang="zh-CN" altLang="en-US"/>
          </a:p>
        </p:txBody>
      </p:sp>
    </p:spTree>
    <p:extLst>
      <p:ext uri="{BB962C8B-B14F-4D97-AF65-F5344CB8AC3E}">
        <p14:creationId xmlns:p14="http://schemas.microsoft.com/office/powerpoint/2010/main" val="4178866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C149658-9327-6446-AAED-2BC6A5A290D0}" type="slidenum">
              <a:rPr kumimoji="1" lang="zh-CN" altLang="en-US" smtClean="0"/>
              <a:t>3</a:t>
            </a:fld>
            <a:endParaRPr kumimoji="1" lang="zh-CN" altLang="en-US"/>
          </a:p>
        </p:txBody>
      </p:sp>
    </p:spTree>
    <p:extLst>
      <p:ext uri="{BB962C8B-B14F-4D97-AF65-F5344CB8AC3E}">
        <p14:creationId xmlns:p14="http://schemas.microsoft.com/office/powerpoint/2010/main" val="3154990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C149658-9327-6446-AAED-2BC6A5A290D0}" type="slidenum">
              <a:rPr kumimoji="1" lang="zh-CN" altLang="en-US" smtClean="0"/>
              <a:t>4</a:t>
            </a:fld>
            <a:endParaRPr kumimoji="1" lang="zh-CN" altLang="en-US"/>
          </a:p>
        </p:txBody>
      </p:sp>
    </p:spTree>
    <p:extLst>
      <p:ext uri="{BB962C8B-B14F-4D97-AF65-F5344CB8AC3E}">
        <p14:creationId xmlns:p14="http://schemas.microsoft.com/office/powerpoint/2010/main" val="2200443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C149658-9327-6446-AAED-2BC6A5A290D0}" type="slidenum">
              <a:rPr kumimoji="1" lang="zh-CN" altLang="en-US" smtClean="0"/>
              <a:t>5</a:t>
            </a:fld>
            <a:endParaRPr kumimoji="1" lang="zh-CN" altLang="en-US"/>
          </a:p>
        </p:txBody>
      </p:sp>
    </p:spTree>
    <p:extLst>
      <p:ext uri="{BB962C8B-B14F-4D97-AF65-F5344CB8AC3E}">
        <p14:creationId xmlns:p14="http://schemas.microsoft.com/office/powerpoint/2010/main" val="2618315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C149658-9327-6446-AAED-2BC6A5A290D0}" type="slidenum">
              <a:rPr kumimoji="1" lang="zh-CN" altLang="en-US" smtClean="0"/>
              <a:t>6</a:t>
            </a:fld>
            <a:endParaRPr kumimoji="1" lang="zh-CN" altLang="en-US"/>
          </a:p>
        </p:txBody>
      </p:sp>
    </p:spTree>
    <p:extLst>
      <p:ext uri="{BB962C8B-B14F-4D97-AF65-F5344CB8AC3E}">
        <p14:creationId xmlns:p14="http://schemas.microsoft.com/office/powerpoint/2010/main" val="3408281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C149658-9327-6446-AAED-2BC6A5A290D0}" type="slidenum">
              <a:rPr kumimoji="1" lang="zh-CN" altLang="en-US" smtClean="0"/>
              <a:t>7</a:t>
            </a:fld>
            <a:endParaRPr kumimoji="1" lang="zh-CN" altLang="en-US"/>
          </a:p>
        </p:txBody>
      </p:sp>
    </p:spTree>
    <p:extLst>
      <p:ext uri="{BB962C8B-B14F-4D97-AF65-F5344CB8AC3E}">
        <p14:creationId xmlns:p14="http://schemas.microsoft.com/office/powerpoint/2010/main" val="1248097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C149658-9327-6446-AAED-2BC6A5A290D0}" type="slidenum">
              <a:rPr kumimoji="1" lang="zh-CN" altLang="en-US" smtClean="0"/>
              <a:t>8</a:t>
            </a:fld>
            <a:endParaRPr kumimoji="1" lang="zh-CN" altLang="en-US"/>
          </a:p>
        </p:txBody>
      </p:sp>
    </p:spTree>
    <p:extLst>
      <p:ext uri="{BB962C8B-B14F-4D97-AF65-F5344CB8AC3E}">
        <p14:creationId xmlns:p14="http://schemas.microsoft.com/office/powerpoint/2010/main" val="2603506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C149658-9327-6446-AAED-2BC6A5A290D0}" type="slidenum">
              <a:rPr kumimoji="1" lang="zh-CN" altLang="en-US" smtClean="0"/>
              <a:t>9</a:t>
            </a:fld>
            <a:endParaRPr kumimoji="1" lang="zh-CN" altLang="en-US"/>
          </a:p>
        </p:txBody>
      </p:sp>
    </p:spTree>
    <p:extLst>
      <p:ext uri="{BB962C8B-B14F-4D97-AF65-F5344CB8AC3E}">
        <p14:creationId xmlns:p14="http://schemas.microsoft.com/office/powerpoint/2010/main" val="2413290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ibaotu.com/ppt/"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3FAC8883-08BA-5748-8CBD-26F26134D97A}" type="datetimeFigureOut">
              <a:rPr kumimoji="1" lang="zh-CN" altLang="en-US" smtClean="0"/>
              <a:t>2021/1/13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05CA34DD-7EA6-7D48-B797-F39CEE4F179D}" type="slidenum">
              <a:rPr kumimoji="1" lang="zh-CN" altLang="en-US" smtClean="0"/>
              <a:t>‹#›</a:t>
            </a:fld>
            <a:endParaRPr kumimoji="1" lang="zh-CN" altLang="en-US"/>
          </a:p>
        </p:txBody>
      </p:sp>
    </p:spTree>
    <p:extLst>
      <p:ext uri="{BB962C8B-B14F-4D97-AF65-F5344CB8AC3E}">
        <p14:creationId xmlns:p14="http://schemas.microsoft.com/office/powerpoint/2010/main" val="1710145527"/>
      </p:ext>
    </p:extLst>
  </p:cSld>
  <p:clrMapOvr>
    <a:masterClrMapping/>
  </p:clrMapOvr>
  <mc:AlternateContent xmlns:mc="http://schemas.openxmlformats.org/markup-compatibility/2006" xmlns:p14="http://schemas.microsoft.com/office/powerpoint/2010/main">
    <mc:Choice Requires="p14">
      <p:transition spd="slow" p14:dur="3400" advTm="3000">
        <p14:reveal/>
      </p:transition>
    </mc:Choice>
    <mc:Fallback xmlns="">
      <p:transition spd="slow" advTm="3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3FAC8883-08BA-5748-8CBD-26F26134D97A}" type="datetimeFigureOut">
              <a:rPr kumimoji="1" lang="zh-CN" altLang="en-US" smtClean="0"/>
              <a:t>2021/1/13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05CA34DD-7EA6-7D48-B797-F39CEE4F179D}" type="slidenum">
              <a:rPr kumimoji="1" lang="zh-CN" altLang="en-US" smtClean="0"/>
              <a:t>‹#›</a:t>
            </a:fld>
            <a:endParaRPr kumimoji="1" lang="zh-CN" altLang="en-US"/>
          </a:p>
        </p:txBody>
      </p:sp>
    </p:spTree>
    <p:extLst>
      <p:ext uri="{BB962C8B-B14F-4D97-AF65-F5344CB8AC3E}">
        <p14:creationId xmlns:p14="http://schemas.microsoft.com/office/powerpoint/2010/main" val="2037229698"/>
      </p:ext>
    </p:extLst>
  </p:cSld>
  <p:clrMapOvr>
    <a:masterClrMapping/>
  </p:clrMapOvr>
  <mc:AlternateContent xmlns:mc="http://schemas.openxmlformats.org/markup-compatibility/2006" xmlns:p14="http://schemas.microsoft.com/office/powerpoint/2010/main">
    <mc:Choice Requires="p14">
      <p:transition spd="slow" p14:dur="3400" advTm="3000">
        <p14:reveal/>
      </p:transition>
    </mc:Choice>
    <mc:Fallback xmlns="">
      <p:transition spd="slow"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3FAC8883-08BA-5748-8CBD-26F26134D97A}" type="datetimeFigureOut">
              <a:rPr kumimoji="1" lang="zh-CN" altLang="en-US" smtClean="0"/>
              <a:t>2021/1/13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05CA34DD-7EA6-7D48-B797-F39CEE4F179D}" type="slidenum">
              <a:rPr kumimoji="1" lang="zh-CN" altLang="en-US" smtClean="0"/>
              <a:t>‹#›</a:t>
            </a:fld>
            <a:endParaRPr kumimoji="1" lang="zh-CN" altLang="en-US"/>
          </a:p>
        </p:txBody>
      </p:sp>
    </p:spTree>
    <p:extLst>
      <p:ext uri="{BB962C8B-B14F-4D97-AF65-F5344CB8AC3E}">
        <p14:creationId xmlns:p14="http://schemas.microsoft.com/office/powerpoint/2010/main" val="240266518"/>
      </p:ext>
    </p:extLst>
  </p:cSld>
  <p:clrMapOvr>
    <a:masterClrMapping/>
  </p:clrMapOvr>
  <mc:AlternateContent xmlns:mc="http://schemas.openxmlformats.org/markup-compatibility/2006" xmlns:p14="http://schemas.microsoft.com/office/powerpoint/2010/main">
    <mc:Choice Requires="p14">
      <p:transition spd="slow" p14:dur="3400" advTm="3000">
        <p14:reveal/>
      </p:transition>
    </mc:Choice>
    <mc:Fallback xmlns="">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94740841"/>
      </p:ext>
    </p:extLst>
  </p:cSld>
  <p:clrMapOvr>
    <a:masterClrMapping/>
  </p:clrMapOvr>
  <mc:AlternateContent xmlns:mc="http://schemas.openxmlformats.org/markup-compatibility/2006" xmlns:p14="http://schemas.microsoft.com/office/powerpoint/2010/main">
    <mc:Choice Requires="p14">
      <p:transition spd="slow" p14:dur="3400" advTm="3000">
        <p14:reveal/>
      </p:transition>
    </mc:Choice>
    <mc:Fallback xmlns="">
      <p:transition spd="slow"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文本框 6"/>
          <p:cNvSpPr txBox="1"/>
          <p:nvPr userDrawn="1"/>
        </p:nvSpPr>
        <p:spPr>
          <a:xfrm>
            <a:off x="401782" y="374073"/>
            <a:ext cx="877163" cy="369332"/>
          </a:xfrm>
          <a:prstGeom prst="rect">
            <a:avLst/>
          </a:prstGeom>
          <a:noFill/>
        </p:spPr>
        <p:txBody>
          <a:bodyPr wrap="none" rtlCol="0">
            <a:spAutoFit/>
          </a:bodyPr>
          <a:lstStyle/>
          <a:p>
            <a:r>
              <a:rPr kumimoji="1" lang="zh-CN" altLang="en-US" dirty="0">
                <a:solidFill>
                  <a:schemeClr val="bg1"/>
                </a:solidFill>
              </a:rPr>
              <a:t>觅知网</a:t>
            </a:r>
          </a:p>
        </p:txBody>
      </p:sp>
    </p:spTree>
    <p:extLst>
      <p:ext uri="{BB962C8B-B14F-4D97-AF65-F5344CB8AC3E}">
        <p14:creationId xmlns:p14="http://schemas.microsoft.com/office/powerpoint/2010/main" val="52633503"/>
      </p:ext>
    </p:extLst>
  </p:cSld>
  <p:clrMapOvr>
    <a:masterClrMapping/>
  </p:clrMapOvr>
  <mc:AlternateContent xmlns:mc="http://schemas.openxmlformats.org/markup-compatibility/2006" xmlns:p14="http://schemas.microsoft.com/office/powerpoint/2010/main">
    <mc:Choice Requires="p14">
      <p:transition spd="slow" p14:dur="3400" advTm="3000">
        <p14:reveal/>
      </p:transition>
    </mc:Choice>
    <mc:Fallback xmlns="">
      <p:transition spd="slow"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项内容">
    <p:spTree>
      <p:nvGrpSpPr>
        <p:cNvPr id="1" name=""/>
        <p:cNvGrpSpPr/>
        <p:nvPr/>
      </p:nvGrpSpPr>
      <p:grpSpPr>
        <a:xfrm>
          <a:off x="0" y="0"/>
          <a:ext cx="0" cy="0"/>
          <a:chOff x="0" y="0"/>
          <a:chExt cx="0" cy="0"/>
        </a:xfrm>
      </p:grpSpPr>
      <p:sp>
        <p:nvSpPr>
          <p:cNvPr id="8" name="文本框 7"/>
          <p:cNvSpPr txBox="1"/>
          <p:nvPr userDrawn="1"/>
        </p:nvSpPr>
        <p:spPr>
          <a:xfrm>
            <a:off x="1652955" y="1169378"/>
            <a:ext cx="9024281" cy="2953385"/>
          </a:xfrm>
          <a:prstGeom prst="rect">
            <a:avLst/>
          </a:prstGeom>
          <a:noFill/>
        </p:spPr>
        <p:txBody>
          <a:bodyPr wrap="square" rtlCol="0">
            <a:spAutoFit/>
          </a:bodyPr>
          <a:lstStyle/>
          <a:p>
            <a:pPr algn="ctr">
              <a:lnSpc>
                <a:spcPct val="150000"/>
              </a:lnSpc>
            </a:pPr>
            <a:r>
              <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rPr>
              <a:t>版权声明</a:t>
            </a:r>
          </a:p>
          <a:p>
            <a:pPr algn="just">
              <a:lnSpc>
                <a:spcPct val="150000"/>
              </a:lnSpc>
            </a:pP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p>
            <a:pPr algn="just">
              <a:lnSpc>
                <a:spcPct val="150000"/>
              </a:lnSpc>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感谢您下载觅知网平台上提供的</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PPT</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作品，为了您和觅知网以及原创作者的利益，请勿复制、传播、销售，否则将承担法律责任！觅知网将对作品进行维权，按照传播下载次数进行十倍的索取赔偿！</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a:p>
            <a:pPr algn="just">
              <a:lnSpc>
                <a:spcPct val="150000"/>
              </a:lnSpc>
            </a:pP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p>
            <a:pPr algn="just">
              <a:lnSpc>
                <a:spcPct val="150000"/>
              </a:lnSpc>
            </a:pP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在觅知网出售的</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PPT</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模板是免版税类（</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RF</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Royalty-Free</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）正版受</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中国人民共和国著作法</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和</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世界版权公约</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的保护，作品的所有权、版权和著作权归觅知网所有，您下载的是</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PPT</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模板素材的使用权。</a:t>
            </a:r>
          </a:p>
          <a:p>
            <a:pPr algn="just">
              <a:lnSpc>
                <a:spcPct val="150000"/>
              </a:lnSpc>
            </a:pP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不得将觅知网的</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PPT</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模板、</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PPT</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素材，本身用于再出售，或者出租、出借、转让、分销、发布或者作为礼物供他人使用，不得转授权、出卖、转让本协议或者本协议中的权利。</a:t>
            </a:r>
          </a:p>
        </p:txBody>
      </p:sp>
      <p:sp>
        <p:nvSpPr>
          <p:cNvPr id="9" name="文本框 8"/>
          <p:cNvSpPr txBox="1"/>
          <p:nvPr userDrawn="1"/>
        </p:nvSpPr>
        <p:spPr>
          <a:xfrm>
            <a:off x="1652955" y="4984409"/>
            <a:ext cx="7297081" cy="36830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just"/>
            <a:r>
              <a:rPr lang="zh-CN" altLang="en-US" b="1" dirty="0">
                <a:solidFill>
                  <a:schemeClr val="tx1">
                    <a:lumMod val="65000"/>
                    <a:lumOff val="35000"/>
                  </a:schemeClr>
                </a:solidFill>
              </a:rPr>
              <a:t>更多精品</a:t>
            </a:r>
            <a:r>
              <a:rPr lang="en-US" altLang="zh-CN" b="1" dirty="0">
                <a:solidFill>
                  <a:schemeClr val="tx1">
                    <a:lumMod val="65000"/>
                    <a:lumOff val="35000"/>
                  </a:schemeClr>
                </a:solidFill>
              </a:rPr>
              <a:t>PPT</a:t>
            </a:r>
            <a:r>
              <a:rPr lang="zh-CN" altLang="en-US" b="1" dirty="0">
                <a:solidFill>
                  <a:schemeClr val="tx1">
                    <a:lumMod val="65000"/>
                    <a:lumOff val="35000"/>
                  </a:schemeClr>
                </a:solidFill>
              </a:rPr>
              <a:t>模板：</a:t>
            </a:r>
            <a:r>
              <a:rPr lang="en-US" altLang="zh-CN" b="1" dirty="0">
                <a:solidFill>
                  <a:schemeClr val="tx1">
                    <a:lumMod val="65000"/>
                    <a:lumOff val="35000"/>
                  </a:schemeClr>
                </a:solidFill>
                <a:hlinkClick r:id="rId2"/>
              </a:rPr>
              <a:t>http://www.51miz.com/ppt/</a:t>
            </a:r>
            <a:endParaRPr lang="en-US" altLang="zh-CN" b="1" dirty="0">
              <a:solidFill>
                <a:schemeClr val="tx1">
                  <a:lumMod val="65000"/>
                  <a:lumOff val="35000"/>
                </a:schemeClr>
              </a:solidFill>
            </a:endParaRPr>
          </a:p>
        </p:txBody>
      </p:sp>
    </p:spTree>
    <p:extLst>
      <p:ext uri="{BB962C8B-B14F-4D97-AF65-F5344CB8AC3E}">
        <p14:creationId xmlns:p14="http://schemas.microsoft.com/office/powerpoint/2010/main" val="1995506004"/>
      </p:ext>
    </p:extLst>
  </p:cSld>
  <p:clrMapOvr>
    <a:masterClrMapping/>
  </p:clrMapOvr>
  <mc:AlternateContent xmlns:mc="http://schemas.openxmlformats.org/markup-compatibility/2006" xmlns:p14="http://schemas.microsoft.com/office/powerpoint/2010/main">
    <mc:Choice Requires="p14">
      <p:transition spd="slow" p14:dur="3400" advTm="3000">
        <p14:reveal/>
      </p:transition>
    </mc:Choice>
    <mc:Fallback xmlns="">
      <p:transition spd="slow"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3FAC8883-08BA-5748-8CBD-26F26134D97A}" type="datetimeFigureOut">
              <a:rPr kumimoji="1" lang="zh-CN" altLang="en-US" smtClean="0"/>
              <a:t>2021/1/13</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05CA34DD-7EA6-7D48-B797-F39CEE4F179D}" type="slidenum">
              <a:rPr kumimoji="1" lang="zh-CN" altLang="en-US" smtClean="0"/>
              <a:t>‹#›</a:t>
            </a:fld>
            <a:endParaRPr kumimoji="1" lang="zh-CN" altLang="en-US"/>
          </a:p>
        </p:txBody>
      </p:sp>
    </p:spTree>
    <p:extLst>
      <p:ext uri="{BB962C8B-B14F-4D97-AF65-F5344CB8AC3E}">
        <p14:creationId xmlns:p14="http://schemas.microsoft.com/office/powerpoint/2010/main" val="1217294029"/>
      </p:ext>
    </p:extLst>
  </p:cSld>
  <p:clrMapOvr>
    <a:masterClrMapping/>
  </p:clrMapOvr>
  <mc:AlternateContent xmlns:mc="http://schemas.openxmlformats.org/markup-compatibility/2006" xmlns:p14="http://schemas.microsoft.com/office/powerpoint/2010/main">
    <mc:Choice Requires="p14">
      <p:transition spd="slow" p14:dur="3400" advTm="3000">
        <p14:reveal/>
      </p:transition>
    </mc:Choice>
    <mc:Fallback xmlns="">
      <p:transition spd="slow"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3FAC8883-08BA-5748-8CBD-26F26134D97A}" type="datetimeFigureOut">
              <a:rPr kumimoji="1" lang="zh-CN" altLang="en-US" smtClean="0"/>
              <a:t>2021/1/13</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05CA34DD-7EA6-7D48-B797-F39CEE4F179D}" type="slidenum">
              <a:rPr kumimoji="1" lang="zh-CN" altLang="en-US" smtClean="0"/>
              <a:t>‹#›</a:t>
            </a:fld>
            <a:endParaRPr kumimoji="1" lang="zh-CN" altLang="en-US"/>
          </a:p>
        </p:txBody>
      </p:sp>
    </p:spTree>
    <p:extLst>
      <p:ext uri="{BB962C8B-B14F-4D97-AF65-F5344CB8AC3E}">
        <p14:creationId xmlns:p14="http://schemas.microsoft.com/office/powerpoint/2010/main" val="2131524081"/>
      </p:ext>
    </p:extLst>
  </p:cSld>
  <p:clrMapOvr>
    <a:masterClrMapping/>
  </p:clrMapOvr>
  <mc:AlternateContent xmlns:mc="http://schemas.openxmlformats.org/markup-compatibility/2006" xmlns:p14="http://schemas.microsoft.com/office/powerpoint/2010/main">
    <mc:Choice Requires="p14">
      <p:transition spd="slow" p14:dur="3400" advTm="3000">
        <p14:reveal/>
      </p:transition>
    </mc:Choice>
    <mc:Fallback xmlns="">
      <p:transition spd="slow" advTm="3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FAC8883-08BA-5748-8CBD-26F26134D97A}" type="datetimeFigureOut">
              <a:rPr kumimoji="1" lang="zh-CN" altLang="en-US" smtClean="0"/>
              <a:t>2021/1/13</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05CA34DD-7EA6-7D48-B797-F39CEE4F179D}" type="slidenum">
              <a:rPr kumimoji="1" lang="zh-CN" altLang="en-US" smtClean="0"/>
              <a:t>‹#›</a:t>
            </a:fld>
            <a:endParaRPr kumimoji="1" lang="zh-CN" altLang="en-US"/>
          </a:p>
        </p:txBody>
      </p:sp>
    </p:spTree>
    <p:extLst>
      <p:ext uri="{BB962C8B-B14F-4D97-AF65-F5344CB8AC3E}">
        <p14:creationId xmlns:p14="http://schemas.microsoft.com/office/powerpoint/2010/main" val="203030113"/>
      </p:ext>
    </p:extLst>
  </p:cSld>
  <p:clrMapOvr>
    <a:masterClrMapping/>
  </p:clrMapOvr>
  <mc:AlternateContent xmlns:mc="http://schemas.openxmlformats.org/markup-compatibility/2006" xmlns:p14="http://schemas.microsoft.com/office/powerpoint/2010/main">
    <mc:Choice Requires="p14">
      <p:transition spd="slow" p14:dur="3400" advTm="3000">
        <p14:reveal/>
      </p:transition>
    </mc:Choice>
    <mc:Fallback xmlns="">
      <p:transition spd="slow" advTm="3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3FAC8883-08BA-5748-8CBD-26F26134D97A}" type="datetimeFigureOut">
              <a:rPr kumimoji="1" lang="zh-CN" altLang="en-US" smtClean="0"/>
              <a:t>2021/1/13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05CA34DD-7EA6-7D48-B797-F39CEE4F179D}" type="slidenum">
              <a:rPr kumimoji="1" lang="zh-CN" altLang="en-US" smtClean="0"/>
              <a:t>‹#›</a:t>
            </a:fld>
            <a:endParaRPr kumimoji="1" lang="zh-CN" altLang="en-US"/>
          </a:p>
        </p:txBody>
      </p:sp>
    </p:spTree>
    <p:extLst>
      <p:ext uri="{BB962C8B-B14F-4D97-AF65-F5344CB8AC3E}">
        <p14:creationId xmlns:p14="http://schemas.microsoft.com/office/powerpoint/2010/main" val="2123077755"/>
      </p:ext>
    </p:extLst>
  </p:cSld>
  <p:clrMapOvr>
    <a:masterClrMapping/>
  </p:clrMapOvr>
  <mc:AlternateContent xmlns:mc="http://schemas.openxmlformats.org/markup-compatibility/2006" xmlns:p14="http://schemas.microsoft.com/office/powerpoint/2010/main">
    <mc:Choice Requires="p14">
      <p:transition spd="slow" p14:dur="3400" advTm="3000">
        <p14:reveal/>
      </p:transition>
    </mc:Choice>
    <mc:Fallback xmlns="">
      <p:transition spd="slow" advTm="3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3FAC8883-08BA-5748-8CBD-26F26134D97A}" type="datetimeFigureOut">
              <a:rPr kumimoji="1" lang="zh-CN" altLang="en-US" smtClean="0"/>
              <a:t>2021/1/13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05CA34DD-7EA6-7D48-B797-F39CEE4F179D}" type="slidenum">
              <a:rPr kumimoji="1" lang="zh-CN" altLang="en-US" smtClean="0"/>
              <a:t>‹#›</a:t>
            </a:fld>
            <a:endParaRPr kumimoji="1" lang="zh-CN" altLang="en-US"/>
          </a:p>
        </p:txBody>
      </p:sp>
    </p:spTree>
    <p:extLst>
      <p:ext uri="{BB962C8B-B14F-4D97-AF65-F5344CB8AC3E}">
        <p14:creationId xmlns:p14="http://schemas.microsoft.com/office/powerpoint/2010/main" val="2127033380"/>
      </p:ext>
    </p:extLst>
  </p:cSld>
  <p:clrMapOvr>
    <a:masterClrMapping/>
  </p:clrMapOvr>
  <mc:AlternateContent xmlns:mc="http://schemas.openxmlformats.org/markup-compatibility/2006" xmlns:p14="http://schemas.microsoft.com/office/powerpoint/2010/main">
    <mc:Choice Requires="p14">
      <p:transition spd="slow" p14:dur="3400" advTm="3000">
        <p14:reveal/>
      </p:transition>
    </mc:Choice>
    <mc:Fallback xmlns="">
      <p:transition spd="slow" advTm="3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AC8883-08BA-5748-8CBD-26F26134D97A}" type="datetimeFigureOut">
              <a:rPr kumimoji="1" lang="zh-CN" altLang="en-US" smtClean="0"/>
              <a:t>2021/1/13</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CA34DD-7EA6-7D48-B797-F39CEE4F179D}" type="slidenum">
              <a:rPr kumimoji="1" lang="zh-CN" altLang="en-US" smtClean="0"/>
              <a:t>‹#›</a:t>
            </a:fld>
            <a:endParaRPr kumimoji="1" lang="zh-CN" altLang="en-US"/>
          </a:p>
        </p:txBody>
      </p:sp>
    </p:spTree>
    <p:extLst>
      <p:ext uri="{BB962C8B-B14F-4D97-AF65-F5344CB8AC3E}">
        <p14:creationId xmlns:p14="http://schemas.microsoft.com/office/powerpoint/2010/main" val="206838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3400" advTm="3000">
        <p14:reveal/>
      </p:transition>
    </mc:Choice>
    <mc:Fallback xmlns="">
      <p:transition spd="slow" advTm="3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9.jpg"/><Relationship Id="rId4" Type="http://schemas.openxmlformats.org/officeDocument/2006/relationships/image" Target="../media/image18.jpg"/></Relationships>
</file>

<file path=ppt/slides/_rels/slide1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1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4.jpg"/></Relationships>
</file>

<file path=ppt/slides/_rels/slide2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9495" y="0"/>
            <a:ext cx="9615393" cy="6873361"/>
          </a:xfrm>
          <a:prstGeom prst="rect">
            <a:avLst/>
          </a:prstGeom>
        </p:spPr>
      </p:pic>
      <p:sp>
        <p:nvSpPr>
          <p:cNvPr id="6" name="矩形 5"/>
          <p:cNvSpPr/>
          <p:nvPr/>
        </p:nvSpPr>
        <p:spPr>
          <a:xfrm>
            <a:off x="2755513" y="0"/>
            <a:ext cx="9623979" cy="6873361"/>
          </a:xfrm>
          <a:prstGeom prst="rect">
            <a:avLst/>
          </a:prstGeom>
          <a:solidFill>
            <a:schemeClr val="tx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p:cNvSpPr txBox="1"/>
          <p:nvPr/>
        </p:nvSpPr>
        <p:spPr>
          <a:xfrm>
            <a:off x="871595" y="371264"/>
            <a:ext cx="957313" cy="400110"/>
          </a:xfrm>
          <a:prstGeom prst="rect">
            <a:avLst/>
          </a:prstGeom>
          <a:noFill/>
        </p:spPr>
        <p:txBody>
          <a:bodyPr wrap="none" rtlCol="0">
            <a:spAutoFit/>
          </a:bodyPr>
          <a:lstStyle/>
          <a:p>
            <a:pPr algn="ctr"/>
            <a:r>
              <a:rPr kumimoji="1" lang="en-US" altLang="zh-CN" sz="2000" dirty="0">
                <a:latin typeface="造字工房尚雅准宋 G0v1 常规体" pitchFamily="50" charset="-122"/>
                <a:ea typeface="造字工房尚雅准宋 G0v1 常规体" pitchFamily="50" charset="-122"/>
                <a:cs typeface="RTWS ShangYaZhunSung G0v1" charset="-122"/>
              </a:rPr>
              <a:t>LOGO</a:t>
            </a:r>
            <a:endParaRPr kumimoji="1" lang="zh-CN" altLang="en-US" sz="2000" dirty="0">
              <a:latin typeface="造字工房尚雅准宋 G0v1 常规体" pitchFamily="50" charset="-122"/>
              <a:ea typeface="造字工房尚雅准宋 G0v1 常规体" pitchFamily="50" charset="-122"/>
              <a:cs typeface="RTWS ShangYaZhunSung G0v1" charset="-122"/>
            </a:endParaRPr>
          </a:p>
        </p:txBody>
      </p:sp>
      <p:sp>
        <p:nvSpPr>
          <p:cNvPr id="8" name="文本框 7"/>
          <p:cNvSpPr txBox="1"/>
          <p:nvPr/>
        </p:nvSpPr>
        <p:spPr>
          <a:xfrm>
            <a:off x="4674584" y="2682220"/>
            <a:ext cx="5881738" cy="1569660"/>
          </a:xfrm>
          <a:prstGeom prst="rect">
            <a:avLst/>
          </a:prstGeom>
          <a:noFill/>
        </p:spPr>
        <p:txBody>
          <a:bodyPr wrap="none" rtlCol="0">
            <a:spAutoFit/>
          </a:bodyPr>
          <a:lstStyle/>
          <a:p>
            <a:r>
              <a:rPr kumimoji="1" lang="en-US" altLang="zh-CN" sz="9600" dirty="0">
                <a:solidFill>
                  <a:schemeClr val="bg1"/>
                </a:solidFill>
                <a:latin typeface="造字工房尚雅准宋 G0v1 常规体" pitchFamily="50" charset="-122"/>
                <a:ea typeface="造字工房尚雅准宋 G0v1 常规体" pitchFamily="50" charset="-122"/>
                <a:cs typeface="RTWS ShangYaZhunSung G0v1" charset="-122"/>
              </a:rPr>
              <a:t>FASHION</a:t>
            </a:r>
            <a:endParaRPr kumimoji="1" lang="zh-CN" altLang="en-US" sz="9600" dirty="0">
              <a:solidFill>
                <a:schemeClr val="bg1"/>
              </a:solidFill>
              <a:latin typeface="造字工房尚雅准宋 G0v1 常规体" pitchFamily="50" charset="-122"/>
              <a:ea typeface="造字工房尚雅准宋 G0v1 常规体" pitchFamily="50" charset="-122"/>
              <a:cs typeface="RTWS ShangYaZhunSung G0v1" charset="-122"/>
            </a:endParaRPr>
          </a:p>
        </p:txBody>
      </p:sp>
      <p:sp>
        <p:nvSpPr>
          <p:cNvPr id="9" name="文本框 8"/>
          <p:cNvSpPr txBox="1"/>
          <p:nvPr/>
        </p:nvSpPr>
        <p:spPr>
          <a:xfrm>
            <a:off x="4761671" y="4183778"/>
            <a:ext cx="5631542" cy="338554"/>
          </a:xfrm>
          <a:prstGeom prst="rect">
            <a:avLst/>
          </a:prstGeom>
          <a:noFill/>
        </p:spPr>
        <p:txBody>
          <a:bodyPr wrap="square" rtlCol="0">
            <a:spAutoFit/>
          </a:bodyPr>
          <a:lstStyle/>
          <a:p>
            <a:pPr algn="dist"/>
            <a:r>
              <a:rPr kumimoji="1" lang="zh-CN" altLang="en-US" sz="1600" dirty="0">
                <a:solidFill>
                  <a:schemeClr val="bg1"/>
                </a:solidFill>
                <a:latin typeface="Source Han Sans CN Light" charset="-122"/>
                <a:ea typeface="Source Han Sans CN Light" charset="-122"/>
                <a:cs typeface="Source Han Sans CN Light" charset="-122"/>
              </a:rPr>
              <a:t>高端产品展示品牌演示模板</a:t>
            </a:r>
          </a:p>
        </p:txBody>
      </p:sp>
      <p:sp>
        <p:nvSpPr>
          <p:cNvPr id="10" name="文本框 9"/>
          <p:cNvSpPr txBox="1"/>
          <p:nvPr/>
        </p:nvSpPr>
        <p:spPr>
          <a:xfrm rot="16200000">
            <a:off x="500552" y="5138414"/>
            <a:ext cx="1699401" cy="261610"/>
          </a:xfrm>
          <a:prstGeom prst="rect">
            <a:avLst/>
          </a:prstGeom>
          <a:noFill/>
        </p:spPr>
        <p:txBody>
          <a:bodyPr wrap="square" rtlCol="0">
            <a:spAutoFit/>
          </a:bodyPr>
          <a:lstStyle/>
          <a:p>
            <a:pPr algn="dist"/>
            <a:r>
              <a:rPr kumimoji="1" lang="en-US" altLang="zh-CN" sz="1100" dirty="0"/>
              <a:t>FASHION</a:t>
            </a:r>
            <a:r>
              <a:rPr kumimoji="1" lang="zh-CN" altLang="en-US" sz="1100" dirty="0"/>
              <a:t> </a:t>
            </a:r>
            <a:r>
              <a:rPr kumimoji="1" lang="en-US" altLang="zh-CN" sz="1100" dirty="0"/>
              <a:t>STYLE</a:t>
            </a:r>
            <a:endParaRPr kumimoji="1" lang="zh-CN" altLang="en-US" sz="1100" dirty="0"/>
          </a:p>
        </p:txBody>
      </p:sp>
      <p:grpSp>
        <p:nvGrpSpPr>
          <p:cNvPr id="14" name="组 13"/>
          <p:cNvGrpSpPr/>
          <p:nvPr/>
        </p:nvGrpSpPr>
        <p:grpSpPr>
          <a:xfrm rot="2700000">
            <a:off x="1156756" y="2762368"/>
            <a:ext cx="386993" cy="386993"/>
            <a:chOff x="1700700" y="3042007"/>
            <a:chExt cx="490957" cy="490957"/>
          </a:xfrm>
        </p:grpSpPr>
        <p:cxnSp>
          <p:nvCxnSpPr>
            <p:cNvPr id="12" name="直线连接符 11"/>
            <p:cNvCxnSpPr/>
            <p:nvPr/>
          </p:nvCxnSpPr>
          <p:spPr>
            <a:xfrm>
              <a:off x="1700700" y="3287486"/>
              <a:ext cx="49095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3" name="直线连接符 12"/>
            <p:cNvCxnSpPr/>
            <p:nvPr/>
          </p:nvCxnSpPr>
          <p:spPr>
            <a:xfrm rot="5400000">
              <a:off x="1700700" y="3287486"/>
              <a:ext cx="49095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15" name="文本框 14"/>
          <p:cNvSpPr txBox="1"/>
          <p:nvPr/>
        </p:nvSpPr>
        <p:spPr>
          <a:xfrm>
            <a:off x="5079355" y="1742756"/>
            <a:ext cx="4100803" cy="1200329"/>
          </a:xfrm>
          <a:prstGeom prst="rect">
            <a:avLst/>
          </a:prstGeom>
          <a:noFill/>
        </p:spPr>
        <p:txBody>
          <a:bodyPr wrap="none" rtlCol="0">
            <a:spAutoFit/>
          </a:bodyPr>
          <a:lstStyle/>
          <a:p>
            <a:r>
              <a:rPr kumimoji="1" lang="zh-CN" altLang="en-US" sz="7200" dirty="0">
                <a:solidFill>
                  <a:schemeClr val="bg1"/>
                </a:solidFill>
                <a:latin typeface="微软雅黑" panose="020B0503020204020204" pitchFamily="34" charset="-122"/>
                <a:ea typeface="微软雅黑" panose="020B0503020204020204" pitchFamily="34" charset="-122"/>
                <a:cs typeface="叶根友刀锋黑草" charset="-122"/>
              </a:rPr>
              <a:t>简约</a:t>
            </a:r>
            <a:r>
              <a:rPr kumimoji="1" lang="en-US" altLang="zh-CN" sz="7200" dirty="0">
                <a:solidFill>
                  <a:schemeClr val="bg1"/>
                </a:solidFill>
                <a:latin typeface="微软雅黑" panose="020B0503020204020204" pitchFamily="34" charset="-122"/>
                <a:ea typeface="微软雅黑" panose="020B0503020204020204" pitchFamily="34" charset="-122"/>
                <a:cs typeface="叶根友刀锋黑草" charset="-122"/>
              </a:rPr>
              <a:t>·</a:t>
            </a:r>
            <a:r>
              <a:rPr kumimoji="1" lang="zh-CN" altLang="en-US" sz="7200" dirty="0">
                <a:solidFill>
                  <a:schemeClr val="bg1"/>
                </a:solidFill>
                <a:latin typeface="微软雅黑" panose="020B0503020204020204" pitchFamily="34" charset="-122"/>
                <a:ea typeface="微软雅黑" panose="020B0503020204020204" pitchFamily="34" charset="-122"/>
                <a:cs typeface="叶根友刀锋黑草" charset="-122"/>
              </a:rPr>
              <a:t>时尚</a:t>
            </a:r>
          </a:p>
        </p:txBody>
      </p:sp>
    </p:spTree>
    <p:extLst>
      <p:ext uri="{BB962C8B-B14F-4D97-AF65-F5344CB8AC3E}">
        <p14:creationId xmlns:p14="http://schemas.microsoft.com/office/powerpoint/2010/main" val="8901116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p:cTn id="7" dur="1000" fill="hold"/>
                                        <p:tgtEl>
                                          <p:spTgt spid="8">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9" dur="1000"/>
                                        <p:tgtEl>
                                          <p:spTgt spid="8">
                                            <p:txEl>
                                              <p:pRg st="0" end="0"/>
                                            </p:txEl>
                                          </p:spTgt>
                                        </p:tgtEl>
                                      </p:cBhvr>
                                    </p:animEffect>
                                  </p:childTnLst>
                                </p:cTn>
                              </p:par>
                            </p:childTnLst>
                          </p:cTn>
                        </p:par>
                        <p:par>
                          <p:cTn id="10" fill="hold">
                            <p:stCondLst>
                              <p:cond delay="1000"/>
                            </p:stCondLst>
                            <p:childTnLst>
                              <p:par>
                                <p:cTn id="11" presetID="55" presetClass="entr" presetSubtype="0"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1000" fill="hold"/>
                                        <p:tgtEl>
                                          <p:spTgt spid="15"/>
                                        </p:tgtEl>
                                        <p:attrNameLst>
                                          <p:attrName>ppt_w</p:attrName>
                                        </p:attrNameLst>
                                      </p:cBhvr>
                                      <p:tavLst>
                                        <p:tav tm="0">
                                          <p:val>
                                            <p:strVal val="#ppt_w*0.70"/>
                                          </p:val>
                                        </p:tav>
                                        <p:tav tm="100000">
                                          <p:val>
                                            <p:strVal val="#ppt_w"/>
                                          </p:val>
                                        </p:tav>
                                      </p:tavLst>
                                    </p:anim>
                                    <p:anim calcmode="lin" valueType="num">
                                      <p:cBhvr>
                                        <p:cTn id="14" dur="1000" fill="hold"/>
                                        <p:tgtEl>
                                          <p:spTgt spid="15"/>
                                        </p:tgtEl>
                                        <p:attrNameLst>
                                          <p:attrName>ppt_h</p:attrName>
                                        </p:attrNameLst>
                                      </p:cBhvr>
                                      <p:tavLst>
                                        <p:tav tm="0">
                                          <p:val>
                                            <p:strVal val="#ppt_h"/>
                                          </p:val>
                                        </p:tav>
                                        <p:tav tm="100000">
                                          <p:val>
                                            <p:strVal val="#ppt_h"/>
                                          </p:val>
                                        </p:tav>
                                      </p:tavLst>
                                    </p:anim>
                                    <p:animEffect transition="in" filter="fade">
                                      <p:cBhvr>
                                        <p:cTn id="15" dur="1000"/>
                                        <p:tgtEl>
                                          <p:spTgt spid="15"/>
                                        </p:tgtEl>
                                      </p:cBhvr>
                                    </p:animEffect>
                                  </p:childTnLst>
                                </p:cTn>
                              </p:par>
                              <p:par>
                                <p:cTn id="16" presetID="12" presetClass="entr" presetSubtype="4" fill="hold" grpId="0" nodeType="withEffect">
                                  <p:stCondLst>
                                    <p:cond delay="50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1000"/>
                                        <p:tgtEl>
                                          <p:spTgt spid="9"/>
                                        </p:tgtEl>
                                        <p:attrNameLst>
                                          <p:attrName>ppt_y</p:attrName>
                                        </p:attrNameLst>
                                      </p:cBhvr>
                                      <p:tavLst>
                                        <p:tav tm="0">
                                          <p:val>
                                            <p:strVal val="#ppt_y+#ppt_h*1.125000"/>
                                          </p:val>
                                        </p:tav>
                                        <p:tav tm="100000">
                                          <p:val>
                                            <p:strVal val="#ppt_y"/>
                                          </p:val>
                                        </p:tav>
                                      </p:tavLst>
                                    </p:anim>
                                    <p:animEffect transition="in" filter="wipe(up)">
                                      <p:cBhvr>
                                        <p:cTn id="19" dur="1000"/>
                                        <p:tgtEl>
                                          <p:spTgt spid="9"/>
                                        </p:tgtEl>
                                      </p:cBhvr>
                                    </p:animEffect>
                                  </p:childTnLst>
                                </p:cTn>
                              </p:par>
                            </p:childTnLst>
                          </p:cTn>
                        </p:par>
                        <p:par>
                          <p:cTn id="20" fill="hold">
                            <p:stCondLst>
                              <p:cond delay="2500"/>
                            </p:stCondLst>
                            <p:childTnLst>
                              <p:par>
                                <p:cTn id="21" presetID="10"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childTnLst>
                                </p:cTn>
                              </p:par>
                              <p:par>
                                <p:cTn id="27" presetID="10"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715145" y="3126180"/>
            <a:ext cx="4807726" cy="646331"/>
          </a:xfrm>
          <a:prstGeom prst="rect">
            <a:avLst/>
          </a:prstGeom>
          <a:noFill/>
        </p:spPr>
        <p:txBody>
          <a:bodyPr wrap="none" rtlCol="0">
            <a:spAutoFit/>
          </a:bodyPr>
          <a:lstStyle/>
          <a:p>
            <a:r>
              <a:rPr kumimoji="1" lang="en-US" altLang="zh-CN" sz="3600" dirty="0">
                <a:solidFill>
                  <a:schemeClr val="tx1">
                    <a:lumMod val="75000"/>
                    <a:lumOff val="25000"/>
                  </a:schemeClr>
                </a:solidFill>
              </a:rPr>
              <a:t>TYPE</a:t>
            </a:r>
            <a:r>
              <a:rPr kumimoji="1" lang="zh-CN" altLang="en-US" sz="3600" dirty="0">
                <a:solidFill>
                  <a:schemeClr val="tx1">
                    <a:lumMod val="75000"/>
                    <a:lumOff val="25000"/>
                  </a:schemeClr>
                </a:solidFill>
              </a:rPr>
              <a:t> </a:t>
            </a:r>
            <a:r>
              <a:rPr kumimoji="1" lang="en-US" altLang="zh-CN" sz="3600" dirty="0">
                <a:solidFill>
                  <a:schemeClr val="tx1">
                    <a:lumMod val="75000"/>
                    <a:lumOff val="25000"/>
                  </a:schemeClr>
                </a:solidFill>
              </a:rPr>
              <a:t>YOUR</a:t>
            </a:r>
            <a:r>
              <a:rPr kumimoji="1" lang="zh-CN" altLang="en-US" sz="3600" dirty="0">
                <a:solidFill>
                  <a:schemeClr val="tx1">
                    <a:lumMod val="75000"/>
                    <a:lumOff val="25000"/>
                  </a:schemeClr>
                </a:solidFill>
              </a:rPr>
              <a:t> </a:t>
            </a:r>
            <a:r>
              <a:rPr kumimoji="1" lang="en-US" altLang="zh-CN" sz="3600" dirty="0">
                <a:solidFill>
                  <a:schemeClr val="tx1">
                    <a:lumMod val="75000"/>
                    <a:lumOff val="25000"/>
                  </a:schemeClr>
                </a:solidFill>
              </a:rPr>
              <a:t>TITEL</a:t>
            </a:r>
            <a:r>
              <a:rPr kumimoji="1" lang="zh-CN" altLang="en-US" sz="3600" dirty="0">
                <a:solidFill>
                  <a:schemeClr val="tx1">
                    <a:lumMod val="75000"/>
                    <a:lumOff val="25000"/>
                  </a:schemeClr>
                </a:solidFill>
              </a:rPr>
              <a:t> </a:t>
            </a:r>
            <a:r>
              <a:rPr kumimoji="1" lang="en-US" altLang="zh-CN" sz="3600" dirty="0">
                <a:solidFill>
                  <a:schemeClr val="tx1">
                    <a:lumMod val="75000"/>
                    <a:lumOff val="25000"/>
                  </a:schemeClr>
                </a:solidFill>
              </a:rPr>
              <a:t>HERE</a:t>
            </a:r>
            <a:endParaRPr kumimoji="1" lang="zh-CN" altLang="en-US" sz="3600" dirty="0">
              <a:solidFill>
                <a:schemeClr val="tx1">
                  <a:lumMod val="75000"/>
                  <a:lumOff val="25000"/>
                </a:schemeClr>
              </a:solidFill>
            </a:endParaRPr>
          </a:p>
        </p:txBody>
      </p:sp>
      <p:sp>
        <p:nvSpPr>
          <p:cNvPr id="5" name="文本框 4"/>
          <p:cNvSpPr txBox="1"/>
          <p:nvPr/>
        </p:nvSpPr>
        <p:spPr>
          <a:xfrm flipH="1">
            <a:off x="6715145" y="1737285"/>
            <a:ext cx="3320638" cy="1323439"/>
          </a:xfrm>
          <a:prstGeom prst="rect">
            <a:avLst/>
          </a:prstGeom>
          <a:noFill/>
        </p:spPr>
        <p:txBody>
          <a:bodyPr wrap="square" rtlCol="0">
            <a:spAutoFit/>
          </a:bodyPr>
          <a:lstStyle/>
          <a:p>
            <a:r>
              <a:rPr kumimoji="1" lang="en-US" altLang="zh-CN" sz="4800" dirty="0">
                <a:solidFill>
                  <a:schemeClr val="tx1">
                    <a:lumMod val="75000"/>
                    <a:lumOff val="25000"/>
                  </a:schemeClr>
                </a:solidFill>
                <a:latin typeface="FZQingKeBenYueSongS-R-GB" charset="-122"/>
                <a:ea typeface="FZQingKeBenYueSongS-R-GB" charset="-122"/>
                <a:cs typeface="FZQingKeBenYueSongS-R-GB" charset="-122"/>
              </a:rPr>
              <a:t>PART</a:t>
            </a:r>
            <a:r>
              <a:rPr kumimoji="1" lang="zh-CN" altLang="en-US" sz="4800" dirty="0">
                <a:solidFill>
                  <a:schemeClr val="tx1">
                    <a:lumMod val="75000"/>
                    <a:lumOff val="25000"/>
                  </a:schemeClr>
                </a:solidFill>
                <a:latin typeface="FZQingKeBenYueSongS-R-GB" charset="-122"/>
                <a:ea typeface="FZQingKeBenYueSongS-R-GB" charset="-122"/>
                <a:cs typeface="FZQingKeBenYueSongS-R-GB" charset="-122"/>
              </a:rPr>
              <a:t>  </a:t>
            </a:r>
            <a:r>
              <a:rPr kumimoji="1" lang="en-US" altLang="zh-CN" sz="8000" dirty="0">
                <a:solidFill>
                  <a:schemeClr val="tx1">
                    <a:lumMod val="75000"/>
                    <a:lumOff val="25000"/>
                  </a:schemeClr>
                </a:solidFill>
                <a:latin typeface="FZQingKeBenYueSongS-R-GB" charset="-122"/>
                <a:ea typeface="FZQingKeBenYueSongS-R-GB" charset="-122"/>
                <a:cs typeface="FZQingKeBenYueSongS-R-GB" charset="-122"/>
              </a:rPr>
              <a:t>02</a:t>
            </a:r>
            <a:endParaRPr kumimoji="1" lang="zh-CN" altLang="en-US" sz="8000" dirty="0">
              <a:solidFill>
                <a:schemeClr val="tx1">
                  <a:lumMod val="75000"/>
                  <a:lumOff val="25000"/>
                </a:schemeClr>
              </a:solidFill>
              <a:latin typeface="FZQingKeBenYueSongS-R-GB" charset="-122"/>
              <a:ea typeface="FZQingKeBenYueSongS-R-GB" charset="-122"/>
              <a:cs typeface="FZQingKeBenYueSongS-R-GB" charset="-122"/>
            </a:endParaRPr>
          </a:p>
        </p:txBody>
      </p:sp>
      <p:sp>
        <p:nvSpPr>
          <p:cNvPr id="6" name="矩形 5"/>
          <p:cNvSpPr/>
          <p:nvPr/>
        </p:nvSpPr>
        <p:spPr>
          <a:xfrm>
            <a:off x="6730643" y="3837967"/>
            <a:ext cx="5055190" cy="590931"/>
          </a:xfrm>
          <a:prstGeom prst="rect">
            <a:avLst/>
          </a:prstGeom>
        </p:spPr>
        <p:txBody>
          <a:bodyPr wrap="square">
            <a:spAutoFit/>
          </a:bodyPr>
          <a:lstStyle/>
          <a:p>
            <a:pPr>
              <a:lnSpc>
                <a:spcPct val="120000"/>
              </a:lnSpc>
            </a:pPr>
            <a:r>
              <a:rPr lang="en-US" altLang="zh-CN" sz="900" dirty="0">
                <a:solidFill>
                  <a:schemeClr val="tx1">
                    <a:lumMod val="65000"/>
                    <a:lumOff val="35000"/>
                  </a:schemeClr>
                </a:solidFill>
                <a:latin typeface="华文细黑" panose="02010600040101010101" pitchFamily="2" charset="-122"/>
                <a:ea typeface="华文细黑" panose="02010600040101010101" pitchFamily="2" charset="-122"/>
              </a:rPr>
              <a:t>This PPT template for the rice husk designer pencil demo works, focusing on the production of high-end design templates, I hope to help your demonstration</a:t>
            </a:r>
          </a:p>
          <a:p>
            <a:pPr>
              <a:lnSpc>
                <a:spcPct val="120000"/>
              </a:lnSpc>
            </a:pPr>
            <a:r>
              <a:rPr lang="en-US" altLang="zh-CN" sz="900" dirty="0">
                <a:solidFill>
                  <a:schemeClr val="tx1">
                    <a:lumMod val="65000"/>
                    <a:lumOff val="35000"/>
                  </a:schemeClr>
                </a:solidFill>
                <a:latin typeface="华文细黑" panose="02010600040101010101" pitchFamily="2" charset="-122"/>
                <a:ea typeface="华文细黑" panose="02010600040101010101" pitchFamily="2" charset="-122"/>
              </a:rPr>
              <a:t>This PPT template for the rice husk designer</a:t>
            </a:r>
            <a:endParaRPr lang="zh-CN" altLang="en-US" sz="900" dirty="0">
              <a:solidFill>
                <a:schemeClr val="tx1">
                  <a:lumMod val="65000"/>
                  <a:lumOff val="35000"/>
                </a:schemeClr>
              </a:solidFill>
              <a:latin typeface="华文细黑" panose="02010600040101010101" pitchFamily="2" charset="-122"/>
              <a:ea typeface="华文细黑" panose="02010600040101010101" pitchFamily="2" charset="-122"/>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809" y="446552"/>
            <a:ext cx="4431845" cy="4431845"/>
          </a:xfrm>
          <a:prstGeom prst="rect">
            <a:avLst/>
          </a:prstGeom>
        </p:spPr>
      </p:pic>
      <p:sp>
        <p:nvSpPr>
          <p:cNvPr id="8" name="矩形 7"/>
          <p:cNvSpPr/>
          <p:nvPr/>
        </p:nvSpPr>
        <p:spPr>
          <a:xfrm>
            <a:off x="4312237" y="3463525"/>
            <a:ext cx="1518834" cy="34290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文本框 8"/>
          <p:cNvSpPr txBox="1"/>
          <p:nvPr/>
        </p:nvSpPr>
        <p:spPr>
          <a:xfrm>
            <a:off x="4985877" y="4247001"/>
            <a:ext cx="1146468" cy="1862048"/>
          </a:xfrm>
          <a:prstGeom prst="rect">
            <a:avLst/>
          </a:prstGeom>
          <a:noFill/>
        </p:spPr>
        <p:txBody>
          <a:bodyPr wrap="none" rtlCol="0">
            <a:spAutoFit/>
          </a:bodyPr>
          <a:lstStyle/>
          <a:p>
            <a:r>
              <a:rPr kumimoji="1" lang="en-US" altLang="zh-CN" sz="11500" dirty="0">
                <a:solidFill>
                  <a:schemeClr val="bg1"/>
                </a:solidFill>
                <a:latin typeface="Source Han Sans CN" charset="-122"/>
                <a:ea typeface="Source Han Sans CN" charset="-122"/>
                <a:cs typeface="Source Han Sans CN" charset="-122"/>
              </a:rPr>
              <a:t>B</a:t>
            </a:r>
            <a:endParaRPr kumimoji="1" lang="zh-CN" altLang="en-US" sz="11500" dirty="0">
              <a:solidFill>
                <a:schemeClr val="bg1"/>
              </a:solidFill>
              <a:latin typeface="Source Han Sans CN" charset="-122"/>
              <a:ea typeface="Source Han Sans CN" charset="-122"/>
              <a:cs typeface="Source Han Sans CN" charset="-122"/>
            </a:endParaRPr>
          </a:p>
        </p:txBody>
      </p:sp>
    </p:spTree>
    <p:extLst>
      <p:ext uri="{BB962C8B-B14F-4D97-AF65-F5344CB8AC3E}">
        <p14:creationId xmlns:p14="http://schemas.microsoft.com/office/powerpoint/2010/main" val="11710299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0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0-#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par>
                                <p:cTn id="9" presetID="2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1000"/>
                                        <p:tgtEl>
                                          <p:spTgt spid="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childTnLst>
                                </p:cTn>
                              </p:par>
                            </p:childTnLst>
                          </p:cTn>
                        </p:par>
                        <p:par>
                          <p:cTn id="16" fill="hold">
                            <p:stCondLst>
                              <p:cond delay="2000"/>
                            </p:stCondLst>
                            <p:childTnLst>
                              <p:par>
                                <p:cTn id="17" presetID="53" presetClass="entr" presetSubtype="16"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par>
                          <p:cTn id="22" fill="hold">
                            <p:stCondLst>
                              <p:cond delay="2500"/>
                            </p:stCondLst>
                            <p:childTnLst>
                              <p:par>
                                <p:cTn id="23" presetID="55" presetClass="entr" presetSubtype="0" fill="hold" grpId="0" nodeType="after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1000" fill="hold"/>
                                        <p:tgtEl>
                                          <p:spTgt spid="4"/>
                                        </p:tgtEl>
                                        <p:attrNameLst>
                                          <p:attrName>ppt_w</p:attrName>
                                        </p:attrNameLst>
                                      </p:cBhvr>
                                      <p:tavLst>
                                        <p:tav tm="0">
                                          <p:val>
                                            <p:strVal val="#ppt_w*0.70"/>
                                          </p:val>
                                        </p:tav>
                                        <p:tav tm="100000">
                                          <p:val>
                                            <p:strVal val="#ppt_w"/>
                                          </p:val>
                                        </p:tav>
                                      </p:tavLst>
                                    </p:anim>
                                    <p:anim calcmode="lin" valueType="num">
                                      <p:cBhvr>
                                        <p:cTn id="26" dur="1000" fill="hold"/>
                                        <p:tgtEl>
                                          <p:spTgt spid="4"/>
                                        </p:tgtEl>
                                        <p:attrNameLst>
                                          <p:attrName>ppt_h</p:attrName>
                                        </p:attrNameLst>
                                      </p:cBhvr>
                                      <p:tavLst>
                                        <p:tav tm="0">
                                          <p:val>
                                            <p:strVal val="#ppt_h"/>
                                          </p:val>
                                        </p:tav>
                                        <p:tav tm="100000">
                                          <p:val>
                                            <p:strVal val="#ppt_h"/>
                                          </p:val>
                                        </p:tav>
                                      </p:tavLst>
                                    </p:anim>
                                    <p:animEffect transition="in" filter="fade">
                                      <p:cBhvr>
                                        <p:cTn id="27" dur="1000"/>
                                        <p:tgtEl>
                                          <p:spTgt spid="4"/>
                                        </p:tgtEl>
                                      </p:cBhvr>
                                    </p:animEffect>
                                  </p:childTnLst>
                                </p:cTn>
                              </p:par>
                            </p:childTnLst>
                          </p:cTn>
                        </p:par>
                        <p:par>
                          <p:cTn id="28" fill="hold">
                            <p:stCondLst>
                              <p:cond delay="3500"/>
                            </p:stCondLst>
                            <p:childTnLst>
                              <p:par>
                                <p:cTn id="29" presetID="10" presetClass="entr" presetSubtype="0"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animBg="1"/>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2374" y="1508221"/>
            <a:ext cx="2576064" cy="4007211"/>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1934" y="1508221"/>
            <a:ext cx="2569974" cy="4007211"/>
          </a:xfrm>
          <a:prstGeom prst="rect">
            <a:avLst/>
          </a:prstGeom>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9554" y="1508222"/>
            <a:ext cx="2576064" cy="4007211"/>
          </a:xfrm>
          <a:prstGeom prst="rect">
            <a:avLst/>
          </a:prstGeom>
        </p:spPr>
      </p:pic>
      <p:sp>
        <p:nvSpPr>
          <p:cNvPr id="7" name="文本框 6"/>
          <p:cNvSpPr txBox="1"/>
          <p:nvPr/>
        </p:nvSpPr>
        <p:spPr>
          <a:xfrm>
            <a:off x="4620276" y="348343"/>
            <a:ext cx="2951449" cy="523220"/>
          </a:xfrm>
          <a:prstGeom prst="rect">
            <a:avLst/>
          </a:prstGeom>
          <a:noFill/>
        </p:spPr>
        <p:txBody>
          <a:bodyPr wrap="none" rtlCol="0">
            <a:spAutoFit/>
          </a:bodyPr>
          <a:lstStyle/>
          <a:p>
            <a:pPr algn="ctr"/>
            <a:r>
              <a:rPr kumimoji="1" lang="en-US" altLang="zh-CN" sz="2800"/>
              <a:t>YOUR </a:t>
            </a:r>
            <a:r>
              <a:rPr kumimoji="1" lang="en-US" altLang="zh-CN" sz="2800" dirty="0"/>
              <a:t>TEXT HERE</a:t>
            </a:r>
            <a:endParaRPr kumimoji="1" lang="zh-CN" altLang="en-US" sz="2800" dirty="0"/>
          </a:p>
        </p:txBody>
      </p:sp>
      <p:cxnSp>
        <p:nvCxnSpPr>
          <p:cNvPr id="8" name="直线连接符 7"/>
          <p:cNvCxnSpPr/>
          <p:nvPr/>
        </p:nvCxnSpPr>
        <p:spPr>
          <a:xfrm>
            <a:off x="5684157" y="1016000"/>
            <a:ext cx="82368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12"/>
          <p:cNvSpPr>
            <a:spLocks noChangeArrowheads="1"/>
          </p:cNvSpPr>
          <p:nvPr/>
        </p:nvSpPr>
        <p:spPr bwMode="auto">
          <a:xfrm>
            <a:off x="5054299" y="5881699"/>
            <a:ext cx="1979394" cy="544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2843" tIns="91422" rIns="182843" bIns="91422">
            <a:spAutoFit/>
          </a:bodyPr>
          <a:lstStyle>
            <a:lvl1pPr>
              <a:defRPr sz="3600">
                <a:solidFill>
                  <a:schemeClr val="tx1"/>
                </a:solidFill>
                <a:latin typeface="Lato Light" charset="0"/>
              </a:defRPr>
            </a:lvl1pPr>
            <a:lvl2pPr marL="742950" indent="-285750">
              <a:defRPr sz="3600">
                <a:solidFill>
                  <a:schemeClr val="tx1"/>
                </a:solidFill>
                <a:latin typeface="Lato Light" charset="0"/>
              </a:defRPr>
            </a:lvl2pPr>
            <a:lvl3pPr marL="1143000" indent="-228600">
              <a:defRPr sz="3600">
                <a:solidFill>
                  <a:schemeClr val="tx1"/>
                </a:solidFill>
                <a:latin typeface="Lato Light" charset="0"/>
              </a:defRPr>
            </a:lvl3pPr>
            <a:lvl4pPr marL="1600200" indent="-228600">
              <a:defRPr sz="3600">
                <a:solidFill>
                  <a:schemeClr val="tx1"/>
                </a:solidFill>
                <a:latin typeface="Lato Light" charset="0"/>
              </a:defRPr>
            </a:lvl4pPr>
            <a:lvl5pPr marL="2057400" indent="-228600">
              <a:defRPr sz="3600">
                <a:solidFill>
                  <a:schemeClr val="tx1"/>
                </a:solidFill>
                <a:latin typeface="Lato Light" charset="0"/>
              </a:defRPr>
            </a:lvl5pPr>
            <a:lvl6pPr marL="2514600" indent="-228600" defTabSz="1827213" eaLnBrk="0" fontAlgn="base" hangingPunct="0">
              <a:spcBef>
                <a:spcPct val="0"/>
              </a:spcBef>
              <a:spcAft>
                <a:spcPct val="0"/>
              </a:spcAft>
              <a:defRPr sz="3600">
                <a:solidFill>
                  <a:schemeClr val="tx1"/>
                </a:solidFill>
                <a:latin typeface="Lato Light" charset="0"/>
              </a:defRPr>
            </a:lvl6pPr>
            <a:lvl7pPr marL="2971800" indent="-228600" defTabSz="1827213" eaLnBrk="0" fontAlgn="base" hangingPunct="0">
              <a:spcBef>
                <a:spcPct val="0"/>
              </a:spcBef>
              <a:spcAft>
                <a:spcPct val="0"/>
              </a:spcAft>
              <a:defRPr sz="3600">
                <a:solidFill>
                  <a:schemeClr val="tx1"/>
                </a:solidFill>
                <a:latin typeface="Lato Light" charset="0"/>
              </a:defRPr>
            </a:lvl7pPr>
            <a:lvl8pPr marL="3429000" indent="-228600" defTabSz="1827213" eaLnBrk="0" fontAlgn="base" hangingPunct="0">
              <a:spcBef>
                <a:spcPct val="0"/>
              </a:spcBef>
              <a:spcAft>
                <a:spcPct val="0"/>
              </a:spcAft>
              <a:defRPr sz="3600">
                <a:solidFill>
                  <a:schemeClr val="tx1"/>
                </a:solidFill>
                <a:latin typeface="Lato Light" charset="0"/>
              </a:defRPr>
            </a:lvl8pPr>
            <a:lvl9pPr marL="3886200" indent="-228600" defTabSz="1827213" eaLnBrk="0" fontAlgn="base" hangingPunct="0">
              <a:spcBef>
                <a:spcPct val="0"/>
              </a:spcBef>
              <a:spcAft>
                <a:spcPct val="0"/>
              </a:spcAft>
              <a:defRPr sz="3600">
                <a:solidFill>
                  <a:schemeClr val="tx1"/>
                </a:solidFill>
                <a:latin typeface="Lato Light" charset="0"/>
              </a:defRPr>
            </a:lvl9pPr>
          </a:lstStyle>
          <a:p>
            <a:pPr algn="ctr" eaLnBrk="1" hangingPunct="1">
              <a:lnSpc>
                <a:spcPct val="130000"/>
              </a:lnSpc>
            </a:pPr>
            <a:r>
              <a:rPr lang="en-US" altLang="zh-CN" sz="900">
                <a:solidFill>
                  <a:schemeClr val="tx1">
                    <a:lumMod val="65000"/>
                    <a:lumOff val="35000"/>
                  </a:schemeClr>
                </a:solidFill>
                <a:latin typeface="Arial" charset="0"/>
                <a:ea typeface="微软雅黑" charset="-122"/>
                <a:cs typeface="Roboto Light" charset="0"/>
                <a:sym typeface="Arial" charset="0"/>
              </a:rPr>
              <a:t>People who work in marketing try to get the attention.</a:t>
            </a:r>
          </a:p>
        </p:txBody>
      </p:sp>
      <p:sp>
        <p:nvSpPr>
          <p:cNvPr id="16" name="Rectangle 113"/>
          <p:cNvSpPr>
            <a:spLocks noChangeArrowheads="1"/>
          </p:cNvSpPr>
          <p:nvPr/>
        </p:nvSpPr>
        <p:spPr bwMode="auto">
          <a:xfrm>
            <a:off x="5073896" y="5586194"/>
            <a:ext cx="1940200" cy="464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2843" tIns="91422" rIns="182843" bIns="91422">
            <a:spAutoFit/>
          </a:bodyPr>
          <a:lstStyle>
            <a:lvl1pPr>
              <a:defRPr sz="3600">
                <a:solidFill>
                  <a:schemeClr val="tx1"/>
                </a:solidFill>
                <a:latin typeface="Lato Light" charset="0"/>
              </a:defRPr>
            </a:lvl1pPr>
            <a:lvl2pPr marL="742950" indent="-285750">
              <a:defRPr sz="3600">
                <a:solidFill>
                  <a:schemeClr val="tx1"/>
                </a:solidFill>
                <a:latin typeface="Lato Light" charset="0"/>
              </a:defRPr>
            </a:lvl2pPr>
            <a:lvl3pPr marL="1143000" indent="-228600">
              <a:defRPr sz="3600">
                <a:solidFill>
                  <a:schemeClr val="tx1"/>
                </a:solidFill>
                <a:latin typeface="Lato Light" charset="0"/>
              </a:defRPr>
            </a:lvl3pPr>
            <a:lvl4pPr marL="1600200" indent="-228600">
              <a:defRPr sz="3600">
                <a:solidFill>
                  <a:schemeClr val="tx1"/>
                </a:solidFill>
                <a:latin typeface="Lato Light" charset="0"/>
              </a:defRPr>
            </a:lvl4pPr>
            <a:lvl5pPr marL="2057400" indent="-228600">
              <a:defRPr sz="3600">
                <a:solidFill>
                  <a:schemeClr val="tx1"/>
                </a:solidFill>
                <a:latin typeface="Lato Light" charset="0"/>
              </a:defRPr>
            </a:lvl5pPr>
            <a:lvl6pPr marL="2514600" indent="-228600" defTabSz="1827213" eaLnBrk="0" fontAlgn="base" hangingPunct="0">
              <a:spcBef>
                <a:spcPct val="0"/>
              </a:spcBef>
              <a:spcAft>
                <a:spcPct val="0"/>
              </a:spcAft>
              <a:defRPr sz="3600">
                <a:solidFill>
                  <a:schemeClr val="tx1"/>
                </a:solidFill>
                <a:latin typeface="Lato Light" charset="0"/>
              </a:defRPr>
            </a:lvl6pPr>
            <a:lvl7pPr marL="2971800" indent="-228600" defTabSz="1827213" eaLnBrk="0" fontAlgn="base" hangingPunct="0">
              <a:spcBef>
                <a:spcPct val="0"/>
              </a:spcBef>
              <a:spcAft>
                <a:spcPct val="0"/>
              </a:spcAft>
              <a:defRPr sz="3600">
                <a:solidFill>
                  <a:schemeClr val="tx1"/>
                </a:solidFill>
                <a:latin typeface="Lato Light" charset="0"/>
              </a:defRPr>
            </a:lvl7pPr>
            <a:lvl8pPr marL="3429000" indent="-228600" defTabSz="1827213" eaLnBrk="0" fontAlgn="base" hangingPunct="0">
              <a:spcBef>
                <a:spcPct val="0"/>
              </a:spcBef>
              <a:spcAft>
                <a:spcPct val="0"/>
              </a:spcAft>
              <a:defRPr sz="3600">
                <a:solidFill>
                  <a:schemeClr val="tx1"/>
                </a:solidFill>
                <a:latin typeface="Lato Light" charset="0"/>
              </a:defRPr>
            </a:lvl8pPr>
            <a:lvl9pPr marL="3886200" indent="-228600" defTabSz="1827213" eaLnBrk="0" fontAlgn="base" hangingPunct="0">
              <a:spcBef>
                <a:spcPct val="0"/>
              </a:spcBef>
              <a:spcAft>
                <a:spcPct val="0"/>
              </a:spcAft>
              <a:defRPr sz="3600">
                <a:solidFill>
                  <a:schemeClr val="tx1"/>
                </a:solidFill>
                <a:latin typeface="Lato Light" charset="0"/>
              </a:defRPr>
            </a:lvl9pPr>
          </a:lstStyle>
          <a:p>
            <a:pPr algn="ctr" eaLnBrk="1" hangingPunct="1">
              <a:lnSpc>
                <a:spcPct val="130000"/>
              </a:lnSpc>
            </a:pPr>
            <a:r>
              <a:rPr lang="en-US" altLang="zh-CN" sz="1400" dirty="0">
                <a:solidFill>
                  <a:schemeClr val="tx1">
                    <a:lumMod val="65000"/>
                    <a:lumOff val="35000"/>
                  </a:schemeClr>
                </a:solidFill>
                <a:latin typeface="Arial" charset="0"/>
                <a:ea typeface="微软雅黑" charset="-122"/>
                <a:cs typeface="Roboto Regular" charset="0"/>
                <a:sym typeface="Arial" charset="0"/>
              </a:rPr>
              <a:t>YOUR</a:t>
            </a:r>
            <a:r>
              <a:rPr lang="zh-CN" altLang="en-US" sz="1400" dirty="0">
                <a:solidFill>
                  <a:schemeClr val="tx1">
                    <a:lumMod val="65000"/>
                    <a:lumOff val="35000"/>
                  </a:schemeClr>
                </a:solidFill>
                <a:latin typeface="Arial" charset="0"/>
                <a:ea typeface="微软雅黑" charset="-122"/>
                <a:cs typeface="Roboto Regular" charset="0"/>
                <a:sym typeface="Arial" charset="0"/>
              </a:rPr>
              <a:t> </a:t>
            </a:r>
            <a:r>
              <a:rPr lang="en-US" altLang="zh-CN" sz="1400" dirty="0">
                <a:solidFill>
                  <a:schemeClr val="tx1">
                    <a:lumMod val="65000"/>
                    <a:lumOff val="35000"/>
                  </a:schemeClr>
                </a:solidFill>
                <a:latin typeface="Arial" charset="0"/>
                <a:ea typeface="微软雅黑" charset="-122"/>
                <a:cs typeface="Roboto Regular" charset="0"/>
                <a:sym typeface="Arial" charset="0"/>
              </a:rPr>
              <a:t>TEXT</a:t>
            </a:r>
            <a:r>
              <a:rPr lang="zh-CN" altLang="en-US" sz="1400" dirty="0">
                <a:solidFill>
                  <a:schemeClr val="tx1">
                    <a:lumMod val="65000"/>
                    <a:lumOff val="35000"/>
                  </a:schemeClr>
                </a:solidFill>
                <a:latin typeface="Arial" charset="0"/>
                <a:ea typeface="微软雅黑" charset="-122"/>
                <a:cs typeface="Roboto Regular" charset="0"/>
                <a:sym typeface="Arial" charset="0"/>
              </a:rPr>
              <a:t> </a:t>
            </a:r>
            <a:r>
              <a:rPr lang="en-US" altLang="zh-CN" sz="1400" dirty="0">
                <a:solidFill>
                  <a:schemeClr val="tx1">
                    <a:lumMod val="65000"/>
                    <a:lumOff val="35000"/>
                  </a:schemeClr>
                </a:solidFill>
                <a:latin typeface="Arial" charset="0"/>
                <a:ea typeface="微软雅黑" charset="-122"/>
                <a:cs typeface="Roboto Regular" charset="0"/>
                <a:sym typeface="Arial" charset="0"/>
              </a:rPr>
              <a:t>HERE</a:t>
            </a:r>
          </a:p>
        </p:txBody>
      </p:sp>
      <p:sp>
        <p:nvSpPr>
          <p:cNvPr id="17" name="Rectangle 112"/>
          <p:cNvSpPr>
            <a:spLocks noChangeArrowheads="1"/>
          </p:cNvSpPr>
          <p:nvPr/>
        </p:nvSpPr>
        <p:spPr bwMode="auto">
          <a:xfrm>
            <a:off x="1357889" y="5881699"/>
            <a:ext cx="1979394" cy="544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2843" tIns="91422" rIns="182843" bIns="91422">
            <a:spAutoFit/>
          </a:bodyPr>
          <a:lstStyle>
            <a:lvl1pPr>
              <a:defRPr sz="3600">
                <a:solidFill>
                  <a:schemeClr val="tx1"/>
                </a:solidFill>
                <a:latin typeface="Lato Light" charset="0"/>
              </a:defRPr>
            </a:lvl1pPr>
            <a:lvl2pPr marL="742950" indent="-285750">
              <a:defRPr sz="3600">
                <a:solidFill>
                  <a:schemeClr val="tx1"/>
                </a:solidFill>
                <a:latin typeface="Lato Light" charset="0"/>
              </a:defRPr>
            </a:lvl2pPr>
            <a:lvl3pPr marL="1143000" indent="-228600">
              <a:defRPr sz="3600">
                <a:solidFill>
                  <a:schemeClr val="tx1"/>
                </a:solidFill>
                <a:latin typeface="Lato Light" charset="0"/>
              </a:defRPr>
            </a:lvl3pPr>
            <a:lvl4pPr marL="1600200" indent="-228600">
              <a:defRPr sz="3600">
                <a:solidFill>
                  <a:schemeClr val="tx1"/>
                </a:solidFill>
                <a:latin typeface="Lato Light" charset="0"/>
              </a:defRPr>
            </a:lvl4pPr>
            <a:lvl5pPr marL="2057400" indent="-228600">
              <a:defRPr sz="3600">
                <a:solidFill>
                  <a:schemeClr val="tx1"/>
                </a:solidFill>
                <a:latin typeface="Lato Light" charset="0"/>
              </a:defRPr>
            </a:lvl5pPr>
            <a:lvl6pPr marL="2514600" indent="-228600" defTabSz="1827213" eaLnBrk="0" fontAlgn="base" hangingPunct="0">
              <a:spcBef>
                <a:spcPct val="0"/>
              </a:spcBef>
              <a:spcAft>
                <a:spcPct val="0"/>
              </a:spcAft>
              <a:defRPr sz="3600">
                <a:solidFill>
                  <a:schemeClr val="tx1"/>
                </a:solidFill>
                <a:latin typeface="Lato Light" charset="0"/>
              </a:defRPr>
            </a:lvl6pPr>
            <a:lvl7pPr marL="2971800" indent="-228600" defTabSz="1827213" eaLnBrk="0" fontAlgn="base" hangingPunct="0">
              <a:spcBef>
                <a:spcPct val="0"/>
              </a:spcBef>
              <a:spcAft>
                <a:spcPct val="0"/>
              </a:spcAft>
              <a:defRPr sz="3600">
                <a:solidFill>
                  <a:schemeClr val="tx1"/>
                </a:solidFill>
                <a:latin typeface="Lato Light" charset="0"/>
              </a:defRPr>
            </a:lvl7pPr>
            <a:lvl8pPr marL="3429000" indent="-228600" defTabSz="1827213" eaLnBrk="0" fontAlgn="base" hangingPunct="0">
              <a:spcBef>
                <a:spcPct val="0"/>
              </a:spcBef>
              <a:spcAft>
                <a:spcPct val="0"/>
              </a:spcAft>
              <a:defRPr sz="3600">
                <a:solidFill>
                  <a:schemeClr val="tx1"/>
                </a:solidFill>
                <a:latin typeface="Lato Light" charset="0"/>
              </a:defRPr>
            </a:lvl8pPr>
            <a:lvl9pPr marL="3886200" indent="-228600" defTabSz="1827213" eaLnBrk="0" fontAlgn="base" hangingPunct="0">
              <a:spcBef>
                <a:spcPct val="0"/>
              </a:spcBef>
              <a:spcAft>
                <a:spcPct val="0"/>
              </a:spcAft>
              <a:defRPr sz="3600">
                <a:solidFill>
                  <a:schemeClr val="tx1"/>
                </a:solidFill>
                <a:latin typeface="Lato Light" charset="0"/>
              </a:defRPr>
            </a:lvl9pPr>
          </a:lstStyle>
          <a:p>
            <a:pPr algn="ctr" eaLnBrk="1" hangingPunct="1">
              <a:lnSpc>
                <a:spcPct val="130000"/>
              </a:lnSpc>
            </a:pPr>
            <a:r>
              <a:rPr lang="en-US" altLang="zh-CN" sz="900">
                <a:solidFill>
                  <a:schemeClr val="tx1">
                    <a:lumMod val="65000"/>
                    <a:lumOff val="35000"/>
                  </a:schemeClr>
                </a:solidFill>
                <a:latin typeface="Arial" charset="0"/>
                <a:ea typeface="微软雅黑" charset="-122"/>
                <a:cs typeface="Roboto Light" charset="0"/>
                <a:sym typeface="Arial" charset="0"/>
              </a:rPr>
              <a:t>People who work in marketing try to get the attention.</a:t>
            </a:r>
          </a:p>
        </p:txBody>
      </p:sp>
      <p:sp>
        <p:nvSpPr>
          <p:cNvPr id="18" name="Rectangle 113"/>
          <p:cNvSpPr>
            <a:spLocks noChangeArrowheads="1"/>
          </p:cNvSpPr>
          <p:nvPr/>
        </p:nvSpPr>
        <p:spPr bwMode="auto">
          <a:xfrm>
            <a:off x="1377486" y="5586194"/>
            <a:ext cx="1940200" cy="464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2843" tIns="91422" rIns="182843" bIns="91422">
            <a:spAutoFit/>
          </a:bodyPr>
          <a:lstStyle>
            <a:lvl1pPr>
              <a:defRPr sz="3600">
                <a:solidFill>
                  <a:schemeClr val="tx1"/>
                </a:solidFill>
                <a:latin typeface="Lato Light" charset="0"/>
              </a:defRPr>
            </a:lvl1pPr>
            <a:lvl2pPr marL="742950" indent="-285750">
              <a:defRPr sz="3600">
                <a:solidFill>
                  <a:schemeClr val="tx1"/>
                </a:solidFill>
                <a:latin typeface="Lato Light" charset="0"/>
              </a:defRPr>
            </a:lvl2pPr>
            <a:lvl3pPr marL="1143000" indent="-228600">
              <a:defRPr sz="3600">
                <a:solidFill>
                  <a:schemeClr val="tx1"/>
                </a:solidFill>
                <a:latin typeface="Lato Light" charset="0"/>
              </a:defRPr>
            </a:lvl3pPr>
            <a:lvl4pPr marL="1600200" indent="-228600">
              <a:defRPr sz="3600">
                <a:solidFill>
                  <a:schemeClr val="tx1"/>
                </a:solidFill>
                <a:latin typeface="Lato Light" charset="0"/>
              </a:defRPr>
            </a:lvl4pPr>
            <a:lvl5pPr marL="2057400" indent="-228600">
              <a:defRPr sz="3600">
                <a:solidFill>
                  <a:schemeClr val="tx1"/>
                </a:solidFill>
                <a:latin typeface="Lato Light" charset="0"/>
              </a:defRPr>
            </a:lvl5pPr>
            <a:lvl6pPr marL="2514600" indent="-228600" defTabSz="1827213" eaLnBrk="0" fontAlgn="base" hangingPunct="0">
              <a:spcBef>
                <a:spcPct val="0"/>
              </a:spcBef>
              <a:spcAft>
                <a:spcPct val="0"/>
              </a:spcAft>
              <a:defRPr sz="3600">
                <a:solidFill>
                  <a:schemeClr val="tx1"/>
                </a:solidFill>
                <a:latin typeface="Lato Light" charset="0"/>
              </a:defRPr>
            </a:lvl6pPr>
            <a:lvl7pPr marL="2971800" indent="-228600" defTabSz="1827213" eaLnBrk="0" fontAlgn="base" hangingPunct="0">
              <a:spcBef>
                <a:spcPct val="0"/>
              </a:spcBef>
              <a:spcAft>
                <a:spcPct val="0"/>
              </a:spcAft>
              <a:defRPr sz="3600">
                <a:solidFill>
                  <a:schemeClr val="tx1"/>
                </a:solidFill>
                <a:latin typeface="Lato Light" charset="0"/>
              </a:defRPr>
            </a:lvl7pPr>
            <a:lvl8pPr marL="3429000" indent="-228600" defTabSz="1827213" eaLnBrk="0" fontAlgn="base" hangingPunct="0">
              <a:spcBef>
                <a:spcPct val="0"/>
              </a:spcBef>
              <a:spcAft>
                <a:spcPct val="0"/>
              </a:spcAft>
              <a:defRPr sz="3600">
                <a:solidFill>
                  <a:schemeClr val="tx1"/>
                </a:solidFill>
                <a:latin typeface="Lato Light" charset="0"/>
              </a:defRPr>
            </a:lvl8pPr>
            <a:lvl9pPr marL="3886200" indent="-228600" defTabSz="1827213" eaLnBrk="0" fontAlgn="base" hangingPunct="0">
              <a:spcBef>
                <a:spcPct val="0"/>
              </a:spcBef>
              <a:spcAft>
                <a:spcPct val="0"/>
              </a:spcAft>
              <a:defRPr sz="3600">
                <a:solidFill>
                  <a:schemeClr val="tx1"/>
                </a:solidFill>
                <a:latin typeface="Lato Light" charset="0"/>
              </a:defRPr>
            </a:lvl9pPr>
          </a:lstStyle>
          <a:p>
            <a:pPr algn="ctr" eaLnBrk="1" hangingPunct="1">
              <a:lnSpc>
                <a:spcPct val="130000"/>
              </a:lnSpc>
            </a:pPr>
            <a:r>
              <a:rPr lang="en-US" altLang="zh-CN" sz="1400" dirty="0">
                <a:solidFill>
                  <a:schemeClr val="tx1">
                    <a:lumMod val="65000"/>
                    <a:lumOff val="35000"/>
                  </a:schemeClr>
                </a:solidFill>
                <a:latin typeface="Arial" charset="0"/>
                <a:ea typeface="微软雅黑" charset="-122"/>
                <a:cs typeface="Roboto Regular" charset="0"/>
                <a:sym typeface="Arial" charset="0"/>
              </a:rPr>
              <a:t>YOUR</a:t>
            </a:r>
            <a:r>
              <a:rPr lang="zh-CN" altLang="en-US" sz="1400" dirty="0">
                <a:solidFill>
                  <a:schemeClr val="tx1">
                    <a:lumMod val="65000"/>
                    <a:lumOff val="35000"/>
                  </a:schemeClr>
                </a:solidFill>
                <a:latin typeface="Arial" charset="0"/>
                <a:ea typeface="微软雅黑" charset="-122"/>
                <a:cs typeface="Roboto Regular" charset="0"/>
                <a:sym typeface="Arial" charset="0"/>
              </a:rPr>
              <a:t> </a:t>
            </a:r>
            <a:r>
              <a:rPr lang="en-US" altLang="zh-CN" sz="1400" dirty="0">
                <a:solidFill>
                  <a:schemeClr val="tx1">
                    <a:lumMod val="65000"/>
                    <a:lumOff val="35000"/>
                  </a:schemeClr>
                </a:solidFill>
                <a:latin typeface="Arial" charset="0"/>
                <a:ea typeface="微软雅黑" charset="-122"/>
                <a:cs typeface="Roboto Regular" charset="0"/>
                <a:sym typeface="Arial" charset="0"/>
              </a:rPr>
              <a:t>TEXT</a:t>
            </a:r>
            <a:r>
              <a:rPr lang="zh-CN" altLang="en-US" sz="1400" dirty="0">
                <a:solidFill>
                  <a:schemeClr val="tx1">
                    <a:lumMod val="65000"/>
                    <a:lumOff val="35000"/>
                  </a:schemeClr>
                </a:solidFill>
                <a:latin typeface="Arial" charset="0"/>
                <a:ea typeface="微软雅黑" charset="-122"/>
                <a:cs typeface="Roboto Regular" charset="0"/>
                <a:sym typeface="Arial" charset="0"/>
              </a:rPr>
              <a:t> </a:t>
            </a:r>
            <a:r>
              <a:rPr lang="en-US" altLang="zh-CN" sz="1400" dirty="0">
                <a:solidFill>
                  <a:schemeClr val="tx1">
                    <a:lumMod val="65000"/>
                    <a:lumOff val="35000"/>
                  </a:schemeClr>
                </a:solidFill>
                <a:latin typeface="Arial" charset="0"/>
                <a:ea typeface="微软雅黑" charset="-122"/>
                <a:cs typeface="Roboto Regular" charset="0"/>
                <a:sym typeface="Arial" charset="0"/>
              </a:rPr>
              <a:t>HERE</a:t>
            </a:r>
          </a:p>
        </p:txBody>
      </p:sp>
      <p:sp>
        <p:nvSpPr>
          <p:cNvPr id="19" name="Rectangle 112"/>
          <p:cNvSpPr>
            <a:spLocks noChangeArrowheads="1"/>
          </p:cNvSpPr>
          <p:nvPr/>
        </p:nvSpPr>
        <p:spPr bwMode="auto">
          <a:xfrm>
            <a:off x="8750709" y="5881699"/>
            <a:ext cx="1979394" cy="544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2843" tIns="91422" rIns="182843" bIns="91422">
            <a:spAutoFit/>
          </a:bodyPr>
          <a:lstStyle>
            <a:lvl1pPr>
              <a:defRPr sz="3600">
                <a:solidFill>
                  <a:schemeClr val="tx1"/>
                </a:solidFill>
                <a:latin typeface="Lato Light" charset="0"/>
              </a:defRPr>
            </a:lvl1pPr>
            <a:lvl2pPr marL="742950" indent="-285750">
              <a:defRPr sz="3600">
                <a:solidFill>
                  <a:schemeClr val="tx1"/>
                </a:solidFill>
                <a:latin typeface="Lato Light" charset="0"/>
              </a:defRPr>
            </a:lvl2pPr>
            <a:lvl3pPr marL="1143000" indent="-228600">
              <a:defRPr sz="3600">
                <a:solidFill>
                  <a:schemeClr val="tx1"/>
                </a:solidFill>
                <a:latin typeface="Lato Light" charset="0"/>
              </a:defRPr>
            </a:lvl3pPr>
            <a:lvl4pPr marL="1600200" indent="-228600">
              <a:defRPr sz="3600">
                <a:solidFill>
                  <a:schemeClr val="tx1"/>
                </a:solidFill>
                <a:latin typeface="Lato Light" charset="0"/>
              </a:defRPr>
            </a:lvl4pPr>
            <a:lvl5pPr marL="2057400" indent="-228600">
              <a:defRPr sz="3600">
                <a:solidFill>
                  <a:schemeClr val="tx1"/>
                </a:solidFill>
                <a:latin typeface="Lato Light" charset="0"/>
              </a:defRPr>
            </a:lvl5pPr>
            <a:lvl6pPr marL="2514600" indent="-228600" defTabSz="1827213" eaLnBrk="0" fontAlgn="base" hangingPunct="0">
              <a:spcBef>
                <a:spcPct val="0"/>
              </a:spcBef>
              <a:spcAft>
                <a:spcPct val="0"/>
              </a:spcAft>
              <a:defRPr sz="3600">
                <a:solidFill>
                  <a:schemeClr val="tx1"/>
                </a:solidFill>
                <a:latin typeface="Lato Light" charset="0"/>
              </a:defRPr>
            </a:lvl6pPr>
            <a:lvl7pPr marL="2971800" indent="-228600" defTabSz="1827213" eaLnBrk="0" fontAlgn="base" hangingPunct="0">
              <a:spcBef>
                <a:spcPct val="0"/>
              </a:spcBef>
              <a:spcAft>
                <a:spcPct val="0"/>
              </a:spcAft>
              <a:defRPr sz="3600">
                <a:solidFill>
                  <a:schemeClr val="tx1"/>
                </a:solidFill>
                <a:latin typeface="Lato Light" charset="0"/>
              </a:defRPr>
            </a:lvl7pPr>
            <a:lvl8pPr marL="3429000" indent="-228600" defTabSz="1827213" eaLnBrk="0" fontAlgn="base" hangingPunct="0">
              <a:spcBef>
                <a:spcPct val="0"/>
              </a:spcBef>
              <a:spcAft>
                <a:spcPct val="0"/>
              </a:spcAft>
              <a:defRPr sz="3600">
                <a:solidFill>
                  <a:schemeClr val="tx1"/>
                </a:solidFill>
                <a:latin typeface="Lato Light" charset="0"/>
              </a:defRPr>
            </a:lvl8pPr>
            <a:lvl9pPr marL="3886200" indent="-228600" defTabSz="1827213" eaLnBrk="0" fontAlgn="base" hangingPunct="0">
              <a:spcBef>
                <a:spcPct val="0"/>
              </a:spcBef>
              <a:spcAft>
                <a:spcPct val="0"/>
              </a:spcAft>
              <a:defRPr sz="3600">
                <a:solidFill>
                  <a:schemeClr val="tx1"/>
                </a:solidFill>
                <a:latin typeface="Lato Light" charset="0"/>
              </a:defRPr>
            </a:lvl9pPr>
          </a:lstStyle>
          <a:p>
            <a:pPr algn="ctr" eaLnBrk="1" hangingPunct="1">
              <a:lnSpc>
                <a:spcPct val="130000"/>
              </a:lnSpc>
            </a:pPr>
            <a:r>
              <a:rPr lang="en-US" altLang="zh-CN" sz="900">
                <a:solidFill>
                  <a:schemeClr val="tx1">
                    <a:lumMod val="65000"/>
                    <a:lumOff val="35000"/>
                  </a:schemeClr>
                </a:solidFill>
                <a:latin typeface="Arial" charset="0"/>
                <a:ea typeface="微软雅黑" charset="-122"/>
                <a:cs typeface="Roboto Light" charset="0"/>
                <a:sym typeface="Arial" charset="0"/>
              </a:rPr>
              <a:t>People who work in marketing try to get the attention.</a:t>
            </a:r>
          </a:p>
        </p:txBody>
      </p:sp>
      <p:sp>
        <p:nvSpPr>
          <p:cNvPr id="20" name="Rectangle 113"/>
          <p:cNvSpPr>
            <a:spLocks noChangeArrowheads="1"/>
          </p:cNvSpPr>
          <p:nvPr/>
        </p:nvSpPr>
        <p:spPr bwMode="auto">
          <a:xfrm>
            <a:off x="8770306" y="5586194"/>
            <a:ext cx="1940200" cy="464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2843" tIns="91422" rIns="182843" bIns="91422">
            <a:spAutoFit/>
          </a:bodyPr>
          <a:lstStyle>
            <a:lvl1pPr>
              <a:defRPr sz="3600">
                <a:solidFill>
                  <a:schemeClr val="tx1"/>
                </a:solidFill>
                <a:latin typeface="Lato Light" charset="0"/>
              </a:defRPr>
            </a:lvl1pPr>
            <a:lvl2pPr marL="742950" indent="-285750">
              <a:defRPr sz="3600">
                <a:solidFill>
                  <a:schemeClr val="tx1"/>
                </a:solidFill>
                <a:latin typeface="Lato Light" charset="0"/>
              </a:defRPr>
            </a:lvl2pPr>
            <a:lvl3pPr marL="1143000" indent="-228600">
              <a:defRPr sz="3600">
                <a:solidFill>
                  <a:schemeClr val="tx1"/>
                </a:solidFill>
                <a:latin typeface="Lato Light" charset="0"/>
              </a:defRPr>
            </a:lvl3pPr>
            <a:lvl4pPr marL="1600200" indent="-228600">
              <a:defRPr sz="3600">
                <a:solidFill>
                  <a:schemeClr val="tx1"/>
                </a:solidFill>
                <a:latin typeface="Lato Light" charset="0"/>
              </a:defRPr>
            </a:lvl4pPr>
            <a:lvl5pPr marL="2057400" indent="-228600">
              <a:defRPr sz="3600">
                <a:solidFill>
                  <a:schemeClr val="tx1"/>
                </a:solidFill>
                <a:latin typeface="Lato Light" charset="0"/>
              </a:defRPr>
            </a:lvl5pPr>
            <a:lvl6pPr marL="2514600" indent="-228600" defTabSz="1827213" eaLnBrk="0" fontAlgn="base" hangingPunct="0">
              <a:spcBef>
                <a:spcPct val="0"/>
              </a:spcBef>
              <a:spcAft>
                <a:spcPct val="0"/>
              </a:spcAft>
              <a:defRPr sz="3600">
                <a:solidFill>
                  <a:schemeClr val="tx1"/>
                </a:solidFill>
                <a:latin typeface="Lato Light" charset="0"/>
              </a:defRPr>
            </a:lvl6pPr>
            <a:lvl7pPr marL="2971800" indent="-228600" defTabSz="1827213" eaLnBrk="0" fontAlgn="base" hangingPunct="0">
              <a:spcBef>
                <a:spcPct val="0"/>
              </a:spcBef>
              <a:spcAft>
                <a:spcPct val="0"/>
              </a:spcAft>
              <a:defRPr sz="3600">
                <a:solidFill>
                  <a:schemeClr val="tx1"/>
                </a:solidFill>
                <a:latin typeface="Lato Light" charset="0"/>
              </a:defRPr>
            </a:lvl7pPr>
            <a:lvl8pPr marL="3429000" indent="-228600" defTabSz="1827213" eaLnBrk="0" fontAlgn="base" hangingPunct="0">
              <a:spcBef>
                <a:spcPct val="0"/>
              </a:spcBef>
              <a:spcAft>
                <a:spcPct val="0"/>
              </a:spcAft>
              <a:defRPr sz="3600">
                <a:solidFill>
                  <a:schemeClr val="tx1"/>
                </a:solidFill>
                <a:latin typeface="Lato Light" charset="0"/>
              </a:defRPr>
            </a:lvl8pPr>
            <a:lvl9pPr marL="3886200" indent="-228600" defTabSz="1827213" eaLnBrk="0" fontAlgn="base" hangingPunct="0">
              <a:spcBef>
                <a:spcPct val="0"/>
              </a:spcBef>
              <a:spcAft>
                <a:spcPct val="0"/>
              </a:spcAft>
              <a:defRPr sz="3600">
                <a:solidFill>
                  <a:schemeClr val="tx1"/>
                </a:solidFill>
                <a:latin typeface="Lato Light" charset="0"/>
              </a:defRPr>
            </a:lvl9pPr>
          </a:lstStyle>
          <a:p>
            <a:pPr algn="ctr" eaLnBrk="1" hangingPunct="1">
              <a:lnSpc>
                <a:spcPct val="130000"/>
              </a:lnSpc>
            </a:pPr>
            <a:r>
              <a:rPr lang="en-US" altLang="zh-CN" sz="1400" dirty="0">
                <a:solidFill>
                  <a:schemeClr val="tx1">
                    <a:lumMod val="65000"/>
                    <a:lumOff val="35000"/>
                  </a:schemeClr>
                </a:solidFill>
                <a:latin typeface="Arial" charset="0"/>
                <a:ea typeface="微软雅黑" charset="-122"/>
                <a:cs typeface="Roboto Regular" charset="0"/>
                <a:sym typeface="Arial" charset="0"/>
              </a:rPr>
              <a:t>YOUR</a:t>
            </a:r>
            <a:r>
              <a:rPr lang="zh-CN" altLang="en-US" sz="1400" dirty="0">
                <a:solidFill>
                  <a:schemeClr val="tx1">
                    <a:lumMod val="65000"/>
                    <a:lumOff val="35000"/>
                  </a:schemeClr>
                </a:solidFill>
                <a:latin typeface="Arial" charset="0"/>
                <a:ea typeface="微软雅黑" charset="-122"/>
                <a:cs typeface="Roboto Regular" charset="0"/>
                <a:sym typeface="Arial" charset="0"/>
              </a:rPr>
              <a:t> </a:t>
            </a:r>
            <a:r>
              <a:rPr lang="en-US" altLang="zh-CN" sz="1400" dirty="0">
                <a:solidFill>
                  <a:schemeClr val="tx1">
                    <a:lumMod val="65000"/>
                    <a:lumOff val="35000"/>
                  </a:schemeClr>
                </a:solidFill>
                <a:latin typeface="Arial" charset="0"/>
                <a:ea typeface="微软雅黑" charset="-122"/>
                <a:cs typeface="Roboto Regular" charset="0"/>
                <a:sym typeface="Arial" charset="0"/>
              </a:rPr>
              <a:t>TEXT</a:t>
            </a:r>
            <a:r>
              <a:rPr lang="zh-CN" altLang="en-US" sz="1400" dirty="0">
                <a:solidFill>
                  <a:schemeClr val="tx1">
                    <a:lumMod val="65000"/>
                    <a:lumOff val="35000"/>
                  </a:schemeClr>
                </a:solidFill>
                <a:latin typeface="Arial" charset="0"/>
                <a:ea typeface="微软雅黑" charset="-122"/>
                <a:cs typeface="Roboto Regular" charset="0"/>
                <a:sym typeface="Arial" charset="0"/>
              </a:rPr>
              <a:t> </a:t>
            </a:r>
            <a:r>
              <a:rPr lang="en-US" altLang="zh-CN" sz="1400" dirty="0">
                <a:solidFill>
                  <a:schemeClr val="tx1">
                    <a:lumMod val="65000"/>
                    <a:lumOff val="35000"/>
                  </a:schemeClr>
                </a:solidFill>
                <a:latin typeface="Arial" charset="0"/>
                <a:ea typeface="微软雅黑" charset="-122"/>
                <a:cs typeface="Roboto Regular" charset="0"/>
                <a:sym typeface="Arial" charset="0"/>
              </a:rPr>
              <a:t>HERE</a:t>
            </a:r>
          </a:p>
        </p:txBody>
      </p:sp>
    </p:spTree>
    <p:extLst>
      <p:ext uri="{BB962C8B-B14F-4D97-AF65-F5344CB8AC3E}">
        <p14:creationId xmlns:p14="http://schemas.microsoft.com/office/powerpoint/2010/main" val="16180047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5000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ppt_x"/>
                                          </p:val>
                                        </p:tav>
                                        <p:tav tm="100000">
                                          <p:val>
                                            <p:strVal val="#ppt_x"/>
                                          </p:val>
                                        </p:tav>
                                      </p:tavLst>
                                    </p:anim>
                                    <p:anim calcmode="lin" valueType="num">
                                      <p:cBhvr additive="base">
                                        <p:cTn id="8" dur="10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decel="50000" fill="hold" nodeType="withEffect">
                                  <p:stCondLst>
                                    <p:cond delay="2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ppt_x"/>
                                          </p:val>
                                        </p:tav>
                                        <p:tav tm="100000">
                                          <p:val>
                                            <p:strVal val="#ppt_x"/>
                                          </p:val>
                                        </p:tav>
                                      </p:tavLst>
                                    </p:anim>
                                    <p:anim calcmode="lin" valueType="num">
                                      <p:cBhvr additive="base">
                                        <p:cTn id="12" dur="10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decel="50000" fill="hold" nodeType="withEffect">
                                  <p:stCondLst>
                                    <p:cond delay="40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1000" fill="hold"/>
                                        <p:tgtEl>
                                          <p:spTgt spid="6"/>
                                        </p:tgtEl>
                                        <p:attrNameLst>
                                          <p:attrName>ppt_x</p:attrName>
                                        </p:attrNameLst>
                                      </p:cBhvr>
                                      <p:tavLst>
                                        <p:tav tm="0">
                                          <p:val>
                                            <p:strVal val="#ppt_x"/>
                                          </p:val>
                                        </p:tav>
                                        <p:tav tm="100000">
                                          <p:val>
                                            <p:strVal val="#ppt_x"/>
                                          </p:val>
                                        </p:tav>
                                      </p:tavLst>
                                    </p:anim>
                                    <p:anim calcmode="lin" valueType="num">
                                      <p:cBhvr additive="base">
                                        <p:cTn id="16" dur="1000" fill="hold"/>
                                        <p:tgtEl>
                                          <p:spTgt spid="6"/>
                                        </p:tgtEl>
                                        <p:attrNameLst>
                                          <p:attrName>ppt_y</p:attrName>
                                        </p:attrNameLst>
                                      </p:cBhvr>
                                      <p:tavLst>
                                        <p:tav tm="0">
                                          <p:val>
                                            <p:strVal val="1+#ppt_h/2"/>
                                          </p:val>
                                        </p:tav>
                                        <p:tav tm="100000">
                                          <p:val>
                                            <p:strVal val="#ppt_y"/>
                                          </p:val>
                                        </p:tav>
                                      </p:tavLst>
                                    </p:anim>
                                  </p:childTnLst>
                                </p:cTn>
                              </p:par>
                            </p:childTnLst>
                          </p:cTn>
                        </p:par>
                        <p:par>
                          <p:cTn id="17" fill="hold">
                            <p:stCondLst>
                              <p:cond delay="1400"/>
                            </p:stCondLst>
                            <p:childTnLst>
                              <p:par>
                                <p:cTn id="18" presetID="12" presetClass="entr" presetSubtype="4"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additive="base">
                                        <p:cTn id="20" dur="500"/>
                                        <p:tgtEl>
                                          <p:spTgt spid="18"/>
                                        </p:tgtEl>
                                        <p:attrNameLst>
                                          <p:attrName>ppt_y</p:attrName>
                                        </p:attrNameLst>
                                      </p:cBhvr>
                                      <p:tavLst>
                                        <p:tav tm="0">
                                          <p:val>
                                            <p:strVal val="#ppt_y+#ppt_h*1.125000"/>
                                          </p:val>
                                        </p:tav>
                                        <p:tav tm="100000">
                                          <p:val>
                                            <p:strVal val="#ppt_y"/>
                                          </p:val>
                                        </p:tav>
                                      </p:tavLst>
                                    </p:anim>
                                    <p:animEffect transition="in" filter="wipe(up)">
                                      <p:cBhvr>
                                        <p:cTn id="21" dur="500"/>
                                        <p:tgtEl>
                                          <p:spTgt spid="18"/>
                                        </p:tgtEl>
                                      </p:cBhvr>
                                    </p:animEffect>
                                  </p:childTnLst>
                                </p:cTn>
                              </p:par>
                              <p:par>
                                <p:cTn id="22" presetID="12" presetClass="entr" presetSubtype="4"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p:tgtEl>
                                          <p:spTgt spid="17"/>
                                        </p:tgtEl>
                                        <p:attrNameLst>
                                          <p:attrName>ppt_y</p:attrName>
                                        </p:attrNameLst>
                                      </p:cBhvr>
                                      <p:tavLst>
                                        <p:tav tm="0">
                                          <p:val>
                                            <p:strVal val="#ppt_y+#ppt_h*1.125000"/>
                                          </p:val>
                                        </p:tav>
                                        <p:tav tm="100000">
                                          <p:val>
                                            <p:strVal val="#ppt_y"/>
                                          </p:val>
                                        </p:tav>
                                      </p:tavLst>
                                    </p:anim>
                                    <p:animEffect transition="in" filter="wipe(up)">
                                      <p:cBhvr>
                                        <p:cTn id="25" dur="500"/>
                                        <p:tgtEl>
                                          <p:spTgt spid="17"/>
                                        </p:tgtEl>
                                      </p:cBhvr>
                                    </p:animEffect>
                                  </p:childTnLst>
                                </p:cTn>
                              </p:par>
                            </p:childTnLst>
                          </p:cTn>
                        </p:par>
                        <p:par>
                          <p:cTn id="26" fill="hold">
                            <p:stCondLst>
                              <p:cond delay="1900"/>
                            </p:stCondLst>
                            <p:childTnLst>
                              <p:par>
                                <p:cTn id="27" presetID="12" presetClass="entr" presetSubtype="4" fill="hold" grpId="0" nodeType="after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p:tgtEl>
                                          <p:spTgt spid="16"/>
                                        </p:tgtEl>
                                        <p:attrNameLst>
                                          <p:attrName>ppt_y</p:attrName>
                                        </p:attrNameLst>
                                      </p:cBhvr>
                                      <p:tavLst>
                                        <p:tav tm="0">
                                          <p:val>
                                            <p:strVal val="#ppt_y+#ppt_h*1.125000"/>
                                          </p:val>
                                        </p:tav>
                                        <p:tav tm="100000">
                                          <p:val>
                                            <p:strVal val="#ppt_y"/>
                                          </p:val>
                                        </p:tav>
                                      </p:tavLst>
                                    </p:anim>
                                    <p:animEffect transition="in" filter="wipe(up)">
                                      <p:cBhvr>
                                        <p:cTn id="30" dur="500"/>
                                        <p:tgtEl>
                                          <p:spTgt spid="16"/>
                                        </p:tgtEl>
                                      </p:cBhvr>
                                    </p:animEffect>
                                  </p:childTnLst>
                                </p:cTn>
                              </p:par>
                              <p:par>
                                <p:cTn id="31" presetID="12" presetClass="entr" presetSubtype="4"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p:tgtEl>
                                          <p:spTgt spid="15"/>
                                        </p:tgtEl>
                                        <p:attrNameLst>
                                          <p:attrName>ppt_y</p:attrName>
                                        </p:attrNameLst>
                                      </p:cBhvr>
                                      <p:tavLst>
                                        <p:tav tm="0">
                                          <p:val>
                                            <p:strVal val="#ppt_y+#ppt_h*1.125000"/>
                                          </p:val>
                                        </p:tav>
                                        <p:tav tm="100000">
                                          <p:val>
                                            <p:strVal val="#ppt_y"/>
                                          </p:val>
                                        </p:tav>
                                      </p:tavLst>
                                    </p:anim>
                                    <p:animEffect transition="in" filter="wipe(up)">
                                      <p:cBhvr>
                                        <p:cTn id="34" dur="500"/>
                                        <p:tgtEl>
                                          <p:spTgt spid="15"/>
                                        </p:tgtEl>
                                      </p:cBhvr>
                                    </p:animEffect>
                                  </p:childTnLst>
                                </p:cTn>
                              </p:par>
                            </p:childTnLst>
                          </p:cTn>
                        </p:par>
                        <p:par>
                          <p:cTn id="35" fill="hold">
                            <p:stCondLst>
                              <p:cond delay="2400"/>
                            </p:stCondLst>
                            <p:childTnLst>
                              <p:par>
                                <p:cTn id="36" presetID="12" presetClass="entr" presetSubtype="4" fill="hold" grpId="0" nodeType="afterEffect">
                                  <p:stCondLst>
                                    <p:cond delay="0"/>
                                  </p:stCondLst>
                                  <p:childTnLst>
                                    <p:set>
                                      <p:cBhvr>
                                        <p:cTn id="37" dur="1" fill="hold">
                                          <p:stCondLst>
                                            <p:cond delay="0"/>
                                          </p:stCondLst>
                                        </p:cTn>
                                        <p:tgtEl>
                                          <p:spTgt spid="20"/>
                                        </p:tgtEl>
                                        <p:attrNameLst>
                                          <p:attrName>style.visibility</p:attrName>
                                        </p:attrNameLst>
                                      </p:cBhvr>
                                      <p:to>
                                        <p:strVal val="visible"/>
                                      </p:to>
                                    </p:set>
                                    <p:anim calcmode="lin" valueType="num">
                                      <p:cBhvr additive="base">
                                        <p:cTn id="38" dur="500"/>
                                        <p:tgtEl>
                                          <p:spTgt spid="20"/>
                                        </p:tgtEl>
                                        <p:attrNameLst>
                                          <p:attrName>ppt_y</p:attrName>
                                        </p:attrNameLst>
                                      </p:cBhvr>
                                      <p:tavLst>
                                        <p:tav tm="0">
                                          <p:val>
                                            <p:strVal val="#ppt_y+#ppt_h*1.125000"/>
                                          </p:val>
                                        </p:tav>
                                        <p:tav tm="100000">
                                          <p:val>
                                            <p:strVal val="#ppt_y"/>
                                          </p:val>
                                        </p:tav>
                                      </p:tavLst>
                                    </p:anim>
                                    <p:animEffect transition="in" filter="wipe(up)">
                                      <p:cBhvr>
                                        <p:cTn id="39" dur="500"/>
                                        <p:tgtEl>
                                          <p:spTgt spid="20"/>
                                        </p:tgtEl>
                                      </p:cBhvr>
                                    </p:animEffect>
                                  </p:childTnLst>
                                </p:cTn>
                              </p:par>
                              <p:par>
                                <p:cTn id="40" presetID="12" presetClass="entr" presetSubtype="4"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 calcmode="lin" valueType="num">
                                      <p:cBhvr additive="base">
                                        <p:cTn id="42" dur="500"/>
                                        <p:tgtEl>
                                          <p:spTgt spid="19"/>
                                        </p:tgtEl>
                                        <p:attrNameLst>
                                          <p:attrName>ppt_y</p:attrName>
                                        </p:attrNameLst>
                                      </p:cBhvr>
                                      <p:tavLst>
                                        <p:tav tm="0">
                                          <p:val>
                                            <p:strVal val="#ppt_y+#ppt_h*1.125000"/>
                                          </p:val>
                                        </p:tav>
                                        <p:tav tm="100000">
                                          <p:val>
                                            <p:strVal val="#ppt_y"/>
                                          </p:val>
                                        </p:tav>
                                      </p:tavLst>
                                    </p:anim>
                                    <p:animEffect transition="in" filter="wipe(up)">
                                      <p:cBhvr>
                                        <p:cTn id="4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P spid="19" grpId="0"/>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梯形 1"/>
          <p:cNvSpPr/>
          <p:nvPr/>
        </p:nvSpPr>
        <p:spPr>
          <a:xfrm flipV="1">
            <a:off x="5846164" y="-14990"/>
            <a:ext cx="6345836" cy="6872990"/>
          </a:xfrm>
          <a:custGeom>
            <a:avLst/>
            <a:gdLst>
              <a:gd name="connsiteX0" fmla="*/ 0 w 5926111"/>
              <a:gd name="connsiteY0" fmla="*/ 6858000 h 6858000"/>
              <a:gd name="connsiteX1" fmla="*/ 1481528 w 5926111"/>
              <a:gd name="connsiteY1" fmla="*/ 0 h 6858000"/>
              <a:gd name="connsiteX2" fmla="*/ 4444583 w 5926111"/>
              <a:gd name="connsiteY2" fmla="*/ 0 h 6858000"/>
              <a:gd name="connsiteX3" fmla="*/ 5926111 w 5926111"/>
              <a:gd name="connsiteY3" fmla="*/ 6858000 h 6858000"/>
              <a:gd name="connsiteX4" fmla="*/ 0 w 5926111"/>
              <a:gd name="connsiteY4" fmla="*/ 6858000 h 6858000"/>
              <a:gd name="connsiteX0" fmla="*/ 0 w 5926111"/>
              <a:gd name="connsiteY0" fmla="*/ 6872990 h 6872990"/>
              <a:gd name="connsiteX1" fmla="*/ 1481528 w 5926111"/>
              <a:gd name="connsiteY1" fmla="*/ 14990 h 6872990"/>
              <a:gd name="connsiteX2" fmla="*/ 5913619 w 5926111"/>
              <a:gd name="connsiteY2" fmla="*/ 0 h 6872990"/>
              <a:gd name="connsiteX3" fmla="*/ 5926111 w 5926111"/>
              <a:gd name="connsiteY3" fmla="*/ 6872990 h 6872990"/>
              <a:gd name="connsiteX4" fmla="*/ 0 w 5926111"/>
              <a:gd name="connsiteY4" fmla="*/ 6872990 h 6872990"/>
              <a:gd name="connsiteX0" fmla="*/ 0 w 6345836"/>
              <a:gd name="connsiteY0" fmla="*/ 6858000 h 6872990"/>
              <a:gd name="connsiteX1" fmla="*/ 1901253 w 6345836"/>
              <a:gd name="connsiteY1" fmla="*/ 14990 h 6872990"/>
              <a:gd name="connsiteX2" fmla="*/ 6333344 w 6345836"/>
              <a:gd name="connsiteY2" fmla="*/ 0 h 6872990"/>
              <a:gd name="connsiteX3" fmla="*/ 6345836 w 6345836"/>
              <a:gd name="connsiteY3" fmla="*/ 6872990 h 6872990"/>
              <a:gd name="connsiteX4" fmla="*/ 0 w 6345836"/>
              <a:gd name="connsiteY4" fmla="*/ 6858000 h 6872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45836" h="6872990">
                <a:moveTo>
                  <a:pt x="0" y="6858000"/>
                </a:moveTo>
                <a:lnTo>
                  <a:pt x="1901253" y="14990"/>
                </a:lnTo>
                <a:lnTo>
                  <a:pt x="6333344" y="0"/>
                </a:lnTo>
                <a:lnTo>
                  <a:pt x="6345836" y="6872990"/>
                </a:lnTo>
                <a:lnTo>
                  <a:pt x="0" y="6858000"/>
                </a:lnTo>
                <a:close/>
              </a:path>
            </a:pathLst>
          </a:custGeom>
          <a:blipFill dpi="0" rotWithShape="0">
            <a:blip r:embed="rId3"/>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is1ide-文本框 18"/>
          <p:cNvSpPr txBox="1"/>
          <p:nvPr/>
        </p:nvSpPr>
        <p:spPr>
          <a:xfrm>
            <a:off x="579076" y="4600763"/>
            <a:ext cx="4565433" cy="1233234"/>
          </a:xfrm>
          <a:prstGeom prst="rect">
            <a:avLst/>
          </a:prstGeom>
          <a:noFill/>
        </p:spPr>
        <p:txBody>
          <a:bodyPr wrap="square">
            <a:noAutofit/>
          </a:bodyPr>
          <a:lstStyle/>
          <a:p>
            <a:pPr>
              <a:lnSpc>
                <a:spcPct val="120000"/>
              </a:lnSpc>
            </a:pPr>
            <a:r>
              <a:rPr lang="en-US" altLang="zh-CN" sz="1100" dirty="0">
                <a:solidFill>
                  <a:schemeClr val="tx1">
                    <a:lumMod val="65000"/>
                    <a:lumOff val="35000"/>
                  </a:schemeClr>
                </a:solidFill>
                <a:latin typeface="华文细黑" panose="02010600040101010101" pitchFamily="2" charset="-122"/>
                <a:ea typeface="华文细黑" panose="02010600040101010101" pitchFamily="2" charset="-122"/>
              </a:rPr>
              <a:t>This PPT template for the rice husk designer pencil demo works, focusing on the production of high-end design templates, I hope to help your </a:t>
            </a:r>
            <a:r>
              <a:rPr lang="en-US" altLang="zh-CN" sz="1100" dirty="0" err="1">
                <a:solidFill>
                  <a:schemeClr val="tx1">
                    <a:lumMod val="65000"/>
                    <a:lumOff val="35000"/>
                  </a:schemeClr>
                </a:solidFill>
                <a:latin typeface="华文细黑" panose="02010600040101010101" pitchFamily="2" charset="-122"/>
                <a:ea typeface="华文细黑" panose="02010600040101010101" pitchFamily="2" charset="-122"/>
              </a:rPr>
              <a:t>demonstrationThis</a:t>
            </a:r>
            <a:r>
              <a:rPr lang="en-US" altLang="zh-CN" sz="1100" dirty="0">
                <a:solidFill>
                  <a:schemeClr val="tx1">
                    <a:lumMod val="65000"/>
                    <a:lumOff val="35000"/>
                  </a:schemeClr>
                </a:solidFill>
                <a:latin typeface="华文细黑" panose="02010600040101010101" pitchFamily="2" charset="-122"/>
                <a:ea typeface="华文细黑" panose="02010600040101010101" pitchFamily="2" charset="-122"/>
              </a:rPr>
              <a:t> PPT template for the rice husk designer</a:t>
            </a:r>
            <a:r>
              <a:rPr lang="zh-CN" altLang="en-US" sz="11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1100" dirty="0">
                <a:solidFill>
                  <a:schemeClr val="tx1">
                    <a:lumMod val="65000"/>
                    <a:lumOff val="35000"/>
                  </a:schemeClr>
                </a:solidFill>
                <a:latin typeface="华文细黑" panose="02010600040101010101" pitchFamily="2" charset="-122"/>
                <a:ea typeface="华文细黑" panose="02010600040101010101" pitchFamily="2" charset="-122"/>
              </a:rPr>
              <a:t>This PPT template </a:t>
            </a:r>
            <a:endParaRPr lang="zh-CN" altLang="en-US" sz="1100" dirty="0">
              <a:solidFill>
                <a:schemeClr val="tx1">
                  <a:lumMod val="65000"/>
                  <a:lumOff val="35000"/>
                </a:schemeClr>
              </a:solidFill>
              <a:latin typeface="华文细黑" panose="02010600040101010101" pitchFamily="2" charset="-122"/>
              <a:ea typeface="华文细黑" panose="02010600040101010101" pitchFamily="2" charset="-122"/>
            </a:endParaRPr>
          </a:p>
        </p:txBody>
      </p:sp>
      <p:sp>
        <p:nvSpPr>
          <p:cNvPr id="23" name="平行四边形 4"/>
          <p:cNvSpPr/>
          <p:nvPr/>
        </p:nvSpPr>
        <p:spPr>
          <a:xfrm rot="60000" flipH="1">
            <a:off x="5831173" y="421465"/>
            <a:ext cx="914399" cy="2304730"/>
          </a:xfrm>
          <a:custGeom>
            <a:avLst/>
            <a:gdLst>
              <a:gd name="connsiteX0" fmla="*/ 0 w 1304143"/>
              <a:gd name="connsiteY0" fmla="*/ 2289740 h 2289740"/>
              <a:gd name="connsiteX1" fmla="*/ 729707 w 1304143"/>
              <a:gd name="connsiteY1" fmla="*/ 0 h 2289740"/>
              <a:gd name="connsiteX2" fmla="*/ 1304143 w 1304143"/>
              <a:gd name="connsiteY2" fmla="*/ 0 h 2289740"/>
              <a:gd name="connsiteX3" fmla="*/ 574436 w 1304143"/>
              <a:gd name="connsiteY3" fmla="*/ 2289740 h 2289740"/>
              <a:gd name="connsiteX4" fmla="*/ 0 w 1304143"/>
              <a:gd name="connsiteY4" fmla="*/ 2289740 h 2289740"/>
              <a:gd name="connsiteX0" fmla="*/ 0 w 1004340"/>
              <a:gd name="connsiteY0" fmla="*/ 2289740 h 2289740"/>
              <a:gd name="connsiteX1" fmla="*/ 729707 w 1004340"/>
              <a:gd name="connsiteY1" fmla="*/ 0 h 2289740"/>
              <a:gd name="connsiteX2" fmla="*/ 1004340 w 1004340"/>
              <a:gd name="connsiteY2" fmla="*/ 0 h 2289740"/>
              <a:gd name="connsiteX3" fmla="*/ 574436 w 1004340"/>
              <a:gd name="connsiteY3" fmla="*/ 2289740 h 2289740"/>
              <a:gd name="connsiteX4" fmla="*/ 0 w 1004340"/>
              <a:gd name="connsiteY4" fmla="*/ 2289740 h 2289740"/>
              <a:gd name="connsiteX0" fmla="*/ 0 w 1004340"/>
              <a:gd name="connsiteY0" fmla="*/ 2289740 h 2304730"/>
              <a:gd name="connsiteX1" fmla="*/ 729707 w 1004340"/>
              <a:gd name="connsiteY1" fmla="*/ 0 h 2304730"/>
              <a:gd name="connsiteX2" fmla="*/ 1004340 w 1004340"/>
              <a:gd name="connsiteY2" fmla="*/ 0 h 2304730"/>
              <a:gd name="connsiteX3" fmla="*/ 199682 w 1004340"/>
              <a:gd name="connsiteY3" fmla="*/ 2304730 h 2304730"/>
              <a:gd name="connsiteX4" fmla="*/ 0 w 1004340"/>
              <a:gd name="connsiteY4" fmla="*/ 2289740 h 2304730"/>
              <a:gd name="connsiteX0" fmla="*/ 0 w 914399"/>
              <a:gd name="connsiteY0" fmla="*/ 2289740 h 2304730"/>
              <a:gd name="connsiteX1" fmla="*/ 729707 w 914399"/>
              <a:gd name="connsiteY1" fmla="*/ 0 h 2304730"/>
              <a:gd name="connsiteX2" fmla="*/ 914399 w 914399"/>
              <a:gd name="connsiteY2" fmla="*/ 14990 h 2304730"/>
              <a:gd name="connsiteX3" fmla="*/ 199682 w 914399"/>
              <a:gd name="connsiteY3" fmla="*/ 2304730 h 2304730"/>
              <a:gd name="connsiteX4" fmla="*/ 0 w 914399"/>
              <a:gd name="connsiteY4" fmla="*/ 2289740 h 2304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399" h="2304730">
                <a:moveTo>
                  <a:pt x="0" y="2289740"/>
                </a:moveTo>
                <a:lnTo>
                  <a:pt x="729707" y="0"/>
                </a:lnTo>
                <a:lnTo>
                  <a:pt x="914399" y="14990"/>
                </a:lnTo>
                <a:lnTo>
                  <a:pt x="199682" y="2304730"/>
                </a:lnTo>
                <a:lnTo>
                  <a:pt x="0" y="2289740"/>
                </a:lnTo>
                <a:close/>
              </a:path>
            </a:pathLst>
          </a:custGeom>
          <a:solidFill>
            <a:schemeClr val="tx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文本框 23"/>
          <p:cNvSpPr txBox="1"/>
          <p:nvPr/>
        </p:nvSpPr>
        <p:spPr>
          <a:xfrm>
            <a:off x="488606" y="1525651"/>
            <a:ext cx="5357557" cy="1569660"/>
          </a:xfrm>
          <a:prstGeom prst="rect">
            <a:avLst/>
          </a:prstGeom>
          <a:noFill/>
        </p:spPr>
        <p:txBody>
          <a:bodyPr wrap="none" rtlCol="0">
            <a:spAutoFit/>
          </a:bodyPr>
          <a:lstStyle/>
          <a:p>
            <a:r>
              <a:rPr kumimoji="1" lang="en-US" altLang="zh-CN" sz="9600" dirty="0">
                <a:solidFill>
                  <a:schemeClr val="tx1">
                    <a:lumMod val="85000"/>
                    <a:lumOff val="15000"/>
                  </a:schemeClr>
                </a:solidFill>
                <a:latin typeface="Source Han Sans CN Normal" charset="-122"/>
                <a:ea typeface="Source Han Sans CN Normal" charset="-122"/>
                <a:cs typeface="Source Han Sans CN Normal" charset="-122"/>
              </a:rPr>
              <a:t>FASHION</a:t>
            </a:r>
            <a:endParaRPr kumimoji="1" lang="zh-CN" altLang="en-US" sz="9600" dirty="0">
              <a:solidFill>
                <a:schemeClr val="tx1">
                  <a:lumMod val="85000"/>
                  <a:lumOff val="15000"/>
                </a:schemeClr>
              </a:solidFill>
              <a:latin typeface="Source Han Sans CN Normal" charset="-122"/>
              <a:ea typeface="Source Han Sans CN Normal" charset="-122"/>
              <a:cs typeface="Source Han Sans CN Normal" charset="-122"/>
            </a:endParaRPr>
          </a:p>
        </p:txBody>
      </p:sp>
      <p:sp>
        <p:nvSpPr>
          <p:cNvPr id="25" name="文本框 24"/>
          <p:cNvSpPr txBox="1"/>
          <p:nvPr/>
        </p:nvSpPr>
        <p:spPr>
          <a:xfrm>
            <a:off x="484208" y="2823590"/>
            <a:ext cx="4113627" cy="1323439"/>
          </a:xfrm>
          <a:prstGeom prst="rect">
            <a:avLst/>
          </a:prstGeom>
          <a:noFill/>
        </p:spPr>
        <p:txBody>
          <a:bodyPr wrap="none" rtlCol="0">
            <a:spAutoFit/>
          </a:bodyPr>
          <a:lstStyle/>
          <a:p>
            <a:r>
              <a:rPr kumimoji="1" lang="en-US" altLang="zh-CN" sz="8000" dirty="0">
                <a:latin typeface="Source Han Sans CN Normal" charset="-122"/>
                <a:ea typeface="Source Han Sans CN Normal" charset="-122"/>
                <a:cs typeface="Source Han Sans CN Normal" charset="-122"/>
              </a:rPr>
              <a:t>STYLE</a:t>
            </a:r>
            <a:r>
              <a:rPr kumimoji="1" lang="zh-CN" altLang="en-US" sz="8000" dirty="0">
                <a:latin typeface="Source Han Sans CN Normal" charset="-122"/>
                <a:ea typeface="Source Han Sans CN Normal" charset="-122"/>
                <a:cs typeface="Source Han Sans CN Normal" charset="-122"/>
              </a:rPr>
              <a:t>！</a:t>
            </a:r>
          </a:p>
        </p:txBody>
      </p:sp>
    </p:spTree>
    <p:extLst>
      <p:ext uri="{BB962C8B-B14F-4D97-AF65-F5344CB8AC3E}">
        <p14:creationId xmlns:p14="http://schemas.microsoft.com/office/powerpoint/2010/main" val="5704901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heckerboard(across)">
                                      <p:cBhvr>
                                        <p:cTn id="7" dur="500"/>
                                        <p:tgtEl>
                                          <p:spTgt spid="1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down)">
                                      <p:cBhvr>
                                        <p:cTn id="10" dur="500"/>
                                        <p:tgtEl>
                                          <p:spTgt spid="23"/>
                                        </p:tgtEl>
                                      </p:cBhvr>
                                    </p:animEffect>
                                  </p:childTnLst>
                                </p:cTn>
                              </p:par>
                            </p:childTnLst>
                          </p:cTn>
                        </p:par>
                        <p:par>
                          <p:cTn id="11" fill="hold">
                            <p:stCondLst>
                              <p:cond delay="500"/>
                            </p:stCondLst>
                            <p:childTnLst>
                              <p:par>
                                <p:cTn id="12" presetID="12" presetClass="entr" presetSubtype="4" fill="hold" grpId="0" nodeType="afterEffect">
                                  <p:stCondLst>
                                    <p:cond delay="0"/>
                                  </p:stCondLst>
                                  <p:childTnLst>
                                    <p:set>
                                      <p:cBhvr>
                                        <p:cTn id="13" dur="1" fill="hold">
                                          <p:stCondLst>
                                            <p:cond delay="0"/>
                                          </p:stCondLst>
                                        </p:cTn>
                                        <p:tgtEl>
                                          <p:spTgt spid="21"/>
                                        </p:tgtEl>
                                        <p:attrNameLst>
                                          <p:attrName>style.visibility</p:attrName>
                                        </p:attrNameLst>
                                      </p:cBhvr>
                                      <p:to>
                                        <p:strVal val="visible"/>
                                      </p:to>
                                    </p:set>
                                    <p:anim calcmode="lin" valueType="num">
                                      <p:cBhvr additive="base">
                                        <p:cTn id="14" dur="500"/>
                                        <p:tgtEl>
                                          <p:spTgt spid="21"/>
                                        </p:tgtEl>
                                        <p:attrNameLst>
                                          <p:attrName>ppt_y</p:attrName>
                                        </p:attrNameLst>
                                      </p:cBhvr>
                                      <p:tavLst>
                                        <p:tav tm="0">
                                          <p:val>
                                            <p:strVal val="#ppt_y+#ppt_h*1.125000"/>
                                          </p:val>
                                        </p:tav>
                                        <p:tav tm="100000">
                                          <p:val>
                                            <p:strVal val="#ppt_y"/>
                                          </p:val>
                                        </p:tav>
                                      </p:tavLst>
                                    </p:anim>
                                    <p:animEffect transition="in" filter="wipe(up)">
                                      <p:cBhvr>
                                        <p:cTn id="15" dur="500"/>
                                        <p:tgtEl>
                                          <p:spTgt spid="21"/>
                                        </p:tgtEl>
                                      </p:cBhvr>
                                    </p:animEffect>
                                  </p:childTnLst>
                                </p:cTn>
                              </p:par>
                            </p:childTnLst>
                          </p:cTn>
                        </p:par>
                        <p:par>
                          <p:cTn id="16" fill="hold">
                            <p:stCondLst>
                              <p:cond delay="1000"/>
                            </p:stCondLst>
                            <p:childTnLst>
                              <p:par>
                                <p:cTn id="17" presetID="12" presetClass="entr" presetSubtype="4"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500"/>
                                        <p:tgtEl>
                                          <p:spTgt spid="25"/>
                                        </p:tgtEl>
                                        <p:attrNameLst>
                                          <p:attrName>ppt_y</p:attrName>
                                        </p:attrNameLst>
                                      </p:cBhvr>
                                      <p:tavLst>
                                        <p:tav tm="0">
                                          <p:val>
                                            <p:strVal val="#ppt_y+#ppt_h*1.125000"/>
                                          </p:val>
                                        </p:tav>
                                        <p:tav tm="100000">
                                          <p:val>
                                            <p:strVal val="#ppt_y"/>
                                          </p:val>
                                        </p:tav>
                                      </p:tavLst>
                                    </p:anim>
                                    <p:animEffect transition="in" filter="wipe(up)">
                                      <p:cBhvr>
                                        <p:cTn id="20" dur="500"/>
                                        <p:tgtEl>
                                          <p:spTgt spid="25"/>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p:tgtEl>
                                          <p:spTgt spid="24"/>
                                        </p:tgtEl>
                                        <p:attrNameLst>
                                          <p:attrName>ppt_y</p:attrName>
                                        </p:attrNameLst>
                                      </p:cBhvr>
                                      <p:tavLst>
                                        <p:tav tm="0">
                                          <p:val>
                                            <p:strVal val="#ppt_y+#ppt_h*1.125000"/>
                                          </p:val>
                                        </p:tav>
                                        <p:tav tm="100000">
                                          <p:val>
                                            <p:strVal val="#ppt_y"/>
                                          </p:val>
                                        </p:tav>
                                      </p:tavLst>
                                    </p:anim>
                                    <p:animEffect transition="in" filter="wipe(up)">
                                      <p:cBhvr>
                                        <p:cTn id="2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1" grpId="0"/>
      <p:bldP spid="23" grpId="0" animBg="1"/>
      <p:bldP spid="24" grpId="0"/>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 y="0"/>
            <a:ext cx="4136872" cy="6858000"/>
          </a:xfrm>
          <a:prstGeom prst="rect">
            <a:avLst/>
          </a:prstGeom>
        </p:spPr>
      </p:pic>
      <p:sp>
        <p:nvSpPr>
          <p:cNvPr id="2" name="矩形 1"/>
          <p:cNvSpPr/>
          <p:nvPr/>
        </p:nvSpPr>
        <p:spPr>
          <a:xfrm>
            <a:off x="-1" y="3846970"/>
            <a:ext cx="4138047" cy="3011030"/>
          </a:xfrm>
          <a:prstGeom prst="rect">
            <a:avLst/>
          </a:prstGeom>
          <a:solidFill>
            <a:schemeClr val="tx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Rectangle 5"/>
          <p:cNvSpPr/>
          <p:nvPr/>
        </p:nvSpPr>
        <p:spPr>
          <a:xfrm>
            <a:off x="5777429" y="1682664"/>
            <a:ext cx="2671787" cy="417971"/>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ormAutofit/>
          </a:bodyPr>
          <a:lstStyle/>
          <a:p>
            <a:pPr>
              <a:lnSpc>
                <a:spcPct val="12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900" dirty="0">
                <a:solidFill>
                  <a:schemeClr val="bg1">
                    <a:lumMod val="50000"/>
                  </a:schemeClr>
                </a:solidFill>
                <a:latin typeface="微软雅黑" panose="020B0503020204020204" pitchFamily="34" charset="-122"/>
                <a:ea typeface="微软雅黑" panose="020B0503020204020204" pitchFamily="34" charset="-122"/>
              </a:rPr>
            </a:br>
            <a:r>
              <a:rPr lang="zh-CN" altLang="en-US" sz="900" dirty="0">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10" name="Rectangle 6"/>
          <p:cNvSpPr/>
          <p:nvPr/>
        </p:nvSpPr>
        <p:spPr>
          <a:xfrm>
            <a:off x="5808144" y="1305542"/>
            <a:ext cx="1339965" cy="358963"/>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normAutofit/>
          </a:bodyPr>
          <a:lstStyle/>
          <a:p>
            <a:r>
              <a:rPr lang="zh-CN" altLang="en-US" sz="1400" dirty="0">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11" name="Rectangle 7"/>
          <p:cNvSpPr/>
          <p:nvPr/>
        </p:nvSpPr>
        <p:spPr>
          <a:xfrm>
            <a:off x="5808144" y="3429000"/>
            <a:ext cx="2671787" cy="417971"/>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ormAutofit/>
          </a:bodyPr>
          <a:lstStyle/>
          <a:p>
            <a:pPr>
              <a:lnSpc>
                <a:spcPct val="120000"/>
              </a:lnSpc>
            </a:pPr>
            <a:r>
              <a:rPr lang="zh-CN" altLang="en-US" sz="900">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900">
                <a:solidFill>
                  <a:schemeClr val="bg1">
                    <a:lumMod val="50000"/>
                  </a:schemeClr>
                </a:solidFill>
                <a:latin typeface="微软雅黑" panose="020B0503020204020204" pitchFamily="34" charset="-122"/>
                <a:ea typeface="微软雅黑" panose="020B0503020204020204" pitchFamily="34" charset="-122"/>
              </a:rPr>
            </a:br>
            <a:r>
              <a:rPr lang="zh-CN" altLang="en-US" sz="900">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12" name="Rectangle 8"/>
          <p:cNvSpPr/>
          <p:nvPr/>
        </p:nvSpPr>
        <p:spPr>
          <a:xfrm>
            <a:off x="5808144" y="3074044"/>
            <a:ext cx="1339965" cy="358963"/>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normAutofit/>
          </a:bodyPr>
          <a:lstStyle/>
          <a:p>
            <a:r>
              <a:rPr lang="zh-CN" altLang="en-US" sz="1400" dirty="0">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14" name="TextBox 1"/>
          <p:cNvSpPr txBox="1">
            <a:spLocks/>
          </p:cNvSpPr>
          <p:nvPr/>
        </p:nvSpPr>
        <p:spPr>
          <a:xfrm>
            <a:off x="8913316" y="1322498"/>
            <a:ext cx="1339965" cy="358963"/>
          </a:xfrm>
          <a:prstGeom prst="rect">
            <a:avLst/>
          </a:prstGeom>
          <a:ln w="12700">
            <a:miter lim="400000"/>
          </a:ln>
        </p:spPr>
        <p:txBody>
          <a:bodyPr wrap="none" lIns="25400" tIns="25400" rIns="25400" bIns="25400" anchor="ctr">
            <a:normAutofit/>
          </a:bodyPr>
          <a:lstStyle/>
          <a:p>
            <a:r>
              <a:rPr lang="zh-CN" altLang="en-US" sz="1600" dirty="0">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15" name="TextBox 2"/>
          <p:cNvSpPr txBox="1">
            <a:spLocks/>
          </p:cNvSpPr>
          <p:nvPr/>
        </p:nvSpPr>
        <p:spPr>
          <a:xfrm>
            <a:off x="8885922" y="1682664"/>
            <a:ext cx="2429316" cy="417971"/>
          </a:xfrm>
          <a:prstGeom prst="rect">
            <a:avLst/>
          </a:prstGeom>
          <a:ln w="12700">
            <a:miter lim="400000"/>
          </a:ln>
        </p:spPr>
        <p:txBody>
          <a:bodyPr wrap="square" lIns="25400" tIns="25400" rIns="25400" bIns="25400">
            <a:normAutofit/>
          </a:bodyPr>
          <a:lstStyle/>
          <a:p>
            <a:pPr>
              <a:lnSpc>
                <a:spcPct val="12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900" dirty="0">
                <a:solidFill>
                  <a:schemeClr val="bg1">
                    <a:lumMod val="50000"/>
                  </a:schemeClr>
                </a:solidFill>
                <a:latin typeface="微软雅黑" panose="020B0503020204020204" pitchFamily="34" charset="-122"/>
                <a:ea typeface="微软雅黑" panose="020B0503020204020204" pitchFamily="34" charset="-122"/>
              </a:rPr>
            </a:br>
            <a:r>
              <a:rPr lang="zh-CN" altLang="en-US" sz="900" dirty="0">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16" name="Rectangle 3"/>
          <p:cNvSpPr/>
          <p:nvPr/>
        </p:nvSpPr>
        <p:spPr>
          <a:xfrm>
            <a:off x="8885922" y="3428999"/>
            <a:ext cx="2671787" cy="417971"/>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ormAutofit/>
          </a:bodyPr>
          <a:lstStyle/>
          <a:p>
            <a:pPr>
              <a:lnSpc>
                <a:spcPct val="12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900" dirty="0">
                <a:solidFill>
                  <a:schemeClr val="bg1">
                    <a:lumMod val="50000"/>
                  </a:schemeClr>
                </a:solidFill>
                <a:latin typeface="微软雅黑" panose="020B0503020204020204" pitchFamily="34" charset="-122"/>
                <a:ea typeface="微软雅黑" panose="020B0503020204020204" pitchFamily="34" charset="-122"/>
              </a:rPr>
            </a:br>
            <a:r>
              <a:rPr lang="zh-CN" altLang="en-US" sz="900" dirty="0">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17" name="Rectangle 4"/>
          <p:cNvSpPr/>
          <p:nvPr/>
        </p:nvSpPr>
        <p:spPr>
          <a:xfrm>
            <a:off x="8885922" y="3074044"/>
            <a:ext cx="1339965" cy="358963"/>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normAutofit/>
          </a:bodyPr>
          <a:lstStyle/>
          <a:p>
            <a:r>
              <a:rPr lang="zh-CN" altLang="en-US" sz="1400" dirty="0">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18" name="Rectangle 7"/>
          <p:cNvSpPr/>
          <p:nvPr/>
        </p:nvSpPr>
        <p:spPr>
          <a:xfrm>
            <a:off x="5812215" y="5175334"/>
            <a:ext cx="2671787" cy="417971"/>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ormAutofit/>
          </a:bodyPr>
          <a:lstStyle/>
          <a:p>
            <a:pPr>
              <a:lnSpc>
                <a:spcPct val="120000"/>
              </a:lnSpc>
            </a:pPr>
            <a:r>
              <a:rPr lang="zh-CN" altLang="en-US" sz="900">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900">
                <a:solidFill>
                  <a:schemeClr val="bg1">
                    <a:lumMod val="50000"/>
                  </a:schemeClr>
                </a:solidFill>
                <a:latin typeface="微软雅黑" panose="020B0503020204020204" pitchFamily="34" charset="-122"/>
                <a:ea typeface="微软雅黑" panose="020B0503020204020204" pitchFamily="34" charset="-122"/>
              </a:rPr>
            </a:br>
            <a:r>
              <a:rPr lang="zh-CN" altLang="en-US" sz="900">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19" name="Rectangle 8"/>
          <p:cNvSpPr/>
          <p:nvPr/>
        </p:nvSpPr>
        <p:spPr>
          <a:xfrm>
            <a:off x="5812215" y="4820378"/>
            <a:ext cx="1339965" cy="358963"/>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normAutofit/>
          </a:bodyPr>
          <a:lstStyle/>
          <a:p>
            <a:r>
              <a:rPr lang="zh-CN" altLang="en-US" sz="1400" dirty="0">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20" name="Rectangle 3"/>
          <p:cNvSpPr/>
          <p:nvPr/>
        </p:nvSpPr>
        <p:spPr>
          <a:xfrm>
            <a:off x="8889993" y="5175333"/>
            <a:ext cx="2671787" cy="417971"/>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ormAutofit/>
          </a:bodyPr>
          <a:lstStyle/>
          <a:p>
            <a:pPr>
              <a:lnSpc>
                <a:spcPct val="12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900" dirty="0">
                <a:solidFill>
                  <a:schemeClr val="bg1">
                    <a:lumMod val="50000"/>
                  </a:schemeClr>
                </a:solidFill>
                <a:latin typeface="微软雅黑" panose="020B0503020204020204" pitchFamily="34" charset="-122"/>
                <a:ea typeface="微软雅黑" panose="020B0503020204020204" pitchFamily="34" charset="-122"/>
              </a:rPr>
            </a:br>
            <a:r>
              <a:rPr lang="zh-CN" altLang="en-US" sz="900" dirty="0">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22" name="Rectangle 4"/>
          <p:cNvSpPr/>
          <p:nvPr/>
        </p:nvSpPr>
        <p:spPr>
          <a:xfrm>
            <a:off x="8889993" y="4820378"/>
            <a:ext cx="1339965" cy="358963"/>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normAutofit/>
          </a:bodyPr>
          <a:lstStyle/>
          <a:p>
            <a:r>
              <a:rPr lang="zh-CN" altLang="en-US" sz="1400" dirty="0">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26" name="Rectangle 113"/>
          <p:cNvSpPr>
            <a:spLocks noChangeArrowheads="1"/>
          </p:cNvSpPr>
          <p:nvPr/>
        </p:nvSpPr>
        <p:spPr bwMode="auto">
          <a:xfrm>
            <a:off x="360935" y="4062393"/>
            <a:ext cx="2615448" cy="543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2843" tIns="91422" rIns="182843" bIns="91422">
            <a:spAutoFit/>
          </a:bodyPr>
          <a:lstStyle>
            <a:lvl1pPr>
              <a:defRPr sz="3600">
                <a:solidFill>
                  <a:schemeClr val="tx1"/>
                </a:solidFill>
                <a:latin typeface="Lato Light" charset="0"/>
              </a:defRPr>
            </a:lvl1pPr>
            <a:lvl2pPr marL="742950" indent="-285750">
              <a:defRPr sz="3600">
                <a:solidFill>
                  <a:schemeClr val="tx1"/>
                </a:solidFill>
                <a:latin typeface="Lato Light" charset="0"/>
              </a:defRPr>
            </a:lvl2pPr>
            <a:lvl3pPr marL="1143000" indent="-228600">
              <a:defRPr sz="3600">
                <a:solidFill>
                  <a:schemeClr val="tx1"/>
                </a:solidFill>
                <a:latin typeface="Lato Light" charset="0"/>
              </a:defRPr>
            </a:lvl3pPr>
            <a:lvl4pPr marL="1600200" indent="-228600">
              <a:defRPr sz="3600">
                <a:solidFill>
                  <a:schemeClr val="tx1"/>
                </a:solidFill>
                <a:latin typeface="Lato Light" charset="0"/>
              </a:defRPr>
            </a:lvl4pPr>
            <a:lvl5pPr marL="2057400" indent="-228600">
              <a:defRPr sz="3600">
                <a:solidFill>
                  <a:schemeClr val="tx1"/>
                </a:solidFill>
                <a:latin typeface="Lato Light" charset="0"/>
              </a:defRPr>
            </a:lvl5pPr>
            <a:lvl6pPr marL="2514600" indent="-228600" defTabSz="1827213" eaLnBrk="0" fontAlgn="base" hangingPunct="0">
              <a:spcBef>
                <a:spcPct val="0"/>
              </a:spcBef>
              <a:spcAft>
                <a:spcPct val="0"/>
              </a:spcAft>
              <a:defRPr sz="3600">
                <a:solidFill>
                  <a:schemeClr val="tx1"/>
                </a:solidFill>
                <a:latin typeface="Lato Light" charset="0"/>
              </a:defRPr>
            </a:lvl6pPr>
            <a:lvl7pPr marL="2971800" indent="-228600" defTabSz="1827213" eaLnBrk="0" fontAlgn="base" hangingPunct="0">
              <a:spcBef>
                <a:spcPct val="0"/>
              </a:spcBef>
              <a:spcAft>
                <a:spcPct val="0"/>
              </a:spcAft>
              <a:defRPr sz="3600">
                <a:solidFill>
                  <a:schemeClr val="tx1"/>
                </a:solidFill>
                <a:latin typeface="Lato Light" charset="0"/>
              </a:defRPr>
            </a:lvl7pPr>
            <a:lvl8pPr marL="3429000" indent="-228600" defTabSz="1827213" eaLnBrk="0" fontAlgn="base" hangingPunct="0">
              <a:spcBef>
                <a:spcPct val="0"/>
              </a:spcBef>
              <a:spcAft>
                <a:spcPct val="0"/>
              </a:spcAft>
              <a:defRPr sz="3600">
                <a:solidFill>
                  <a:schemeClr val="tx1"/>
                </a:solidFill>
                <a:latin typeface="Lato Light" charset="0"/>
              </a:defRPr>
            </a:lvl8pPr>
            <a:lvl9pPr marL="3886200" indent="-228600" defTabSz="1827213" eaLnBrk="0" fontAlgn="base" hangingPunct="0">
              <a:spcBef>
                <a:spcPct val="0"/>
              </a:spcBef>
              <a:spcAft>
                <a:spcPct val="0"/>
              </a:spcAft>
              <a:defRPr sz="3600">
                <a:solidFill>
                  <a:schemeClr val="tx1"/>
                </a:solidFill>
                <a:latin typeface="Lato Light" charset="0"/>
              </a:defRPr>
            </a:lvl9pPr>
          </a:lstStyle>
          <a:p>
            <a:pPr algn="ctr" eaLnBrk="1" hangingPunct="1">
              <a:lnSpc>
                <a:spcPct val="130000"/>
              </a:lnSpc>
            </a:pPr>
            <a:r>
              <a:rPr lang="en-US" altLang="zh-CN" sz="2000" dirty="0">
                <a:solidFill>
                  <a:schemeClr val="bg1"/>
                </a:solidFill>
                <a:latin typeface="Arial" charset="0"/>
                <a:ea typeface="微软雅黑" charset="-122"/>
                <a:cs typeface="Roboto Regular" charset="0"/>
                <a:sym typeface="Arial" charset="0"/>
              </a:rPr>
              <a:t>YOUR</a:t>
            </a:r>
            <a:r>
              <a:rPr lang="zh-CN" altLang="en-US" sz="2000" dirty="0">
                <a:solidFill>
                  <a:schemeClr val="bg1"/>
                </a:solidFill>
                <a:latin typeface="Arial" charset="0"/>
                <a:ea typeface="微软雅黑" charset="-122"/>
                <a:cs typeface="Roboto Regular" charset="0"/>
                <a:sym typeface="Arial" charset="0"/>
              </a:rPr>
              <a:t> </a:t>
            </a:r>
            <a:r>
              <a:rPr lang="en-US" altLang="zh-CN" sz="2000" dirty="0">
                <a:solidFill>
                  <a:schemeClr val="bg1"/>
                </a:solidFill>
                <a:latin typeface="Arial" charset="0"/>
                <a:ea typeface="微软雅黑" charset="-122"/>
                <a:cs typeface="Roboto Regular" charset="0"/>
                <a:sym typeface="Arial" charset="0"/>
              </a:rPr>
              <a:t>TEXT</a:t>
            </a:r>
            <a:r>
              <a:rPr lang="zh-CN" altLang="en-US" sz="2000" dirty="0">
                <a:solidFill>
                  <a:schemeClr val="bg1"/>
                </a:solidFill>
                <a:latin typeface="Arial" charset="0"/>
                <a:ea typeface="微软雅黑" charset="-122"/>
                <a:cs typeface="Roboto Regular" charset="0"/>
                <a:sym typeface="Arial" charset="0"/>
              </a:rPr>
              <a:t> </a:t>
            </a:r>
            <a:r>
              <a:rPr lang="en-US" altLang="zh-CN" sz="2000" dirty="0">
                <a:solidFill>
                  <a:schemeClr val="bg1"/>
                </a:solidFill>
                <a:latin typeface="Arial" charset="0"/>
                <a:ea typeface="微软雅黑" charset="-122"/>
                <a:cs typeface="Roboto Regular" charset="0"/>
                <a:sym typeface="Arial" charset="0"/>
              </a:rPr>
              <a:t>HERE</a:t>
            </a:r>
          </a:p>
        </p:txBody>
      </p:sp>
      <p:sp>
        <p:nvSpPr>
          <p:cNvPr id="27" name="is1ide-文本框 18"/>
          <p:cNvSpPr txBox="1"/>
          <p:nvPr/>
        </p:nvSpPr>
        <p:spPr>
          <a:xfrm>
            <a:off x="463106" y="5329437"/>
            <a:ext cx="3611296" cy="1233234"/>
          </a:xfrm>
          <a:prstGeom prst="rect">
            <a:avLst/>
          </a:prstGeom>
          <a:noFill/>
        </p:spPr>
        <p:txBody>
          <a:bodyPr wrap="square">
            <a:noAutofit/>
          </a:bodyPr>
          <a:lstStyle/>
          <a:p>
            <a:pPr>
              <a:lnSpc>
                <a:spcPct val="120000"/>
              </a:lnSpc>
            </a:pPr>
            <a:r>
              <a:rPr lang="en-US" altLang="zh-CN" sz="1100" dirty="0">
                <a:solidFill>
                  <a:schemeClr val="bg1"/>
                </a:solidFill>
                <a:latin typeface="华文细黑" panose="02010600040101010101" pitchFamily="2" charset="-122"/>
                <a:ea typeface="华文细黑" panose="02010600040101010101" pitchFamily="2" charset="-122"/>
              </a:rPr>
              <a:t>This PPT template for the rice husk designer pencil demo works, focusing on the production of high-end design templates, I hope to help your </a:t>
            </a:r>
            <a:r>
              <a:rPr lang="en-US" altLang="zh-CN" sz="1100" dirty="0" err="1">
                <a:solidFill>
                  <a:schemeClr val="bg1"/>
                </a:solidFill>
                <a:latin typeface="华文细黑" panose="02010600040101010101" pitchFamily="2" charset="-122"/>
                <a:ea typeface="华文细黑" panose="02010600040101010101" pitchFamily="2" charset="-122"/>
              </a:rPr>
              <a:t>demonstrationThis</a:t>
            </a:r>
            <a:r>
              <a:rPr lang="en-US" altLang="zh-CN" sz="1100" dirty="0">
                <a:solidFill>
                  <a:schemeClr val="bg1"/>
                </a:solidFill>
                <a:latin typeface="华文细黑" panose="02010600040101010101" pitchFamily="2" charset="-122"/>
                <a:ea typeface="华文细黑" panose="02010600040101010101" pitchFamily="2" charset="-122"/>
              </a:rPr>
              <a:t> PPT template for the rice husk designer</a:t>
            </a:r>
            <a:r>
              <a:rPr lang="zh-CN" altLang="en-US" sz="1100" dirty="0">
                <a:solidFill>
                  <a:schemeClr val="bg1"/>
                </a:solidFill>
                <a:latin typeface="华文细黑" panose="02010600040101010101" pitchFamily="2" charset="-122"/>
                <a:ea typeface="华文细黑" panose="02010600040101010101" pitchFamily="2" charset="-122"/>
              </a:rPr>
              <a:t> </a:t>
            </a:r>
            <a:r>
              <a:rPr lang="en-US" altLang="zh-CN" sz="1100" dirty="0">
                <a:solidFill>
                  <a:schemeClr val="bg1"/>
                </a:solidFill>
                <a:latin typeface="华文细黑" panose="02010600040101010101" pitchFamily="2" charset="-122"/>
                <a:ea typeface="华文细黑" panose="02010600040101010101" pitchFamily="2" charset="-122"/>
              </a:rPr>
              <a:t>This PPT template </a:t>
            </a:r>
            <a:endParaRPr lang="zh-CN" altLang="en-US" sz="1100" dirty="0">
              <a:solidFill>
                <a:schemeClr val="bg1"/>
              </a:solidFill>
              <a:latin typeface="华文细黑" panose="02010600040101010101" pitchFamily="2" charset="-122"/>
              <a:ea typeface="华文细黑" panose="02010600040101010101" pitchFamily="2" charset="-122"/>
            </a:endParaRPr>
          </a:p>
        </p:txBody>
      </p:sp>
      <p:sp>
        <p:nvSpPr>
          <p:cNvPr id="28" name="文本框 27"/>
          <p:cNvSpPr txBox="1"/>
          <p:nvPr/>
        </p:nvSpPr>
        <p:spPr>
          <a:xfrm>
            <a:off x="446174" y="4935053"/>
            <a:ext cx="2778325" cy="307777"/>
          </a:xfrm>
          <a:prstGeom prst="rect">
            <a:avLst/>
          </a:prstGeom>
          <a:noFill/>
        </p:spPr>
        <p:txBody>
          <a:bodyPr wrap="none" rtlCol="0">
            <a:spAutoFit/>
          </a:bodyPr>
          <a:lstStyle/>
          <a:p>
            <a:r>
              <a:rPr kumimoji="1" lang="en-US" altLang="zh-CN" sz="1400" dirty="0">
                <a:solidFill>
                  <a:schemeClr val="bg1"/>
                </a:solidFill>
                <a:latin typeface="Source Han Sans CN Normal" charset="-122"/>
                <a:ea typeface="Source Han Sans CN Normal" charset="-122"/>
                <a:cs typeface="Source Han Sans CN Normal" charset="-122"/>
              </a:rPr>
              <a:t>PLEASE</a:t>
            </a:r>
            <a:r>
              <a:rPr kumimoji="1" lang="zh-CN" altLang="en-US" sz="1400" dirty="0">
                <a:solidFill>
                  <a:schemeClr val="bg1"/>
                </a:solidFill>
                <a:latin typeface="Source Han Sans CN Normal" charset="-122"/>
                <a:ea typeface="Source Han Sans CN Normal" charset="-122"/>
                <a:cs typeface="Source Han Sans CN Normal" charset="-122"/>
              </a:rPr>
              <a:t> </a:t>
            </a:r>
            <a:r>
              <a:rPr kumimoji="1" lang="en-US" altLang="zh-CN" sz="1400" dirty="0">
                <a:solidFill>
                  <a:schemeClr val="bg1"/>
                </a:solidFill>
                <a:latin typeface="Source Han Sans CN Normal" charset="-122"/>
                <a:ea typeface="Source Han Sans CN Normal" charset="-122"/>
                <a:cs typeface="Source Han Sans CN Normal" charset="-122"/>
              </a:rPr>
              <a:t>TYPE</a:t>
            </a:r>
            <a:r>
              <a:rPr kumimoji="1" lang="zh-CN" altLang="en-US" sz="1400" dirty="0">
                <a:solidFill>
                  <a:schemeClr val="bg1"/>
                </a:solidFill>
                <a:latin typeface="Source Han Sans CN Normal" charset="-122"/>
                <a:ea typeface="Source Han Sans CN Normal" charset="-122"/>
                <a:cs typeface="Source Han Sans CN Normal" charset="-122"/>
              </a:rPr>
              <a:t> </a:t>
            </a:r>
            <a:r>
              <a:rPr kumimoji="1" lang="en-US" altLang="zh-CN" sz="1400" dirty="0">
                <a:solidFill>
                  <a:schemeClr val="bg1"/>
                </a:solidFill>
                <a:latin typeface="Source Han Sans CN Normal" charset="-122"/>
                <a:ea typeface="Source Han Sans CN Normal" charset="-122"/>
                <a:cs typeface="Source Han Sans CN Normal" charset="-122"/>
              </a:rPr>
              <a:t>YOUR</a:t>
            </a:r>
            <a:r>
              <a:rPr kumimoji="1" lang="zh-CN" altLang="en-US" sz="1400" dirty="0">
                <a:solidFill>
                  <a:schemeClr val="bg1"/>
                </a:solidFill>
                <a:latin typeface="Source Han Sans CN Normal" charset="-122"/>
                <a:ea typeface="Source Han Sans CN Normal" charset="-122"/>
                <a:cs typeface="Source Han Sans CN Normal" charset="-122"/>
              </a:rPr>
              <a:t> </a:t>
            </a:r>
            <a:r>
              <a:rPr kumimoji="1" lang="en-US" altLang="zh-CN" sz="1400" dirty="0">
                <a:solidFill>
                  <a:schemeClr val="bg1"/>
                </a:solidFill>
                <a:latin typeface="Source Han Sans CN Normal" charset="-122"/>
                <a:ea typeface="Source Han Sans CN Normal" charset="-122"/>
                <a:cs typeface="Source Han Sans CN Normal" charset="-122"/>
              </a:rPr>
              <a:t>TITEL</a:t>
            </a:r>
            <a:r>
              <a:rPr kumimoji="1" lang="zh-CN" altLang="en-US" sz="1400" dirty="0">
                <a:solidFill>
                  <a:schemeClr val="bg1"/>
                </a:solidFill>
                <a:latin typeface="Source Han Sans CN Normal" charset="-122"/>
                <a:ea typeface="Source Han Sans CN Normal" charset="-122"/>
                <a:cs typeface="Source Han Sans CN Normal" charset="-122"/>
              </a:rPr>
              <a:t> </a:t>
            </a:r>
            <a:r>
              <a:rPr kumimoji="1" lang="en-US" altLang="zh-CN" sz="1400" dirty="0">
                <a:solidFill>
                  <a:schemeClr val="bg1"/>
                </a:solidFill>
                <a:latin typeface="Source Han Sans CN Normal" charset="-122"/>
                <a:ea typeface="Source Han Sans CN Normal" charset="-122"/>
                <a:cs typeface="Source Han Sans CN Normal" charset="-122"/>
              </a:rPr>
              <a:t>HERE</a:t>
            </a:r>
            <a:endParaRPr kumimoji="1" lang="zh-CN" altLang="en-US" sz="1400" dirty="0">
              <a:solidFill>
                <a:schemeClr val="bg1"/>
              </a:solidFill>
              <a:latin typeface="Source Han Sans CN Normal" charset="-122"/>
              <a:ea typeface="Source Han Sans CN Normal" charset="-122"/>
              <a:cs typeface="Source Han Sans CN Normal" charset="-122"/>
            </a:endParaRPr>
          </a:p>
        </p:txBody>
      </p:sp>
    </p:spTree>
    <p:extLst>
      <p:ext uri="{BB962C8B-B14F-4D97-AF65-F5344CB8AC3E}">
        <p14:creationId xmlns:p14="http://schemas.microsoft.com/office/powerpoint/2010/main" val="20373267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10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1000"/>
                                        <p:tgtEl>
                                          <p:spTgt spid="15"/>
                                        </p:tgtEl>
                                      </p:cBhvr>
                                    </p:animEffect>
                                  </p:childTnLst>
                                </p:cTn>
                              </p:par>
                            </p:childTnLst>
                          </p:cTn>
                        </p:par>
                        <p:par>
                          <p:cTn id="22" fill="hold">
                            <p:stCondLst>
                              <p:cond delay="2500"/>
                            </p:stCondLst>
                            <p:childTnLst>
                              <p:par>
                                <p:cTn id="23" presetID="10" presetClass="entr" presetSubtype="0"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childTnLst>
                                </p:cTn>
                              </p:par>
                            </p:childTnLst>
                          </p:cTn>
                        </p:par>
                        <p:par>
                          <p:cTn id="29" fill="hold">
                            <p:stCondLst>
                              <p:cond delay="3500"/>
                            </p:stCondLst>
                            <p:childTnLst>
                              <p:par>
                                <p:cTn id="30" presetID="10" presetClass="entr" presetSubtype="0"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1000"/>
                                        <p:tgtEl>
                                          <p:spTgt spid="1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1000"/>
                                        <p:tgtEl>
                                          <p:spTgt spid="18"/>
                                        </p:tgtEl>
                                      </p:cBhvr>
                                    </p:animEffect>
                                  </p:childTnLst>
                                </p:cTn>
                              </p:par>
                            </p:childTnLst>
                          </p:cTn>
                        </p:par>
                        <p:par>
                          <p:cTn id="43" fill="hold">
                            <p:stCondLst>
                              <p:cond delay="5000"/>
                            </p:stCondLst>
                            <p:childTnLst>
                              <p:par>
                                <p:cTn id="44" presetID="10" presetClass="entr" presetSubtype="0" fill="hold" grpId="0" nodeType="after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500"/>
                                        <p:tgtEl>
                                          <p:spTgt spid="2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500"/>
                                        <p:tgtEl>
                                          <p:spTgt spid="20"/>
                                        </p:tgtEl>
                                      </p:cBhvr>
                                    </p:animEffect>
                                  </p:childTnLst>
                                </p:cTn>
                              </p:par>
                            </p:childTnLst>
                          </p:cTn>
                        </p:par>
                        <p:par>
                          <p:cTn id="50" fill="hold">
                            <p:stCondLst>
                              <p:cond delay="5500"/>
                            </p:stCondLst>
                            <p:childTnLst>
                              <p:par>
                                <p:cTn id="51" presetID="12" presetClass="entr" presetSubtype="4" fill="hold" grpId="0" nodeType="afterEffect">
                                  <p:stCondLst>
                                    <p:cond delay="0"/>
                                  </p:stCondLst>
                                  <p:childTnLst>
                                    <p:set>
                                      <p:cBhvr>
                                        <p:cTn id="52" dur="1" fill="hold">
                                          <p:stCondLst>
                                            <p:cond delay="0"/>
                                          </p:stCondLst>
                                        </p:cTn>
                                        <p:tgtEl>
                                          <p:spTgt spid="26"/>
                                        </p:tgtEl>
                                        <p:attrNameLst>
                                          <p:attrName>style.visibility</p:attrName>
                                        </p:attrNameLst>
                                      </p:cBhvr>
                                      <p:to>
                                        <p:strVal val="visible"/>
                                      </p:to>
                                    </p:set>
                                    <p:anim calcmode="lin" valueType="num">
                                      <p:cBhvr additive="base">
                                        <p:cTn id="53" dur="500"/>
                                        <p:tgtEl>
                                          <p:spTgt spid="26"/>
                                        </p:tgtEl>
                                        <p:attrNameLst>
                                          <p:attrName>ppt_y</p:attrName>
                                        </p:attrNameLst>
                                      </p:cBhvr>
                                      <p:tavLst>
                                        <p:tav tm="0">
                                          <p:val>
                                            <p:strVal val="#ppt_y+#ppt_h*1.125000"/>
                                          </p:val>
                                        </p:tav>
                                        <p:tav tm="100000">
                                          <p:val>
                                            <p:strVal val="#ppt_y"/>
                                          </p:val>
                                        </p:tav>
                                      </p:tavLst>
                                    </p:anim>
                                    <p:animEffect transition="in" filter="wipe(up)">
                                      <p:cBhvr>
                                        <p:cTn id="54" dur="500"/>
                                        <p:tgtEl>
                                          <p:spTgt spid="26"/>
                                        </p:tgtEl>
                                      </p:cBhvr>
                                    </p:animEffect>
                                  </p:childTnLst>
                                </p:cTn>
                              </p:par>
                            </p:childTnLst>
                          </p:cTn>
                        </p:par>
                        <p:par>
                          <p:cTn id="55" fill="hold">
                            <p:stCondLst>
                              <p:cond delay="6000"/>
                            </p:stCondLst>
                            <p:childTnLst>
                              <p:par>
                                <p:cTn id="56" presetID="12" presetClass="entr" presetSubtype="4" fill="hold" grpId="0" nodeType="afterEffect">
                                  <p:stCondLst>
                                    <p:cond delay="0"/>
                                  </p:stCondLst>
                                  <p:childTnLst>
                                    <p:set>
                                      <p:cBhvr>
                                        <p:cTn id="57" dur="1" fill="hold">
                                          <p:stCondLst>
                                            <p:cond delay="0"/>
                                          </p:stCondLst>
                                        </p:cTn>
                                        <p:tgtEl>
                                          <p:spTgt spid="28"/>
                                        </p:tgtEl>
                                        <p:attrNameLst>
                                          <p:attrName>style.visibility</p:attrName>
                                        </p:attrNameLst>
                                      </p:cBhvr>
                                      <p:to>
                                        <p:strVal val="visible"/>
                                      </p:to>
                                    </p:set>
                                    <p:anim calcmode="lin" valueType="num">
                                      <p:cBhvr additive="base">
                                        <p:cTn id="58" dur="500"/>
                                        <p:tgtEl>
                                          <p:spTgt spid="28"/>
                                        </p:tgtEl>
                                        <p:attrNameLst>
                                          <p:attrName>ppt_y</p:attrName>
                                        </p:attrNameLst>
                                      </p:cBhvr>
                                      <p:tavLst>
                                        <p:tav tm="0">
                                          <p:val>
                                            <p:strVal val="#ppt_y+#ppt_h*1.125000"/>
                                          </p:val>
                                        </p:tav>
                                        <p:tav tm="100000">
                                          <p:val>
                                            <p:strVal val="#ppt_y"/>
                                          </p:val>
                                        </p:tav>
                                      </p:tavLst>
                                    </p:anim>
                                    <p:animEffect transition="in" filter="wipe(up)">
                                      <p:cBhvr>
                                        <p:cTn id="59" dur="500"/>
                                        <p:tgtEl>
                                          <p:spTgt spid="28"/>
                                        </p:tgtEl>
                                      </p:cBhvr>
                                    </p:animEffect>
                                  </p:childTnLst>
                                </p:cTn>
                              </p:par>
                            </p:childTnLst>
                          </p:cTn>
                        </p:par>
                        <p:par>
                          <p:cTn id="60" fill="hold">
                            <p:stCondLst>
                              <p:cond delay="6500"/>
                            </p:stCondLst>
                            <p:childTnLst>
                              <p:par>
                                <p:cTn id="61" presetID="12" presetClass="entr" presetSubtype="4" fill="hold" grpId="0" nodeType="afterEffect">
                                  <p:stCondLst>
                                    <p:cond delay="0"/>
                                  </p:stCondLst>
                                  <p:childTnLst>
                                    <p:set>
                                      <p:cBhvr>
                                        <p:cTn id="62" dur="1" fill="hold">
                                          <p:stCondLst>
                                            <p:cond delay="0"/>
                                          </p:stCondLst>
                                        </p:cTn>
                                        <p:tgtEl>
                                          <p:spTgt spid="27"/>
                                        </p:tgtEl>
                                        <p:attrNameLst>
                                          <p:attrName>style.visibility</p:attrName>
                                        </p:attrNameLst>
                                      </p:cBhvr>
                                      <p:to>
                                        <p:strVal val="visible"/>
                                      </p:to>
                                    </p:set>
                                    <p:anim calcmode="lin" valueType="num">
                                      <p:cBhvr additive="base">
                                        <p:cTn id="63" dur="500"/>
                                        <p:tgtEl>
                                          <p:spTgt spid="27"/>
                                        </p:tgtEl>
                                        <p:attrNameLst>
                                          <p:attrName>ppt_y</p:attrName>
                                        </p:attrNameLst>
                                      </p:cBhvr>
                                      <p:tavLst>
                                        <p:tav tm="0">
                                          <p:val>
                                            <p:strVal val="#ppt_y+#ppt_h*1.125000"/>
                                          </p:val>
                                        </p:tav>
                                        <p:tav tm="100000">
                                          <p:val>
                                            <p:strVal val="#ppt_y"/>
                                          </p:val>
                                        </p:tav>
                                      </p:tavLst>
                                    </p:anim>
                                    <p:animEffect transition="in" filter="wipe(up)">
                                      <p:cBhvr>
                                        <p:cTn id="6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0" grpId="0" animBg="1"/>
      <p:bldP spid="11" grpId="0" animBg="1"/>
      <p:bldP spid="12" grpId="0" animBg="1"/>
      <p:bldP spid="14" grpId="0" animBg="1"/>
      <p:bldP spid="15" grpId="0" animBg="1"/>
      <p:bldP spid="16" grpId="0" animBg="1"/>
      <p:bldP spid="17" grpId="0" animBg="1"/>
      <p:bldP spid="18" grpId="0" animBg="1"/>
      <p:bldP spid="19" grpId="0" animBg="1"/>
      <p:bldP spid="20" grpId="0" animBg="1"/>
      <p:bldP spid="22" grpId="0" animBg="1"/>
      <p:bldP spid="26" grpId="0"/>
      <p:bldP spid="27" grpId="0"/>
      <p:bldP spid="2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4620276" y="348343"/>
            <a:ext cx="2951449" cy="523220"/>
          </a:xfrm>
          <a:prstGeom prst="rect">
            <a:avLst/>
          </a:prstGeom>
          <a:noFill/>
        </p:spPr>
        <p:txBody>
          <a:bodyPr wrap="none" rtlCol="0">
            <a:spAutoFit/>
          </a:bodyPr>
          <a:lstStyle/>
          <a:p>
            <a:pPr algn="ctr"/>
            <a:r>
              <a:rPr kumimoji="1" lang="en-US" altLang="zh-CN" sz="2800"/>
              <a:t>YOUR </a:t>
            </a:r>
            <a:r>
              <a:rPr kumimoji="1" lang="en-US" altLang="zh-CN" sz="2800" dirty="0"/>
              <a:t>TEXT HERE</a:t>
            </a:r>
            <a:endParaRPr kumimoji="1" lang="zh-CN" altLang="en-US" sz="2800" dirty="0"/>
          </a:p>
        </p:txBody>
      </p:sp>
      <p:cxnSp>
        <p:nvCxnSpPr>
          <p:cNvPr id="21" name="直线连接符 20"/>
          <p:cNvCxnSpPr/>
          <p:nvPr/>
        </p:nvCxnSpPr>
        <p:spPr>
          <a:xfrm>
            <a:off x="5684157" y="1016000"/>
            <a:ext cx="82368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íṣḷíḑê">
            <a:extLst>
              <a:ext uri="{FF2B5EF4-FFF2-40B4-BE49-F238E27FC236}">
                <a16:creationId xmlns:a16="http://schemas.microsoft.com/office/drawing/2014/main" id="{4348EF00-5447-4F1B-931F-EFA85DC465CA}"/>
              </a:ext>
            </a:extLst>
          </p:cNvPr>
          <p:cNvSpPr/>
          <p:nvPr/>
        </p:nvSpPr>
        <p:spPr>
          <a:xfrm>
            <a:off x="0" y="2468347"/>
            <a:ext cx="5731171" cy="2698111"/>
          </a:xfrm>
          <a:prstGeom prst="homePlate">
            <a:avLst>
              <a:gd name="adj" fmla="val 47349"/>
            </a:avLst>
          </a:prstGeom>
          <a:blipFill dpi="0" rotWithShape="1">
            <a:blip r:embed="rId3"/>
            <a:srcRect/>
            <a:stretch>
              <a:fillRect/>
            </a:stretch>
          </a:blip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dirty="0"/>
          </a:p>
        </p:txBody>
      </p:sp>
      <p:sp>
        <p:nvSpPr>
          <p:cNvPr id="23" name="ïṩļiḋê">
            <a:extLst>
              <a:ext uri="{FF2B5EF4-FFF2-40B4-BE49-F238E27FC236}">
                <a16:creationId xmlns:a16="http://schemas.microsoft.com/office/drawing/2014/main" id="{75FF4511-52C6-4711-8BCB-494CAC7CD4CC}"/>
              </a:ext>
            </a:extLst>
          </p:cNvPr>
          <p:cNvSpPr/>
          <p:nvPr/>
        </p:nvSpPr>
        <p:spPr>
          <a:xfrm>
            <a:off x="3941285" y="2467472"/>
            <a:ext cx="1789886" cy="2698985"/>
          </a:xfrm>
          <a:custGeom>
            <a:avLst/>
            <a:gdLst>
              <a:gd name="connsiteX0" fmla="*/ 0 w 21600"/>
              <a:gd name="connsiteY0" fmla="*/ 7 h 21607"/>
              <a:gd name="connsiteX1" fmla="*/ 11937 w 21600"/>
              <a:gd name="connsiteY1" fmla="*/ 21607 h 21607"/>
              <a:gd name="connsiteX2" fmla="*/ 21600 w 21600"/>
              <a:gd name="connsiteY2" fmla="*/ 10558 h 21607"/>
              <a:gd name="connsiteX3" fmla="*/ 11937 w 21600"/>
              <a:gd name="connsiteY3" fmla="*/ 0 h 21607"/>
              <a:gd name="connsiteX4" fmla="*/ 0 w 21600"/>
              <a:gd name="connsiteY4" fmla="*/ 7 h 21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 h="21607" extrusionOk="0">
                <a:moveTo>
                  <a:pt x="0" y="7"/>
                </a:moveTo>
                <a:lnTo>
                  <a:pt x="11937" y="21607"/>
                </a:lnTo>
                <a:lnTo>
                  <a:pt x="21600" y="10558"/>
                </a:lnTo>
                <a:lnTo>
                  <a:pt x="11937" y="0"/>
                </a:lnTo>
                <a:lnTo>
                  <a:pt x="0" y="7"/>
                </a:lnTo>
                <a:close/>
              </a:path>
            </a:pathLst>
          </a:custGeom>
          <a:solidFill>
            <a:schemeClr val="tx1">
              <a:lumMod val="50000"/>
              <a:lumOff val="50000"/>
              <a:alpha val="70000"/>
            </a:schemeClr>
          </a:solidFill>
          <a:ln w="25400" cap="flat">
            <a:noFill/>
            <a:miter lim="400000"/>
          </a:ln>
          <a:effectLst/>
          <a:extLst/>
        </p:spPr>
        <p:txBody>
          <a:bodyPr anchor="ctr"/>
          <a:lstStyle/>
          <a:p>
            <a:pPr algn="ctr"/>
            <a:endParaRPr/>
          </a:p>
        </p:txBody>
      </p:sp>
      <p:sp>
        <p:nvSpPr>
          <p:cNvPr id="24" name="ïṥ1iďe">
            <a:extLst>
              <a:ext uri="{FF2B5EF4-FFF2-40B4-BE49-F238E27FC236}">
                <a16:creationId xmlns:a16="http://schemas.microsoft.com/office/drawing/2014/main" id="{B27373FF-5C51-4CF3-870D-66959BDE89E0}"/>
              </a:ext>
            </a:extLst>
          </p:cNvPr>
          <p:cNvSpPr/>
          <p:nvPr/>
        </p:nvSpPr>
        <p:spPr>
          <a:xfrm rot="10800000" flipH="1">
            <a:off x="3945289" y="2467471"/>
            <a:ext cx="1793540" cy="2703530"/>
          </a:xfrm>
          <a:custGeom>
            <a:avLst/>
            <a:gdLst>
              <a:gd name="connsiteX0" fmla="*/ 0 w 21563"/>
              <a:gd name="connsiteY0" fmla="*/ 0 h 21492"/>
              <a:gd name="connsiteX1" fmla="*/ 11774 w 21563"/>
              <a:gd name="connsiteY1" fmla="*/ 21492 h 21492"/>
              <a:gd name="connsiteX2" fmla="*/ 21563 w 21563"/>
              <a:gd name="connsiteY2" fmla="*/ 11065 h 21492"/>
              <a:gd name="connsiteX3" fmla="*/ 11835 w 21563"/>
              <a:gd name="connsiteY3" fmla="*/ 58 h 21492"/>
              <a:gd name="connsiteX4" fmla="*/ 0 w 21563"/>
              <a:gd name="connsiteY4" fmla="*/ 0 h 21492"/>
              <a:gd name="connsiteX0" fmla="*/ 0 w 21563"/>
              <a:gd name="connsiteY0" fmla="*/ 29 h 21521"/>
              <a:gd name="connsiteX1" fmla="*/ 11774 w 21563"/>
              <a:gd name="connsiteY1" fmla="*/ 21521 h 21521"/>
              <a:gd name="connsiteX2" fmla="*/ 21563 w 21563"/>
              <a:gd name="connsiteY2" fmla="*/ 11094 h 21521"/>
              <a:gd name="connsiteX3" fmla="*/ 11798 w 21563"/>
              <a:gd name="connsiteY3" fmla="*/ 0 h 21521"/>
              <a:gd name="connsiteX4" fmla="*/ 0 w 21563"/>
              <a:gd name="connsiteY4" fmla="*/ 29 h 21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63" h="21521" extrusionOk="0">
                <a:moveTo>
                  <a:pt x="0" y="29"/>
                </a:moveTo>
                <a:lnTo>
                  <a:pt x="11774" y="21521"/>
                </a:lnTo>
                <a:lnTo>
                  <a:pt x="21563" y="11094"/>
                </a:lnTo>
                <a:lnTo>
                  <a:pt x="11798" y="0"/>
                </a:lnTo>
                <a:lnTo>
                  <a:pt x="0" y="29"/>
                </a:lnTo>
                <a:close/>
              </a:path>
            </a:pathLst>
          </a:custGeom>
          <a:solidFill>
            <a:schemeClr val="tx1">
              <a:alpha val="70000"/>
            </a:schemeClr>
          </a:solidFill>
          <a:ln w="25400" cap="flat">
            <a:noFill/>
            <a:miter lim="400000"/>
          </a:ln>
          <a:effectLst/>
          <a:extLst/>
        </p:spPr>
        <p:txBody>
          <a:bodyPr anchor="ctr"/>
          <a:lstStyle/>
          <a:p>
            <a:pPr algn="ctr"/>
            <a:endParaRPr/>
          </a:p>
        </p:txBody>
      </p:sp>
      <p:sp>
        <p:nvSpPr>
          <p:cNvPr id="25" name="îṣļïdè">
            <a:extLst>
              <a:ext uri="{FF2B5EF4-FFF2-40B4-BE49-F238E27FC236}">
                <a16:creationId xmlns:a16="http://schemas.microsoft.com/office/drawing/2014/main" id="{1FE20265-199E-4273-8D46-45CB88F4EDFE}"/>
              </a:ext>
            </a:extLst>
          </p:cNvPr>
          <p:cNvSpPr/>
          <p:nvPr/>
        </p:nvSpPr>
        <p:spPr>
          <a:xfrm>
            <a:off x="4526100" y="3326600"/>
            <a:ext cx="929935" cy="980728"/>
          </a:xfrm>
          <a:prstGeom prst="rect">
            <a:avLst/>
          </a:prstGeom>
          <a:ln w="12700">
            <a:miter lim="400000"/>
          </a:ln>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C572A759-6A51-4108-AA02-DFA0A04FC94B}">
              <ma14:wrappingTextBoxFlag xmlns="" xmlns:ma14="http://schemas.microsoft.com/office/mac/drawingml/2011/main" val="1"/>
            </a:ext>
          </a:extLst>
        </p:spPr>
        <p:txBody>
          <a:bodyPr lIns="25400" tIns="25400" rIns="25400" bIns="25400" anchor="ctr">
            <a:normAutofit/>
          </a:bodyPr>
          <a:lstStyle/>
          <a:p>
            <a:pPr>
              <a:lnSpc>
                <a:spcPct val="150000"/>
              </a:lnSpc>
            </a:pPr>
            <a:r>
              <a:rPr lang="en-US" altLang="zh-CN" sz="1400" dirty="0">
                <a:solidFill>
                  <a:schemeClr val="bg1"/>
                </a:solidFill>
              </a:rPr>
              <a:t>key words</a:t>
            </a:r>
            <a:endParaRPr lang="zh-CN" altLang="en-US" sz="1400" dirty="0">
              <a:solidFill>
                <a:schemeClr val="bg1"/>
              </a:solidFill>
            </a:endParaRPr>
          </a:p>
        </p:txBody>
      </p:sp>
      <p:sp>
        <p:nvSpPr>
          <p:cNvPr id="26" name="íSḻiďé">
            <a:extLst>
              <a:ext uri="{FF2B5EF4-FFF2-40B4-BE49-F238E27FC236}">
                <a16:creationId xmlns:a16="http://schemas.microsoft.com/office/drawing/2014/main" id="{23699641-15C5-41AB-80CB-844DDF3D228C}"/>
              </a:ext>
            </a:extLst>
          </p:cNvPr>
          <p:cNvSpPr txBox="1"/>
          <p:nvPr/>
        </p:nvSpPr>
        <p:spPr>
          <a:xfrm>
            <a:off x="6159995" y="1368318"/>
            <a:ext cx="5314438" cy="1468059"/>
          </a:xfrm>
          <a:prstGeom prst="rect">
            <a:avLst/>
          </a:prstGeom>
          <a:noFill/>
        </p:spPr>
        <p:txBody>
          <a:bodyPr wrap="square" lIns="90000" tIns="46800" rIns="90000" bIns="46800" rtlCol="0">
            <a:normAutofit/>
          </a:bodyPr>
          <a:lstStyle/>
          <a:p>
            <a:pPr algn="just">
              <a:lnSpc>
                <a:spcPct val="150000"/>
              </a:lnSpc>
            </a:pPr>
            <a:r>
              <a:rPr lang="en-US" altLang="zh-CN" sz="1400" dirty="0"/>
              <a:t>Unified fonts make reading more fluent.</a:t>
            </a:r>
          </a:p>
          <a:p>
            <a:pPr algn="just">
              <a:lnSpc>
                <a:spcPct val="150000"/>
              </a:lnSpc>
            </a:pPr>
            <a:r>
              <a:rPr lang="en-US" altLang="zh-CN" sz="1700" b="1" dirty="0"/>
              <a:t>Theme color makes PPT more convenient to change.</a:t>
            </a:r>
          </a:p>
          <a:p>
            <a:pPr algn="just">
              <a:lnSpc>
                <a:spcPct val="150000"/>
              </a:lnSpc>
            </a:pPr>
            <a:r>
              <a:rPr lang="en-US" altLang="zh-CN" sz="1400" dirty="0"/>
              <a:t>Adjust the spacing to adapt to Chinese typesetting, use the reference line in PPT.</a:t>
            </a:r>
            <a:endParaRPr lang="en-US" altLang="zh-CN" sz="1600" b="1" dirty="0"/>
          </a:p>
          <a:p>
            <a:pPr algn="just">
              <a:lnSpc>
                <a:spcPct val="150000"/>
              </a:lnSpc>
            </a:pPr>
            <a:endParaRPr lang="en-US" sz="1600" b="1" dirty="0">
              <a:solidFill>
                <a:schemeClr val="tx1">
                  <a:lumMod val="75000"/>
                  <a:lumOff val="25000"/>
                </a:schemeClr>
              </a:solidFill>
            </a:endParaRPr>
          </a:p>
        </p:txBody>
      </p:sp>
      <p:cxnSp>
        <p:nvCxnSpPr>
          <p:cNvPr id="27" name="直接连接符 8">
            <a:extLst>
              <a:ext uri="{FF2B5EF4-FFF2-40B4-BE49-F238E27FC236}">
                <a16:creationId xmlns:a16="http://schemas.microsoft.com/office/drawing/2014/main" id="{471C430C-DA25-45D4-AB7C-5F08580DD205}"/>
              </a:ext>
            </a:extLst>
          </p:cNvPr>
          <p:cNvCxnSpPr>
            <a:cxnSpLocks/>
          </p:cNvCxnSpPr>
          <p:nvPr/>
        </p:nvCxnSpPr>
        <p:spPr>
          <a:xfrm>
            <a:off x="6198889" y="2941152"/>
            <a:ext cx="5114039" cy="0"/>
          </a:xfrm>
          <a:prstGeom prst="line">
            <a:avLst/>
          </a:prstGeom>
          <a:ln w="3175" cap="rnd">
            <a:solidFill>
              <a:schemeClr val="tx1">
                <a:lumMod val="50000"/>
                <a:lumOff val="50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28" name="iṩḻíde">
            <a:extLst>
              <a:ext uri="{FF2B5EF4-FFF2-40B4-BE49-F238E27FC236}">
                <a16:creationId xmlns:a16="http://schemas.microsoft.com/office/drawing/2014/main" id="{D0D05FF4-9997-425A-BA8B-26FBAFFAF47E}"/>
              </a:ext>
            </a:extLst>
          </p:cNvPr>
          <p:cNvGrpSpPr/>
          <p:nvPr/>
        </p:nvGrpSpPr>
        <p:grpSpPr>
          <a:xfrm>
            <a:off x="6159995" y="3163962"/>
            <a:ext cx="5381594" cy="1464849"/>
            <a:chOff x="698532" y="2947556"/>
            <a:chExt cx="5381594" cy="1464849"/>
          </a:xfrm>
        </p:grpSpPr>
        <p:sp>
          <p:nvSpPr>
            <p:cNvPr id="29" name="ïṣḷíďê">
              <a:extLst>
                <a:ext uri="{FF2B5EF4-FFF2-40B4-BE49-F238E27FC236}">
                  <a16:creationId xmlns:a16="http://schemas.microsoft.com/office/drawing/2014/main" id="{2F763631-E5DC-4CCC-9219-EED5C7588696}"/>
                </a:ext>
              </a:extLst>
            </p:cNvPr>
            <p:cNvSpPr txBox="1"/>
            <p:nvPr/>
          </p:nvSpPr>
          <p:spPr>
            <a:xfrm>
              <a:off x="1535513" y="3419376"/>
              <a:ext cx="4544613" cy="993029"/>
            </a:xfrm>
            <a:prstGeom prst="rect">
              <a:avLst/>
            </a:prstGeom>
            <a:noFill/>
          </p:spPr>
          <p:txBody>
            <a:bodyPr wrap="square" lIns="90000" tIns="46800" rIns="90000" bIns="46800" rtlCol="0">
              <a:normAutofit/>
            </a:bodyPr>
            <a:lstStyle/>
            <a:p>
              <a:pPr>
                <a:lnSpc>
                  <a:spcPct val="150000"/>
                </a:lnSpc>
              </a:pPr>
              <a:r>
                <a:rPr lang="en-US" altLang="zh-CN" sz="900" dirty="0"/>
                <a:t>Supporting text here.</a:t>
              </a:r>
            </a:p>
            <a:p>
              <a:pPr>
                <a:lnSpc>
                  <a:spcPct val="150000"/>
                </a:lnSpc>
              </a:pPr>
              <a:r>
                <a:rPr lang="en-US" altLang="zh-CN" sz="900" dirty="0"/>
                <a:t>You can use the icon library in </a:t>
              </a:r>
              <a:r>
                <a:rPr lang="en-US" altLang="zh-CN" sz="900" dirty="0" err="1"/>
                <a:t>iSlide</a:t>
              </a:r>
              <a:r>
                <a:rPr lang="en-US" altLang="zh-CN" sz="900" dirty="0"/>
                <a:t>  (www.islide.cc) to filter and replace existing icon elements with one click.</a:t>
              </a:r>
            </a:p>
          </p:txBody>
        </p:sp>
        <p:sp>
          <p:nvSpPr>
            <p:cNvPr id="30" name="îṡ1íḑè">
              <a:extLst>
                <a:ext uri="{FF2B5EF4-FFF2-40B4-BE49-F238E27FC236}">
                  <a16:creationId xmlns:a16="http://schemas.microsoft.com/office/drawing/2014/main" id="{74FE84F7-E870-4371-9577-B3C552C094CB}"/>
                </a:ext>
              </a:extLst>
            </p:cNvPr>
            <p:cNvSpPr txBox="1"/>
            <p:nvPr/>
          </p:nvSpPr>
          <p:spPr>
            <a:xfrm>
              <a:off x="1535513" y="2947556"/>
              <a:ext cx="4544613" cy="471820"/>
            </a:xfrm>
            <a:prstGeom prst="rect">
              <a:avLst/>
            </a:prstGeom>
            <a:noFill/>
          </p:spPr>
          <p:txBody>
            <a:bodyPr wrap="square" rtlCol="0" anchor="ctr">
              <a:normAutofit/>
            </a:bodyPr>
            <a:lstStyle/>
            <a:p>
              <a:r>
                <a:rPr lang="en-US" altLang="zh-CN" sz="1400" b="1" dirty="0">
                  <a:solidFill>
                    <a:schemeClr val="tx1">
                      <a:lumMod val="75000"/>
                      <a:lumOff val="25000"/>
                    </a:schemeClr>
                  </a:solidFill>
                </a:rPr>
                <a:t>Text here</a:t>
              </a:r>
              <a:endParaRPr lang="zh-CN" altLang="en-US" sz="1400" b="1" dirty="0">
                <a:solidFill>
                  <a:schemeClr val="tx1">
                    <a:lumMod val="75000"/>
                    <a:lumOff val="25000"/>
                  </a:schemeClr>
                </a:solidFill>
              </a:endParaRPr>
            </a:p>
          </p:txBody>
        </p:sp>
        <p:grpSp>
          <p:nvGrpSpPr>
            <p:cNvPr id="31" name="îŝḻïḍe">
              <a:extLst>
                <a:ext uri="{FF2B5EF4-FFF2-40B4-BE49-F238E27FC236}">
                  <a16:creationId xmlns:a16="http://schemas.microsoft.com/office/drawing/2014/main" id="{90B429D9-D77A-44E5-B6B8-49EA45F7064F}"/>
                </a:ext>
              </a:extLst>
            </p:cNvPr>
            <p:cNvGrpSpPr/>
            <p:nvPr/>
          </p:nvGrpSpPr>
          <p:grpSpPr>
            <a:xfrm>
              <a:off x="698532" y="2985825"/>
              <a:ext cx="675000" cy="675005"/>
              <a:chOff x="7209746" y="4153276"/>
              <a:chExt cx="675000" cy="675005"/>
            </a:xfrm>
          </p:grpSpPr>
          <p:sp>
            <p:nvSpPr>
              <p:cNvPr id="32" name="ïs1ïdé">
                <a:extLst>
                  <a:ext uri="{FF2B5EF4-FFF2-40B4-BE49-F238E27FC236}">
                    <a16:creationId xmlns:a16="http://schemas.microsoft.com/office/drawing/2014/main" id="{3EFDAE99-2FFF-4C30-A28F-945D61B6C5AB}"/>
                  </a:ext>
                </a:extLst>
              </p:cNvPr>
              <p:cNvSpPr/>
              <p:nvPr/>
            </p:nvSpPr>
            <p:spPr>
              <a:xfrm>
                <a:off x="7209746" y="4153276"/>
                <a:ext cx="675000" cy="675005"/>
              </a:xfrm>
              <a:prstGeom prst="ellipse">
                <a:avLst/>
              </a:prstGeom>
              <a:solidFill>
                <a:schemeClr val="bg1">
                  <a:lumMod val="6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zh-CN" altLang="en-US" dirty="0"/>
              </a:p>
            </p:txBody>
          </p:sp>
          <p:sp>
            <p:nvSpPr>
              <p:cNvPr id="33" name="iŝḷiḓê">
                <a:extLst>
                  <a:ext uri="{FF2B5EF4-FFF2-40B4-BE49-F238E27FC236}">
                    <a16:creationId xmlns:a16="http://schemas.microsoft.com/office/drawing/2014/main" id="{9A9ADE72-E9B7-4B6A-8E99-F559BB52AE7D}"/>
                  </a:ext>
                </a:extLst>
              </p:cNvPr>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7198" dirty="0"/>
              </a:p>
            </p:txBody>
          </p:sp>
        </p:grpSp>
      </p:grpSp>
      <p:grpSp>
        <p:nvGrpSpPr>
          <p:cNvPr id="34" name="íślîḍé">
            <a:extLst>
              <a:ext uri="{FF2B5EF4-FFF2-40B4-BE49-F238E27FC236}">
                <a16:creationId xmlns:a16="http://schemas.microsoft.com/office/drawing/2014/main" id="{E8A80AD4-D65C-47CB-B3AB-30B5254E6365}"/>
              </a:ext>
            </a:extLst>
          </p:cNvPr>
          <p:cNvGrpSpPr/>
          <p:nvPr/>
        </p:nvGrpSpPr>
        <p:grpSpPr>
          <a:xfrm>
            <a:off x="6159995" y="4896328"/>
            <a:ext cx="5381594" cy="1464849"/>
            <a:chOff x="698532" y="2947556"/>
            <a:chExt cx="5381594" cy="1464849"/>
          </a:xfrm>
        </p:grpSpPr>
        <p:sp>
          <p:nvSpPr>
            <p:cNvPr id="35" name="ïṣļídé">
              <a:extLst>
                <a:ext uri="{FF2B5EF4-FFF2-40B4-BE49-F238E27FC236}">
                  <a16:creationId xmlns:a16="http://schemas.microsoft.com/office/drawing/2014/main" id="{EA1CCF15-F878-4110-AE48-20005E2498EA}"/>
                </a:ext>
              </a:extLst>
            </p:cNvPr>
            <p:cNvSpPr txBox="1"/>
            <p:nvPr/>
          </p:nvSpPr>
          <p:spPr>
            <a:xfrm>
              <a:off x="1535513" y="3419376"/>
              <a:ext cx="4544613" cy="993029"/>
            </a:xfrm>
            <a:prstGeom prst="rect">
              <a:avLst/>
            </a:prstGeom>
            <a:noFill/>
          </p:spPr>
          <p:txBody>
            <a:bodyPr wrap="square" lIns="90000" tIns="46800" rIns="90000" bIns="46800" rtlCol="0">
              <a:normAutofit/>
            </a:bodyPr>
            <a:lstStyle/>
            <a:p>
              <a:pPr>
                <a:lnSpc>
                  <a:spcPct val="150000"/>
                </a:lnSpc>
              </a:pPr>
              <a:r>
                <a:rPr lang="en-US" altLang="zh-CN" sz="900" dirty="0"/>
                <a:t>Supporting text here.</a:t>
              </a:r>
            </a:p>
            <a:p>
              <a:pPr>
                <a:lnSpc>
                  <a:spcPct val="150000"/>
                </a:lnSpc>
              </a:pPr>
              <a:r>
                <a:rPr lang="en-US" altLang="zh-CN" sz="900" dirty="0"/>
                <a:t>You can use the icon library in </a:t>
              </a:r>
              <a:r>
                <a:rPr lang="en-US" altLang="zh-CN" sz="900" dirty="0" err="1"/>
                <a:t>iSlide</a:t>
              </a:r>
              <a:r>
                <a:rPr lang="en-US" altLang="zh-CN" sz="900" dirty="0"/>
                <a:t>  (www.islide.cc) to filter and replace existing icon elements with one click.</a:t>
              </a:r>
              <a:endParaRPr lang="zh-CN" altLang="en-US" sz="900" dirty="0"/>
            </a:p>
          </p:txBody>
        </p:sp>
        <p:sp>
          <p:nvSpPr>
            <p:cNvPr id="36" name="ïşļiḋé">
              <a:extLst>
                <a:ext uri="{FF2B5EF4-FFF2-40B4-BE49-F238E27FC236}">
                  <a16:creationId xmlns:a16="http://schemas.microsoft.com/office/drawing/2014/main" id="{8E9182E7-1C24-46A1-92C8-58B7F8ACDC04}"/>
                </a:ext>
              </a:extLst>
            </p:cNvPr>
            <p:cNvSpPr txBox="1"/>
            <p:nvPr/>
          </p:nvSpPr>
          <p:spPr>
            <a:xfrm>
              <a:off x="1535513" y="2947556"/>
              <a:ext cx="4544613" cy="471820"/>
            </a:xfrm>
            <a:prstGeom prst="rect">
              <a:avLst/>
            </a:prstGeom>
            <a:noFill/>
          </p:spPr>
          <p:txBody>
            <a:bodyPr wrap="square" rtlCol="0" anchor="ctr">
              <a:normAutofit/>
            </a:bodyPr>
            <a:lstStyle/>
            <a:p>
              <a:r>
                <a:rPr lang="en-US" altLang="zh-CN" sz="1400" b="1" dirty="0">
                  <a:solidFill>
                    <a:schemeClr val="tx1">
                      <a:lumMod val="75000"/>
                      <a:lumOff val="25000"/>
                    </a:schemeClr>
                  </a:solidFill>
                </a:rPr>
                <a:t>Text here</a:t>
              </a:r>
              <a:endParaRPr lang="zh-CN" altLang="en-US" sz="1400" b="1" dirty="0">
                <a:solidFill>
                  <a:schemeClr val="tx1">
                    <a:lumMod val="75000"/>
                    <a:lumOff val="25000"/>
                  </a:schemeClr>
                </a:solidFill>
              </a:endParaRPr>
            </a:p>
          </p:txBody>
        </p:sp>
        <p:grpSp>
          <p:nvGrpSpPr>
            <p:cNvPr id="37" name="îšḻîḓê">
              <a:extLst>
                <a:ext uri="{FF2B5EF4-FFF2-40B4-BE49-F238E27FC236}">
                  <a16:creationId xmlns:a16="http://schemas.microsoft.com/office/drawing/2014/main" id="{B9061402-ABB1-4FB4-A044-8AB1740DC2DC}"/>
                </a:ext>
              </a:extLst>
            </p:cNvPr>
            <p:cNvGrpSpPr/>
            <p:nvPr/>
          </p:nvGrpSpPr>
          <p:grpSpPr>
            <a:xfrm>
              <a:off x="698532" y="2985825"/>
              <a:ext cx="675000" cy="675005"/>
              <a:chOff x="7209746" y="4153276"/>
              <a:chExt cx="675000" cy="675005"/>
            </a:xfrm>
          </p:grpSpPr>
          <p:sp>
            <p:nvSpPr>
              <p:cNvPr id="38" name="iṡḷíḍé">
                <a:extLst>
                  <a:ext uri="{FF2B5EF4-FFF2-40B4-BE49-F238E27FC236}">
                    <a16:creationId xmlns:a16="http://schemas.microsoft.com/office/drawing/2014/main" id="{09D4112A-B073-45A2-BC52-3A5E25AA465D}"/>
                  </a:ext>
                </a:extLst>
              </p:cNvPr>
              <p:cNvSpPr/>
              <p:nvPr/>
            </p:nvSpPr>
            <p:spPr>
              <a:xfrm>
                <a:off x="7209746" y="4153276"/>
                <a:ext cx="675000" cy="675005"/>
              </a:xfrm>
              <a:prstGeom prst="ellipse">
                <a:avLst/>
              </a:prstGeom>
              <a:solidFill>
                <a:schemeClr val="bg1">
                  <a:lumMod val="6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zh-CN" altLang="en-US" dirty="0"/>
              </a:p>
            </p:txBody>
          </p:sp>
          <p:sp>
            <p:nvSpPr>
              <p:cNvPr id="39" name="ï$ḻiďê">
                <a:extLst>
                  <a:ext uri="{FF2B5EF4-FFF2-40B4-BE49-F238E27FC236}">
                    <a16:creationId xmlns:a16="http://schemas.microsoft.com/office/drawing/2014/main" id="{3AE16F23-5256-4278-9FD1-DAA4F76AF076}"/>
                  </a:ext>
                </a:extLst>
              </p:cNvPr>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7198" dirty="0"/>
              </a:p>
            </p:txBody>
          </p:sp>
        </p:grpSp>
      </p:grpSp>
      <p:cxnSp>
        <p:nvCxnSpPr>
          <p:cNvPr id="40" name="直接连接符 11">
            <a:extLst>
              <a:ext uri="{FF2B5EF4-FFF2-40B4-BE49-F238E27FC236}">
                <a16:creationId xmlns:a16="http://schemas.microsoft.com/office/drawing/2014/main" id="{E4B33ED1-6981-483F-B67E-03CD826185CB}"/>
              </a:ext>
            </a:extLst>
          </p:cNvPr>
          <p:cNvCxnSpPr>
            <a:cxnSpLocks/>
          </p:cNvCxnSpPr>
          <p:nvPr/>
        </p:nvCxnSpPr>
        <p:spPr>
          <a:xfrm>
            <a:off x="6198889" y="4748960"/>
            <a:ext cx="5114039"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38026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up)">
                                      <p:cBhvr>
                                        <p:cTn id="7" dur="500"/>
                                        <p:tgtEl>
                                          <p:spTgt spid="2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par>
                                <p:cTn id="12" presetID="22" presetClass="entr" presetSubtype="8" fill="hold" nodeType="withEffect">
                                  <p:stCondLst>
                                    <p:cond delay="0"/>
                                  </p:stCondLst>
                                  <p:childTnLst>
                                    <p:set>
                                      <p:cBhvr>
                                        <p:cTn id="13" dur="1" fill="hold">
                                          <p:stCondLst>
                                            <p:cond delay="0"/>
                                          </p:stCondLst>
                                        </p:cTn>
                                        <p:tgtEl>
                                          <p:spTgt spid="40"/>
                                        </p:tgtEl>
                                        <p:attrNameLst>
                                          <p:attrName>style.visibility</p:attrName>
                                        </p:attrNameLst>
                                      </p:cBhvr>
                                      <p:to>
                                        <p:strVal val="visible"/>
                                      </p:to>
                                    </p:set>
                                    <p:animEffect transition="in" filter="wipe(left)">
                                      <p:cBhvr>
                                        <p:cTn id="14" dur="500"/>
                                        <p:tgtEl>
                                          <p:spTgt spid="40"/>
                                        </p:tgtEl>
                                      </p:cBhvr>
                                    </p:animEffect>
                                  </p:childTnLst>
                                </p:cTn>
                              </p:par>
                            </p:childTnLst>
                          </p:cTn>
                        </p:par>
                        <p:par>
                          <p:cTn id="15" fill="hold">
                            <p:stCondLst>
                              <p:cond delay="1000"/>
                            </p:stCondLst>
                            <p:childTnLst>
                              <p:par>
                                <p:cTn id="16" presetID="37" presetClass="entr" presetSubtype="0" fill="hold" nodeType="after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1000"/>
                                        <p:tgtEl>
                                          <p:spTgt spid="28"/>
                                        </p:tgtEl>
                                      </p:cBhvr>
                                    </p:animEffect>
                                    <p:anim calcmode="lin" valueType="num">
                                      <p:cBhvr>
                                        <p:cTn id="19" dur="1000" fill="hold"/>
                                        <p:tgtEl>
                                          <p:spTgt spid="28"/>
                                        </p:tgtEl>
                                        <p:attrNameLst>
                                          <p:attrName>ppt_x</p:attrName>
                                        </p:attrNameLst>
                                      </p:cBhvr>
                                      <p:tavLst>
                                        <p:tav tm="0">
                                          <p:val>
                                            <p:strVal val="#ppt_x"/>
                                          </p:val>
                                        </p:tav>
                                        <p:tav tm="100000">
                                          <p:val>
                                            <p:strVal val="#ppt_x"/>
                                          </p:val>
                                        </p:tav>
                                      </p:tavLst>
                                    </p:anim>
                                    <p:anim calcmode="lin" valueType="num">
                                      <p:cBhvr>
                                        <p:cTn id="20" dur="900" decel="100000" fill="hold"/>
                                        <p:tgtEl>
                                          <p:spTgt spid="28"/>
                                        </p:tgtEl>
                                        <p:attrNameLst>
                                          <p:attrName>ppt_y</p:attrName>
                                        </p:attrNameLst>
                                      </p:cBhvr>
                                      <p:tavLst>
                                        <p:tav tm="0">
                                          <p:val>
                                            <p:strVal val="#ppt_y+1"/>
                                          </p:val>
                                        </p:tav>
                                        <p:tav tm="100000">
                                          <p:val>
                                            <p:strVal val="#ppt_y-.03"/>
                                          </p:val>
                                        </p:tav>
                                      </p:tavLst>
                                    </p:anim>
                                    <p:anim calcmode="lin" valueType="num">
                                      <p:cBhvr>
                                        <p:cTn id="21"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childTnLst>
                          </p:cTn>
                        </p:par>
                        <p:par>
                          <p:cTn id="22" fill="hold">
                            <p:stCondLst>
                              <p:cond delay="2000"/>
                            </p:stCondLst>
                            <p:childTnLst>
                              <p:par>
                                <p:cTn id="23" presetID="37" presetClass="entr" presetSubtype="0" fill="hold" nodeType="after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1000"/>
                                        <p:tgtEl>
                                          <p:spTgt spid="34"/>
                                        </p:tgtEl>
                                      </p:cBhvr>
                                    </p:animEffect>
                                    <p:anim calcmode="lin" valueType="num">
                                      <p:cBhvr>
                                        <p:cTn id="26" dur="1000" fill="hold"/>
                                        <p:tgtEl>
                                          <p:spTgt spid="34"/>
                                        </p:tgtEl>
                                        <p:attrNameLst>
                                          <p:attrName>ppt_x</p:attrName>
                                        </p:attrNameLst>
                                      </p:cBhvr>
                                      <p:tavLst>
                                        <p:tav tm="0">
                                          <p:val>
                                            <p:strVal val="#ppt_x"/>
                                          </p:val>
                                        </p:tav>
                                        <p:tav tm="100000">
                                          <p:val>
                                            <p:strVal val="#ppt_x"/>
                                          </p:val>
                                        </p:tav>
                                      </p:tavLst>
                                    </p:anim>
                                    <p:anim calcmode="lin" valueType="num">
                                      <p:cBhvr>
                                        <p:cTn id="27" dur="900" decel="100000" fill="hold"/>
                                        <p:tgtEl>
                                          <p:spTgt spid="34"/>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3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420"/>
            <a:ext cx="12192000" cy="4299442"/>
          </a:xfrm>
          <a:prstGeom prst="rect">
            <a:avLst/>
          </a:prstGeom>
        </p:spPr>
      </p:pic>
      <p:sp>
        <p:nvSpPr>
          <p:cNvPr id="8" name="矩形 7"/>
          <p:cNvSpPr/>
          <p:nvPr/>
        </p:nvSpPr>
        <p:spPr>
          <a:xfrm>
            <a:off x="865322" y="855406"/>
            <a:ext cx="10461355" cy="2987178"/>
          </a:xfrm>
          <a:prstGeom prst="rect">
            <a:avLst/>
          </a:prstGeom>
          <a:solidFill>
            <a:schemeClr val="bg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Rectangle 112"/>
          <p:cNvSpPr>
            <a:spLocks noChangeArrowheads="1"/>
          </p:cNvSpPr>
          <p:nvPr/>
        </p:nvSpPr>
        <p:spPr bwMode="auto">
          <a:xfrm>
            <a:off x="4992306" y="5527742"/>
            <a:ext cx="1979394" cy="544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2843" tIns="91422" rIns="182843" bIns="91422">
            <a:spAutoFit/>
          </a:bodyPr>
          <a:lstStyle>
            <a:lvl1pPr>
              <a:defRPr sz="3600">
                <a:solidFill>
                  <a:schemeClr val="tx1"/>
                </a:solidFill>
                <a:latin typeface="Lato Light" charset="0"/>
              </a:defRPr>
            </a:lvl1pPr>
            <a:lvl2pPr marL="742950" indent="-285750">
              <a:defRPr sz="3600">
                <a:solidFill>
                  <a:schemeClr val="tx1"/>
                </a:solidFill>
                <a:latin typeface="Lato Light" charset="0"/>
              </a:defRPr>
            </a:lvl2pPr>
            <a:lvl3pPr marL="1143000" indent="-228600">
              <a:defRPr sz="3600">
                <a:solidFill>
                  <a:schemeClr val="tx1"/>
                </a:solidFill>
                <a:latin typeface="Lato Light" charset="0"/>
              </a:defRPr>
            </a:lvl3pPr>
            <a:lvl4pPr marL="1600200" indent="-228600">
              <a:defRPr sz="3600">
                <a:solidFill>
                  <a:schemeClr val="tx1"/>
                </a:solidFill>
                <a:latin typeface="Lato Light" charset="0"/>
              </a:defRPr>
            </a:lvl4pPr>
            <a:lvl5pPr marL="2057400" indent="-228600">
              <a:defRPr sz="3600">
                <a:solidFill>
                  <a:schemeClr val="tx1"/>
                </a:solidFill>
                <a:latin typeface="Lato Light" charset="0"/>
              </a:defRPr>
            </a:lvl5pPr>
            <a:lvl6pPr marL="2514600" indent="-228600" defTabSz="1827213" eaLnBrk="0" fontAlgn="base" hangingPunct="0">
              <a:spcBef>
                <a:spcPct val="0"/>
              </a:spcBef>
              <a:spcAft>
                <a:spcPct val="0"/>
              </a:spcAft>
              <a:defRPr sz="3600">
                <a:solidFill>
                  <a:schemeClr val="tx1"/>
                </a:solidFill>
                <a:latin typeface="Lato Light" charset="0"/>
              </a:defRPr>
            </a:lvl6pPr>
            <a:lvl7pPr marL="2971800" indent="-228600" defTabSz="1827213" eaLnBrk="0" fontAlgn="base" hangingPunct="0">
              <a:spcBef>
                <a:spcPct val="0"/>
              </a:spcBef>
              <a:spcAft>
                <a:spcPct val="0"/>
              </a:spcAft>
              <a:defRPr sz="3600">
                <a:solidFill>
                  <a:schemeClr val="tx1"/>
                </a:solidFill>
                <a:latin typeface="Lato Light" charset="0"/>
              </a:defRPr>
            </a:lvl7pPr>
            <a:lvl8pPr marL="3429000" indent="-228600" defTabSz="1827213" eaLnBrk="0" fontAlgn="base" hangingPunct="0">
              <a:spcBef>
                <a:spcPct val="0"/>
              </a:spcBef>
              <a:spcAft>
                <a:spcPct val="0"/>
              </a:spcAft>
              <a:defRPr sz="3600">
                <a:solidFill>
                  <a:schemeClr val="tx1"/>
                </a:solidFill>
                <a:latin typeface="Lato Light" charset="0"/>
              </a:defRPr>
            </a:lvl8pPr>
            <a:lvl9pPr marL="3886200" indent="-228600" defTabSz="1827213" eaLnBrk="0" fontAlgn="base" hangingPunct="0">
              <a:spcBef>
                <a:spcPct val="0"/>
              </a:spcBef>
              <a:spcAft>
                <a:spcPct val="0"/>
              </a:spcAft>
              <a:defRPr sz="3600">
                <a:solidFill>
                  <a:schemeClr val="tx1"/>
                </a:solidFill>
                <a:latin typeface="Lato Light" charset="0"/>
              </a:defRPr>
            </a:lvl9pPr>
          </a:lstStyle>
          <a:p>
            <a:pPr algn="ctr" eaLnBrk="1" hangingPunct="1">
              <a:lnSpc>
                <a:spcPct val="130000"/>
              </a:lnSpc>
            </a:pPr>
            <a:r>
              <a:rPr lang="en-US" altLang="zh-CN" sz="900">
                <a:solidFill>
                  <a:schemeClr val="tx1">
                    <a:lumMod val="65000"/>
                    <a:lumOff val="35000"/>
                  </a:schemeClr>
                </a:solidFill>
                <a:latin typeface="Arial" charset="0"/>
                <a:ea typeface="微软雅黑" charset="-122"/>
                <a:cs typeface="Roboto Light" charset="0"/>
                <a:sym typeface="Arial" charset="0"/>
              </a:rPr>
              <a:t>People who work in marketing try to get the attention.</a:t>
            </a:r>
          </a:p>
        </p:txBody>
      </p:sp>
      <p:sp>
        <p:nvSpPr>
          <p:cNvPr id="11" name="Rectangle 113"/>
          <p:cNvSpPr>
            <a:spLocks noChangeArrowheads="1"/>
          </p:cNvSpPr>
          <p:nvPr/>
        </p:nvSpPr>
        <p:spPr bwMode="auto">
          <a:xfrm>
            <a:off x="4788445" y="5170245"/>
            <a:ext cx="2387117" cy="507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2843" tIns="91422" rIns="182843" bIns="91422">
            <a:spAutoFit/>
          </a:bodyPr>
          <a:lstStyle>
            <a:lvl1pPr>
              <a:defRPr sz="3600">
                <a:solidFill>
                  <a:schemeClr val="tx1"/>
                </a:solidFill>
                <a:latin typeface="Lato Light" charset="0"/>
              </a:defRPr>
            </a:lvl1pPr>
            <a:lvl2pPr marL="742950" indent="-285750">
              <a:defRPr sz="3600">
                <a:solidFill>
                  <a:schemeClr val="tx1"/>
                </a:solidFill>
                <a:latin typeface="Lato Light" charset="0"/>
              </a:defRPr>
            </a:lvl2pPr>
            <a:lvl3pPr marL="1143000" indent="-228600">
              <a:defRPr sz="3600">
                <a:solidFill>
                  <a:schemeClr val="tx1"/>
                </a:solidFill>
                <a:latin typeface="Lato Light" charset="0"/>
              </a:defRPr>
            </a:lvl3pPr>
            <a:lvl4pPr marL="1600200" indent="-228600">
              <a:defRPr sz="3600">
                <a:solidFill>
                  <a:schemeClr val="tx1"/>
                </a:solidFill>
                <a:latin typeface="Lato Light" charset="0"/>
              </a:defRPr>
            </a:lvl4pPr>
            <a:lvl5pPr marL="2057400" indent="-228600">
              <a:defRPr sz="3600">
                <a:solidFill>
                  <a:schemeClr val="tx1"/>
                </a:solidFill>
                <a:latin typeface="Lato Light" charset="0"/>
              </a:defRPr>
            </a:lvl5pPr>
            <a:lvl6pPr marL="2514600" indent="-228600" defTabSz="1827213" eaLnBrk="0" fontAlgn="base" hangingPunct="0">
              <a:spcBef>
                <a:spcPct val="0"/>
              </a:spcBef>
              <a:spcAft>
                <a:spcPct val="0"/>
              </a:spcAft>
              <a:defRPr sz="3600">
                <a:solidFill>
                  <a:schemeClr val="tx1"/>
                </a:solidFill>
                <a:latin typeface="Lato Light" charset="0"/>
              </a:defRPr>
            </a:lvl6pPr>
            <a:lvl7pPr marL="2971800" indent="-228600" defTabSz="1827213" eaLnBrk="0" fontAlgn="base" hangingPunct="0">
              <a:spcBef>
                <a:spcPct val="0"/>
              </a:spcBef>
              <a:spcAft>
                <a:spcPct val="0"/>
              </a:spcAft>
              <a:defRPr sz="3600">
                <a:solidFill>
                  <a:schemeClr val="tx1"/>
                </a:solidFill>
                <a:latin typeface="Lato Light" charset="0"/>
              </a:defRPr>
            </a:lvl7pPr>
            <a:lvl8pPr marL="3429000" indent="-228600" defTabSz="1827213" eaLnBrk="0" fontAlgn="base" hangingPunct="0">
              <a:spcBef>
                <a:spcPct val="0"/>
              </a:spcBef>
              <a:spcAft>
                <a:spcPct val="0"/>
              </a:spcAft>
              <a:defRPr sz="3600">
                <a:solidFill>
                  <a:schemeClr val="tx1"/>
                </a:solidFill>
                <a:latin typeface="Lato Light" charset="0"/>
              </a:defRPr>
            </a:lvl8pPr>
            <a:lvl9pPr marL="3886200" indent="-228600" defTabSz="1827213" eaLnBrk="0" fontAlgn="base" hangingPunct="0">
              <a:spcBef>
                <a:spcPct val="0"/>
              </a:spcBef>
              <a:spcAft>
                <a:spcPct val="0"/>
              </a:spcAft>
              <a:defRPr sz="3600">
                <a:solidFill>
                  <a:schemeClr val="tx1"/>
                </a:solidFill>
                <a:latin typeface="Lato Light" charset="0"/>
              </a:defRPr>
            </a:lvl9pPr>
          </a:lstStyle>
          <a:p>
            <a:pPr algn="ctr" eaLnBrk="1" hangingPunct="1">
              <a:lnSpc>
                <a:spcPct val="130000"/>
              </a:lnSpc>
            </a:pPr>
            <a:r>
              <a:rPr lang="en-US" altLang="zh-CN" sz="1800" dirty="0">
                <a:solidFill>
                  <a:schemeClr val="tx1">
                    <a:lumMod val="65000"/>
                    <a:lumOff val="35000"/>
                  </a:schemeClr>
                </a:solidFill>
                <a:latin typeface="Arial" charset="0"/>
                <a:ea typeface="微软雅黑" charset="-122"/>
                <a:cs typeface="Roboto Regular" charset="0"/>
                <a:sym typeface="Arial" charset="0"/>
              </a:rPr>
              <a:t>YOUR</a:t>
            </a:r>
            <a:r>
              <a:rPr lang="zh-CN" altLang="en-US" sz="1800" dirty="0">
                <a:solidFill>
                  <a:schemeClr val="tx1">
                    <a:lumMod val="65000"/>
                    <a:lumOff val="35000"/>
                  </a:schemeClr>
                </a:solidFill>
                <a:latin typeface="Arial" charset="0"/>
                <a:ea typeface="微软雅黑" charset="-122"/>
                <a:cs typeface="Roboto Regular" charset="0"/>
                <a:sym typeface="Arial" charset="0"/>
              </a:rPr>
              <a:t> </a:t>
            </a:r>
            <a:r>
              <a:rPr lang="en-US" altLang="zh-CN" sz="1800" dirty="0">
                <a:solidFill>
                  <a:schemeClr val="tx1">
                    <a:lumMod val="65000"/>
                    <a:lumOff val="35000"/>
                  </a:schemeClr>
                </a:solidFill>
                <a:latin typeface="Arial" charset="0"/>
                <a:ea typeface="微软雅黑" charset="-122"/>
                <a:cs typeface="Roboto Regular" charset="0"/>
                <a:sym typeface="Arial" charset="0"/>
              </a:rPr>
              <a:t>TEXT</a:t>
            </a:r>
            <a:r>
              <a:rPr lang="zh-CN" altLang="en-US" sz="1800" dirty="0">
                <a:solidFill>
                  <a:schemeClr val="tx1">
                    <a:lumMod val="65000"/>
                    <a:lumOff val="35000"/>
                  </a:schemeClr>
                </a:solidFill>
                <a:latin typeface="Arial" charset="0"/>
                <a:ea typeface="微软雅黑" charset="-122"/>
                <a:cs typeface="Roboto Regular" charset="0"/>
                <a:sym typeface="Arial" charset="0"/>
              </a:rPr>
              <a:t> </a:t>
            </a:r>
            <a:r>
              <a:rPr lang="en-US" altLang="zh-CN" sz="1800" dirty="0">
                <a:solidFill>
                  <a:schemeClr val="tx1">
                    <a:lumMod val="65000"/>
                    <a:lumOff val="35000"/>
                  </a:schemeClr>
                </a:solidFill>
                <a:latin typeface="Arial" charset="0"/>
                <a:ea typeface="微软雅黑" charset="-122"/>
                <a:cs typeface="Roboto Regular" charset="0"/>
                <a:sym typeface="Arial" charset="0"/>
              </a:rPr>
              <a:t>HERE</a:t>
            </a:r>
          </a:p>
        </p:txBody>
      </p:sp>
      <p:sp>
        <p:nvSpPr>
          <p:cNvPr id="12" name="Rectangle 112"/>
          <p:cNvSpPr>
            <a:spLocks noChangeArrowheads="1"/>
          </p:cNvSpPr>
          <p:nvPr/>
        </p:nvSpPr>
        <p:spPr bwMode="auto">
          <a:xfrm>
            <a:off x="1295896" y="5527742"/>
            <a:ext cx="1979394" cy="544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2843" tIns="91422" rIns="182843" bIns="91422">
            <a:spAutoFit/>
          </a:bodyPr>
          <a:lstStyle>
            <a:lvl1pPr>
              <a:defRPr sz="3600">
                <a:solidFill>
                  <a:schemeClr val="tx1"/>
                </a:solidFill>
                <a:latin typeface="Lato Light" charset="0"/>
              </a:defRPr>
            </a:lvl1pPr>
            <a:lvl2pPr marL="742950" indent="-285750">
              <a:defRPr sz="3600">
                <a:solidFill>
                  <a:schemeClr val="tx1"/>
                </a:solidFill>
                <a:latin typeface="Lato Light" charset="0"/>
              </a:defRPr>
            </a:lvl2pPr>
            <a:lvl3pPr marL="1143000" indent="-228600">
              <a:defRPr sz="3600">
                <a:solidFill>
                  <a:schemeClr val="tx1"/>
                </a:solidFill>
                <a:latin typeface="Lato Light" charset="0"/>
              </a:defRPr>
            </a:lvl3pPr>
            <a:lvl4pPr marL="1600200" indent="-228600">
              <a:defRPr sz="3600">
                <a:solidFill>
                  <a:schemeClr val="tx1"/>
                </a:solidFill>
                <a:latin typeface="Lato Light" charset="0"/>
              </a:defRPr>
            </a:lvl4pPr>
            <a:lvl5pPr marL="2057400" indent="-228600">
              <a:defRPr sz="3600">
                <a:solidFill>
                  <a:schemeClr val="tx1"/>
                </a:solidFill>
                <a:latin typeface="Lato Light" charset="0"/>
              </a:defRPr>
            </a:lvl5pPr>
            <a:lvl6pPr marL="2514600" indent="-228600" defTabSz="1827213" eaLnBrk="0" fontAlgn="base" hangingPunct="0">
              <a:spcBef>
                <a:spcPct val="0"/>
              </a:spcBef>
              <a:spcAft>
                <a:spcPct val="0"/>
              </a:spcAft>
              <a:defRPr sz="3600">
                <a:solidFill>
                  <a:schemeClr val="tx1"/>
                </a:solidFill>
                <a:latin typeface="Lato Light" charset="0"/>
              </a:defRPr>
            </a:lvl6pPr>
            <a:lvl7pPr marL="2971800" indent="-228600" defTabSz="1827213" eaLnBrk="0" fontAlgn="base" hangingPunct="0">
              <a:spcBef>
                <a:spcPct val="0"/>
              </a:spcBef>
              <a:spcAft>
                <a:spcPct val="0"/>
              </a:spcAft>
              <a:defRPr sz="3600">
                <a:solidFill>
                  <a:schemeClr val="tx1"/>
                </a:solidFill>
                <a:latin typeface="Lato Light" charset="0"/>
              </a:defRPr>
            </a:lvl7pPr>
            <a:lvl8pPr marL="3429000" indent="-228600" defTabSz="1827213" eaLnBrk="0" fontAlgn="base" hangingPunct="0">
              <a:spcBef>
                <a:spcPct val="0"/>
              </a:spcBef>
              <a:spcAft>
                <a:spcPct val="0"/>
              </a:spcAft>
              <a:defRPr sz="3600">
                <a:solidFill>
                  <a:schemeClr val="tx1"/>
                </a:solidFill>
                <a:latin typeface="Lato Light" charset="0"/>
              </a:defRPr>
            </a:lvl8pPr>
            <a:lvl9pPr marL="3886200" indent="-228600" defTabSz="1827213" eaLnBrk="0" fontAlgn="base" hangingPunct="0">
              <a:spcBef>
                <a:spcPct val="0"/>
              </a:spcBef>
              <a:spcAft>
                <a:spcPct val="0"/>
              </a:spcAft>
              <a:defRPr sz="3600">
                <a:solidFill>
                  <a:schemeClr val="tx1"/>
                </a:solidFill>
                <a:latin typeface="Lato Light" charset="0"/>
              </a:defRPr>
            </a:lvl9pPr>
          </a:lstStyle>
          <a:p>
            <a:pPr algn="ctr" eaLnBrk="1" hangingPunct="1">
              <a:lnSpc>
                <a:spcPct val="130000"/>
              </a:lnSpc>
            </a:pPr>
            <a:r>
              <a:rPr lang="en-US" altLang="zh-CN" sz="900">
                <a:solidFill>
                  <a:schemeClr val="tx1">
                    <a:lumMod val="65000"/>
                    <a:lumOff val="35000"/>
                  </a:schemeClr>
                </a:solidFill>
                <a:latin typeface="Arial" charset="0"/>
                <a:ea typeface="微软雅黑" charset="-122"/>
                <a:cs typeface="Roboto Light" charset="0"/>
                <a:sym typeface="Arial" charset="0"/>
              </a:rPr>
              <a:t>People who work in marketing try to get the attention.</a:t>
            </a:r>
          </a:p>
        </p:txBody>
      </p:sp>
      <p:sp>
        <p:nvSpPr>
          <p:cNvPr id="13" name="Rectangle 113"/>
          <p:cNvSpPr>
            <a:spLocks noChangeArrowheads="1"/>
          </p:cNvSpPr>
          <p:nvPr/>
        </p:nvSpPr>
        <p:spPr bwMode="auto">
          <a:xfrm>
            <a:off x="1092035" y="5170245"/>
            <a:ext cx="2387117" cy="507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2843" tIns="91422" rIns="182843" bIns="91422">
            <a:spAutoFit/>
          </a:bodyPr>
          <a:lstStyle>
            <a:lvl1pPr>
              <a:defRPr sz="3600">
                <a:solidFill>
                  <a:schemeClr val="tx1"/>
                </a:solidFill>
                <a:latin typeface="Lato Light" charset="0"/>
              </a:defRPr>
            </a:lvl1pPr>
            <a:lvl2pPr marL="742950" indent="-285750">
              <a:defRPr sz="3600">
                <a:solidFill>
                  <a:schemeClr val="tx1"/>
                </a:solidFill>
                <a:latin typeface="Lato Light" charset="0"/>
              </a:defRPr>
            </a:lvl2pPr>
            <a:lvl3pPr marL="1143000" indent="-228600">
              <a:defRPr sz="3600">
                <a:solidFill>
                  <a:schemeClr val="tx1"/>
                </a:solidFill>
                <a:latin typeface="Lato Light" charset="0"/>
              </a:defRPr>
            </a:lvl3pPr>
            <a:lvl4pPr marL="1600200" indent="-228600">
              <a:defRPr sz="3600">
                <a:solidFill>
                  <a:schemeClr val="tx1"/>
                </a:solidFill>
                <a:latin typeface="Lato Light" charset="0"/>
              </a:defRPr>
            </a:lvl4pPr>
            <a:lvl5pPr marL="2057400" indent="-228600">
              <a:defRPr sz="3600">
                <a:solidFill>
                  <a:schemeClr val="tx1"/>
                </a:solidFill>
                <a:latin typeface="Lato Light" charset="0"/>
              </a:defRPr>
            </a:lvl5pPr>
            <a:lvl6pPr marL="2514600" indent="-228600" defTabSz="1827213" eaLnBrk="0" fontAlgn="base" hangingPunct="0">
              <a:spcBef>
                <a:spcPct val="0"/>
              </a:spcBef>
              <a:spcAft>
                <a:spcPct val="0"/>
              </a:spcAft>
              <a:defRPr sz="3600">
                <a:solidFill>
                  <a:schemeClr val="tx1"/>
                </a:solidFill>
                <a:latin typeface="Lato Light" charset="0"/>
              </a:defRPr>
            </a:lvl6pPr>
            <a:lvl7pPr marL="2971800" indent="-228600" defTabSz="1827213" eaLnBrk="0" fontAlgn="base" hangingPunct="0">
              <a:spcBef>
                <a:spcPct val="0"/>
              </a:spcBef>
              <a:spcAft>
                <a:spcPct val="0"/>
              </a:spcAft>
              <a:defRPr sz="3600">
                <a:solidFill>
                  <a:schemeClr val="tx1"/>
                </a:solidFill>
                <a:latin typeface="Lato Light" charset="0"/>
              </a:defRPr>
            </a:lvl7pPr>
            <a:lvl8pPr marL="3429000" indent="-228600" defTabSz="1827213" eaLnBrk="0" fontAlgn="base" hangingPunct="0">
              <a:spcBef>
                <a:spcPct val="0"/>
              </a:spcBef>
              <a:spcAft>
                <a:spcPct val="0"/>
              </a:spcAft>
              <a:defRPr sz="3600">
                <a:solidFill>
                  <a:schemeClr val="tx1"/>
                </a:solidFill>
                <a:latin typeface="Lato Light" charset="0"/>
              </a:defRPr>
            </a:lvl8pPr>
            <a:lvl9pPr marL="3886200" indent="-228600" defTabSz="1827213" eaLnBrk="0" fontAlgn="base" hangingPunct="0">
              <a:spcBef>
                <a:spcPct val="0"/>
              </a:spcBef>
              <a:spcAft>
                <a:spcPct val="0"/>
              </a:spcAft>
              <a:defRPr sz="3600">
                <a:solidFill>
                  <a:schemeClr val="tx1"/>
                </a:solidFill>
                <a:latin typeface="Lato Light" charset="0"/>
              </a:defRPr>
            </a:lvl9pPr>
          </a:lstStyle>
          <a:p>
            <a:pPr algn="ctr" eaLnBrk="1" hangingPunct="1">
              <a:lnSpc>
                <a:spcPct val="130000"/>
              </a:lnSpc>
            </a:pPr>
            <a:r>
              <a:rPr lang="en-US" altLang="zh-CN" sz="1800" dirty="0">
                <a:solidFill>
                  <a:schemeClr val="tx1">
                    <a:lumMod val="65000"/>
                    <a:lumOff val="35000"/>
                  </a:schemeClr>
                </a:solidFill>
                <a:latin typeface="Arial" charset="0"/>
                <a:ea typeface="微软雅黑" charset="-122"/>
                <a:cs typeface="Roboto Regular" charset="0"/>
                <a:sym typeface="Arial" charset="0"/>
              </a:rPr>
              <a:t>YOUR</a:t>
            </a:r>
            <a:r>
              <a:rPr lang="zh-CN" altLang="en-US" sz="1800" dirty="0">
                <a:solidFill>
                  <a:schemeClr val="tx1">
                    <a:lumMod val="65000"/>
                    <a:lumOff val="35000"/>
                  </a:schemeClr>
                </a:solidFill>
                <a:latin typeface="Arial" charset="0"/>
                <a:ea typeface="微软雅黑" charset="-122"/>
                <a:cs typeface="Roboto Regular" charset="0"/>
                <a:sym typeface="Arial" charset="0"/>
              </a:rPr>
              <a:t> </a:t>
            </a:r>
            <a:r>
              <a:rPr lang="en-US" altLang="zh-CN" sz="1800" dirty="0">
                <a:solidFill>
                  <a:schemeClr val="tx1">
                    <a:lumMod val="65000"/>
                    <a:lumOff val="35000"/>
                  </a:schemeClr>
                </a:solidFill>
                <a:latin typeface="Arial" charset="0"/>
                <a:ea typeface="微软雅黑" charset="-122"/>
                <a:cs typeface="Roboto Regular" charset="0"/>
                <a:sym typeface="Arial" charset="0"/>
              </a:rPr>
              <a:t>TEXT</a:t>
            </a:r>
            <a:r>
              <a:rPr lang="zh-CN" altLang="en-US" sz="1800" dirty="0">
                <a:solidFill>
                  <a:schemeClr val="tx1">
                    <a:lumMod val="65000"/>
                    <a:lumOff val="35000"/>
                  </a:schemeClr>
                </a:solidFill>
                <a:latin typeface="Arial" charset="0"/>
                <a:ea typeface="微软雅黑" charset="-122"/>
                <a:cs typeface="Roboto Regular" charset="0"/>
                <a:sym typeface="Arial" charset="0"/>
              </a:rPr>
              <a:t> </a:t>
            </a:r>
            <a:r>
              <a:rPr lang="en-US" altLang="zh-CN" sz="1800" dirty="0">
                <a:solidFill>
                  <a:schemeClr val="tx1">
                    <a:lumMod val="65000"/>
                    <a:lumOff val="35000"/>
                  </a:schemeClr>
                </a:solidFill>
                <a:latin typeface="Arial" charset="0"/>
                <a:ea typeface="微软雅黑" charset="-122"/>
                <a:cs typeface="Roboto Regular" charset="0"/>
                <a:sym typeface="Arial" charset="0"/>
              </a:rPr>
              <a:t>HERE</a:t>
            </a:r>
          </a:p>
        </p:txBody>
      </p:sp>
      <p:sp>
        <p:nvSpPr>
          <p:cNvPr id="14" name="Rectangle 112"/>
          <p:cNvSpPr>
            <a:spLocks noChangeArrowheads="1"/>
          </p:cNvSpPr>
          <p:nvPr/>
        </p:nvSpPr>
        <p:spPr bwMode="auto">
          <a:xfrm>
            <a:off x="8688716" y="5527742"/>
            <a:ext cx="1979394" cy="544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2843" tIns="91422" rIns="182843" bIns="91422">
            <a:spAutoFit/>
          </a:bodyPr>
          <a:lstStyle>
            <a:lvl1pPr>
              <a:defRPr sz="3600">
                <a:solidFill>
                  <a:schemeClr val="tx1"/>
                </a:solidFill>
                <a:latin typeface="Lato Light" charset="0"/>
              </a:defRPr>
            </a:lvl1pPr>
            <a:lvl2pPr marL="742950" indent="-285750">
              <a:defRPr sz="3600">
                <a:solidFill>
                  <a:schemeClr val="tx1"/>
                </a:solidFill>
                <a:latin typeface="Lato Light" charset="0"/>
              </a:defRPr>
            </a:lvl2pPr>
            <a:lvl3pPr marL="1143000" indent="-228600">
              <a:defRPr sz="3600">
                <a:solidFill>
                  <a:schemeClr val="tx1"/>
                </a:solidFill>
                <a:latin typeface="Lato Light" charset="0"/>
              </a:defRPr>
            </a:lvl3pPr>
            <a:lvl4pPr marL="1600200" indent="-228600">
              <a:defRPr sz="3600">
                <a:solidFill>
                  <a:schemeClr val="tx1"/>
                </a:solidFill>
                <a:latin typeface="Lato Light" charset="0"/>
              </a:defRPr>
            </a:lvl4pPr>
            <a:lvl5pPr marL="2057400" indent="-228600">
              <a:defRPr sz="3600">
                <a:solidFill>
                  <a:schemeClr val="tx1"/>
                </a:solidFill>
                <a:latin typeface="Lato Light" charset="0"/>
              </a:defRPr>
            </a:lvl5pPr>
            <a:lvl6pPr marL="2514600" indent="-228600" defTabSz="1827213" eaLnBrk="0" fontAlgn="base" hangingPunct="0">
              <a:spcBef>
                <a:spcPct val="0"/>
              </a:spcBef>
              <a:spcAft>
                <a:spcPct val="0"/>
              </a:spcAft>
              <a:defRPr sz="3600">
                <a:solidFill>
                  <a:schemeClr val="tx1"/>
                </a:solidFill>
                <a:latin typeface="Lato Light" charset="0"/>
              </a:defRPr>
            </a:lvl6pPr>
            <a:lvl7pPr marL="2971800" indent="-228600" defTabSz="1827213" eaLnBrk="0" fontAlgn="base" hangingPunct="0">
              <a:spcBef>
                <a:spcPct val="0"/>
              </a:spcBef>
              <a:spcAft>
                <a:spcPct val="0"/>
              </a:spcAft>
              <a:defRPr sz="3600">
                <a:solidFill>
                  <a:schemeClr val="tx1"/>
                </a:solidFill>
                <a:latin typeface="Lato Light" charset="0"/>
              </a:defRPr>
            </a:lvl7pPr>
            <a:lvl8pPr marL="3429000" indent="-228600" defTabSz="1827213" eaLnBrk="0" fontAlgn="base" hangingPunct="0">
              <a:spcBef>
                <a:spcPct val="0"/>
              </a:spcBef>
              <a:spcAft>
                <a:spcPct val="0"/>
              </a:spcAft>
              <a:defRPr sz="3600">
                <a:solidFill>
                  <a:schemeClr val="tx1"/>
                </a:solidFill>
                <a:latin typeface="Lato Light" charset="0"/>
              </a:defRPr>
            </a:lvl8pPr>
            <a:lvl9pPr marL="3886200" indent="-228600" defTabSz="1827213" eaLnBrk="0" fontAlgn="base" hangingPunct="0">
              <a:spcBef>
                <a:spcPct val="0"/>
              </a:spcBef>
              <a:spcAft>
                <a:spcPct val="0"/>
              </a:spcAft>
              <a:defRPr sz="3600">
                <a:solidFill>
                  <a:schemeClr val="tx1"/>
                </a:solidFill>
                <a:latin typeface="Lato Light" charset="0"/>
              </a:defRPr>
            </a:lvl9pPr>
          </a:lstStyle>
          <a:p>
            <a:pPr algn="ctr" eaLnBrk="1" hangingPunct="1">
              <a:lnSpc>
                <a:spcPct val="130000"/>
              </a:lnSpc>
            </a:pPr>
            <a:r>
              <a:rPr lang="en-US" altLang="zh-CN" sz="900" dirty="0">
                <a:solidFill>
                  <a:schemeClr val="tx1">
                    <a:lumMod val="65000"/>
                    <a:lumOff val="35000"/>
                  </a:schemeClr>
                </a:solidFill>
                <a:latin typeface="Arial" charset="0"/>
                <a:ea typeface="微软雅黑" charset="-122"/>
                <a:cs typeface="Roboto Light" charset="0"/>
                <a:sym typeface="Arial" charset="0"/>
              </a:rPr>
              <a:t>People who work in marketing try to get the attention.</a:t>
            </a:r>
          </a:p>
        </p:txBody>
      </p:sp>
      <p:sp>
        <p:nvSpPr>
          <p:cNvPr id="15" name="Rectangle 113"/>
          <p:cNvSpPr>
            <a:spLocks noChangeArrowheads="1"/>
          </p:cNvSpPr>
          <p:nvPr/>
        </p:nvSpPr>
        <p:spPr bwMode="auto">
          <a:xfrm>
            <a:off x="8484855" y="5170245"/>
            <a:ext cx="2387117" cy="507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2843" tIns="91422" rIns="182843" bIns="91422">
            <a:spAutoFit/>
          </a:bodyPr>
          <a:lstStyle>
            <a:lvl1pPr>
              <a:defRPr sz="3600">
                <a:solidFill>
                  <a:schemeClr val="tx1"/>
                </a:solidFill>
                <a:latin typeface="Lato Light" charset="0"/>
              </a:defRPr>
            </a:lvl1pPr>
            <a:lvl2pPr marL="742950" indent="-285750">
              <a:defRPr sz="3600">
                <a:solidFill>
                  <a:schemeClr val="tx1"/>
                </a:solidFill>
                <a:latin typeface="Lato Light" charset="0"/>
              </a:defRPr>
            </a:lvl2pPr>
            <a:lvl3pPr marL="1143000" indent="-228600">
              <a:defRPr sz="3600">
                <a:solidFill>
                  <a:schemeClr val="tx1"/>
                </a:solidFill>
                <a:latin typeface="Lato Light" charset="0"/>
              </a:defRPr>
            </a:lvl3pPr>
            <a:lvl4pPr marL="1600200" indent="-228600">
              <a:defRPr sz="3600">
                <a:solidFill>
                  <a:schemeClr val="tx1"/>
                </a:solidFill>
                <a:latin typeface="Lato Light" charset="0"/>
              </a:defRPr>
            </a:lvl4pPr>
            <a:lvl5pPr marL="2057400" indent="-228600">
              <a:defRPr sz="3600">
                <a:solidFill>
                  <a:schemeClr val="tx1"/>
                </a:solidFill>
                <a:latin typeface="Lato Light" charset="0"/>
              </a:defRPr>
            </a:lvl5pPr>
            <a:lvl6pPr marL="2514600" indent="-228600" defTabSz="1827213" eaLnBrk="0" fontAlgn="base" hangingPunct="0">
              <a:spcBef>
                <a:spcPct val="0"/>
              </a:spcBef>
              <a:spcAft>
                <a:spcPct val="0"/>
              </a:spcAft>
              <a:defRPr sz="3600">
                <a:solidFill>
                  <a:schemeClr val="tx1"/>
                </a:solidFill>
                <a:latin typeface="Lato Light" charset="0"/>
              </a:defRPr>
            </a:lvl6pPr>
            <a:lvl7pPr marL="2971800" indent="-228600" defTabSz="1827213" eaLnBrk="0" fontAlgn="base" hangingPunct="0">
              <a:spcBef>
                <a:spcPct val="0"/>
              </a:spcBef>
              <a:spcAft>
                <a:spcPct val="0"/>
              </a:spcAft>
              <a:defRPr sz="3600">
                <a:solidFill>
                  <a:schemeClr val="tx1"/>
                </a:solidFill>
                <a:latin typeface="Lato Light" charset="0"/>
              </a:defRPr>
            </a:lvl7pPr>
            <a:lvl8pPr marL="3429000" indent="-228600" defTabSz="1827213" eaLnBrk="0" fontAlgn="base" hangingPunct="0">
              <a:spcBef>
                <a:spcPct val="0"/>
              </a:spcBef>
              <a:spcAft>
                <a:spcPct val="0"/>
              </a:spcAft>
              <a:defRPr sz="3600">
                <a:solidFill>
                  <a:schemeClr val="tx1"/>
                </a:solidFill>
                <a:latin typeface="Lato Light" charset="0"/>
              </a:defRPr>
            </a:lvl8pPr>
            <a:lvl9pPr marL="3886200" indent="-228600" defTabSz="1827213" eaLnBrk="0" fontAlgn="base" hangingPunct="0">
              <a:spcBef>
                <a:spcPct val="0"/>
              </a:spcBef>
              <a:spcAft>
                <a:spcPct val="0"/>
              </a:spcAft>
              <a:defRPr sz="3600">
                <a:solidFill>
                  <a:schemeClr val="tx1"/>
                </a:solidFill>
                <a:latin typeface="Lato Light" charset="0"/>
              </a:defRPr>
            </a:lvl9pPr>
          </a:lstStyle>
          <a:p>
            <a:pPr algn="ctr" eaLnBrk="1" hangingPunct="1">
              <a:lnSpc>
                <a:spcPct val="130000"/>
              </a:lnSpc>
            </a:pPr>
            <a:r>
              <a:rPr lang="en-US" altLang="zh-CN" sz="1800" dirty="0">
                <a:solidFill>
                  <a:schemeClr val="tx1">
                    <a:lumMod val="65000"/>
                    <a:lumOff val="35000"/>
                  </a:schemeClr>
                </a:solidFill>
                <a:latin typeface="Arial" charset="0"/>
                <a:ea typeface="微软雅黑" charset="-122"/>
                <a:cs typeface="Roboto Regular" charset="0"/>
                <a:sym typeface="Arial" charset="0"/>
              </a:rPr>
              <a:t>YOUR</a:t>
            </a:r>
            <a:r>
              <a:rPr lang="zh-CN" altLang="en-US" sz="1800" dirty="0">
                <a:solidFill>
                  <a:schemeClr val="tx1">
                    <a:lumMod val="65000"/>
                    <a:lumOff val="35000"/>
                  </a:schemeClr>
                </a:solidFill>
                <a:latin typeface="Arial" charset="0"/>
                <a:ea typeface="微软雅黑" charset="-122"/>
                <a:cs typeface="Roboto Regular" charset="0"/>
                <a:sym typeface="Arial" charset="0"/>
              </a:rPr>
              <a:t> </a:t>
            </a:r>
            <a:r>
              <a:rPr lang="en-US" altLang="zh-CN" sz="1800" dirty="0">
                <a:solidFill>
                  <a:schemeClr val="tx1">
                    <a:lumMod val="65000"/>
                    <a:lumOff val="35000"/>
                  </a:schemeClr>
                </a:solidFill>
                <a:latin typeface="Arial" charset="0"/>
                <a:ea typeface="微软雅黑" charset="-122"/>
                <a:cs typeface="Roboto Regular" charset="0"/>
                <a:sym typeface="Arial" charset="0"/>
              </a:rPr>
              <a:t>TEXT</a:t>
            </a:r>
            <a:r>
              <a:rPr lang="zh-CN" altLang="en-US" sz="1800" dirty="0">
                <a:solidFill>
                  <a:schemeClr val="tx1">
                    <a:lumMod val="65000"/>
                    <a:lumOff val="35000"/>
                  </a:schemeClr>
                </a:solidFill>
                <a:latin typeface="Arial" charset="0"/>
                <a:ea typeface="微软雅黑" charset="-122"/>
                <a:cs typeface="Roboto Regular" charset="0"/>
                <a:sym typeface="Arial" charset="0"/>
              </a:rPr>
              <a:t> </a:t>
            </a:r>
            <a:r>
              <a:rPr lang="en-US" altLang="zh-CN" sz="1800" dirty="0">
                <a:solidFill>
                  <a:schemeClr val="tx1">
                    <a:lumMod val="65000"/>
                    <a:lumOff val="35000"/>
                  </a:schemeClr>
                </a:solidFill>
                <a:latin typeface="Arial" charset="0"/>
                <a:ea typeface="微软雅黑" charset="-122"/>
                <a:cs typeface="Roboto Regular" charset="0"/>
                <a:sym typeface="Arial" charset="0"/>
              </a:rPr>
              <a:t>HERE</a:t>
            </a:r>
          </a:p>
        </p:txBody>
      </p:sp>
      <p:sp>
        <p:nvSpPr>
          <p:cNvPr id="17" name="文本框 16"/>
          <p:cNvSpPr txBox="1"/>
          <p:nvPr/>
        </p:nvSpPr>
        <p:spPr>
          <a:xfrm>
            <a:off x="2936732" y="1367311"/>
            <a:ext cx="5881738" cy="1569660"/>
          </a:xfrm>
          <a:prstGeom prst="rect">
            <a:avLst/>
          </a:prstGeom>
          <a:noFill/>
        </p:spPr>
        <p:txBody>
          <a:bodyPr wrap="none" rtlCol="0">
            <a:spAutoFit/>
          </a:bodyPr>
          <a:lstStyle/>
          <a:p>
            <a:r>
              <a:rPr kumimoji="1" lang="en-US" altLang="zh-CN" sz="9600" dirty="0">
                <a:solidFill>
                  <a:schemeClr val="tx1">
                    <a:lumMod val="85000"/>
                    <a:lumOff val="15000"/>
                  </a:schemeClr>
                </a:solidFill>
                <a:latin typeface="RTWS ShangYaZhunSung G0v1" charset="-122"/>
                <a:ea typeface="RTWS ShangYaZhunSung G0v1" charset="-122"/>
                <a:cs typeface="RTWS ShangYaZhunSung G0v1" charset="-122"/>
              </a:rPr>
              <a:t>FASHION</a:t>
            </a:r>
            <a:endParaRPr kumimoji="1" lang="zh-CN" altLang="en-US" sz="9600" dirty="0">
              <a:solidFill>
                <a:schemeClr val="tx1">
                  <a:lumMod val="85000"/>
                  <a:lumOff val="15000"/>
                </a:schemeClr>
              </a:solidFill>
              <a:latin typeface="RTWS ShangYaZhunSung G0v1" charset="-122"/>
              <a:ea typeface="RTWS ShangYaZhunSung G0v1" charset="-122"/>
              <a:cs typeface="RTWS ShangYaZhunSung G0v1" charset="-122"/>
            </a:endParaRPr>
          </a:p>
        </p:txBody>
      </p:sp>
    </p:spTree>
    <p:extLst>
      <p:ext uri="{BB962C8B-B14F-4D97-AF65-F5344CB8AC3E}">
        <p14:creationId xmlns:p14="http://schemas.microsoft.com/office/powerpoint/2010/main" val="19472767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checkerboard(across)">
                                      <p:cBhvr>
                                        <p:cTn id="7" dur="500"/>
                                        <p:tgtEl>
                                          <p:spTgt spid="1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par>
                                <p:cTn id="11" presetID="22" presetClass="entr" presetSubtype="4" fill="hold" grpId="0" nodeType="withEffect">
                                  <p:stCondLst>
                                    <p:cond delay="0"/>
                                  </p:stCondLst>
                                  <p:iterate type="lt">
                                    <p:tmPct val="10000"/>
                                  </p:iterate>
                                  <p:childTnLst>
                                    <p:set>
                                      <p:cBhvr>
                                        <p:cTn id="12" dur="1" fill="hold">
                                          <p:stCondLst>
                                            <p:cond delay="0"/>
                                          </p:stCondLst>
                                        </p:cTn>
                                        <p:tgtEl>
                                          <p:spTgt spid="17"/>
                                        </p:tgtEl>
                                        <p:attrNameLst>
                                          <p:attrName>style.visibility</p:attrName>
                                        </p:attrNameLst>
                                      </p:cBhvr>
                                      <p:to>
                                        <p:strVal val="visible"/>
                                      </p:to>
                                    </p:set>
                                    <p:animEffect transition="in" filter="wipe(down)">
                                      <p:cBhvr>
                                        <p:cTn id="13" dur="1000"/>
                                        <p:tgtEl>
                                          <p:spTgt spid="17"/>
                                        </p:tgtEl>
                                      </p:cBhvr>
                                    </p:animEffect>
                                  </p:childTnLst>
                                </p:cTn>
                              </p:par>
                            </p:childTnLst>
                          </p:cTn>
                        </p:par>
                        <p:par>
                          <p:cTn id="14" fill="hold">
                            <p:stCondLst>
                              <p:cond delay="1600"/>
                            </p:stCondLst>
                            <p:childTnLst>
                              <p:par>
                                <p:cTn id="15" presetID="12" presetClass="entr" presetSubtype="4"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p:tgtEl>
                                          <p:spTgt spid="13"/>
                                        </p:tgtEl>
                                        <p:attrNameLst>
                                          <p:attrName>ppt_y</p:attrName>
                                        </p:attrNameLst>
                                      </p:cBhvr>
                                      <p:tavLst>
                                        <p:tav tm="0">
                                          <p:val>
                                            <p:strVal val="#ppt_y+#ppt_h*1.125000"/>
                                          </p:val>
                                        </p:tav>
                                        <p:tav tm="100000">
                                          <p:val>
                                            <p:strVal val="#ppt_y"/>
                                          </p:val>
                                        </p:tav>
                                      </p:tavLst>
                                    </p:anim>
                                    <p:animEffect transition="in" filter="wipe(up)">
                                      <p:cBhvr>
                                        <p:cTn id="18" dur="500"/>
                                        <p:tgtEl>
                                          <p:spTgt spid="13"/>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p:tgtEl>
                                          <p:spTgt spid="12"/>
                                        </p:tgtEl>
                                        <p:attrNameLst>
                                          <p:attrName>ppt_y</p:attrName>
                                        </p:attrNameLst>
                                      </p:cBhvr>
                                      <p:tavLst>
                                        <p:tav tm="0">
                                          <p:val>
                                            <p:strVal val="#ppt_y+#ppt_h*1.125000"/>
                                          </p:val>
                                        </p:tav>
                                        <p:tav tm="100000">
                                          <p:val>
                                            <p:strVal val="#ppt_y"/>
                                          </p:val>
                                        </p:tav>
                                      </p:tavLst>
                                    </p:anim>
                                    <p:animEffect transition="in" filter="wipe(up)">
                                      <p:cBhvr>
                                        <p:cTn id="22" dur="500"/>
                                        <p:tgtEl>
                                          <p:spTgt spid="12"/>
                                        </p:tgtEl>
                                      </p:cBhvr>
                                    </p:animEffect>
                                  </p:childTnLst>
                                </p:cTn>
                              </p:par>
                            </p:childTnLst>
                          </p:cTn>
                        </p:par>
                        <p:par>
                          <p:cTn id="23" fill="hold">
                            <p:stCondLst>
                              <p:cond delay="2100"/>
                            </p:stCondLst>
                            <p:childTnLst>
                              <p:par>
                                <p:cTn id="24" presetID="12" presetClass="entr" presetSubtype="4"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500"/>
                                        <p:tgtEl>
                                          <p:spTgt spid="11"/>
                                        </p:tgtEl>
                                        <p:attrNameLst>
                                          <p:attrName>ppt_y</p:attrName>
                                        </p:attrNameLst>
                                      </p:cBhvr>
                                      <p:tavLst>
                                        <p:tav tm="0">
                                          <p:val>
                                            <p:strVal val="#ppt_y+#ppt_h*1.125000"/>
                                          </p:val>
                                        </p:tav>
                                        <p:tav tm="100000">
                                          <p:val>
                                            <p:strVal val="#ppt_y"/>
                                          </p:val>
                                        </p:tav>
                                      </p:tavLst>
                                    </p:anim>
                                    <p:animEffect transition="in" filter="wipe(up)">
                                      <p:cBhvr>
                                        <p:cTn id="27" dur="500"/>
                                        <p:tgtEl>
                                          <p:spTgt spid="11"/>
                                        </p:tgtEl>
                                      </p:cBhvr>
                                    </p:animEffect>
                                  </p:childTnLst>
                                </p:cTn>
                              </p:par>
                              <p:par>
                                <p:cTn id="28" presetID="12" presetClass="entr" presetSubtype="4"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p:tgtEl>
                                          <p:spTgt spid="10"/>
                                        </p:tgtEl>
                                        <p:attrNameLst>
                                          <p:attrName>ppt_y</p:attrName>
                                        </p:attrNameLst>
                                      </p:cBhvr>
                                      <p:tavLst>
                                        <p:tav tm="0">
                                          <p:val>
                                            <p:strVal val="#ppt_y+#ppt_h*1.125000"/>
                                          </p:val>
                                        </p:tav>
                                        <p:tav tm="100000">
                                          <p:val>
                                            <p:strVal val="#ppt_y"/>
                                          </p:val>
                                        </p:tav>
                                      </p:tavLst>
                                    </p:anim>
                                    <p:animEffect transition="in" filter="wipe(up)">
                                      <p:cBhvr>
                                        <p:cTn id="31" dur="500"/>
                                        <p:tgtEl>
                                          <p:spTgt spid="10"/>
                                        </p:tgtEl>
                                      </p:cBhvr>
                                    </p:animEffect>
                                  </p:childTnLst>
                                </p:cTn>
                              </p:par>
                            </p:childTnLst>
                          </p:cTn>
                        </p:par>
                        <p:par>
                          <p:cTn id="32" fill="hold">
                            <p:stCondLst>
                              <p:cond delay="2600"/>
                            </p:stCondLst>
                            <p:childTnLst>
                              <p:par>
                                <p:cTn id="33" presetID="12" presetClass="entr" presetSubtype="4"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p:tgtEl>
                                          <p:spTgt spid="15"/>
                                        </p:tgtEl>
                                        <p:attrNameLst>
                                          <p:attrName>ppt_y</p:attrName>
                                        </p:attrNameLst>
                                      </p:cBhvr>
                                      <p:tavLst>
                                        <p:tav tm="0">
                                          <p:val>
                                            <p:strVal val="#ppt_y+#ppt_h*1.125000"/>
                                          </p:val>
                                        </p:tav>
                                        <p:tav tm="100000">
                                          <p:val>
                                            <p:strVal val="#ppt_y"/>
                                          </p:val>
                                        </p:tav>
                                      </p:tavLst>
                                    </p:anim>
                                    <p:animEffect transition="in" filter="wipe(up)">
                                      <p:cBhvr>
                                        <p:cTn id="36" dur="500"/>
                                        <p:tgtEl>
                                          <p:spTgt spid="15"/>
                                        </p:tgtEl>
                                      </p:cBhvr>
                                    </p:animEffect>
                                  </p:childTnLst>
                                </p:cTn>
                              </p:par>
                              <p:par>
                                <p:cTn id="37" presetID="12" presetClass="entr" presetSubtype="4"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p:tgtEl>
                                          <p:spTgt spid="14"/>
                                        </p:tgtEl>
                                        <p:attrNameLst>
                                          <p:attrName>ppt_y</p:attrName>
                                        </p:attrNameLst>
                                      </p:cBhvr>
                                      <p:tavLst>
                                        <p:tav tm="0">
                                          <p:val>
                                            <p:strVal val="#ppt_y+#ppt_h*1.125000"/>
                                          </p:val>
                                        </p:tav>
                                        <p:tav tm="100000">
                                          <p:val>
                                            <p:strVal val="#ppt_y"/>
                                          </p:val>
                                        </p:tav>
                                      </p:tavLst>
                                    </p:anim>
                                    <p:animEffect transition="in" filter="wipe(up)">
                                      <p:cBhvr>
                                        <p:cTn id="4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1" grpId="0"/>
      <p:bldP spid="12" grpId="0"/>
      <p:bldP spid="13" grpId="0"/>
      <p:bldP spid="14" grpId="0"/>
      <p:bldP spid="15" grpId="0"/>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715145" y="3126180"/>
            <a:ext cx="4807726" cy="646331"/>
          </a:xfrm>
          <a:prstGeom prst="rect">
            <a:avLst/>
          </a:prstGeom>
          <a:noFill/>
        </p:spPr>
        <p:txBody>
          <a:bodyPr wrap="none" rtlCol="0">
            <a:spAutoFit/>
          </a:bodyPr>
          <a:lstStyle/>
          <a:p>
            <a:r>
              <a:rPr kumimoji="1" lang="en-US" altLang="zh-CN" sz="3600" dirty="0">
                <a:solidFill>
                  <a:schemeClr val="tx1">
                    <a:lumMod val="75000"/>
                    <a:lumOff val="25000"/>
                  </a:schemeClr>
                </a:solidFill>
              </a:rPr>
              <a:t>TYPE</a:t>
            </a:r>
            <a:r>
              <a:rPr kumimoji="1" lang="zh-CN" altLang="en-US" sz="3600" dirty="0">
                <a:solidFill>
                  <a:schemeClr val="tx1">
                    <a:lumMod val="75000"/>
                    <a:lumOff val="25000"/>
                  </a:schemeClr>
                </a:solidFill>
              </a:rPr>
              <a:t> </a:t>
            </a:r>
            <a:r>
              <a:rPr kumimoji="1" lang="en-US" altLang="zh-CN" sz="3600" dirty="0">
                <a:solidFill>
                  <a:schemeClr val="tx1">
                    <a:lumMod val="75000"/>
                    <a:lumOff val="25000"/>
                  </a:schemeClr>
                </a:solidFill>
              </a:rPr>
              <a:t>YOUR</a:t>
            </a:r>
            <a:r>
              <a:rPr kumimoji="1" lang="zh-CN" altLang="en-US" sz="3600" dirty="0">
                <a:solidFill>
                  <a:schemeClr val="tx1">
                    <a:lumMod val="75000"/>
                    <a:lumOff val="25000"/>
                  </a:schemeClr>
                </a:solidFill>
              </a:rPr>
              <a:t> </a:t>
            </a:r>
            <a:r>
              <a:rPr kumimoji="1" lang="en-US" altLang="zh-CN" sz="3600" dirty="0">
                <a:solidFill>
                  <a:schemeClr val="tx1">
                    <a:lumMod val="75000"/>
                    <a:lumOff val="25000"/>
                  </a:schemeClr>
                </a:solidFill>
              </a:rPr>
              <a:t>TITEL</a:t>
            </a:r>
            <a:r>
              <a:rPr kumimoji="1" lang="zh-CN" altLang="en-US" sz="3600" dirty="0">
                <a:solidFill>
                  <a:schemeClr val="tx1">
                    <a:lumMod val="75000"/>
                    <a:lumOff val="25000"/>
                  </a:schemeClr>
                </a:solidFill>
              </a:rPr>
              <a:t> </a:t>
            </a:r>
            <a:r>
              <a:rPr kumimoji="1" lang="en-US" altLang="zh-CN" sz="3600" dirty="0">
                <a:solidFill>
                  <a:schemeClr val="tx1">
                    <a:lumMod val="75000"/>
                    <a:lumOff val="25000"/>
                  </a:schemeClr>
                </a:solidFill>
              </a:rPr>
              <a:t>HERE</a:t>
            </a:r>
            <a:endParaRPr kumimoji="1" lang="zh-CN" altLang="en-US" sz="3600" dirty="0">
              <a:solidFill>
                <a:schemeClr val="tx1">
                  <a:lumMod val="75000"/>
                  <a:lumOff val="25000"/>
                </a:schemeClr>
              </a:solidFill>
            </a:endParaRPr>
          </a:p>
        </p:txBody>
      </p:sp>
      <p:sp>
        <p:nvSpPr>
          <p:cNvPr id="5" name="文本框 4"/>
          <p:cNvSpPr txBox="1"/>
          <p:nvPr/>
        </p:nvSpPr>
        <p:spPr>
          <a:xfrm flipH="1">
            <a:off x="6715145" y="1737285"/>
            <a:ext cx="3320638" cy="1323439"/>
          </a:xfrm>
          <a:prstGeom prst="rect">
            <a:avLst/>
          </a:prstGeom>
          <a:noFill/>
        </p:spPr>
        <p:txBody>
          <a:bodyPr wrap="square" rtlCol="0">
            <a:spAutoFit/>
          </a:bodyPr>
          <a:lstStyle/>
          <a:p>
            <a:r>
              <a:rPr kumimoji="1" lang="en-US" altLang="zh-CN" sz="4800" dirty="0">
                <a:solidFill>
                  <a:schemeClr val="tx1">
                    <a:lumMod val="75000"/>
                    <a:lumOff val="25000"/>
                  </a:schemeClr>
                </a:solidFill>
                <a:latin typeface="FZQingKeBenYueSongS-R-GB" charset="-122"/>
                <a:ea typeface="FZQingKeBenYueSongS-R-GB" charset="-122"/>
                <a:cs typeface="FZQingKeBenYueSongS-R-GB" charset="-122"/>
              </a:rPr>
              <a:t>PART</a:t>
            </a:r>
            <a:r>
              <a:rPr kumimoji="1" lang="zh-CN" altLang="en-US" sz="4800" dirty="0">
                <a:solidFill>
                  <a:schemeClr val="tx1">
                    <a:lumMod val="75000"/>
                    <a:lumOff val="25000"/>
                  </a:schemeClr>
                </a:solidFill>
                <a:latin typeface="FZQingKeBenYueSongS-R-GB" charset="-122"/>
                <a:ea typeface="FZQingKeBenYueSongS-R-GB" charset="-122"/>
                <a:cs typeface="FZQingKeBenYueSongS-R-GB" charset="-122"/>
              </a:rPr>
              <a:t>  </a:t>
            </a:r>
            <a:r>
              <a:rPr kumimoji="1" lang="en-US" altLang="zh-CN" sz="8000" dirty="0">
                <a:solidFill>
                  <a:schemeClr val="tx1">
                    <a:lumMod val="75000"/>
                    <a:lumOff val="25000"/>
                  </a:schemeClr>
                </a:solidFill>
                <a:latin typeface="FZQingKeBenYueSongS-R-GB" charset="-122"/>
                <a:ea typeface="FZQingKeBenYueSongS-R-GB" charset="-122"/>
                <a:cs typeface="FZQingKeBenYueSongS-R-GB" charset="-122"/>
              </a:rPr>
              <a:t>03</a:t>
            </a:r>
            <a:endParaRPr kumimoji="1" lang="zh-CN" altLang="en-US" sz="8000" dirty="0">
              <a:solidFill>
                <a:schemeClr val="tx1">
                  <a:lumMod val="75000"/>
                  <a:lumOff val="25000"/>
                </a:schemeClr>
              </a:solidFill>
              <a:latin typeface="FZQingKeBenYueSongS-R-GB" charset="-122"/>
              <a:ea typeface="FZQingKeBenYueSongS-R-GB" charset="-122"/>
              <a:cs typeface="FZQingKeBenYueSongS-R-GB" charset="-122"/>
            </a:endParaRPr>
          </a:p>
        </p:txBody>
      </p:sp>
      <p:sp>
        <p:nvSpPr>
          <p:cNvPr id="6" name="矩形 5"/>
          <p:cNvSpPr/>
          <p:nvPr/>
        </p:nvSpPr>
        <p:spPr>
          <a:xfrm>
            <a:off x="6730643" y="3837967"/>
            <a:ext cx="5055190" cy="590931"/>
          </a:xfrm>
          <a:prstGeom prst="rect">
            <a:avLst/>
          </a:prstGeom>
        </p:spPr>
        <p:txBody>
          <a:bodyPr wrap="square">
            <a:spAutoFit/>
          </a:bodyPr>
          <a:lstStyle/>
          <a:p>
            <a:pPr>
              <a:lnSpc>
                <a:spcPct val="120000"/>
              </a:lnSpc>
            </a:pPr>
            <a:r>
              <a:rPr lang="en-US" altLang="zh-CN" sz="900" dirty="0">
                <a:solidFill>
                  <a:schemeClr val="tx1">
                    <a:lumMod val="65000"/>
                    <a:lumOff val="35000"/>
                  </a:schemeClr>
                </a:solidFill>
                <a:latin typeface="华文细黑" panose="02010600040101010101" pitchFamily="2" charset="-122"/>
                <a:ea typeface="华文细黑" panose="02010600040101010101" pitchFamily="2" charset="-122"/>
              </a:rPr>
              <a:t>This PPT template for the rice husk designer pencil demo works, focusing on the production of high-end design templates, I hope to help your demonstration</a:t>
            </a:r>
          </a:p>
          <a:p>
            <a:pPr>
              <a:lnSpc>
                <a:spcPct val="120000"/>
              </a:lnSpc>
            </a:pPr>
            <a:r>
              <a:rPr lang="en-US" altLang="zh-CN" sz="900" dirty="0">
                <a:solidFill>
                  <a:schemeClr val="tx1">
                    <a:lumMod val="65000"/>
                    <a:lumOff val="35000"/>
                  </a:schemeClr>
                </a:solidFill>
                <a:latin typeface="华文细黑" panose="02010600040101010101" pitchFamily="2" charset="-122"/>
                <a:ea typeface="华文细黑" panose="02010600040101010101" pitchFamily="2" charset="-122"/>
              </a:rPr>
              <a:t>This PPT template for the rice husk designer</a:t>
            </a:r>
            <a:endParaRPr lang="zh-CN" altLang="en-US" sz="900" dirty="0">
              <a:solidFill>
                <a:schemeClr val="tx1">
                  <a:lumMod val="65000"/>
                  <a:lumOff val="35000"/>
                </a:schemeClr>
              </a:solidFill>
              <a:latin typeface="华文细黑" panose="02010600040101010101" pitchFamily="2" charset="-122"/>
              <a:ea typeface="华文细黑" panose="02010600040101010101" pitchFamily="2" charset="-122"/>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809" y="446552"/>
            <a:ext cx="4431845" cy="4431845"/>
          </a:xfrm>
          <a:prstGeom prst="rect">
            <a:avLst/>
          </a:prstGeom>
        </p:spPr>
      </p:pic>
      <p:sp>
        <p:nvSpPr>
          <p:cNvPr id="8" name="矩形 7"/>
          <p:cNvSpPr/>
          <p:nvPr/>
        </p:nvSpPr>
        <p:spPr>
          <a:xfrm>
            <a:off x="4312237" y="3463525"/>
            <a:ext cx="1518834" cy="34290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文本框 8"/>
          <p:cNvSpPr txBox="1"/>
          <p:nvPr/>
        </p:nvSpPr>
        <p:spPr>
          <a:xfrm>
            <a:off x="4892889" y="4247001"/>
            <a:ext cx="1119217" cy="1862048"/>
          </a:xfrm>
          <a:prstGeom prst="rect">
            <a:avLst/>
          </a:prstGeom>
          <a:noFill/>
        </p:spPr>
        <p:txBody>
          <a:bodyPr wrap="none" rtlCol="0">
            <a:spAutoFit/>
          </a:bodyPr>
          <a:lstStyle/>
          <a:p>
            <a:r>
              <a:rPr kumimoji="1" lang="en-US" altLang="zh-CN" sz="11500">
                <a:solidFill>
                  <a:schemeClr val="bg1"/>
                </a:solidFill>
                <a:latin typeface="Source Han Sans CN" charset="-122"/>
                <a:ea typeface="Source Han Sans CN" charset="-122"/>
                <a:cs typeface="Source Han Sans CN" charset="-122"/>
              </a:rPr>
              <a:t>C</a:t>
            </a:r>
            <a:endParaRPr kumimoji="1" lang="zh-CN" altLang="en-US" sz="11500" dirty="0">
              <a:solidFill>
                <a:schemeClr val="bg1"/>
              </a:solidFill>
              <a:latin typeface="Source Han Sans CN" charset="-122"/>
              <a:ea typeface="Source Han Sans CN" charset="-122"/>
              <a:cs typeface="Source Han Sans CN" charset="-122"/>
            </a:endParaRPr>
          </a:p>
        </p:txBody>
      </p:sp>
    </p:spTree>
    <p:extLst>
      <p:ext uri="{BB962C8B-B14F-4D97-AF65-F5344CB8AC3E}">
        <p14:creationId xmlns:p14="http://schemas.microsoft.com/office/powerpoint/2010/main" val="19599428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0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0-#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par>
                                <p:cTn id="9" presetID="2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1000"/>
                                        <p:tgtEl>
                                          <p:spTgt spid="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childTnLst>
                                </p:cTn>
                              </p:par>
                            </p:childTnLst>
                          </p:cTn>
                        </p:par>
                        <p:par>
                          <p:cTn id="16" fill="hold">
                            <p:stCondLst>
                              <p:cond delay="2000"/>
                            </p:stCondLst>
                            <p:childTnLst>
                              <p:par>
                                <p:cTn id="17" presetID="53" presetClass="entr" presetSubtype="16"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par>
                          <p:cTn id="22" fill="hold">
                            <p:stCondLst>
                              <p:cond delay="2500"/>
                            </p:stCondLst>
                            <p:childTnLst>
                              <p:par>
                                <p:cTn id="23" presetID="55" presetClass="entr" presetSubtype="0" fill="hold" grpId="0" nodeType="after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1000" fill="hold"/>
                                        <p:tgtEl>
                                          <p:spTgt spid="4"/>
                                        </p:tgtEl>
                                        <p:attrNameLst>
                                          <p:attrName>ppt_w</p:attrName>
                                        </p:attrNameLst>
                                      </p:cBhvr>
                                      <p:tavLst>
                                        <p:tav tm="0">
                                          <p:val>
                                            <p:strVal val="#ppt_w*0.70"/>
                                          </p:val>
                                        </p:tav>
                                        <p:tav tm="100000">
                                          <p:val>
                                            <p:strVal val="#ppt_w"/>
                                          </p:val>
                                        </p:tav>
                                      </p:tavLst>
                                    </p:anim>
                                    <p:anim calcmode="lin" valueType="num">
                                      <p:cBhvr>
                                        <p:cTn id="26" dur="1000" fill="hold"/>
                                        <p:tgtEl>
                                          <p:spTgt spid="4"/>
                                        </p:tgtEl>
                                        <p:attrNameLst>
                                          <p:attrName>ppt_h</p:attrName>
                                        </p:attrNameLst>
                                      </p:cBhvr>
                                      <p:tavLst>
                                        <p:tav tm="0">
                                          <p:val>
                                            <p:strVal val="#ppt_h"/>
                                          </p:val>
                                        </p:tav>
                                        <p:tav tm="100000">
                                          <p:val>
                                            <p:strVal val="#ppt_h"/>
                                          </p:val>
                                        </p:tav>
                                      </p:tavLst>
                                    </p:anim>
                                    <p:animEffect transition="in" filter="fade">
                                      <p:cBhvr>
                                        <p:cTn id="27" dur="1000"/>
                                        <p:tgtEl>
                                          <p:spTgt spid="4"/>
                                        </p:tgtEl>
                                      </p:cBhvr>
                                    </p:animEffect>
                                  </p:childTnLst>
                                </p:cTn>
                              </p:par>
                            </p:childTnLst>
                          </p:cTn>
                        </p:par>
                        <p:par>
                          <p:cTn id="28" fill="hold">
                            <p:stCondLst>
                              <p:cond delay="3500"/>
                            </p:stCondLst>
                            <p:childTnLst>
                              <p:par>
                                <p:cTn id="29" presetID="10" presetClass="entr" presetSubtype="0"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animBg="1"/>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925" y="2175509"/>
            <a:ext cx="3640299" cy="1871979"/>
          </a:xfrm>
          <a:prstGeom prst="rect">
            <a:avLst/>
          </a:prstGeom>
        </p:spPr>
      </p:pic>
      <p:pic>
        <p:nvPicPr>
          <p:cNvPr id="25" name="图片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00913" y="2175395"/>
            <a:ext cx="3622448" cy="1872208"/>
          </a:xfrm>
          <a:prstGeom prst="rect">
            <a:avLst/>
          </a:prstGeom>
        </p:spPr>
      </p:pic>
      <p:pic>
        <p:nvPicPr>
          <p:cNvPr id="23" name="图片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02819" y="2175395"/>
            <a:ext cx="3573660" cy="1872208"/>
          </a:xfrm>
          <a:prstGeom prst="rect">
            <a:avLst/>
          </a:prstGeom>
        </p:spPr>
      </p:pic>
      <p:sp>
        <p:nvSpPr>
          <p:cNvPr id="3" name="ïŝḷîdé">
            <a:extLst>
              <a:ext uri="{FF2B5EF4-FFF2-40B4-BE49-F238E27FC236}">
                <a16:creationId xmlns:a16="http://schemas.microsoft.com/office/drawing/2014/main" id="{3033E1DD-31CC-4C32-8EF5-71C9ED9FEF09}"/>
              </a:ext>
            </a:extLst>
          </p:cNvPr>
          <p:cNvSpPr/>
          <p:nvPr/>
        </p:nvSpPr>
        <p:spPr>
          <a:xfrm>
            <a:off x="668827" y="2175280"/>
            <a:ext cx="3632183" cy="1872208"/>
          </a:xfrm>
          <a:prstGeom prst="rect">
            <a:avLst/>
          </a:prstGeom>
          <a:solidFill>
            <a:schemeClr val="tx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Source Han Sans CN Normal" charset="-122"/>
              <a:ea typeface="Source Han Sans CN Normal" charset="-122"/>
              <a:cs typeface="Source Han Sans CN Normal" charset="-122"/>
            </a:endParaRPr>
          </a:p>
        </p:txBody>
      </p:sp>
      <p:sp>
        <p:nvSpPr>
          <p:cNvPr id="4" name="îṥḻíḋè">
            <a:extLst>
              <a:ext uri="{FF2B5EF4-FFF2-40B4-BE49-F238E27FC236}">
                <a16:creationId xmlns:a16="http://schemas.microsoft.com/office/drawing/2014/main" id="{D5483522-246C-4069-83C6-CC57D4062FA6}"/>
              </a:ext>
            </a:extLst>
          </p:cNvPr>
          <p:cNvSpPr/>
          <p:nvPr/>
        </p:nvSpPr>
        <p:spPr>
          <a:xfrm>
            <a:off x="669925" y="4047603"/>
            <a:ext cx="3632183" cy="84063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Source Han Sans CN Normal" charset="-122"/>
              <a:ea typeface="Source Han Sans CN Normal" charset="-122"/>
              <a:cs typeface="Source Han Sans CN Normal" charset="-122"/>
            </a:endParaRPr>
          </a:p>
        </p:txBody>
      </p:sp>
      <p:cxnSp>
        <p:nvCxnSpPr>
          <p:cNvPr id="5" name="直接连接符 25">
            <a:extLst>
              <a:ext uri="{FF2B5EF4-FFF2-40B4-BE49-F238E27FC236}">
                <a16:creationId xmlns:a16="http://schemas.microsoft.com/office/drawing/2014/main" id="{352A2EBD-557E-46B3-A516-F2B32B2EE1B7}"/>
              </a:ext>
            </a:extLst>
          </p:cNvPr>
          <p:cNvCxnSpPr>
            <a:cxnSpLocks/>
          </p:cNvCxnSpPr>
          <p:nvPr/>
        </p:nvCxnSpPr>
        <p:spPr>
          <a:xfrm flipH="1">
            <a:off x="4270687" y="4960371"/>
            <a:ext cx="9083" cy="992182"/>
          </a:xfrm>
          <a:prstGeom prst="line">
            <a:avLst/>
          </a:prstGeom>
          <a:ln w="6350">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6" name="îsḻíde">
            <a:extLst>
              <a:ext uri="{FF2B5EF4-FFF2-40B4-BE49-F238E27FC236}">
                <a16:creationId xmlns:a16="http://schemas.microsoft.com/office/drawing/2014/main" id="{15A4DB75-75CC-483A-8B27-B0603E4B9D46}"/>
              </a:ext>
            </a:extLst>
          </p:cNvPr>
          <p:cNvSpPr>
            <a:spLocks noChangeAspect="1"/>
          </p:cNvSpPr>
          <p:nvPr/>
        </p:nvSpPr>
        <p:spPr bwMode="auto">
          <a:xfrm>
            <a:off x="1957016" y="2678769"/>
            <a:ext cx="998235" cy="981424"/>
          </a:xfrm>
          <a:custGeom>
            <a:avLst/>
            <a:gdLst>
              <a:gd name="connsiteX0" fmla="*/ 325000 h 606722"/>
              <a:gd name="connsiteY0" fmla="*/ 325000 h 606722"/>
              <a:gd name="connsiteX1" fmla="*/ 325000 h 606722"/>
              <a:gd name="connsiteY1" fmla="*/ 325000 h 606722"/>
              <a:gd name="connsiteX2" fmla="*/ 325000 h 606722"/>
              <a:gd name="connsiteY2" fmla="*/ 325000 h 606722"/>
              <a:gd name="connsiteX3" fmla="*/ 325000 h 606722"/>
              <a:gd name="connsiteY3" fmla="*/ 325000 h 606722"/>
              <a:gd name="connsiteX4" fmla="*/ 325000 h 606722"/>
              <a:gd name="connsiteY4" fmla="*/ 325000 h 606722"/>
              <a:gd name="connsiteX5" fmla="*/ 325000 h 606722"/>
              <a:gd name="connsiteY5" fmla="*/ 325000 h 606722"/>
              <a:gd name="connsiteX6" fmla="*/ 325000 h 606722"/>
              <a:gd name="connsiteY6" fmla="*/ 325000 h 606722"/>
              <a:gd name="connsiteX7" fmla="*/ 325000 h 606722"/>
              <a:gd name="connsiteY7" fmla="*/ 325000 h 606722"/>
              <a:gd name="connsiteX8" fmla="*/ 325000 h 606722"/>
              <a:gd name="connsiteY8" fmla="*/ 325000 h 606722"/>
              <a:gd name="connsiteX9" fmla="*/ 325000 h 606722"/>
              <a:gd name="connsiteY9" fmla="*/ 325000 h 606722"/>
              <a:gd name="connsiteX10" fmla="*/ 325000 h 606722"/>
              <a:gd name="connsiteY10" fmla="*/ 325000 h 606722"/>
              <a:gd name="connsiteX11" fmla="*/ 325000 h 606722"/>
              <a:gd name="connsiteY11" fmla="*/ 325000 h 606722"/>
              <a:gd name="connsiteX12" fmla="*/ 325000 h 606722"/>
              <a:gd name="connsiteY12" fmla="*/ 325000 h 606722"/>
              <a:gd name="connsiteX13" fmla="*/ 325000 h 606722"/>
              <a:gd name="connsiteY13" fmla="*/ 325000 h 606722"/>
              <a:gd name="connsiteX14" fmla="*/ 325000 h 606722"/>
              <a:gd name="connsiteY14" fmla="*/ 325000 h 606722"/>
              <a:gd name="connsiteX15" fmla="*/ 325000 h 606722"/>
              <a:gd name="connsiteY15" fmla="*/ 325000 h 606722"/>
              <a:gd name="connsiteX16" fmla="*/ 325000 h 606722"/>
              <a:gd name="connsiteY16" fmla="*/ 325000 h 606722"/>
              <a:gd name="connsiteX17" fmla="*/ 325000 h 606722"/>
              <a:gd name="connsiteY17" fmla="*/ 325000 h 606722"/>
              <a:gd name="connsiteX18" fmla="*/ 325000 h 606722"/>
              <a:gd name="connsiteY18" fmla="*/ 325000 h 606722"/>
              <a:gd name="connsiteX19" fmla="*/ 325000 h 606722"/>
              <a:gd name="connsiteY19" fmla="*/ 325000 h 606722"/>
              <a:gd name="connsiteX20" fmla="*/ 325000 h 606722"/>
              <a:gd name="connsiteY20" fmla="*/ 325000 h 606722"/>
              <a:gd name="connsiteX21" fmla="*/ 325000 h 606722"/>
              <a:gd name="connsiteY21" fmla="*/ 325000 h 606722"/>
              <a:gd name="connsiteX22" fmla="*/ 325000 h 606722"/>
              <a:gd name="connsiteY22" fmla="*/ 325000 h 606722"/>
              <a:gd name="connsiteX23" fmla="*/ 325000 h 606722"/>
              <a:gd name="connsiteY23" fmla="*/ 325000 h 606722"/>
              <a:gd name="connsiteX24" fmla="*/ 325000 h 606722"/>
              <a:gd name="connsiteY24" fmla="*/ 325000 h 606722"/>
              <a:gd name="connsiteX25" fmla="*/ 325000 h 606722"/>
              <a:gd name="connsiteY25" fmla="*/ 325000 h 606722"/>
              <a:gd name="connsiteX26" fmla="*/ 325000 h 606722"/>
              <a:gd name="connsiteY26" fmla="*/ 325000 h 606722"/>
              <a:gd name="connsiteX27" fmla="*/ 325000 h 606722"/>
              <a:gd name="connsiteY27" fmla="*/ 325000 h 606722"/>
              <a:gd name="connsiteX28" fmla="*/ 325000 h 606722"/>
              <a:gd name="connsiteY28" fmla="*/ 325000 h 606722"/>
              <a:gd name="connsiteX29" fmla="*/ 325000 h 606722"/>
              <a:gd name="connsiteY29" fmla="*/ 325000 h 606722"/>
              <a:gd name="connsiteX30" fmla="*/ 325000 h 606722"/>
              <a:gd name="connsiteY30" fmla="*/ 325000 h 606722"/>
              <a:gd name="connsiteX31" fmla="*/ 325000 h 606722"/>
              <a:gd name="connsiteY31" fmla="*/ 325000 h 606722"/>
              <a:gd name="connsiteX32" fmla="*/ 325000 h 606722"/>
              <a:gd name="connsiteY32" fmla="*/ 325000 h 606722"/>
              <a:gd name="connsiteX33" fmla="*/ 325000 h 606722"/>
              <a:gd name="connsiteY33" fmla="*/ 325000 h 606722"/>
              <a:gd name="connsiteX34" fmla="*/ 325000 h 606722"/>
              <a:gd name="connsiteY34" fmla="*/ 325000 h 606722"/>
              <a:gd name="connsiteX35" fmla="*/ 325000 h 606722"/>
              <a:gd name="connsiteY35" fmla="*/ 325000 h 606722"/>
              <a:gd name="connsiteX36" fmla="*/ 325000 h 606722"/>
              <a:gd name="connsiteY36" fmla="*/ 325000 h 606722"/>
              <a:gd name="connsiteX37" fmla="*/ 325000 h 606722"/>
              <a:gd name="connsiteY37" fmla="*/ 325000 h 606722"/>
              <a:gd name="connsiteX38" fmla="*/ 325000 h 606722"/>
              <a:gd name="connsiteY38" fmla="*/ 325000 h 606722"/>
              <a:gd name="connsiteX39" fmla="*/ 325000 h 606722"/>
              <a:gd name="connsiteY39" fmla="*/ 32500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81459" h="580542">
                <a:moveTo>
                  <a:pt x="213875" y="146706"/>
                </a:moveTo>
                <a:cubicBezTo>
                  <a:pt x="227226" y="146706"/>
                  <a:pt x="238084" y="157547"/>
                  <a:pt x="238084" y="171055"/>
                </a:cubicBezTo>
                <a:cubicBezTo>
                  <a:pt x="238084" y="184562"/>
                  <a:pt x="227226" y="195493"/>
                  <a:pt x="213875" y="195493"/>
                </a:cubicBezTo>
                <a:cubicBezTo>
                  <a:pt x="161630" y="195493"/>
                  <a:pt x="118998" y="238236"/>
                  <a:pt x="118998" y="290755"/>
                </a:cubicBezTo>
                <a:cubicBezTo>
                  <a:pt x="118998" y="300086"/>
                  <a:pt x="120422" y="309328"/>
                  <a:pt x="123092" y="318214"/>
                </a:cubicBezTo>
                <a:cubicBezTo>
                  <a:pt x="126741" y="330300"/>
                  <a:pt x="120422" y="343274"/>
                  <a:pt x="108673" y="347895"/>
                </a:cubicBezTo>
                <a:cubicBezTo>
                  <a:pt x="72182" y="362291"/>
                  <a:pt x="48507" y="397126"/>
                  <a:pt x="48507" y="436582"/>
                </a:cubicBezTo>
                <a:cubicBezTo>
                  <a:pt x="48507" y="489101"/>
                  <a:pt x="91050" y="531844"/>
                  <a:pt x="143384" y="531844"/>
                </a:cubicBezTo>
                <a:lnTo>
                  <a:pt x="438164" y="531844"/>
                </a:lnTo>
                <a:cubicBezTo>
                  <a:pt x="490320" y="531844"/>
                  <a:pt x="532952" y="489101"/>
                  <a:pt x="532952" y="436582"/>
                </a:cubicBezTo>
                <a:cubicBezTo>
                  <a:pt x="532952" y="408678"/>
                  <a:pt x="520759" y="382108"/>
                  <a:pt x="499398" y="363979"/>
                </a:cubicBezTo>
                <a:cubicBezTo>
                  <a:pt x="494147" y="359625"/>
                  <a:pt x="491032" y="353049"/>
                  <a:pt x="490854" y="346207"/>
                </a:cubicBezTo>
                <a:cubicBezTo>
                  <a:pt x="489252" y="294399"/>
                  <a:pt x="447598" y="253876"/>
                  <a:pt x="395976" y="253876"/>
                </a:cubicBezTo>
                <a:cubicBezTo>
                  <a:pt x="382625" y="253876"/>
                  <a:pt x="371767" y="243035"/>
                  <a:pt x="371767" y="229528"/>
                </a:cubicBezTo>
                <a:cubicBezTo>
                  <a:pt x="371767" y="216020"/>
                  <a:pt x="382625" y="205090"/>
                  <a:pt x="395976" y="205090"/>
                </a:cubicBezTo>
                <a:cubicBezTo>
                  <a:pt x="433535" y="205090"/>
                  <a:pt x="468959" y="219575"/>
                  <a:pt x="495927" y="245879"/>
                </a:cubicBezTo>
                <a:cubicBezTo>
                  <a:pt x="520225" y="269517"/>
                  <a:pt x="535177" y="300441"/>
                  <a:pt x="538648" y="334032"/>
                </a:cubicBezTo>
                <a:cubicBezTo>
                  <a:pt x="565972" y="361047"/>
                  <a:pt x="581459" y="397748"/>
                  <a:pt x="581459" y="436582"/>
                </a:cubicBezTo>
                <a:cubicBezTo>
                  <a:pt x="581459" y="516026"/>
                  <a:pt x="517199" y="580542"/>
                  <a:pt x="438164" y="580542"/>
                </a:cubicBezTo>
                <a:lnTo>
                  <a:pt x="143384" y="580542"/>
                </a:lnTo>
                <a:cubicBezTo>
                  <a:pt x="64349" y="580542"/>
                  <a:pt x="0" y="516026"/>
                  <a:pt x="0" y="436582"/>
                </a:cubicBezTo>
                <a:cubicBezTo>
                  <a:pt x="0" y="407079"/>
                  <a:pt x="8811" y="378820"/>
                  <a:pt x="25544" y="354471"/>
                </a:cubicBezTo>
                <a:cubicBezTo>
                  <a:pt x="37737" y="336698"/>
                  <a:pt x="53669" y="322124"/>
                  <a:pt x="72004" y="311638"/>
                </a:cubicBezTo>
                <a:cubicBezTo>
                  <a:pt x="70936" y="304618"/>
                  <a:pt x="70491" y="297598"/>
                  <a:pt x="70491" y="290666"/>
                </a:cubicBezTo>
                <a:cubicBezTo>
                  <a:pt x="70491" y="211222"/>
                  <a:pt x="134840" y="146706"/>
                  <a:pt x="213875" y="146706"/>
                </a:cubicBezTo>
                <a:close/>
                <a:moveTo>
                  <a:pt x="301555" y="0"/>
                </a:moveTo>
                <a:cubicBezTo>
                  <a:pt x="314815" y="0"/>
                  <a:pt x="325673" y="10930"/>
                  <a:pt x="325673" y="24259"/>
                </a:cubicBezTo>
                <a:lnTo>
                  <a:pt x="325673" y="369392"/>
                </a:lnTo>
                <a:lnTo>
                  <a:pt x="379960" y="313055"/>
                </a:lnTo>
                <a:cubicBezTo>
                  <a:pt x="389215" y="303458"/>
                  <a:pt x="404433" y="303191"/>
                  <a:pt x="414045" y="312522"/>
                </a:cubicBezTo>
                <a:cubicBezTo>
                  <a:pt x="423567" y="321763"/>
                  <a:pt x="423745" y="337225"/>
                  <a:pt x="414490" y="346822"/>
                </a:cubicBezTo>
                <a:lnTo>
                  <a:pt x="318642" y="446079"/>
                </a:lnTo>
                <a:cubicBezTo>
                  <a:pt x="314103" y="450788"/>
                  <a:pt x="307874" y="453454"/>
                  <a:pt x="301288" y="453454"/>
                </a:cubicBezTo>
                <a:cubicBezTo>
                  <a:pt x="294791" y="453454"/>
                  <a:pt x="288473" y="450788"/>
                  <a:pt x="284023" y="446079"/>
                </a:cubicBezTo>
                <a:lnTo>
                  <a:pt x="188086" y="346822"/>
                </a:lnTo>
                <a:cubicBezTo>
                  <a:pt x="178742" y="337225"/>
                  <a:pt x="179009" y="321941"/>
                  <a:pt x="188620" y="312522"/>
                </a:cubicBezTo>
                <a:cubicBezTo>
                  <a:pt x="198054" y="303191"/>
                  <a:pt x="213361" y="303458"/>
                  <a:pt x="222617" y="313055"/>
                </a:cubicBezTo>
                <a:lnTo>
                  <a:pt x="277437" y="369392"/>
                </a:lnTo>
                <a:lnTo>
                  <a:pt x="277437" y="24259"/>
                </a:lnTo>
                <a:cubicBezTo>
                  <a:pt x="277437" y="10930"/>
                  <a:pt x="288295" y="0"/>
                  <a:pt x="301555" y="0"/>
                </a:cubicBezTo>
                <a:close/>
              </a:path>
            </a:pathLst>
          </a:custGeom>
          <a:solidFill>
            <a:schemeClr val="bg1"/>
          </a:solidFill>
          <a:ln>
            <a:noFill/>
          </a:ln>
        </p:spPr>
        <p:txBody>
          <a:bodyPr/>
          <a:lstStyle/>
          <a:p>
            <a:endParaRPr lang="zh-CN" altLang="en-US">
              <a:latin typeface="Source Han Sans CN Normal" charset="-122"/>
              <a:ea typeface="Source Han Sans CN Normal" charset="-122"/>
              <a:cs typeface="Source Han Sans CN Normal" charset="-122"/>
            </a:endParaRPr>
          </a:p>
        </p:txBody>
      </p:sp>
      <p:sp>
        <p:nvSpPr>
          <p:cNvPr id="7" name="íśḷíḑê">
            <a:extLst>
              <a:ext uri="{FF2B5EF4-FFF2-40B4-BE49-F238E27FC236}">
                <a16:creationId xmlns:a16="http://schemas.microsoft.com/office/drawing/2014/main" id="{8CFC39DB-9F33-47C7-A338-B86C7B61E071}"/>
              </a:ext>
            </a:extLst>
          </p:cNvPr>
          <p:cNvSpPr/>
          <p:nvPr/>
        </p:nvSpPr>
        <p:spPr>
          <a:xfrm>
            <a:off x="1576726" y="4390163"/>
            <a:ext cx="1798310" cy="276999"/>
          </a:xfrm>
          <a:prstGeom prst="rect">
            <a:avLst/>
          </a:prstGeom>
        </p:spPr>
        <p:txBody>
          <a:bodyPr wrap="none" lIns="144000" tIns="0" rIns="144000" bIns="0" anchor="ctr">
            <a:normAutofit/>
          </a:bodyPr>
          <a:lstStyle/>
          <a:p>
            <a:r>
              <a:rPr lang="zh-CN" altLang="en-US" b="1">
                <a:solidFill>
                  <a:schemeClr val="bg1"/>
                </a:solidFill>
                <a:latin typeface="Source Han Sans CN Normal" charset="-122"/>
                <a:ea typeface="Source Han Sans CN Normal" charset="-122"/>
                <a:cs typeface="Source Han Sans CN Normal" charset="-122"/>
              </a:rPr>
              <a:t>标题文本预设</a:t>
            </a:r>
            <a:endParaRPr lang="zh-CN" altLang="en-US" b="1" dirty="0">
              <a:solidFill>
                <a:schemeClr val="bg1"/>
              </a:solidFill>
              <a:latin typeface="Source Han Sans CN Normal" charset="-122"/>
              <a:ea typeface="Source Han Sans CN Normal" charset="-122"/>
              <a:cs typeface="Source Han Sans CN Normal" charset="-122"/>
            </a:endParaRPr>
          </a:p>
        </p:txBody>
      </p:sp>
      <p:sp>
        <p:nvSpPr>
          <p:cNvPr id="8" name="ïṣḷiḑè">
            <a:extLst>
              <a:ext uri="{FF2B5EF4-FFF2-40B4-BE49-F238E27FC236}">
                <a16:creationId xmlns:a16="http://schemas.microsoft.com/office/drawing/2014/main" id="{92DFA9B2-390A-416B-8CA1-5B1DDF7AA3CD}"/>
              </a:ext>
            </a:extLst>
          </p:cNvPr>
          <p:cNvSpPr/>
          <p:nvPr/>
        </p:nvSpPr>
        <p:spPr>
          <a:xfrm>
            <a:off x="714419" y="5211953"/>
            <a:ext cx="3616509" cy="485070"/>
          </a:xfrm>
          <a:prstGeom prst="rect">
            <a:avLst/>
          </a:prstGeom>
        </p:spPr>
        <p:txBody>
          <a:bodyPr wrap="square" lIns="144000" tIns="0" rIns="144000" bIns="0" anchor="ctr" anchorCtr="1">
            <a:normAutofit fontScale="92500"/>
          </a:bodyPr>
          <a:lstStyle/>
          <a:p>
            <a:pPr>
              <a:lnSpc>
                <a:spcPct val="120000"/>
              </a:lnSpc>
            </a:pPr>
            <a:r>
              <a:rPr lang="en-US" altLang="zh-CN" sz="1050" dirty="0">
                <a:solidFill>
                  <a:schemeClr val="tx1">
                    <a:lumMod val="65000"/>
                    <a:lumOff val="35000"/>
                  </a:schemeClr>
                </a:solidFill>
                <a:latin typeface="华文细黑" panose="02010600040101010101" pitchFamily="2" charset="-122"/>
                <a:ea typeface="华文细黑" panose="02010600040101010101" pitchFamily="2" charset="-122"/>
              </a:rPr>
              <a:t>This PPT template for the rice husk designer pencil demo works, focusing on the production of high-end</a:t>
            </a:r>
            <a:endParaRPr lang="zh-CN" altLang="en-US" sz="105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9" name="ïṥľídê">
            <a:extLst>
              <a:ext uri="{FF2B5EF4-FFF2-40B4-BE49-F238E27FC236}">
                <a16:creationId xmlns:a16="http://schemas.microsoft.com/office/drawing/2014/main" id="{6A18FF9D-41EA-4B5C-B6BB-58906941492F}"/>
              </a:ext>
            </a:extLst>
          </p:cNvPr>
          <p:cNvSpPr/>
          <p:nvPr/>
        </p:nvSpPr>
        <p:spPr>
          <a:xfrm>
            <a:off x="4295416" y="2164819"/>
            <a:ext cx="3596571" cy="1872208"/>
          </a:xfrm>
          <a:prstGeom prst="rect">
            <a:avLst/>
          </a:prstGeom>
          <a:solidFill>
            <a:schemeClr val="tx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Source Han Sans CN Normal" charset="-122"/>
              <a:ea typeface="Source Han Sans CN Normal" charset="-122"/>
              <a:cs typeface="Source Han Sans CN Normal" charset="-122"/>
            </a:endParaRPr>
          </a:p>
        </p:txBody>
      </p:sp>
      <p:sp>
        <p:nvSpPr>
          <p:cNvPr id="10" name="íṥ1îďê">
            <a:extLst>
              <a:ext uri="{FF2B5EF4-FFF2-40B4-BE49-F238E27FC236}">
                <a16:creationId xmlns:a16="http://schemas.microsoft.com/office/drawing/2014/main" id="{E3C8248D-53EC-43BF-844E-407AA7C2BF0B}"/>
              </a:ext>
            </a:extLst>
          </p:cNvPr>
          <p:cNvSpPr/>
          <p:nvPr/>
        </p:nvSpPr>
        <p:spPr>
          <a:xfrm>
            <a:off x="4290652" y="4047603"/>
            <a:ext cx="3632184" cy="84063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Source Han Sans CN Normal" charset="-122"/>
              <a:ea typeface="Source Han Sans CN Normal" charset="-122"/>
              <a:cs typeface="Source Han Sans CN Normal" charset="-122"/>
            </a:endParaRPr>
          </a:p>
        </p:txBody>
      </p:sp>
      <p:cxnSp>
        <p:nvCxnSpPr>
          <p:cNvPr id="11" name="直接连接符 19">
            <a:extLst>
              <a:ext uri="{FF2B5EF4-FFF2-40B4-BE49-F238E27FC236}">
                <a16:creationId xmlns:a16="http://schemas.microsoft.com/office/drawing/2014/main" id="{033E3900-CF4F-4782-A318-F68D72149CFD}"/>
              </a:ext>
            </a:extLst>
          </p:cNvPr>
          <p:cNvCxnSpPr>
            <a:cxnSpLocks/>
          </p:cNvCxnSpPr>
          <p:nvPr/>
        </p:nvCxnSpPr>
        <p:spPr>
          <a:xfrm>
            <a:off x="7892597" y="4978697"/>
            <a:ext cx="0" cy="992182"/>
          </a:xfrm>
          <a:prstGeom prst="line">
            <a:avLst/>
          </a:prstGeom>
          <a:ln w="6350">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2" name="ï$ļîďé">
            <a:extLst>
              <a:ext uri="{FF2B5EF4-FFF2-40B4-BE49-F238E27FC236}">
                <a16:creationId xmlns:a16="http://schemas.microsoft.com/office/drawing/2014/main" id="{837DF557-F78E-43FC-8C36-6C4020C3460A}"/>
              </a:ext>
            </a:extLst>
          </p:cNvPr>
          <p:cNvSpPr>
            <a:spLocks noChangeAspect="1"/>
          </p:cNvSpPr>
          <p:nvPr/>
        </p:nvSpPr>
        <p:spPr bwMode="auto">
          <a:xfrm>
            <a:off x="5449543" y="2678769"/>
            <a:ext cx="1183163" cy="981424"/>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 name="connsiteX94" fmla="*/ 373273 h 605239"/>
              <a:gd name="connsiteY94" fmla="*/ 373273 h 605239"/>
              <a:gd name="connsiteX95" fmla="*/ 373273 h 605239"/>
              <a:gd name="connsiteY95" fmla="*/ 373273 h 605239"/>
              <a:gd name="connsiteX96" fmla="*/ 373273 h 605239"/>
              <a:gd name="connsiteY96" fmla="*/ 373273 h 605239"/>
              <a:gd name="connsiteX97" fmla="*/ 373273 h 605239"/>
              <a:gd name="connsiteY97" fmla="*/ 373273 h 605239"/>
              <a:gd name="connsiteX98" fmla="*/ 373273 h 605239"/>
              <a:gd name="connsiteY98" fmla="*/ 373273 h 605239"/>
              <a:gd name="connsiteX99" fmla="*/ 373273 h 605239"/>
              <a:gd name="connsiteY99" fmla="*/ 373273 h 605239"/>
              <a:gd name="connsiteX100" fmla="*/ 373273 h 605239"/>
              <a:gd name="connsiteY100" fmla="*/ 373273 h 605239"/>
              <a:gd name="connsiteX101" fmla="*/ 373273 h 605239"/>
              <a:gd name="connsiteY101" fmla="*/ 373273 h 605239"/>
              <a:gd name="connsiteX102" fmla="*/ 373273 h 605239"/>
              <a:gd name="connsiteY102" fmla="*/ 373273 h 605239"/>
              <a:gd name="connsiteX103" fmla="*/ 373273 h 605239"/>
              <a:gd name="connsiteY103" fmla="*/ 373273 h 605239"/>
              <a:gd name="connsiteX104" fmla="*/ 373273 h 605239"/>
              <a:gd name="connsiteY104" fmla="*/ 373273 h 605239"/>
              <a:gd name="connsiteX105" fmla="*/ 373273 h 605239"/>
              <a:gd name="connsiteY105" fmla="*/ 373273 h 605239"/>
              <a:gd name="connsiteX106" fmla="*/ 373273 h 605239"/>
              <a:gd name="connsiteY106" fmla="*/ 373273 h 605239"/>
              <a:gd name="connsiteX107" fmla="*/ 373273 h 605239"/>
              <a:gd name="connsiteY107" fmla="*/ 373273 h 605239"/>
              <a:gd name="connsiteX108" fmla="*/ 373273 h 605239"/>
              <a:gd name="connsiteY108" fmla="*/ 373273 h 605239"/>
              <a:gd name="connsiteX109" fmla="*/ 373273 h 605239"/>
              <a:gd name="connsiteY109" fmla="*/ 373273 h 605239"/>
              <a:gd name="connsiteX110" fmla="*/ 373273 h 605239"/>
              <a:gd name="connsiteY110" fmla="*/ 373273 h 605239"/>
              <a:gd name="connsiteX111" fmla="*/ 373273 h 605239"/>
              <a:gd name="connsiteY111" fmla="*/ 373273 h 605239"/>
              <a:gd name="connsiteX112" fmla="*/ 373273 h 605239"/>
              <a:gd name="connsiteY112" fmla="*/ 373273 h 605239"/>
              <a:gd name="connsiteX113" fmla="*/ 373273 h 605239"/>
              <a:gd name="connsiteY113" fmla="*/ 373273 h 605239"/>
              <a:gd name="connsiteX114" fmla="*/ 373273 h 605239"/>
              <a:gd name="connsiteY11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551291" h="464390">
                <a:moveTo>
                  <a:pt x="153571" y="454275"/>
                </a:moveTo>
                <a:lnTo>
                  <a:pt x="548303" y="454275"/>
                </a:lnTo>
                <a:lnTo>
                  <a:pt x="545432" y="464390"/>
                </a:lnTo>
                <a:lnTo>
                  <a:pt x="157877" y="464390"/>
                </a:lnTo>
                <a:close/>
                <a:moveTo>
                  <a:pt x="327304" y="428604"/>
                </a:moveTo>
                <a:lnTo>
                  <a:pt x="321561" y="447265"/>
                </a:lnTo>
                <a:lnTo>
                  <a:pt x="373250" y="447265"/>
                </a:lnTo>
                <a:lnTo>
                  <a:pt x="366071" y="428604"/>
                </a:lnTo>
                <a:close/>
                <a:moveTo>
                  <a:pt x="193774" y="397025"/>
                </a:moveTo>
                <a:lnTo>
                  <a:pt x="180851" y="425734"/>
                </a:lnTo>
                <a:lnTo>
                  <a:pt x="522575" y="425734"/>
                </a:lnTo>
                <a:lnTo>
                  <a:pt x="512524" y="397025"/>
                </a:lnTo>
                <a:close/>
                <a:moveTo>
                  <a:pt x="180851" y="391283"/>
                </a:moveTo>
                <a:lnTo>
                  <a:pt x="531190" y="391283"/>
                </a:lnTo>
                <a:lnTo>
                  <a:pt x="551291" y="447265"/>
                </a:lnTo>
                <a:lnTo>
                  <a:pt x="549855" y="450136"/>
                </a:lnTo>
                <a:lnTo>
                  <a:pt x="153571" y="450136"/>
                </a:lnTo>
                <a:close/>
                <a:moveTo>
                  <a:pt x="199538" y="212061"/>
                </a:moveTo>
                <a:lnTo>
                  <a:pt x="199538" y="282376"/>
                </a:lnTo>
                <a:lnTo>
                  <a:pt x="199538" y="362736"/>
                </a:lnTo>
                <a:lnTo>
                  <a:pt x="403358" y="362736"/>
                </a:lnTo>
                <a:lnTo>
                  <a:pt x="508139" y="362736"/>
                </a:lnTo>
                <a:lnTo>
                  <a:pt x="508139" y="275201"/>
                </a:lnTo>
                <a:lnTo>
                  <a:pt x="508139" y="212061"/>
                </a:lnTo>
                <a:lnTo>
                  <a:pt x="289965" y="212061"/>
                </a:lnTo>
                <a:close/>
                <a:moveTo>
                  <a:pt x="188055" y="197711"/>
                </a:moveTo>
                <a:lnTo>
                  <a:pt x="295706" y="197711"/>
                </a:lnTo>
                <a:lnTo>
                  <a:pt x="518186" y="197711"/>
                </a:lnTo>
                <a:lnTo>
                  <a:pt x="518186" y="278071"/>
                </a:lnTo>
                <a:lnTo>
                  <a:pt x="518186" y="375651"/>
                </a:lnTo>
                <a:lnTo>
                  <a:pt x="396181" y="375651"/>
                </a:lnTo>
                <a:lnTo>
                  <a:pt x="188055" y="375651"/>
                </a:lnTo>
                <a:lnTo>
                  <a:pt x="188055" y="280941"/>
                </a:lnTo>
                <a:close/>
                <a:moveTo>
                  <a:pt x="120643" y="121858"/>
                </a:moveTo>
                <a:cubicBezTo>
                  <a:pt x="119208" y="121858"/>
                  <a:pt x="116338" y="123292"/>
                  <a:pt x="113467" y="123292"/>
                </a:cubicBezTo>
                <a:cubicBezTo>
                  <a:pt x="100552" y="126159"/>
                  <a:pt x="87637" y="129025"/>
                  <a:pt x="74721" y="131892"/>
                </a:cubicBezTo>
                <a:cubicBezTo>
                  <a:pt x="70416" y="150528"/>
                  <a:pt x="68981" y="170596"/>
                  <a:pt x="70416" y="189231"/>
                </a:cubicBezTo>
                <a:cubicBezTo>
                  <a:pt x="70416" y="207866"/>
                  <a:pt x="73286" y="226501"/>
                  <a:pt x="79026" y="245137"/>
                </a:cubicBezTo>
                <a:cubicBezTo>
                  <a:pt x="89072" y="248004"/>
                  <a:pt x="100552" y="249437"/>
                  <a:pt x="110597" y="252304"/>
                </a:cubicBezTo>
                <a:cubicBezTo>
                  <a:pt x="114902" y="252304"/>
                  <a:pt x="119208" y="253737"/>
                  <a:pt x="123513" y="253737"/>
                </a:cubicBezTo>
                <a:cubicBezTo>
                  <a:pt x="119208" y="232235"/>
                  <a:pt x="114902" y="210733"/>
                  <a:pt x="114902" y="187798"/>
                </a:cubicBezTo>
                <a:cubicBezTo>
                  <a:pt x="114902" y="166296"/>
                  <a:pt x="116338" y="143360"/>
                  <a:pt x="120643" y="121858"/>
                </a:cubicBezTo>
                <a:close/>
                <a:moveTo>
                  <a:pt x="165129" y="30116"/>
                </a:moveTo>
                <a:cubicBezTo>
                  <a:pt x="159389" y="43017"/>
                  <a:pt x="155084" y="55918"/>
                  <a:pt x="152214" y="68820"/>
                </a:cubicBezTo>
                <a:cubicBezTo>
                  <a:pt x="149344" y="78854"/>
                  <a:pt x="146473" y="88888"/>
                  <a:pt x="143603" y="98923"/>
                </a:cubicBezTo>
                <a:cubicBezTo>
                  <a:pt x="160824" y="96056"/>
                  <a:pt x="176610" y="96056"/>
                  <a:pt x="193830" y="96056"/>
                </a:cubicBezTo>
                <a:cubicBezTo>
                  <a:pt x="202440" y="96056"/>
                  <a:pt x="209616" y="96056"/>
                  <a:pt x="218226" y="97489"/>
                </a:cubicBezTo>
                <a:cubicBezTo>
                  <a:pt x="215356" y="88888"/>
                  <a:pt x="213921" y="80287"/>
                  <a:pt x="211051" y="70253"/>
                </a:cubicBezTo>
                <a:cubicBezTo>
                  <a:pt x="206745" y="57352"/>
                  <a:pt x="202440" y="44451"/>
                  <a:pt x="196700" y="32983"/>
                </a:cubicBezTo>
                <a:cubicBezTo>
                  <a:pt x="202440" y="37283"/>
                  <a:pt x="206745" y="43017"/>
                  <a:pt x="209616" y="48751"/>
                </a:cubicBezTo>
                <a:cubicBezTo>
                  <a:pt x="213921" y="54485"/>
                  <a:pt x="218226" y="60219"/>
                  <a:pt x="221096" y="67386"/>
                </a:cubicBezTo>
                <a:cubicBezTo>
                  <a:pt x="226836" y="77421"/>
                  <a:pt x="231141" y="88888"/>
                  <a:pt x="234011" y="100356"/>
                </a:cubicBezTo>
                <a:cubicBezTo>
                  <a:pt x="248362" y="101790"/>
                  <a:pt x="262712" y="106090"/>
                  <a:pt x="277063" y="110390"/>
                </a:cubicBezTo>
                <a:cubicBezTo>
                  <a:pt x="284238" y="113257"/>
                  <a:pt x="292848" y="114691"/>
                  <a:pt x="300023" y="118991"/>
                </a:cubicBezTo>
                <a:cubicBezTo>
                  <a:pt x="292848" y="96056"/>
                  <a:pt x="282803" y="74554"/>
                  <a:pt x="269887" y="54485"/>
                </a:cubicBezTo>
                <a:cubicBezTo>
                  <a:pt x="288543" y="68820"/>
                  <a:pt x="305764" y="88888"/>
                  <a:pt x="315809" y="113257"/>
                </a:cubicBezTo>
                <a:cubicBezTo>
                  <a:pt x="317244" y="117558"/>
                  <a:pt x="320114" y="123292"/>
                  <a:pt x="321549" y="127592"/>
                </a:cubicBezTo>
                <a:lnTo>
                  <a:pt x="350496" y="144678"/>
                </a:lnTo>
                <a:lnTo>
                  <a:pt x="350712" y="145626"/>
                </a:lnTo>
                <a:lnTo>
                  <a:pt x="324419" y="139060"/>
                </a:lnTo>
                <a:cubicBezTo>
                  <a:pt x="328724" y="154828"/>
                  <a:pt x="330159" y="170596"/>
                  <a:pt x="330159" y="187798"/>
                </a:cubicBezTo>
                <a:lnTo>
                  <a:pt x="308634" y="187798"/>
                </a:lnTo>
                <a:cubicBezTo>
                  <a:pt x="308634" y="169163"/>
                  <a:pt x="307199" y="150528"/>
                  <a:pt x="304329" y="133326"/>
                </a:cubicBezTo>
                <a:cubicBezTo>
                  <a:pt x="292848" y="130459"/>
                  <a:pt x="282803" y="129025"/>
                  <a:pt x="272758" y="126159"/>
                </a:cubicBezTo>
                <a:cubicBezTo>
                  <a:pt x="262712" y="124725"/>
                  <a:pt x="251232" y="123292"/>
                  <a:pt x="241187" y="121858"/>
                </a:cubicBezTo>
                <a:cubicBezTo>
                  <a:pt x="245492" y="143360"/>
                  <a:pt x="248362" y="164862"/>
                  <a:pt x="248362" y="187798"/>
                </a:cubicBezTo>
                <a:lnTo>
                  <a:pt x="226836" y="187798"/>
                </a:lnTo>
                <a:cubicBezTo>
                  <a:pt x="226836" y="164862"/>
                  <a:pt x="225401" y="141927"/>
                  <a:pt x="221096" y="118991"/>
                </a:cubicBezTo>
                <a:cubicBezTo>
                  <a:pt x="212486" y="117558"/>
                  <a:pt x="202440" y="117558"/>
                  <a:pt x="193830" y="117558"/>
                </a:cubicBezTo>
                <a:cubicBezTo>
                  <a:pt x="175175" y="117558"/>
                  <a:pt x="157954" y="117558"/>
                  <a:pt x="140733" y="118991"/>
                </a:cubicBezTo>
                <a:cubicBezTo>
                  <a:pt x="136428" y="141927"/>
                  <a:pt x="136428" y="164862"/>
                  <a:pt x="136428" y="187798"/>
                </a:cubicBezTo>
                <a:cubicBezTo>
                  <a:pt x="136428" y="210733"/>
                  <a:pt x="139298" y="233669"/>
                  <a:pt x="143603" y="256604"/>
                </a:cubicBezTo>
                <a:cubicBezTo>
                  <a:pt x="153649" y="258038"/>
                  <a:pt x="163694" y="258038"/>
                  <a:pt x="175175" y="258038"/>
                </a:cubicBezTo>
                <a:lnTo>
                  <a:pt x="175175" y="279540"/>
                </a:lnTo>
                <a:cubicBezTo>
                  <a:pt x="165129" y="279540"/>
                  <a:pt x="156519" y="278106"/>
                  <a:pt x="147909" y="276673"/>
                </a:cubicBezTo>
                <a:cubicBezTo>
                  <a:pt x="152214" y="301042"/>
                  <a:pt x="159389" y="323977"/>
                  <a:pt x="165129" y="346913"/>
                </a:cubicBezTo>
                <a:cubicBezTo>
                  <a:pt x="150779" y="325411"/>
                  <a:pt x="137863" y="299608"/>
                  <a:pt x="129253" y="273806"/>
                </a:cubicBezTo>
                <a:cubicBezTo>
                  <a:pt x="122078" y="272373"/>
                  <a:pt x="114902" y="270939"/>
                  <a:pt x="106292" y="268072"/>
                </a:cubicBezTo>
                <a:cubicBezTo>
                  <a:pt x="99117" y="266639"/>
                  <a:pt x="90507" y="262338"/>
                  <a:pt x="83332" y="259471"/>
                </a:cubicBezTo>
                <a:cubicBezTo>
                  <a:pt x="89072" y="282407"/>
                  <a:pt x="97682" y="303909"/>
                  <a:pt x="109162" y="325411"/>
                </a:cubicBezTo>
                <a:cubicBezTo>
                  <a:pt x="103422" y="321111"/>
                  <a:pt x="100552" y="316810"/>
                  <a:pt x="96247" y="312510"/>
                </a:cubicBezTo>
                <a:cubicBezTo>
                  <a:pt x="91942" y="306776"/>
                  <a:pt x="87637" y="302475"/>
                  <a:pt x="84767" y="296742"/>
                </a:cubicBezTo>
                <a:cubicBezTo>
                  <a:pt x="77591" y="286707"/>
                  <a:pt x="71851" y="275239"/>
                  <a:pt x="66111" y="263772"/>
                </a:cubicBezTo>
                <a:cubicBezTo>
                  <a:pt x="64676" y="259471"/>
                  <a:pt x="61806" y="253737"/>
                  <a:pt x="60371" y="248004"/>
                </a:cubicBezTo>
                <a:cubicBezTo>
                  <a:pt x="56066" y="246570"/>
                  <a:pt x="53196" y="243703"/>
                  <a:pt x="48890" y="242270"/>
                </a:cubicBezTo>
                <a:cubicBezTo>
                  <a:pt x="43150" y="237969"/>
                  <a:pt x="37410" y="233669"/>
                  <a:pt x="33105" y="229368"/>
                </a:cubicBezTo>
                <a:cubicBezTo>
                  <a:pt x="40280" y="232235"/>
                  <a:pt x="48890" y="235102"/>
                  <a:pt x="57501" y="237969"/>
                </a:cubicBezTo>
                <a:cubicBezTo>
                  <a:pt x="51761" y="222201"/>
                  <a:pt x="48890" y="206433"/>
                  <a:pt x="48890" y="190665"/>
                </a:cubicBezTo>
                <a:cubicBezTo>
                  <a:pt x="47455" y="173463"/>
                  <a:pt x="48890" y="156261"/>
                  <a:pt x="53196" y="139060"/>
                </a:cubicBezTo>
                <a:cubicBezTo>
                  <a:pt x="47455" y="141927"/>
                  <a:pt x="41715" y="143360"/>
                  <a:pt x="35975" y="146227"/>
                </a:cubicBezTo>
                <a:cubicBezTo>
                  <a:pt x="40280" y="141927"/>
                  <a:pt x="46020" y="137626"/>
                  <a:pt x="51761" y="133326"/>
                </a:cubicBezTo>
                <a:cubicBezTo>
                  <a:pt x="53196" y="133326"/>
                  <a:pt x="54631" y="131892"/>
                  <a:pt x="56066" y="130459"/>
                </a:cubicBezTo>
                <a:cubicBezTo>
                  <a:pt x="57501" y="126159"/>
                  <a:pt x="60371" y="120425"/>
                  <a:pt x="61806" y="114691"/>
                </a:cubicBezTo>
                <a:cubicBezTo>
                  <a:pt x="73286" y="91755"/>
                  <a:pt x="89072" y="70253"/>
                  <a:pt x="109162" y="55918"/>
                </a:cubicBezTo>
                <a:cubicBezTo>
                  <a:pt x="96247" y="75987"/>
                  <a:pt x="84767" y="97489"/>
                  <a:pt x="79026" y="118991"/>
                </a:cubicBezTo>
                <a:cubicBezTo>
                  <a:pt x="89072" y="114691"/>
                  <a:pt x="99117" y="110390"/>
                  <a:pt x="109162" y="107523"/>
                </a:cubicBezTo>
                <a:cubicBezTo>
                  <a:pt x="114902" y="106090"/>
                  <a:pt x="120643" y="104656"/>
                  <a:pt x="126383" y="103223"/>
                </a:cubicBezTo>
                <a:cubicBezTo>
                  <a:pt x="130688" y="90322"/>
                  <a:pt x="134993" y="77421"/>
                  <a:pt x="142168" y="64519"/>
                </a:cubicBezTo>
                <a:cubicBezTo>
                  <a:pt x="145038" y="58785"/>
                  <a:pt x="147909" y="53052"/>
                  <a:pt x="152214" y="47318"/>
                </a:cubicBezTo>
                <a:cubicBezTo>
                  <a:pt x="156519" y="41584"/>
                  <a:pt x="160824" y="35850"/>
                  <a:pt x="165129" y="30116"/>
                </a:cubicBezTo>
                <a:close/>
                <a:moveTo>
                  <a:pt x="190929" y="0"/>
                </a:moveTo>
                <a:cubicBezTo>
                  <a:pt x="294289" y="0"/>
                  <a:pt x="378987" y="84557"/>
                  <a:pt x="381858" y="187744"/>
                </a:cubicBezTo>
                <a:lnTo>
                  <a:pt x="360325" y="187744"/>
                </a:lnTo>
                <a:lnTo>
                  <a:pt x="350712" y="145626"/>
                </a:lnTo>
                <a:lnTo>
                  <a:pt x="353120" y="146227"/>
                </a:lnTo>
                <a:lnTo>
                  <a:pt x="350496" y="144678"/>
                </a:lnTo>
                <a:lnTo>
                  <a:pt x="345565" y="123073"/>
                </a:lnTo>
                <a:cubicBezTo>
                  <a:pt x="319052" y="63417"/>
                  <a:pt x="259836" y="21497"/>
                  <a:pt x="190929" y="21497"/>
                </a:cubicBezTo>
                <a:cubicBezTo>
                  <a:pt x="97618" y="21497"/>
                  <a:pt x="21533" y="97455"/>
                  <a:pt x="21533" y="190611"/>
                </a:cubicBezTo>
                <a:cubicBezTo>
                  <a:pt x="21533" y="278033"/>
                  <a:pt x="89004" y="351125"/>
                  <a:pt x="175138" y="358291"/>
                </a:cubicBezTo>
                <a:lnTo>
                  <a:pt x="175138" y="379788"/>
                </a:lnTo>
                <a:lnTo>
                  <a:pt x="173702" y="379788"/>
                </a:lnTo>
                <a:lnTo>
                  <a:pt x="172267" y="379788"/>
                </a:lnTo>
                <a:cubicBezTo>
                  <a:pt x="76084" y="371189"/>
                  <a:pt x="0" y="289499"/>
                  <a:pt x="0" y="190611"/>
                </a:cubicBezTo>
                <a:cubicBezTo>
                  <a:pt x="0" y="85990"/>
                  <a:pt x="86133" y="0"/>
                  <a:pt x="190929" y="0"/>
                </a:cubicBezTo>
                <a:close/>
              </a:path>
            </a:pathLst>
          </a:custGeom>
          <a:solidFill>
            <a:schemeClr val="bg1"/>
          </a:solidFill>
          <a:ln>
            <a:noFill/>
          </a:ln>
        </p:spPr>
        <p:txBody>
          <a:bodyPr/>
          <a:lstStyle/>
          <a:p>
            <a:endParaRPr lang="zh-CN" altLang="en-US">
              <a:latin typeface="Source Han Sans CN Normal" charset="-122"/>
              <a:ea typeface="Source Han Sans CN Normal" charset="-122"/>
              <a:cs typeface="Source Han Sans CN Normal" charset="-122"/>
            </a:endParaRPr>
          </a:p>
        </p:txBody>
      </p:sp>
      <p:sp>
        <p:nvSpPr>
          <p:cNvPr id="13" name="ïṡḷiḓê">
            <a:extLst>
              <a:ext uri="{FF2B5EF4-FFF2-40B4-BE49-F238E27FC236}">
                <a16:creationId xmlns:a16="http://schemas.microsoft.com/office/drawing/2014/main" id="{12059CA2-D3A6-4AE0-83B4-89353ABEAA22}"/>
              </a:ext>
            </a:extLst>
          </p:cNvPr>
          <p:cNvSpPr/>
          <p:nvPr/>
        </p:nvSpPr>
        <p:spPr>
          <a:xfrm>
            <a:off x="5185665" y="4390163"/>
            <a:ext cx="1798310" cy="276999"/>
          </a:xfrm>
          <a:prstGeom prst="rect">
            <a:avLst/>
          </a:prstGeom>
        </p:spPr>
        <p:txBody>
          <a:bodyPr wrap="none" lIns="144000" tIns="0" rIns="144000" bIns="0" anchor="ctr">
            <a:normAutofit/>
          </a:bodyPr>
          <a:lstStyle/>
          <a:p>
            <a:r>
              <a:rPr lang="zh-CN" altLang="en-US" b="1">
                <a:solidFill>
                  <a:schemeClr val="bg1"/>
                </a:solidFill>
                <a:latin typeface="Source Han Sans CN Normal" charset="-122"/>
                <a:ea typeface="Source Han Sans CN Normal" charset="-122"/>
                <a:cs typeface="Source Han Sans CN Normal" charset="-122"/>
              </a:rPr>
              <a:t>标题文本预设</a:t>
            </a:r>
            <a:endParaRPr lang="zh-CN" altLang="en-US" b="1" dirty="0">
              <a:solidFill>
                <a:schemeClr val="bg1"/>
              </a:solidFill>
              <a:latin typeface="Source Han Sans CN Normal" charset="-122"/>
              <a:ea typeface="Source Han Sans CN Normal" charset="-122"/>
              <a:cs typeface="Source Han Sans CN Normal" charset="-122"/>
            </a:endParaRPr>
          </a:p>
        </p:txBody>
      </p:sp>
      <p:sp>
        <p:nvSpPr>
          <p:cNvPr id="14" name="îṣ1ïďè">
            <a:extLst>
              <a:ext uri="{FF2B5EF4-FFF2-40B4-BE49-F238E27FC236}">
                <a16:creationId xmlns:a16="http://schemas.microsoft.com/office/drawing/2014/main" id="{DDCB582B-A403-470D-B3ED-2EF411990B2F}"/>
              </a:ext>
            </a:extLst>
          </p:cNvPr>
          <p:cNvSpPr/>
          <p:nvPr/>
        </p:nvSpPr>
        <p:spPr>
          <a:xfrm>
            <a:off x="4260682" y="5211953"/>
            <a:ext cx="3616509" cy="485070"/>
          </a:xfrm>
          <a:prstGeom prst="rect">
            <a:avLst/>
          </a:prstGeom>
        </p:spPr>
        <p:txBody>
          <a:bodyPr wrap="square" lIns="144000" tIns="0" rIns="144000" bIns="0" anchor="ctr" anchorCtr="1">
            <a:normAutofit fontScale="92500"/>
          </a:bodyPr>
          <a:lstStyle/>
          <a:p>
            <a:pPr>
              <a:lnSpc>
                <a:spcPct val="120000"/>
              </a:lnSpc>
            </a:pPr>
            <a:r>
              <a:rPr lang="en-US" altLang="zh-CN" sz="1050" dirty="0">
                <a:solidFill>
                  <a:schemeClr val="tx1">
                    <a:lumMod val="65000"/>
                    <a:lumOff val="35000"/>
                  </a:schemeClr>
                </a:solidFill>
                <a:latin typeface="华文细黑" panose="02010600040101010101" pitchFamily="2" charset="-122"/>
                <a:ea typeface="华文细黑" panose="02010600040101010101" pitchFamily="2" charset="-122"/>
              </a:rPr>
              <a:t>This PPT template for the rice husk designer pencil demo works, focusing on the production of high-end</a:t>
            </a:r>
            <a:endParaRPr lang="zh-CN" altLang="en-US" sz="105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5" name="ïṣḻîḑê">
            <a:extLst>
              <a:ext uri="{FF2B5EF4-FFF2-40B4-BE49-F238E27FC236}">
                <a16:creationId xmlns:a16="http://schemas.microsoft.com/office/drawing/2014/main" id="{8A308997-0F64-4311-B760-A30DB6992F3D}"/>
              </a:ext>
            </a:extLst>
          </p:cNvPr>
          <p:cNvSpPr/>
          <p:nvPr/>
        </p:nvSpPr>
        <p:spPr>
          <a:xfrm>
            <a:off x="7876479" y="2168888"/>
            <a:ext cx="3632184" cy="1872208"/>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Source Han Sans CN Normal" charset="-122"/>
              <a:ea typeface="Source Han Sans CN Normal" charset="-122"/>
              <a:cs typeface="Source Han Sans CN Normal" charset="-122"/>
            </a:endParaRPr>
          </a:p>
        </p:txBody>
      </p:sp>
      <p:sp>
        <p:nvSpPr>
          <p:cNvPr id="16" name="ïs1idé">
            <a:extLst>
              <a:ext uri="{FF2B5EF4-FFF2-40B4-BE49-F238E27FC236}">
                <a16:creationId xmlns:a16="http://schemas.microsoft.com/office/drawing/2014/main" id="{9DFB59F7-C18A-4F6D-BE5C-688C637DC036}"/>
              </a:ext>
            </a:extLst>
          </p:cNvPr>
          <p:cNvSpPr/>
          <p:nvPr/>
        </p:nvSpPr>
        <p:spPr>
          <a:xfrm>
            <a:off x="7891987" y="4047603"/>
            <a:ext cx="3632184" cy="84063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Source Han Sans CN Normal" charset="-122"/>
              <a:ea typeface="Source Han Sans CN Normal" charset="-122"/>
              <a:cs typeface="Source Han Sans CN Normal" charset="-122"/>
            </a:endParaRPr>
          </a:p>
        </p:txBody>
      </p:sp>
      <p:sp>
        <p:nvSpPr>
          <p:cNvPr id="17" name="ïšľïḍè">
            <a:extLst>
              <a:ext uri="{FF2B5EF4-FFF2-40B4-BE49-F238E27FC236}">
                <a16:creationId xmlns:a16="http://schemas.microsoft.com/office/drawing/2014/main" id="{989D5383-CDFE-42B5-A937-234CE40BE689}"/>
              </a:ext>
            </a:extLst>
          </p:cNvPr>
          <p:cNvSpPr>
            <a:spLocks noChangeAspect="1"/>
          </p:cNvSpPr>
          <p:nvPr/>
        </p:nvSpPr>
        <p:spPr bwMode="auto">
          <a:xfrm>
            <a:off x="9023648" y="2678769"/>
            <a:ext cx="1616895" cy="986678"/>
          </a:xfrm>
          <a:custGeom>
            <a:avLst/>
            <a:gdLst>
              <a:gd name="T0" fmla="*/ 1842 w 2014"/>
              <a:gd name="T1" fmla="*/ 486 h 1250"/>
              <a:gd name="T2" fmla="*/ 1667 w 2014"/>
              <a:gd name="T3" fmla="*/ 223 h 1250"/>
              <a:gd name="T4" fmla="*/ 1389 w 2014"/>
              <a:gd name="T5" fmla="*/ 483 h 1250"/>
              <a:gd name="T6" fmla="*/ 1178 w 2014"/>
              <a:gd name="T7" fmla="*/ 786 h 1250"/>
              <a:gd name="T8" fmla="*/ 1194 w 2014"/>
              <a:gd name="T9" fmla="*/ 158 h 1250"/>
              <a:gd name="T10" fmla="*/ 901 w 2014"/>
              <a:gd name="T11" fmla="*/ 128 h 1250"/>
              <a:gd name="T12" fmla="*/ 752 w 2014"/>
              <a:gd name="T13" fmla="*/ 644 h 1250"/>
              <a:gd name="T14" fmla="*/ 634 w 2014"/>
              <a:gd name="T15" fmla="*/ 589 h 1250"/>
              <a:gd name="T16" fmla="*/ 530 w 2014"/>
              <a:gd name="T17" fmla="*/ 148 h 1250"/>
              <a:gd name="T18" fmla="*/ 172 w 2014"/>
              <a:gd name="T19" fmla="*/ 462 h 1250"/>
              <a:gd name="T20" fmla="*/ 0 w 2014"/>
              <a:gd name="T21" fmla="*/ 1078 h 1250"/>
              <a:gd name="T22" fmla="*/ 1532 w 2014"/>
              <a:gd name="T23" fmla="*/ 1250 h 1250"/>
              <a:gd name="T24" fmla="*/ 2014 w 2014"/>
              <a:gd name="T25" fmla="*/ 1078 h 1250"/>
              <a:gd name="T26" fmla="*/ 1777 w 2014"/>
              <a:gd name="T27" fmla="*/ 1054 h 1250"/>
              <a:gd name="T28" fmla="*/ 1428 w 2014"/>
              <a:gd name="T29" fmla="*/ 819 h 1250"/>
              <a:gd name="T30" fmla="*/ 1965 w 2014"/>
              <a:gd name="T31" fmla="*/ 1054 h 1250"/>
              <a:gd name="T32" fmla="*/ 1279 w 2014"/>
              <a:gd name="T33" fmla="*/ 1105 h 1250"/>
              <a:gd name="T34" fmla="*/ 1231 w 2014"/>
              <a:gd name="T35" fmla="*/ 1203 h 1250"/>
              <a:gd name="T36" fmla="*/ 735 w 2014"/>
              <a:gd name="T37" fmla="*/ 1102 h 1250"/>
              <a:gd name="T38" fmla="*/ 561 w 2014"/>
              <a:gd name="T39" fmla="*/ 1078 h 1250"/>
              <a:gd name="T40" fmla="*/ 693 w 2014"/>
              <a:gd name="T41" fmla="*/ 912 h 1250"/>
              <a:gd name="T42" fmla="*/ 1007 w 2014"/>
              <a:gd name="T43" fmla="*/ 1140 h 1250"/>
              <a:gd name="T44" fmla="*/ 1302 w 2014"/>
              <a:gd name="T45" fmla="*/ 898 h 1250"/>
              <a:gd name="T46" fmla="*/ 1452 w 2014"/>
              <a:gd name="T47" fmla="*/ 1078 h 1250"/>
              <a:gd name="T48" fmla="*/ 189 w 2014"/>
              <a:gd name="T49" fmla="*/ 987 h 1250"/>
              <a:gd name="T50" fmla="*/ 399 w 2014"/>
              <a:gd name="T51" fmla="*/ 1019 h 1250"/>
              <a:gd name="T52" fmla="*/ 562 w 2014"/>
              <a:gd name="T53" fmla="*/ 980 h 1250"/>
              <a:gd name="T54" fmla="*/ 240 w 2014"/>
              <a:gd name="T55" fmla="*/ 610 h 1250"/>
              <a:gd name="T56" fmla="*/ 219 w 2014"/>
              <a:gd name="T57" fmla="*/ 461 h 1250"/>
              <a:gd name="T58" fmla="*/ 492 w 2014"/>
              <a:gd name="T59" fmla="*/ 250 h 1250"/>
              <a:gd name="T60" fmla="*/ 578 w 2014"/>
              <a:gd name="T61" fmla="*/ 462 h 1250"/>
              <a:gd name="T62" fmla="*/ 552 w 2014"/>
              <a:gd name="T63" fmla="*/ 615 h 1250"/>
              <a:gd name="T64" fmla="*/ 400 w 2014"/>
              <a:gd name="T65" fmla="*/ 771 h 1250"/>
              <a:gd name="T66" fmla="*/ 312 w 2014"/>
              <a:gd name="T67" fmla="*/ 732 h 1250"/>
              <a:gd name="T68" fmla="*/ 438 w 2014"/>
              <a:gd name="T69" fmla="*/ 813 h 1250"/>
              <a:gd name="T70" fmla="*/ 380 w 2014"/>
              <a:gd name="T71" fmla="*/ 835 h 1250"/>
              <a:gd name="T72" fmla="*/ 789 w 2014"/>
              <a:gd name="T73" fmla="*/ 607 h 1250"/>
              <a:gd name="T74" fmla="*/ 759 w 2014"/>
              <a:gd name="T75" fmla="*/ 402 h 1250"/>
              <a:gd name="T76" fmla="*/ 1138 w 2014"/>
              <a:gd name="T77" fmla="*/ 101 h 1250"/>
              <a:gd name="T78" fmla="*/ 1255 w 2014"/>
              <a:gd name="T79" fmla="*/ 403 h 1250"/>
              <a:gd name="T80" fmla="*/ 1219 w 2014"/>
              <a:gd name="T81" fmla="*/ 614 h 1250"/>
              <a:gd name="T82" fmla="*/ 1020 w 2014"/>
              <a:gd name="T83" fmla="*/ 823 h 1250"/>
              <a:gd name="T84" fmla="*/ 888 w 2014"/>
              <a:gd name="T85" fmla="*/ 773 h 1250"/>
              <a:gd name="T86" fmla="*/ 1069 w 2014"/>
              <a:gd name="T87" fmla="*/ 865 h 1250"/>
              <a:gd name="T88" fmla="*/ 943 w 2014"/>
              <a:gd name="T89" fmla="*/ 862 h 1250"/>
              <a:gd name="T90" fmla="*/ 875 w 2014"/>
              <a:gd name="T91" fmla="*/ 824 h 1250"/>
              <a:gd name="T92" fmla="*/ 1426 w 2014"/>
              <a:gd name="T93" fmla="*/ 513 h 1250"/>
              <a:gd name="T94" fmla="*/ 1561 w 2014"/>
              <a:gd name="T95" fmla="*/ 295 h 1250"/>
              <a:gd name="T96" fmla="*/ 1722 w 2014"/>
              <a:gd name="T97" fmla="*/ 310 h 1250"/>
              <a:gd name="T98" fmla="*/ 1804 w 2014"/>
              <a:gd name="T99" fmla="*/ 578 h 1250"/>
              <a:gd name="T100" fmla="*/ 1676 w 2014"/>
              <a:gd name="T101" fmla="*/ 752 h 1250"/>
              <a:gd name="T102" fmla="*/ 1613 w 2014"/>
              <a:gd name="T103" fmla="*/ 771 h 1250"/>
              <a:gd name="T104" fmla="*/ 1457 w 2014"/>
              <a:gd name="T105" fmla="*/ 610 h 1250"/>
              <a:gd name="T106" fmla="*/ 1754 w 2014"/>
              <a:gd name="T107" fmla="*/ 797 h 1250"/>
              <a:gd name="T108" fmla="*/ 1473 w 2014"/>
              <a:gd name="T109" fmla="*/ 798 h 1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14" h="1250">
                <a:moveTo>
                  <a:pt x="2014" y="1078"/>
                </a:moveTo>
                <a:cubicBezTo>
                  <a:pt x="2014" y="926"/>
                  <a:pt x="1905" y="796"/>
                  <a:pt x="1753" y="746"/>
                </a:cubicBezTo>
                <a:cubicBezTo>
                  <a:pt x="1777" y="717"/>
                  <a:pt x="1796" y="683"/>
                  <a:pt x="1808" y="650"/>
                </a:cubicBezTo>
                <a:cubicBezTo>
                  <a:pt x="1828" y="638"/>
                  <a:pt x="1844" y="615"/>
                  <a:pt x="1851" y="589"/>
                </a:cubicBezTo>
                <a:cubicBezTo>
                  <a:pt x="1857" y="566"/>
                  <a:pt x="1870" y="514"/>
                  <a:pt x="1842" y="486"/>
                </a:cubicBezTo>
                <a:lnTo>
                  <a:pt x="1842" y="463"/>
                </a:lnTo>
                <a:cubicBezTo>
                  <a:pt x="1843" y="423"/>
                  <a:pt x="1846" y="320"/>
                  <a:pt x="1760" y="275"/>
                </a:cubicBezTo>
                <a:cubicBezTo>
                  <a:pt x="1758" y="267"/>
                  <a:pt x="1757" y="260"/>
                  <a:pt x="1757" y="259"/>
                </a:cubicBezTo>
                <a:lnTo>
                  <a:pt x="1746" y="148"/>
                </a:lnTo>
                <a:lnTo>
                  <a:pt x="1667" y="223"/>
                </a:lnTo>
                <a:cubicBezTo>
                  <a:pt x="1658" y="230"/>
                  <a:pt x="1605" y="243"/>
                  <a:pt x="1555" y="248"/>
                </a:cubicBezTo>
                <a:lnTo>
                  <a:pt x="1535" y="251"/>
                </a:lnTo>
                <a:cubicBezTo>
                  <a:pt x="1383" y="275"/>
                  <a:pt x="1386" y="363"/>
                  <a:pt x="1388" y="433"/>
                </a:cubicBezTo>
                <a:cubicBezTo>
                  <a:pt x="1388" y="442"/>
                  <a:pt x="1388" y="452"/>
                  <a:pt x="1388" y="462"/>
                </a:cubicBezTo>
                <a:lnTo>
                  <a:pt x="1389" y="483"/>
                </a:lnTo>
                <a:cubicBezTo>
                  <a:pt x="1374" y="500"/>
                  <a:pt x="1363" y="531"/>
                  <a:pt x="1377" y="588"/>
                </a:cubicBezTo>
                <a:cubicBezTo>
                  <a:pt x="1383" y="614"/>
                  <a:pt x="1400" y="636"/>
                  <a:pt x="1420" y="647"/>
                </a:cubicBezTo>
                <a:cubicBezTo>
                  <a:pt x="1429" y="671"/>
                  <a:pt x="1448" y="711"/>
                  <a:pt x="1477" y="746"/>
                </a:cubicBezTo>
                <a:cubicBezTo>
                  <a:pt x="1412" y="767"/>
                  <a:pt x="1356" y="803"/>
                  <a:pt x="1312" y="848"/>
                </a:cubicBezTo>
                <a:cubicBezTo>
                  <a:pt x="1271" y="822"/>
                  <a:pt x="1226" y="801"/>
                  <a:pt x="1178" y="786"/>
                </a:cubicBezTo>
                <a:cubicBezTo>
                  <a:pt x="1214" y="746"/>
                  <a:pt x="1241" y="696"/>
                  <a:pt x="1258" y="649"/>
                </a:cubicBezTo>
                <a:cubicBezTo>
                  <a:pt x="1285" y="633"/>
                  <a:pt x="1306" y="605"/>
                  <a:pt x="1315" y="571"/>
                </a:cubicBezTo>
                <a:cubicBezTo>
                  <a:pt x="1322" y="540"/>
                  <a:pt x="1339" y="472"/>
                  <a:pt x="1302" y="438"/>
                </a:cubicBezTo>
                <a:lnTo>
                  <a:pt x="1302" y="403"/>
                </a:lnTo>
                <a:cubicBezTo>
                  <a:pt x="1305" y="322"/>
                  <a:pt x="1296" y="208"/>
                  <a:pt x="1194" y="158"/>
                </a:cubicBezTo>
                <a:cubicBezTo>
                  <a:pt x="1190" y="144"/>
                  <a:pt x="1189" y="132"/>
                  <a:pt x="1189" y="131"/>
                </a:cubicBezTo>
                <a:lnTo>
                  <a:pt x="1176" y="0"/>
                </a:lnTo>
                <a:lnTo>
                  <a:pt x="1082" y="89"/>
                </a:lnTo>
                <a:cubicBezTo>
                  <a:pt x="1070" y="99"/>
                  <a:pt x="998" y="117"/>
                  <a:pt x="928" y="124"/>
                </a:cubicBezTo>
                <a:lnTo>
                  <a:pt x="901" y="128"/>
                </a:lnTo>
                <a:cubicBezTo>
                  <a:pt x="705" y="159"/>
                  <a:pt x="708" y="268"/>
                  <a:pt x="711" y="367"/>
                </a:cubicBezTo>
                <a:cubicBezTo>
                  <a:pt x="711" y="378"/>
                  <a:pt x="711" y="390"/>
                  <a:pt x="711" y="402"/>
                </a:cubicBezTo>
                <a:lnTo>
                  <a:pt x="712" y="433"/>
                </a:lnTo>
                <a:cubicBezTo>
                  <a:pt x="692" y="454"/>
                  <a:pt x="677" y="493"/>
                  <a:pt x="696" y="569"/>
                </a:cubicBezTo>
                <a:cubicBezTo>
                  <a:pt x="704" y="603"/>
                  <a:pt x="726" y="631"/>
                  <a:pt x="752" y="644"/>
                </a:cubicBezTo>
                <a:cubicBezTo>
                  <a:pt x="765" y="678"/>
                  <a:pt x="792" y="737"/>
                  <a:pt x="836" y="786"/>
                </a:cubicBezTo>
                <a:cubicBezTo>
                  <a:pt x="787" y="801"/>
                  <a:pt x="742" y="822"/>
                  <a:pt x="702" y="848"/>
                </a:cubicBezTo>
                <a:cubicBezTo>
                  <a:pt x="658" y="802"/>
                  <a:pt x="601" y="767"/>
                  <a:pt x="536" y="746"/>
                </a:cubicBezTo>
                <a:cubicBezTo>
                  <a:pt x="560" y="717"/>
                  <a:pt x="579" y="683"/>
                  <a:pt x="591" y="650"/>
                </a:cubicBezTo>
                <a:cubicBezTo>
                  <a:pt x="612" y="638"/>
                  <a:pt x="628" y="616"/>
                  <a:pt x="634" y="589"/>
                </a:cubicBezTo>
                <a:cubicBezTo>
                  <a:pt x="640" y="566"/>
                  <a:pt x="653" y="514"/>
                  <a:pt x="626" y="486"/>
                </a:cubicBezTo>
                <a:lnTo>
                  <a:pt x="626" y="463"/>
                </a:lnTo>
                <a:cubicBezTo>
                  <a:pt x="627" y="423"/>
                  <a:pt x="630" y="320"/>
                  <a:pt x="544" y="275"/>
                </a:cubicBezTo>
                <a:cubicBezTo>
                  <a:pt x="541" y="267"/>
                  <a:pt x="541" y="260"/>
                  <a:pt x="541" y="259"/>
                </a:cubicBezTo>
                <a:lnTo>
                  <a:pt x="530" y="148"/>
                </a:lnTo>
                <a:lnTo>
                  <a:pt x="451" y="223"/>
                </a:lnTo>
                <a:cubicBezTo>
                  <a:pt x="441" y="230"/>
                  <a:pt x="388" y="243"/>
                  <a:pt x="339" y="248"/>
                </a:cubicBezTo>
                <a:lnTo>
                  <a:pt x="318" y="251"/>
                </a:lnTo>
                <a:cubicBezTo>
                  <a:pt x="167" y="275"/>
                  <a:pt x="169" y="363"/>
                  <a:pt x="171" y="433"/>
                </a:cubicBezTo>
                <a:cubicBezTo>
                  <a:pt x="171" y="442"/>
                  <a:pt x="172" y="451"/>
                  <a:pt x="172" y="462"/>
                </a:cubicBezTo>
                <a:lnTo>
                  <a:pt x="172" y="483"/>
                </a:lnTo>
                <a:cubicBezTo>
                  <a:pt x="157" y="500"/>
                  <a:pt x="146" y="531"/>
                  <a:pt x="160" y="588"/>
                </a:cubicBezTo>
                <a:cubicBezTo>
                  <a:pt x="167" y="614"/>
                  <a:pt x="183" y="636"/>
                  <a:pt x="204" y="647"/>
                </a:cubicBezTo>
                <a:cubicBezTo>
                  <a:pt x="213" y="671"/>
                  <a:pt x="231" y="711"/>
                  <a:pt x="260" y="746"/>
                </a:cubicBezTo>
                <a:cubicBezTo>
                  <a:pt x="109" y="796"/>
                  <a:pt x="0" y="926"/>
                  <a:pt x="0" y="1078"/>
                </a:cubicBezTo>
                <a:lnTo>
                  <a:pt x="0" y="1102"/>
                </a:lnTo>
                <a:lnTo>
                  <a:pt x="501" y="1102"/>
                </a:lnTo>
                <a:cubicBezTo>
                  <a:pt x="489" y="1142"/>
                  <a:pt x="482" y="1183"/>
                  <a:pt x="482" y="1227"/>
                </a:cubicBezTo>
                <a:lnTo>
                  <a:pt x="482" y="1250"/>
                </a:lnTo>
                <a:lnTo>
                  <a:pt x="1532" y="1250"/>
                </a:lnTo>
                <a:lnTo>
                  <a:pt x="1532" y="1227"/>
                </a:lnTo>
                <a:cubicBezTo>
                  <a:pt x="1532" y="1183"/>
                  <a:pt x="1525" y="1142"/>
                  <a:pt x="1513" y="1102"/>
                </a:cubicBezTo>
                <a:lnTo>
                  <a:pt x="2014" y="1102"/>
                </a:lnTo>
                <a:lnTo>
                  <a:pt x="2014" y="1078"/>
                </a:lnTo>
                <a:lnTo>
                  <a:pt x="2014" y="1078"/>
                </a:lnTo>
                <a:close/>
                <a:moveTo>
                  <a:pt x="1825" y="1054"/>
                </a:moveTo>
                <a:lnTo>
                  <a:pt x="1825" y="987"/>
                </a:lnTo>
                <a:cubicBezTo>
                  <a:pt x="1825" y="974"/>
                  <a:pt x="1814" y="963"/>
                  <a:pt x="1801" y="963"/>
                </a:cubicBezTo>
                <a:cubicBezTo>
                  <a:pt x="1788" y="963"/>
                  <a:pt x="1777" y="974"/>
                  <a:pt x="1777" y="987"/>
                </a:cubicBezTo>
                <a:lnTo>
                  <a:pt x="1777" y="1054"/>
                </a:lnTo>
                <a:lnTo>
                  <a:pt x="1494" y="1054"/>
                </a:lnTo>
                <a:cubicBezTo>
                  <a:pt x="1483" y="1028"/>
                  <a:pt x="1468" y="1003"/>
                  <a:pt x="1452" y="980"/>
                </a:cubicBezTo>
                <a:cubicBezTo>
                  <a:pt x="1449" y="976"/>
                  <a:pt x="1447" y="973"/>
                  <a:pt x="1444" y="969"/>
                </a:cubicBezTo>
                <a:cubicBezTo>
                  <a:pt x="1418" y="934"/>
                  <a:pt x="1387" y="903"/>
                  <a:pt x="1352" y="876"/>
                </a:cubicBezTo>
                <a:cubicBezTo>
                  <a:pt x="1374" y="854"/>
                  <a:pt x="1400" y="834"/>
                  <a:pt x="1428" y="819"/>
                </a:cubicBezTo>
                <a:lnTo>
                  <a:pt x="1598" y="1011"/>
                </a:lnTo>
                <a:cubicBezTo>
                  <a:pt x="1602" y="1016"/>
                  <a:pt x="1609" y="1019"/>
                  <a:pt x="1615" y="1019"/>
                </a:cubicBezTo>
                <a:cubicBezTo>
                  <a:pt x="1623" y="1019"/>
                  <a:pt x="1629" y="1016"/>
                  <a:pt x="1634" y="1011"/>
                </a:cubicBezTo>
                <a:lnTo>
                  <a:pt x="1799" y="817"/>
                </a:lnTo>
                <a:cubicBezTo>
                  <a:pt x="1892" y="867"/>
                  <a:pt x="1956" y="954"/>
                  <a:pt x="1965" y="1054"/>
                </a:cubicBezTo>
                <a:lnTo>
                  <a:pt x="1825" y="1054"/>
                </a:lnTo>
                <a:lnTo>
                  <a:pt x="1825" y="1054"/>
                </a:lnTo>
                <a:close/>
                <a:moveTo>
                  <a:pt x="1484" y="1203"/>
                </a:moveTo>
                <a:lnTo>
                  <a:pt x="1279" y="1203"/>
                </a:lnTo>
                <a:lnTo>
                  <a:pt x="1279" y="1105"/>
                </a:lnTo>
                <a:cubicBezTo>
                  <a:pt x="1279" y="1104"/>
                  <a:pt x="1279" y="1103"/>
                  <a:pt x="1279" y="1102"/>
                </a:cubicBezTo>
                <a:cubicBezTo>
                  <a:pt x="1277" y="1090"/>
                  <a:pt x="1267" y="1081"/>
                  <a:pt x="1255" y="1081"/>
                </a:cubicBezTo>
                <a:cubicBezTo>
                  <a:pt x="1243" y="1081"/>
                  <a:pt x="1234" y="1090"/>
                  <a:pt x="1232" y="1102"/>
                </a:cubicBezTo>
                <a:cubicBezTo>
                  <a:pt x="1232" y="1103"/>
                  <a:pt x="1231" y="1104"/>
                  <a:pt x="1231" y="1105"/>
                </a:cubicBezTo>
                <a:lnTo>
                  <a:pt x="1231" y="1203"/>
                </a:lnTo>
                <a:lnTo>
                  <a:pt x="782" y="1203"/>
                </a:lnTo>
                <a:lnTo>
                  <a:pt x="782" y="1105"/>
                </a:lnTo>
                <a:cubicBezTo>
                  <a:pt x="782" y="1104"/>
                  <a:pt x="782" y="1103"/>
                  <a:pt x="781" y="1102"/>
                </a:cubicBezTo>
                <a:cubicBezTo>
                  <a:pt x="780" y="1090"/>
                  <a:pt x="770" y="1081"/>
                  <a:pt x="758" y="1081"/>
                </a:cubicBezTo>
                <a:cubicBezTo>
                  <a:pt x="746" y="1081"/>
                  <a:pt x="737" y="1090"/>
                  <a:pt x="735" y="1102"/>
                </a:cubicBezTo>
                <a:cubicBezTo>
                  <a:pt x="735" y="1103"/>
                  <a:pt x="734" y="1104"/>
                  <a:pt x="734" y="1105"/>
                </a:cubicBezTo>
                <a:lnTo>
                  <a:pt x="734" y="1203"/>
                </a:lnTo>
                <a:lnTo>
                  <a:pt x="530" y="1203"/>
                </a:lnTo>
                <a:cubicBezTo>
                  <a:pt x="532" y="1168"/>
                  <a:pt x="540" y="1134"/>
                  <a:pt x="551" y="1102"/>
                </a:cubicBezTo>
                <a:cubicBezTo>
                  <a:pt x="554" y="1094"/>
                  <a:pt x="557" y="1086"/>
                  <a:pt x="561" y="1078"/>
                </a:cubicBezTo>
                <a:lnTo>
                  <a:pt x="561" y="1078"/>
                </a:lnTo>
                <a:cubicBezTo>
                  <a:pt x="561" y="1078"/>
                  <a:pt x="561" y="1077"/>
                  <a:pt x="561" y="1077"/>
                </a:cubicBezTo>
                <a:cubicBezTo>
                  <a:pt x="565" y="1069"/>
                  <a:pt x="568" y="1062"/>
                  <a:pt x="572" y="1054"/>
                </a:cubicBezTo>
                <a:cubicBezTo>
                  <a:pt x="582" y="1034"/>
                  <a:pt x="595" y="1015"/>
                  <a:pt x="608" y="997"/>
                </a:cubicBezTo>
                <a:cubicBezTo>
                  <a:pt x="632" y="966"/>
                  <a:pt x="661" y="937"/>
                  <a:pt x="693" y="912"/>
                </a:cubicBezTo>
                <a:cubicBezTo>
                  <a:pt x="699" y="907"/>
                  <a:pt x="706" y="902"/>
                  <a:pt x="712" y="898"/>
                </a:cubicBezTo>
                <a:cubicBezTo>
                  <a:pt x="719" y="893"/>
                  <a:pt x="726" y="889"/>
                  <a:pt x="732" y="885"/>
                </a:cubicBezTo>
                <a:cubicBezTo>
                  <a:pt x="741" y="880"/>
                  <a:pt x="750" y="874"/>
                  <a:pt x="758" y="870"/>
                </a:cubicBezTo>
                <a:lnTo>
                  <a:pt x="989" y="1132"/>
                </a:lnTo>
                <a:cubicBezTo>
                  <a:pt x="994" y="1137"/>
                  <a:pt x="1000" y="1140"/>
                  <a:pt x="1007" y="1140"/>
                </a:cubicBezTo>
                <a:lnTo>
                  <a:pt x="1007" y="1140"/>
                </a:lnTo>
                <a:cubicBezTo>
                  <a:pt x="1014" y="1140"/>
                  <a:pt x="1021" y="1137"/>
                  <a:pt x="1025" y="1131"/>
                </a:cubicBezTo>
                <a:lnTo>
                  <a:pt x="1251" y="868"/>
                </a:lnTo>
                <a:cubicBezTo>
                  <a:pt x="1261" y="873"/>
                  <a:pt x="1272" y="879"/>
                  <a:pt x="1281" y="885"/>
                </a:cubicBezTo>
                <a:cubicBezTo>
                  <a:pt x="1288" y="889"/>
                  <a:pt x="1295" y="893"/>
                  <a:pt x="1302" y="898"/>
                </a:cubicBezTo>
                <a:cubicBezTo>
                  <a:pt x="1308" y="902"/>
                  <a:pt x="1314" y="907"/>
                  <a:pt x="1321" y="912"/>
                </a:cubicBezTo>
                <a:cubicBezTo>
                  <a:pt x="1353" y="937"/>
                  <a:pt x="1382" y="966"/>
                  <a:pt x="1406" y="997"/>
                </a:cubicBezTo>
                <a:cubicBezTo>
                  <a:pt x="1419" y="1016"/>
                  <a:pt x="1431" y="1034"/>
                  <a:pt x="1442" y="1054"/>
                </a:cubicBezTo>
                <a:cubicBezTo>
                  <a:pt x="1446" y="1062"/>
                  <a:pt x="1449" y="1069"/>
                  <a:pt x="1453" y="1077"/>
                </a:cubicBezTo>
                <a:cubicBezTo>
                  <a:pt x="1452" y="1077"/>
                  <a:pt x="1452" y="1078"/>
                  <a:pt x="1452" y="1078"/>
                </a:cubicBezTo>
                <a:lnTo>
                  <a:pt x="1453" y="1078"/>
                </a:lnTo>
                <a:cubicBezTo>
                  <a:pt x="1456" y="1086"/>
                  <a:pt x="1459" y="1094"/>
                  <a:pt x="1462" y="1102"/>
                </a:cubicBezTo>
                <a:cubicBezTo>
                  <a:pt x="1474" y="1134"/>
                  <a:pt x="1481" y="1168"/>
                  <a:pt x="1484" y="1203"/>
                </a:cubicBezTo>
                <a:close/>
                <a:moveTo>
                  <a:pt x="213" y="963"/>
                </a:moveTo>
                <a:cubicBezTo>
                  <a:pt x="199" y="963"/>
                  <a:pt x="189" y="974"/>
                  <a:pt x="189" y="987"/>
                </a:cubicBezTo>
                <a:lnTo>
                  <a:pt x="189" y="1054"/>
                </a:lnTo>
                <a:lnTo>
                  <a:pt x="49" y="1054"/>
                </a:lnTo>
                <a:cubicBezTo>
                  <a:pt x="57" y="955"/>
                  <a:pt x="120" y="869"/>
                  <a:pt x="211" y="819"/>
                </a:cubicBezTo>
                <a:lnTo>
                  <a:pt x="381" y="1011"/>
                </a:lnTo>
                <a:cubicBezTo>
                  <a:pt x="385" y="1016"/>
                  <a:pt x="392" y="1019"/>
                  <a:pt x="399" y="1019"/>
                </a:cubicBezTo>
                <a:cubicBezTo>
                  <a:pt x="404" y="1019"/>
                  <a:pt x="412" y="1016"/>
                  <a:pt x="417" y="1011"/>
                </a:cubicBezTo>
                <a:lnTo>
                  <a:pt x="582" y="817"/>
                </a:lnTo>
                <a:cubicBezTo>
                  <a:pt x="612" y="833"/>
                  <a:pt x="639" y="853"/>
                  <a:pt x="662" y="876"/>
                </a:cubicBezTo>
                <a:cubicBezTo>
                  <a:pt x="627" y="903"/>
                  <a:pt x="595" y="934"/>
                  <a:pt x="569" y="969"/>
                </a:cubicBezTo>
                <a:cubicBezTo>
                  <a:pt x="567" y="972"/>
                  <a:pt x="564" y="976"/>
                  <a:pt x="562" y="980"/>
                </a:cubicBezTo>
                <a:cubicBezTo>
                  <a:pt x="545" y="1003"/>
                  <a:pt x="531" y="1028"/>
                  <a:pt x="519" y="1054"/>
                </a:cubicBezTo>
                <a:lnTo>
                  <a:pt x="237" y="1054"/>
                </a:lnTo>
                <a:lnTo>
                  <a:pt x="237" y="987"/>
                </a:lnTo>
                <a:cubicBezTo>
                  <a:pt x="236" y="974"/>
                  <a:pt x="226" y="963"/>
                  <a:pt x="213" y="963"/>
                </a:cubicBezTo>
                <a:close/>
                <a:moveTo>
                  <a:pt x="240" y="610"/>
                </a:moveTo>
                <a:lnTo>
                  <a:pt x="229" y="606"/>
                </a:lnTo>
                <a:cubicBezTo>
                  <a:pt x="221" y="604"/>
                  <a:pt x="210" y="592"/>
                  <a:pt x="206" y="577"/>
                </a:cubicBezTo>
                <a:cubicBezTo>
                  <a:pt x="197" y="538"/>
                  <a:pt x="202" y="518"/>
                  <a:pt x="209" y="513"/>
                </a:cubicBezTo>
                <a:lnTo>
                  <a:pt x="221" y="506"/>
                </a:lnTo>
                <a:lnTo>
                  <a:pt x="219" y="461"/>
                </a:lnTo>
                <a:cubicBezTo>
                  <a:pt x="219" y="451"/>
                  <a:pt x="219" y="441"/>
                  <a:pt x="219" y="432"/>
                </a:cubicBezTo>
                <a:cubicBezTo>
                  <a:pt x="217" y="362"/>
                  <a:pt x="215" y="316"/>
                  <a:pt x="326" y="298"/>
                </a:cubicBezTo>
                <a:lnTo>
                  <a:pt x="345" y="295"/>
                </a:lnTo>
                <a:cubicBezTo>
                  <a:pt x="346" y="295"/>
                  <a:pt x="455" y="284"/>
                  <a:pt x="483" y="258"/>
                </a:cubicBezTo>
                <a:lnTo>
                  <a:pt x="492" y="250"/>
                </a:lnTo>
                <a:lnTo>
                  <a:pt x="493" y="263"/>
                </a:lnTo>
                <a:cubicBezTo>
                  <a:pt x="493" y="267"/>
                  <a:pt x="495" y="283"/>
                  <a:pt x="502" y="301"/>
                </a:cubicBezTo>
                <a:lnTo>
                  <a:pt x="505" y="310"/>
                </a:lnTo>
                <a:lnTo>
                  <a:pt x="514" y="314"/>
                </a:lnTo>
                <a:cubicBezTo>
                  <a:pt x="561" y="334"/>
                  <a:pt x="580" y="378"/>
                  <a:pt x="578" y="462"/>
                </a:cubicBezTo>
                <a:lnTo>
                  <a:pt x="578" y="512"/>
                </a:lnTo>
                <a:lnTo>
                  <a:pt x="590" y="518"/>
                </a:lnTo>
                <a:cubicBezTo>
                  <a:pt x="592" y="520"/>
                  <a:pt x="600" y="529"/>
                  <a:pt x="588" y="578"/>
                </a:cubicBezTo>
                <a:cubicBezTo>
                  <a:pt x="584" y="593"/>
                  <a:pt x="574" y="606"/>
                  <a:pt x="562" y="611"/>
                </a:cubicBezTo>
                <a:lnTo>
                  <a:pt x="552" y="615"/>
                </a:lnTo>
                <a:lnTo>
                  <a:pt x="549" y="626"/>
                </a:lnTo>
                <a:cubicBezTo>
                  <a:pt x="536" y="663"/>
                  <a:pt x="514" y="703"/>
                  <a:pt x="484" y="732"/>
                </a:cubicBezTo>
                <a:cubicBezTo>
                  <a:pt x="477" y="740"/>
                  <a:pt x="468" y="746"/>
                  <a:pt x="459" y="752"/>
                </a:cubicBezTo>
                <a:cubicBezTo>
                  <a:pt x="442" y="763"/>
                  <a:pt x="423" y="770"/>
                  <a:pt x="402" y="771"/>
                </a:cubicBezTo>
                <a:cubicBezTo>
                  <a:pt x="401" y="771"/>
                  <a:pt x="401" y="771"/>
                  <a:pt x="400" y="771"/>
                </a:cubicBezTo>
                <a:cubicBezTo>
                  <a:pt x="400" y="771"/>
                  <a:pt x="399" y="771"/>
                  <a:pt x="398" y="771"/>
                </a:cubicBezTo>
                <a:cubicBezTo>
                  <a:pt x="398" y="771"/>
                  <a:pt x="397" y="771"/>
                  <a:pt x="397" y="771"/>
                </a:cubicBezTo>
                <a:cubicBezTo>
                  <a:pt x="395" y="771"/>
                  <a:pt x="393" y="770"/>
                  <a:pt x="392" y="770"/>
                </a:cubicBezTo>
                <a:cubicBezTo>
                  <a:pt x="371" y="769"/>
                  <a:pt x="352" y="763"/>
                  <a:pt x="336" y="752"/>
                </a:cubicBezTo>
                <a:cubicBezTo>
                  <a:pt x="327" y="746"/>
                  <a:pt x="319" y="740"/>
                  <a:pt x="312" y="732"/>
                </a:cubicBezTo>
                <a:cubicBezTo>
                  <a:pt x="274" y="695"/>
                  <a:pt x="252" y="643"/>
                  <a:pt x="245" y="621"/>
                </a:cubicBezTo>
                <a:lnTo>
                  <a:pt x="240" y="610"/>
                </a:lnTo>
                <a:close/>
                <a:moveTo>
                  <a:pt x="434" y="917"/>
                </a:moveTo>
                <a:lnTo>
                  <a:pt x="413" y="835"/>
                </a:lnTo>
                <a:lnTo>
                  <a:pt x="438" y="813"/>
                </a:lnTo>
                <a:cubicBezTo>
                  <a:pt x="460" y="808"/>
                  <a:pt x="480" y="797"/>
                  <a:pt x="497" y="784"/>
                </a:cubicBezTo>
                <a:cubicBezTo>
                  <a:pt x="511" y="787"/>
                  <a:pt x="524" y="792"/>
                  <a:pt x="537" y="797"/>
                </a:cubicBezTo>
                <a:lnTo>
                  <a:pt x="434" y="917"/>
                </a:lnTo>
                <a:close/>
                <a:moveTo>
                  <a:pt x="353" y="813"/>
                </a:moveTo>
                <a:lnTo>
                  <a:pt x="380" y="835"/>
                </a:lnTo>
                <a:lnTo>
                  <a:pt x="359" y="914"/>
                </a:lnTo>
                <a:lnTo>
                  <a:pt x="257" y="798"/>
                </a:lnTo>
                <a:cubicBezTo>
                  <a:pt x="270" y="793"/>
                  <a:pt x="284" y="788"/>
                  <a:pt x="299" y="784"/>
                </a:cubicBezTo>
                <a:cubicBezTo>
                  <a:pt x="315" y="796"/>
                  <a:pt x="333" y="806"/>
                  <a:pt x="353" y="813"/>
                </a:cubicBezTo>
                <a:close/>
                <a:moveTo>
                  <a:pt x="789" y="607"/>
                </a:moveTo>
                <a:lnTo>
                  <a:pt x="778" y="603"/>
                </a:lnTo>
                <a:cubicBezTo>
                  <a:pt x="765" y="600"/>
                  <a:pt x="748" y="582"/>
                  <a:pt x="742" y="558"/>
                </a:cubicBezTo>
                <a:cubicBezTo>
                  <a:pt x="730" y="509"/>
                  <a:pt x="733" y="475"/>
                  <a:pt x="750" y="464"/>
                </a:cubicBezTo>
                <a:lnTo>
                  <a:pt x="761" y="457"/>
                </a:lnTo>
                <a:lnTo>
                  <a:pt x="759" y="402"/>
                </a:lnTo>
                <a:cubicBezTo>
                  <a:pt x="759" y="389"/>
                  <a:pt x="759" y="377"/>
                  <a:pt x="758" y="362"/>
                </a:cubicBezTo>
                <a:cubicBezTo>
                  <a:pt x="756" y="268"/>
                  <a:pt x="754" y="200"/>
                  <a:pt x="908" y="176"/>
                </a:cubicBezTo>
                <a:lnTo>
                  <a:pt x="934" y="172"/>
                </a:lnTo>
                <a:cubicBezTo>
                  <a:pt x="936" y="171"/>
                  <a:pt x="1079" y="156"/>
                  <a:pt x="1114" y="124"/>
                </a:cubicBezTo>
                <a:lnTo>
                  <a:pt x="1138" y="101"/>
                </a:lnTo>
                <a:lnTo>
                  <a:pt x="1141" y="135"/>
                </a:lnTo>
                <a:cubicBezTo>
                  <a:pt x="1142" y="139"/>
                  <a:pt x="1143" y="160"/>
                  <a:pt x="1152" y="184"/>
                </a:cubicBezTo>
                <a:lnTo>
                  <a:pt x="1156" y="193"/>
                </a:lnTo>
                <a:lnTo>
                  <a:pt x="1165" y="197"/>
                </a:lnTo>
                <a:cubicBezTo>
                  <a:pt x="1248" y="233"/>
                  <a:pt x="1257" y="321"/>
                  <a:pt x="1255" y="403"/>
                </a:cubicBezTo>
                <a:lnTo>
                  <a:pt x="1255" y="464"/>
                </a:lnTo>
                <a:lnTo>
                  <a:pt x="1267" y="471"/>
                </a:lnTo>
                <a:cubicBezTo>
                  <a:pt x="1280" y="479"/>
                  <a:pt x="1281" y="508"/>
                  <a:pt x="1268" y="560"/>
                </a:cubicBezTo>
                <a:cubicBezTo>
                  <a:pt x="1262" y="583"/>
                  <a:pt x="1247" y="602"/>
                  <a:pt x="1229" y="610"/>
                </a:cubicBezTo>
                <a:lnTo>
                  <a:pt x="1219" y="614"/>
                </a:lnTo>
                <a:lnTo>
                  <a:pt x="1216" y="624"/>
                </a:lnTo>
                <a:cubicBezTo>
                  <a:pt x="1198" y="676"/>
                  <a:pt x="1167" y="733"/>
                  <a:pt x="1124" y="773"/>
                </a:cubicBezTo>
                <a:cubicBezTo>
                  <a:pt x="1116" y="780"/>
                  <a:pt x="1109" y="787"/>
                  <a:pt x="1100" y="793"/>
                </a:cubicBezTo>
                <a:cubicBezTo>
                  <a:pt x="1089" y="800"/>
                  <a:pt x="1077" y="807"/>
                  <a:pt x="1065" y="812"/>
                </a:cubicBezTo>
                <a:cubicBezTo>
                  <a:pt x="1051" y="818"/>
                  <a:pt x="1036" y="822"/>
                  <a:pt x="1020" y="823"/>
                </a:cubicBezTo>
                <a:cubicBezTo>
                  <a:pt x="1015" y="824"/>
                  <a:pt x="1011" y="825"/>
                  <a:pt x="1007" y="825"/>
                </a:cubicBezTo>
                <a:cubicBezTo>
                  <a:pt x="1000" y="825"/>
                  <a:pt x="994" y="824"/>
                  <a:pt x="988" y="824"/>
                </a:cubicBezTo>
                <a:cubicBezTo>
                  <a:pt x="973" y="822"/>
                  <a:pt x="959" y="818"/>
                  <a:pt x="946" y="812"/>
                </a:cubicBezTo>
                <a:cubicBezTo>
                  <a:pt x="934" y="807"/>
                  <a:pt x="922" y="800"/>
                  <a:pt x="912" y="793"/>
                </a:cubicBezTo>
                <a:cubicBezTo>
                  <a:pt x="903" y="787"/>
                  <a:pt x="895" y="780"/>
                  <a:pt x="888" y="773"/>
                </a:cubicBezTo>
                <a:cubicBezTo>
                  <a:pt x="835" y="723"/>
                  <a:pt x="804" y="649"/>
                  <a:pt x="793" y="618"/>
                </a:cubicBezTo>
                <a:lnTo>
                  <a:pt x="789" y="607"/>
                </a:lnTo>
                <a:close/>
                <a:moveTo>
                  <a:pt x="1057" y="1021"/>
                </a:moveTo>
                <a:lnTo>
                  <a:pt x="1027" y="902"/>
                </a:lnTo>
                <a:lnTo>
                  <a:pt x="1069" y="865"/>
                </a:lnTo>
                <a:lnTo>
                  <a:pt x="1066" y="863"/>
                </a:lnTo>
                <a:cubicBezTo>
                  <a:pt x="1092" y="855"/>
                  <a:pt x="1116" y="841"/>
                  <a:pt x="1138" y="824"/>
                </a:cubicBezTo>
                <a:cubicBezTo>
                  <a:pt x="1161" y="830"/>
                  <a:pt x="1184" y="838"/>
                  <a:pt x="1206" y="847"/>
                </a:cubicBezTo>
                <a:lnTo>
                  <a:pt x="1057" y="1021"/>
                </a:lnTo>
                <a:close/>
                <a:moveTo>
                  <a:pt x="943" y="862"/>
                </a:moveTo>
                <a:lnTo>
                  <a:pt x="939" y="865"/>
                </a:lnTo>
                <a:lnTo>
                  <a:pt x="981" y="902"/>
                </a:lnTo>
                <a:lnTo>
                  <a:pt x="952" y="1017"/>
                </a:lnTo>
                <a:lnTo>
                  <a:pt x="803" y="849"/>
                </a:lnTo>
                <a:cubicBezTo>
                  <a:pt x="826" y="839"/>
                  <a:pt x="850" y="831"/>
                  <a:pt x="875" y="824"/>
                </a:cubicBezTo>
                <a:cubicBezTo>
                  <a:pt x="896" y="840"/>
                  <a:pt x="918" y="853"/>
                  <a:pt x="943" y="862"/>
                </a:cubicBezTo>
                <a:close/>
                <a:moveTo>
                  <a:pt x="1457" y="610"/>
                </a:moveTo>
                <a:lnTo>
                  <a:pt x="1446" y="606"/>
                </a:lnTo>
                <a:cubicBezTo>
                  <a:pt x="1438" y="604"/>
                  <a:pt x="1427" y="592"/>
                  <a:pt x="1423" y="577"/>
                </a:cubicBezTo>
                <a:cubicBezTo>
                  <a:pt x="1414" y="538"/>
                  <a:pt x="1419" y="518"/>
                  <a:pt x="1426" y="513"/>
                </a:cubicBezTo>
                <a:lnTo>
                  <a:pt x="1437" y="506"/>
                </a:lnTo>
                <a:lnTo>
                  <a:pt x="1436" y="461"/>
                </a:lnTo>
                <a:cubicBezTo>
                  <a:pt x="1436" y="451"/>
                  <a:pt x="1436" y="441"/>
                  <a:pt x="1435" y="432"/>
                </a:cubicBezTo>
                <a:cubicBezTo>
                  <a:pt x="1433" y="362"/>
                  <a:pt x="1432" y="316"/>
                  <a:pt x="1542" y="298"/>
                </a:cubicBezTo>
                <a:lnTo>
                  <a:pt x="1561" y="295"/>
                </a:lnTo>
                <a:cubicBezTo>
                  <a:pt x="1562" y="295"/>
                  <a:pt x="1672" y="284"/>
                  <a:pt x="1699" y="258"/>
                </a:cubicBezTo>
                <a:lnTo>
                  <a:pt x="1708" y="250"/>
                </a:lnTo>
                <a:lnTo>
                  <a:pt x="1710" y="263"/>
                </a:lnTo>
                <a:cubicBezTo>
                  <a:pt x="1710" y="267"/>
                  <a:pt x="1712" y="283"/>
                  <a:pt x="1718" y="301"/>
                </a:cubicBezTo>
                <a:lnTo>
                  <a:pt x="1722" y="310"/>
                </a:lnTo>
                <a:lnTo>
                  <a:pt x="1731" y="314"/>
                </a:lnTo>
                <a:cubicBezTo>
                  <a:pt x="1778" y="334"/>
                  <a:pt x="1797" y="378"/>
                  <a:pt x="1794" y="462"/>
                </a:cubicBezTo>
                <a:lnTo>
                  <a:pt x="1794" y="512"/>
                </a:lnTo>
                <a:lnTo>
                  <a:pt x="1806" y="518"/>
                </a:lnTo>
                <a:cubicBezTo>
                  <a:pt x="1809" y="520"/>
                  <a:pt x="1817" y="529"/>
                  <a:pt x="1804" y="578"/>
                </a:cubicBezTo>
                <a:cubicBezTo>
                  <a:pt x="1800" y="593"/>
                  <a:pt x="1791" y="606"/>
                  <a:pt x="1779" y="611"/>
                </a:cubicBezTo>
                <a:lnTo>
                  <a:pt x="1769" y="615"/>
                </a:lnTo>
                <a:lnTo>
                  <a:pt x="1766" y="626"/>
                </a:lnTo>
                <a:cubicBezTo>
                  <a:pt x="1753" y="663"/>
                  <a:pt x="1731" y="703"/>
                  <a:pt x="1701" y="732"/>
                </a:cubicBezTo>
                <a:cubicBezTo>
                  <a:pt x="1693" y="740"/>
                  <a:pt x="1685" y="746"/>
                  <a:pt x="1676" y="752"/>
                </a:cubicBezTo>
                <a:cubicBezTo>
                  <a:pt x="1659" y="763"/>
                  <a:pt x="1639" y="770"/>
                  <a:pt x="1618" y="771"/>
                </a:cubicBezTo>
                <a:lnTo>
                  <a:pt x="1619" y="771"/>
                </a:lnTo>
                <a:cubicBezTo>
                  <a:pt x="1618" y="771"/>
                  <a:pt x="1618" y="771"/>
                  <a:pt x="1617" y="771"/>
                </a:cubicBezTo>
                <a:cubicBezTo>
                  <a:pt x="1616" y="771"/>
                  <a:pt x="1616" y="771"/>
                  <a:pt x="1615" y="771"/>
                </a:cubicBezTo>
                <a:cubicBezTo>
                  <a:pt x="1614" y="771"/>
                  <a:pt x="1614" y="771"/>
                  <a:pt x="1613" y="771"/>
                </a:cubicBezTo>
                <a:cubicBezTo>
                  <a:pt x="1612" y="771"/>
                  <a:pt x="1610" y="770"/>
                  <a:pt x="1608" y="770"/>
                </a:cubicBezTo>
                <a:cubicBezTo>
                  <a:pt x="1588" y="769"/>
                  <a:pt x="1569" y="763"/>
                  <a:pt x="1553" y="752"/>
                </a:cubicBezTo>
                <a:cubicBezTo>
                  <a:pt x="1544" y="746"/>
                  <a:pt x="1536" y="740"/>
                  <a:pt x="1528" y="732"/>
                </a:cubicBezTo>
                <a:cubicBezTo>
                  <a:pt x="1491" y="695"/>
                  <a:pt x="1469" y="643"/>
                  <a:pt x="1461" y="621"/>
                </a:cubicBezTo>
                <a:lnTo>
                  <a:pt x="1457" y="610"/>
                </a:lnTo>
                <a:close/>
                <a:moveTo>
                  <a:pt x="1651" y="917"/>
                </a:moveTo>
                <a:lnTo>
                  <a:pt x="1630" y="835"/>
                </a:lnTo>
                <a:lnTo>
                  <a:pt x="1655" y="813"/>
                </a:lnTo>
                <a:cubicBezTo>
                  <a:pt x="1677" y="807"/>
                  <a:pt x="1696" y="797"/>
                  <a:pt x="1714" y="784"/>
                </a:cubicBezTo>
                <a:cubicBezTo>
                  <a:pt x="1728" y="787"/>
                  <a:pt x="1741" y="792"/>
                  <a:pt x="1754" y="797"/>
                </a:cubicBezTo>
                <a:lnTo>
                  <a:pt x="1651" y="917"/>
                </a:lnTo>
                <a:close/>
                <a:moveTo>
                  <a:pt x="1570" y="813"/>
                </a:moveTo>
                <a:lnTo>
                  <a:pt x="1596" y="835"/>
                </a:lnTo>
                <a:lnTo>
                  <a:pt x="1576" y="914"/>
                </a:lnTo>
                <a:lnTo>
                  <a:pt x="1473" y="798"/>
                </a:lnTo>
                <a:cubicBezTo>
                  <a:pt x="1487" y="793"/>
                  <a:pt x="1501" y="788"/>
                  <a:pt x="1516" y="784"/>
                </a:cubicBezTo>
                <a:cubicBezTo>
                  <a:pt x="1532" y="796"/>
                  <a:pt x="1550" y="806"/>
                  <a:pt x="1570" y="813"/>
                </a:cubicBezTo>
                <a:close/>
              </a:path>
            </a:pathLst>
          </a:custGeom>
          <a:solidFill>
            <a:schemeClr val="bg1"/>
          </a:solidFill>
          <a:ln>
            <a:noFill/>
          </a:ln>
        </p:spPr>
        <p:txBody>
          <a:bodyPr/>
          <a:lstStyle/>
          <a:p>
            <a:endParaRPr lang="zh-CN" altLang="en-US">
              <a:latin typeface="Source Han Sans CN Normal" charset="-122"/>
              <a:ea typeface="Source Han Sans CN Normal" charset="-122"/>
              <a:cs typeface="Source Han Sans CN Normal" charset="-122"/>
            </a:endParaRPr>
          </a:p>
        </p:txBody>
      </p:sp>
      <p:sp>
        <p:nvSpPr>
          <p:cNvPr id="18" name="íṡļidè">
            <a:extLst>
              <a:ext uri="{FF2B5EF4-FFF2-40B4-BE49-F238E27FC236}">
                <a16:creationId xmlns:a16="http://schemas.microsoft.com/office/drawing/2014/main" id="{945AD137-ED0D-4C9B-964C-5083513E76C5}"/>
              </a:ext>
            </a:extLst>
          </p:cNvPr>
          <p:cNvSpPr/>
          <p:nvPr/>
        </p:nvSpPr>
        <p:spPr>
          <a:xfrm>
            <a:off x="9023648" y="4390163"/>
            <a:ext cx="1798310" cy="276999"/>
          </a:xfrm>
          <a:prstGeom prst="rect">
            <a:avLst/>
          </a:prstGeom>
        </p:spPr>
        <p:txBody>
          <a:bodyPr wrap="none" lIns="144000" tIns="0" rIns="144000" bIns="0" anchor="ctr">
            <a:normAutofit/>
          </a:bodyPr>
          <a:lstStyle/>
          <a:p>
            <a:r>
              <a:rPr lang="zh-CN" altLang="en-US" b="1">
                <a:solidFill>
                  <a:schemeClr val="bg1"/>
                </a:solidFill>
                <a:latin typeface="Source Han Sans CN Normal" charset="-122"/>
                <a:ea typeface="Source Han Sans CN Normal" charset="-122"/>
                <a:cs typeface="Source Han Sans CN Normal" charset="-122"/>
              </a:rPr>
              <a:t>标题文本预设</a:t>
            </a:r>
            <a:endParaRPr lang="zh-CN" altLang="en-US" b="1" dirty="0">
              <a:solidFill>
                <a:schemeClr val="bg1"/>
              </a:solidFill>
              <a:latin typeface="Source Han Sans CN Normal" charset="-122"/>
              <a:ea typeface="Source Han Sans CN Normal" charset="-122"/>
              <a:cs typeface="Source Han Sans CN Normal" charset="-122"/>
            </a:endParaRPr>
          </a:p>
        </p:txBody>
      </p:sp>
      <p:sp>
        <p:nvSpPr>
          <p:cNvPr id="19" name="îṣḷíḓè">
            <a:extLst>
              <a:ext uri="{FF2B5EF4-FFF2-40B4-BE49-F238E27FC236}">
                <a16:creationId xmlns:a16="http://schemas.microsoft.com/office/drawing/2014/main" id="{492D3363-1A25-48C6-8794-E28F786817B0}"/>
              </a:ext>
            </a:extLst>
          </p:cNvPr>
          <p:cNvSpPr/>
          <p:nvPr/>
        </p:nvSpPr>
        <p:spPr>
          <a:xfrm>
            <a:off x="7952099" y="5211953"/>
            <a:ext cx="3616509" cy="485070"/>
          </a:xfrm>
          <a:prstGeom prst="rect">
            <a:avLst/>
          </a:prstGeom>
        </p:spPr>
        <p:txBody>
          <a:bodyPr wrap="square" lIns="144000" tIns="0" rIns="144000" bIns="0" anchor="ctr" anchorCtr="1">
            <a:normAutofit fontScale="92500"/>
          </a:bodyPr>
          <a:lstStyle/>
          <a:p>
            <a:pPr>
              <a:lnSpc>
                <a:spcPct val="120000"/>
              </a:lnSpc>
            </a:pPr>
            <a:r>
              <a:rPr lang="en-US" altLang="zh-CN" sz="1050" dirty="0">
                <a:solidFill>
                  <a:schemeClr val="tx1">
                    <a:lumMod val="65000"/>
                    <a:lumOff val="35000"/>
                  </a:schemeClr>
                </a:solidFill>
                <a:latin typeface="华文细黑" panose="02010600040101010101" pitchFamily="2" charset="-122"/>
                <a:ea typeface="华文细黑" panose="02010600040101010101" pitchFamily="2" charset="-122"/>
              </a:rPr>
              <a:t>This PPT template for the rice husk designer pencil demo works, focusing on the production of high-end</a:t>
            </a:r>
            <a:endParaRPr lang="zh-CN" altLang="en-US" sz="105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0" name="îṣļîḑè">
            <a:extLst>
              <a:ext uri="{FF2B5EF4-FFF2-40B4-BE49-F238E27FC236}">
                <a16:creationId xmlns:a16="http://schemas.microsoft.com/office/drawing/2014/main" id="{07C1299A-56A3-4FEF-8D71-613D11A55F8D}"/>
              </a:ext>
            </a:extLst>
          </p:cNvPr>
          <p:cNvSpPr txBox="1">
            <a:spLocks/>
          </p:cNvSpPr>
          <p:nvPr/>
        </p:nvSpPr>
        <p:spPr>
          <a:xfrm>
            <a:off x="2889209" y="1562762"/>
            <a:ext cx="6435070" cy="458793"/>
          </a:xfrm>
          <a:prstGeom prst="rect">
            <a:avLst/>
          </a:prstGeom>
        </p:spPr>
        <p:txBody>
          <a:bodyPr wrap="square" lIns="72000" tIns="72000" rIns="72000" bIns="72000" anchor="ctr" anchorCtr="0">
            <a:normAutofit/>
          </a:bodyPr>
          <a:lstStyle/>
          <a:p>
            <a:pPr marL="0" indent="0" algn="ctr">
              <a:lnSpc>
                <a:spcPct val="120000"/>
              </a:lnSpc>
              <a:buNone/>
            </a:pPr>
            <a:r>
              <a:rPr lang="zh-CN" altLang="en-US" sz="1000">
                <a:latin typeface="Source Han Sans CN Normal" charset="-122"/>
                <a:ea typeface="Source Han Sans CN Normal" charset="-122"/>
                <a:cs typeface="Source Han Sans CN Normal" charset="-122"/>
              </a:rPr>
              <a:t>此部分内容作为文字排版占位显示（建议使用主题字体）。</a:t>
            </a:r>
          </a:p>
        </p:txBody>
      </p:sp>
      <p:sp>
        <p:nvSpPr>
          <p:cNvPr id="21" name="文本框 20"/>
          <p:cNvSpPr txBox="1"/>
          <p:nvPr/>
        </p:nvSpPr>
        <p:spPr>
          <a:xfrm>
            <a:off x="4620276" y="348343"/>
            <a:ext cx="2951449" cy="523220"/>
          </a:xfrm>
          <a:prstGeom prst="rect">
            <a:avLst/>
          </a:prstGeom>
          <a:noFill/>
        </p:spPr>
        <p:txBody>
          <a:bodyPr wrap="none" rtlCol="0">
            <a:spAutoFit/>
          </a:bodyPr>
          <a:lstStyle/>
          <a:p>
            <a:pPr algn="ctr"/>
            <a:r>
              <a:rPr kumimoji="1" lang="en-US" altLang="zh-CN" sz="2800"/>
              <a:t>YOUR </a:t>
            </a:r>
            <a:r>
              <a:rPr kumimoji="1" lang="en-US" altLang="zh-CN" sz="2800" dirty="0"/>
              <a:t>TEXT HERE</a:t>
            </a:r>
            <a:endParaRPr kumimoji="1" lang="zh-CN" altLang="en-US" sz="2800" dirty="0"/>
          </a:p>
        </p:txBody>
      </p:sp>
      <p:cxnSp>
        <p:nvCxnSpPr>
          <p:cNvPr id="22" name="直线连接符 21"/>
          <p:cNvCxnSpPr/>
          <p:nvPr/>
        </p:nvCxnSpPr>
        <p:spPr>
          <a:xfrm>
            <a:off x="5684157" y="1016000"/>
            <a:ext cx="82368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3720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p:tgtEl>
                                          <p:spTgt spid="20"/>
                                        </p:tgtEl>
                                        <p:attrNameLst>
                                          <p:attrName>ppt_y</p:attrName>
                                        </p:attrNameLst>
                                      </p:cBhvr>
                                      <p:tavLst>
                                        <p:tav tm="0">
                                          <p:val>
                                            <p:strVal val="#ppt_y+#ppt_h*1.125000"/>
                                          </p:val>
                                        </p:tav>
                                        <p:tav tm="100000">
                                          <p:val>
                                            <p:strVal val="#ppt_y"/>
                                          </p:val>
                                        </p:tav>
                                      </p:tavLst>
                                    </p:anim>
                                    <p:animEffect transition="in" filter="wipe(up)">
                                      <p:cBhvr>
                                        <p:cTn id="8" dur="500"/>
                                        <p:tgtEl>
                                          <p:spTgt spid="20"/>
                                        </p:tgtEl>
                                      </p:cBhvr>
                                    </p:animEffect>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p:cTn id="13" dur="1000" fill="hold"/>
                                        <p:tgtEl>
                                          <p:spTgt spid="27"/>
                                        </p:tgtEl>
                                        <p:attrNameLst>
                                          <p:attrName>ppt_w</p:attrName>
                                        </p:attrNameLst>
                                      </p:cBhvr>
                                      <p:tavLst>
                                        <p:tav tm="0">
                                          <p:val>
                                            <p:strVal val="#ppt_w*0.70"/>
                                          </p:val>
                                        </p:tav>
                                        <p:tav tm="100000">
                                          <p:val>
                                            <p:strVal val="#ppt_w"/>
                                          </p:val>
                                        </p:tav>
                                      </p:tavLst>
                                    </p:anim>
                                    <p:anim calcmode="lin" valueType="num">
                                      <p:cBhvr>
                                        <p:cTn id="14" dur="1000" fill="hold"/>
                                        <p:tgtEl>
                                          <p:spTgt spid="27"/>
                                        </p:tgtEl>
                                        <p:attrNameLst>
                                          <p:attrName>ppt_h</p:attrName>
                                        </p:attrNameLst>
                                      </p:cBhvr>
                                      <p:tavLst>
                                        <p:tav tm="0">
                                          <p:val>
                                            <p:strVal val="#ppt_h"/>
                                          </p:val>
                                        </p:tav>
                                        <p:tav tm="100000">
                                          <p:val>
                                            <p:strVal val="#ppt_h"/>
                                          </p:val>
                                        </p:tav>
                                      </p:tavLst>
                                    </p:anim>
                                    <p:animEffect transition="in" filter="fade">
                                      <p:cBhvr>
                                        <p:cTn id="15" dur="1000"/>
                                        <p:tgtEl>
                                          <p:spTgt spid="27"/>
                                        </p:tgtEl>
                                      </p:cBhvr>
                                    </p:animEffect>
                                  </p:childTnLst>
                                </p:cTn>
                              </p:par>
                              <p:par>
                                <p:cTn id="16" presetID="55" presetClass="entr" presetSubtype="0" fill="hold" nodeType="withEffect">
                                  <p:stCondLst>
                                    <p:cond delay="0"/>
                                  </p:stCondLst>
                                  <p:childTnLst>
                                    <p:set>
                                      <p:cBhvr>
                                        <p:cTn id="17" dur="1" fill="hold">
                                          <p:stCondLst>
                                            <p:cond delay="0"/>
                                          </p:stCondLst>
                                        </p:cTn>
                                        <p:tgtEl>
                                          <p:spTgt spid="25"/>
                                        </p:tgtEl>
                                        <p:attrNameLst>
                                          <p:attrName>style.visibility</p:attrName>
                                        </p:attrNameLst>
                                      </p:cBhvr>
                                      <p:to>
                                        <p:strVal val="visible"/>
                                      </p:to>
                                    </p:set>
                                    <p:anim calcmode="lin" valueType="num">
                                      <p:cBhvr>
                                        <p:cTn id="18" dur="1000" fill="hold"/>
                                        <p:tgtEl>
                                          <p:spTgt spid="25"/>
                                        </p:tgtEl>
                                        <p:attrNameLst>
                                          <p:attrName>ppt_w</p:attrName>
                                        </p:attrNameLst>
                                      </p:cBhvr>
                                      <p:tavLst>
                                        <p:tav tm="0">
                                          <p:val>
                                            <p:strVal val="#ppt_w*0.70"/>
                                          </p:val>
                                        </p:tav>
                                        <p:tav tm="100000">
                                          <p:val>
                                            <p:strVal val="#ppt_w"/>
                                          </p:val>
                                        </p:tav>
                                      </p:tavLst>
                                    </p:anim>
                                    <p:anim calcmode="lin" valueType="num">
                                      <p:cBhvr>
                                        <p:cTn id="19" dur="1000" fill="hold"/>
                                        <p:tgtEl>
                                          <p:spTgt spid="25"/>
                                        </p:tgtEl>
                                        <p:attrNameLst>
                                          <p:attrName>ppt_h</p:attrName>
                                        </p:attrNameLst>
                                      </p:cBhvr>
                                      <p:tavLst>
                                        <p:tav tm="0">
                                          <p:val>
                                            <p:strVal val="#ppt_h"/>
                                          </p:val>
                                        </p:tav>
                                        <p:tav tm="100000">
                                          <p:val>
                                            <p:strVal val="#ppt_h"/>
                                          </p:val>
                                        </p:tav>
                                      </p:tavLst>
                                    </p:anim>
                                    <p:animEffect transition="in" filter="fade">
                                      <p:cBhvr>
                                        <p:cTn id="20" dur="1000"/>
                                        <p:tgtEl>
                                          <p:spTgt spid="25"/>
                                        </p:tgtEl>
                                      </p:cBhvr>
                                    </p:animEffect>
                                  </p:childTnLst>
                                </p:cTn>
                              </p:par>
                              <p:par>
                                <p:cTn id="21" presetID="55"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p:cTn id="23" dur="1000" fill="hold"/>
                                        <p:tgtEl>
                                          <p:spTgt spid="23"/>
                                        </p:tgtEl>
                                        <p:attrNameLst>
                                          <p:attrName>ppt_w</p:attrName>
                                        </p:attrNameLst>
                                      </p:cBhvr>
                                      <p:tavLst>
                                        <p:tav tm="0">
                                          <p:val>
                                            <p:strVal val="#ppt_w*0.70"/>
                                          </p:val>
                                        </p:tav>
                                        <p:tav tm="100000">
                                          <p:val>
                                            <p:strVal val="#ppt_w"/>
                                          </p:val>
                                        </p:tav>
                                      </p:tavLst>
                                    </p:anim>
                                    <p:anim calcmode="lin" valueType="num">
                                      <p:cBhvr>
                                        <p:cTn id="24" dur="1000" fill="hold"/>
                                        <p:tgtEl>
                                          <p:spTgt spid="23"/>
                                        </p:tgtEl>
                                        <p:attrNameLst>
                                          <p:attrName>ppt_h</p:attrName>
                                        </p:attrNameLst>
                                      </p:cBhvr>
                                      <p:tavLst>
                                        <p:tav tm="0">
                                          <p:val>
                                            <p:strVal val="#ppt_h"/>
                                          </p:val>
                                        </p:tav>
                                        <p:tav tm="100000">
                                          <p:val>
                                            <p:strVal val="#ppt_h"/>
                                          </p:val>
                                        </p:tav>
                                      </p:tavLst>
                                    </p:anim>
                                    <p:animEffect transition="in" filter="fade">
                                      <p:cBhvr>
                                        <p:cTn id="25" dur="1000"/>
                                        <p:tgtEl>
                                          <p:spTgt spid="23"/>
                                        </p:tgtEl>
                                      </p:cBhvr>
                                    </p:animEffect>
                                  </p:childTnLst>
                                </p:cTn>
                              </p:par>
                              <p:par>
                                <p:cTn id="26" presetID="55" presetClass="entr" presetSubtype="0" fill="hold" grpId="0" nodeType="with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p:cTn id="28" dur="1000" fill="hold"/>
                                        <p:tgtEl>
                                          <p:spTgt spid="3"/>
                                        </p:tgtEl>
                                        <p:attrNameLst>
                                          <p:attrName>ppt_w</p:attrName>
                                        </p:attrNameLst>
                                      </p:cBhvr>
                                      <p:tavLst>
                                        <p:tav tm="0">
                                          <p:val>
                                            <p:strVal val="#ppt_w*0.70"/>
                                          </p:val>
                                        </p:tav>
                                        <p:tav tm="100000">
                                          <p:val>
                                            <p:strVal val="#ppt_w"/>
                                          </p:val>
                                        </p:tav>
                                      </p:tavLst>
                                    </p:anim>
                                    <p:anim calcmode="lin" valueType="num">
                                      <p:cBhvr>
                                        <p:cTn id="29" dur="1000" fill="hold"/>
                                        <p:tgtEl>
                                          <p:spTgt spid="3"/>
                                        </p:tgtEl>
                                        <p:attrNameLst>
                                          <p:attrName>ppt_h</p:attrName>
                                        </p:attrNameLst>
                                      </p:cBhvr>
                                      <p:tavLst>
                                        <p:tav tm="0">
                                          <p:val>
                                            <p:strVal val="#ppt_h"/>
                                          </p:val>
                                        </p:tav>
                                        <p:tav tm="100000">
                                          <p:val>
                                            <p:strVal val="#ppt_h"/>
                                          </p:val>
                                        </p:tav>
                                      </p:tavLst>
                                    </p:anim>
                                    <p:animEffect transition="in" filter="fade">
                                      <p:cBhvr>
                                        <p:cTn id="30" dur="1000"/>
                                        <p:tgtEl>
                                          <p:spTgt spid="3"/>
                                        </p:tgtEl>
                                      </p:cBhvr>
                                    </p:animEffect>
                                  </p:childTnLst>
                                </p:cTn>
                              </p:par>
                              <p:par>
                                <p:cTn id="31" presetID="55"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p:cTn id="33" dur="1000" fill="hold"/>
                                        <p:tgtEl>
                                          <p:spTgt spid="4"/>
                                        </p:tgtEl>
                                        <p:attrNameLst>
                                          <p:attrName>ppt_w</p:attrName>
                                        </p:attrNameLst>
                                      </p:cBhvr>
                                      <p:tavLst>
                                        <p:tav tm="0">
                                          <p:val>
                                            <p:strVal val="#ppt_w*0.70"/>
                                          </p:val>
                                        </p:tav>
                                        <p:tav tm="100000">
                                          <p:val>
                                            <p:strVal val="#ppt_w"/>
                                          </p:val>
                                        </p:tav>
                                      </p:tavLst>
                                    </p:anim>
                                    <p:anim calcmode="lin" valueType="num">
                                      <p:cBhvr>
                                        <p:cTn id="34" dur="1000" fill="hold"/>
                                        <p:tgtEl>
                                          <p:spTgt spid="4"/>
                                        </p:tgtEl>
                                        <p:attrNameLst>
                                          <p:attrName>ppt_h</p:attrName>
                                        </p:attrNameLst>
                                      </p:cBhvr>
                                      <p:tavLst>
                                        <p:tav tm="0">
                                          <p:val>
                                            <p:strVal val="#ppt_h"/>
                                          </p:val>
                                        </p:tav>
                                        <p:tav tm="100000">
                                          <p:val>
                                            <p:strVal val="#ppt_h"/>
                                          </p:val>
                                        </p:tav>
                                      </p:tavLst>
                                    </p:anim>
                                    <p:animEffect transition="in" filter="fade">
                                      <p:cBhvr>
                                        <p:cTn id="35" dur="1000"/>
                                        <p:tgtEl>
                                          <p:spTgt spid="4"/>
                                        </p:tgtEl>
                                      </p:cBhvr>
                                    </p:animEffect>
                                  </p:childTnLst>
                                </p:cTn>
                              </p:par>
                              <p:par>
                                <p:cTn id="36" presetID="55" presetClass="entr" presetSubtype="0"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p:cTn id="38" dur="1000" fill="hold"/>
                                        <p:tgtEl>
                                          <p:spTgt spid="9"/>
                                        </p:tgtEl>
                                        <p:attrNameLst>
                                          <p:attrName>ppt_w</p:attrName>
                                        </p:attrNameLst>
                                      </p:cBhvr>
                                      <p:tavLst>
                                        <p:tav tm="0">
                                          <p:val>
                                            <p:strVal val="#ppt_w*0.70"/>
                                          </p:val>
                                        </p:tav>
                                        <p:tav tm="100000">
                                          <p:val>
                                            <p:strVal val="#ppt_w"/>
                                          </p:val>
                                        </p:tav>
                                      </p:tavLst>
                                    </p:anim>
                                    <p:anim calcmode="lin" valueType="num">
                                      <p:cBhvr>
                                        <p:cTn id="39" dur="1000" fill="hold"/>
                                        <p:tgtEl>
                                          <p:spTgt spid="9"/>
                                        </p:tgtEl>
                                        <p:attrNameLst>
                                          <p:attrName>ppt_h</p:attrName>
                                        </p:attrNameLst>
                                      </p:cBhvr>
                                      <p:tavLst>
                                        <p:tav tm="0">
                                          <p:val>
                                            <p:strVal val="#ppt_h"/>
                                          </p:val>
                                        </p:tav>
                                        <p:tav tm="100000">
                                          <p:val>
                                            <p:strVal val="#ppt_h"/>
                                          </p:val>
                                        </p:tav>
                                      </p:tavLst>
                                    </p:anim>
                                    <p:animEffect transition="in" filter="fade">
                                      <p:cBhvr>
                                        <p:cTn id="40" dur="1000"/>
                                        <p:tgtEl>
                                          <p:spTgt spid="9"/>
                                        </p:tgtEl>
                                      </p:cBhvr>
                                    </p:animEffect>
                                  </p:childTnLst>
                                </p:cTn>
                              </p:par>
                              <p:par>
                                <p:cTn id="41" presetID="55"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p:cTn id="43" dur="1000" fill="hold"/>
                                        <p:tgtEl>
                                          <p:spTgt spid="10"/>
                                        </p:tgtEl>
                                        <p:attrNameLst>
                                          <p:attrName>ppt_w</p:attrName>
                                        </p:attrNameLst>
                                      </p:cBhvr>
                                      <p:tavLst>
                                        <p:tav tm="0">
                                          <p:val>
                                            <p:strVal val="#ppt_w*0.70"/>
                                          </p:val>
                                        </p:tav>
                                        <p:tav tm="100000">
                                          <p:val>
                                            <p:strVal val="#ppt_w"/>
                                          </p:val>
                                        </p:tav>
                                      </p:tavLst>
                                    </p:anim>
                                    <p:anim calcmode="lin" valueType="num">
                                      <p:cBhvr>
                                        <p:cTn id="44" dur="1000" fill="hold"/>
                                        <p:tgtEl>
                                          <p:spTgt spid="10"/>
                                        </p:tgtEl>
                                        <p:attrNameLst>
                                          <p:attrName>ppt_h</p:attrName>
                                        </p:attrNameLst>
                                      </p:cBhvr>
                                      <p:tavLst>
                                        <p:tav tm="0">
                                          <p:val>
                                            <p:strVal val="#ppt_h"/>
                                          </p:val>
                                        </p:tav>
                                        <p:tav tm="100000">
                                          <p:val>
                                            <p:strVal val="#ppt_h"/>
                                          </p:val>
                                        </p:tav>
                                      </p:tavLst>
                                    </p:anim>
                                    <p:animEffect transition="in" filter="fade">
                                      <p:cBhvr>
                                        <p:cTn id="45" dur="1000"/>
                                        <p:tgtEl>
                                          <p:spTgt spid="10"/>
                                        </p:tgtEl>
                                      </p:cBhvr>
                                    </p:animEffect>
                                  </p:childTnLst>
                                </p:cTn>
                              </p:par>
                              <p:par>
                                <p:cTn id="46" presetID="55" presetClass="entr" presetSubtype="0"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p:cTn id="48" dur="1000" fill="hold"/>
                                        <p:tgtEl>
                                          <p:spTgt spid="15"/>
                                        </p:tgtEl>
                                        <p:attrNameLst>
                                          <p:attrName>ppt_w</p:attrName>
                                        </p:attrNameLst>
                                      </p:cBhvr>
                                      <p:tavLst>
                                        <p:tav tm="0">
                                          <p:val>
                                            <p:strVal val="#ppt_w*0.70"/>
                                          </p:val>
                                        </p:tav>
                                        <p:tav tm="100000">
                                          <p:val>
                                            <p:strVal val="#ppt_w"/>
                                          </p:val>
                                        </p:tav>
                                      </p:tavLst>
                                    </p:anim>
                                    <p:anim calcmode="lin" valueType="num">
                                      <p:cBhvr>
                                        <p:cTn id="49" dur="1000" fill="hold"/>
                                        <p:tgtEl>
                                          <p:spTgt spid="15"/>
                                        </p:tgtEl>
                                        <p:attrNameLst>
                                          <p:attrName>ppt_h</p:attrName>
                                        </p:attrNameLst>
                                      </p:cBhvr>
                                      <p:tavLst>
                                        <p:tav tm="0">
                                          <p:val>
                                            <p:strVal val="#ppt_h"/>
                                          </p:val>
                                        </p:tav>
                                        <p:tav tm="100000">
                                          <p:val>
                                            <p:strVal val="#ppt_h"/>
                                          </p:val>
                                        </p:tav>
                                      </p:tavLst>
                                    </p:anim>
                                    <p:animEffect transition="in" filter="fade">
                                      <p:cBhvr>
                                        <p:cTn id="50" dur="1000"/>
                                        <p:tgtEl>
                                          <p:spTgt spid="15"/>
                                        </p:tgtEl>
                                      </p:cBhvr>
                                    </p:animEffect>
                                  </p:childTnLst>
                                </p:cTn>
                              </p:par>
                              <p:par>
                                <p:cTn id="51" presetID="55" presetClass="entr" presetSubtype="0"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p:cTn id="53" dur="1000" fill="hold"/>
                                        <p:tgtEl>
                                          <p:spTgt spid="16"/>
                                        </p:tgtEl>
                                        <p:attrNameLst>
                                          <p:attrName>ppt_w</p:attrName>
                                        </p:attrNameLst>
                                      </p:cBhvr>
                                      <p:tavLst>
                                        <p:tav tm="0">
                                          <p:val>
                                            <p:strVal val="#ppt_w*0.70"/>
                                          </p:val>
                                        </p:tav>
                                        <p:tav tm="100000">
                                          <p:val>
                                            <p:strVal val="#ppt_w"/>
                                          </p:val>
                                        </p:tav>
                                      </p:tavLst>
                                    </p:anim>
                                    <p:anim calcmode="lin" valueType="num">
                                      <p:cBhvr>
                                        <p:cTn id="54" dur="1000" fill="hold"/>
                                        <p:tgtEl>
                                          <p:spTgt spid="16"/>
                                        </p:tgtEl>
                                        <p:attrNameLst>
                                          <p:attrName>ppt_h</p:attrName>
                                        </p:attrNameLst>
                                      </p:cBhvr>
                                      <p:tavLst>
                                        <p:tav tm="0">
                                          <p:val>
                                            <p:strVal val="#ppt_h"/>
                                          </p:val>
                                        </p:tav>
                                        <p:tav tm="100000">
                                          <p:val>
                                            <p:strVal val="#ppt_h"/>
                                          </p:val>
                                        </p:tav>
                                      </p:tavLst>
                                    </p:anim>
                                    <p:animEffect transition="in" filter="fade">
                                      <p:cBhvr>
                                        <p:cTn id="55" dur="1000"/>
                                        <p:tgtEl>
                                          <p:spTgt spid="1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6"/>
                                        </p:tgtEl>
                                        <p:attrNameLst>
                                          <p:attrName>style.visibility</p:attrName>
                                        </p:attrNameLst>
                                      </p:cBhvr>
                                      <p:to>
                                        <p:strVal val="visible"/>
                                      </p:to>
                                    </p:set>
                                    <p:animEffect transition="in" filter="fade">
                                      <p:cBhvr>
                                        <p:cTn id="58" dur="500"/>
                                        <p:tgtEl>
                                          <p:spTgt spid="6"/>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fade">
                                      <p:cBhvr>
                                        <p:cTn id="61" dur="500"/>
                                        <p:tgtEl>
                                          <p:spTgt spid="7"/>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2"/>
                                        </p:tgtEl>
                                        <p:attrNameLst>
                                          <p:attrName>style.visibility</p:attrName>
                                        </p:attrNameLst>
                                      </p:cBhvr>
                                      <p:to>
                                        <p:strVal val="visible"/>
                                      </p:to>
                                    </p:set>
                                    <p:animEffect transition="in" filter="fade">
                                      <p:cBhvr>
                                        <p:cTn id="64" dur="500"/>
                                        <p:tgtEl>
                                          <p:spTgt spid="12"/>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fade">
                                      <p:cBhvr>
                                        <p:cTn id="67" dur="500"/>
                                        <p:tgtEl>
                                          <p:spTgt spid="13"/>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fade">
                                      <p:cBhvr>
                                        <p:cTn id="70" dur="500"/>
                                        <p:tgtEl>
                                          <p:spTgt spid="17"/>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fade">
                                      <p:cBhvr>
                                        <p:cTn id="73" dur="500"/>
                                        <p:tgtEl>
                                          <p:spTgt spid="18"/>
                                        </p:tgtEl>
                                      </p:cBhvr>
                                    </p:animEffect>
                                  </p:childTnLst>
                                </p:cTn>
                              </p:par>
                            </p:childTnLst>
                          </p:cTn>
                        </p:par>
                        <p:par>
                          <p:cTn id="74" fill="hold">
                            <p:stCondLst>
                              <p:cond delay="1000"/>
                            </p:stCondLst>
                            <p:childTnLst>
                              <p:par>
                                <p:cTn id="75" presetID="22" presetClass="entr" presetSubtype="4" fill="hold" nodeType="afterEffect">
                                  <p:stCondLst>
                                    <p:cond delay="0"/>
                                  </p:stCondLst>
                                  <p:childTnLst>
                                    <p:set>
                                      <p:cBhvr>
                                        <p:cTn id="76" dur="1" fill="hold">
                                          <p:stCondLst>
                                            <p:cond delay="0"/>
                                          </p:stCondLst>
                                        </p:cTn>
                                        <p:tgtEl>
                                          <p:spTgt spid="5"/>
                                        </p:tgtEl>
                                        <p:attrNameLst>
                                          <p:attrName>style.visibility</p:attrName>
                                        </p:attrNameLst>
                                      </p:cBhvr>
                                      <p:to>
                                        <p:strVal val="visible"/>
                                      </p:to>
                                    </p:set>
                                    <p:animEffect transition="in" filter="wipe(down)">
                                      <p:cBhvr>
                                        <p:cTn id="77" dur="500"/>
                                        <p:tgtEl>
                                          <p:spTgt spid="5"/>
                                        </p:tgtEl>
                                      </p:cBhvr>
                                    </p:animEffect>
                                  </p:childTnLst>
                                </p:cTn>
                              </p:par>
                              <p:par>
                                <p:cTn id="78" presetID="22" presetClass="entr" presetSubtype="4" fill="hold" nodeType="withEffect">
                                  <p:stCondLst>
                                    <p:cond delay="0"/>
                                  </p:stCondLst>
                                  <p:childTnLst>
                                    <p:set>
                                      <p:cBhvr>
                                        <p:cTn id="79" dur="1" fill="hold">
                                          <p:stCondLst>
                                            <p:cond delay="0"/>
                                          </p:stCondLst>
                                        </p:cTn>
                                        <p:tgtEl>
                                          <p:spTgt spid="11"/>
                                        </p:tgtEl>
                                        <p:attrNameLst>
                                          <p:attrName>style.visibility</p:attrName>
                                        </p:attrNameLst>
                                      </p:cBhvr>
                                      <p:to>
                                        <p:strVal val="visible"/>
                                      </p:to>
                                    </p:set>
                                    <p:animEffect transition="in" filter="wipe(down)">
                                      <p:cBhvr>
                                        <p:cTn id="80" dur="500"/>
                                        <p:tgtEl>
                                          <p:spTgt spid="11"/>
                                        </p:tgtEl>
                                      </p:cBhvr>
                                    </p:animEffect>
                                  </p:childTnLst>
                                </p:cTn>
                              </p:par>
                            </p:childTnLst>
                          </p:cTn>
                        </p:par>
                        <p:par>
                          <p:cTn id="81" fill="hold">
                            <p:stCondLst>
                              <p:cond delay="1500"/>
                            </p:stCondLst>
                            <p:childTnLst>
                              <p:par>
                                <p:cTn id="82" presetID="2" presetClass="entr" presetSubtype="4" decel="50000" fill="hold" grpId="0" nodeType="afterEffect">
                                  <p:stCondLst>
                                    <p:cond delay="0"/>
                                  </p:stCondLst>
                                  <p:childTnLst>
                                    <p:set>
                                      <p:cBhvr>
                                        <p:cTn id="83" dur="1" fill="hold">
                                          <p:stCondLst>
                                            <p:cond delay="0"/>
                                          </p:stCondLst>
                                        </p:cTn>
                                        <p:tgtEl>
                                          <p:spTgt spid="8"/>
                                        </p:tgtEl>
                                        <p:attrNameLst>
                                          <p:attrName>style.visibility</p:attrName>
                                        </p:attrNameLst>
                                      </p:cBhvr>
                                      <p:to>
                                        <p:strVal val="visible"/>
                                      </p:to>
                                    </p:set>
                                    <p:anim calcmode="lin" valueType="num">
                                      <p:cBhvr additive="base">
                                        <p:cTn id="84" dur="1000" fill="hold"/>
                                        <p:tgtEl>
                                          <p:spTgt spid="8"/>
                                        </p:tgtEl>
                                        <p:attrNameLst>
                                          <p:attrName>ppt_x</p:attrName>
                                        </p:attrNameLst>
                                      </p:cBhvr>
                                      <p:tavLst>
                                        <p:tav tm="0">
                                          <p:val>
                                            <p:strVal val="#ppt_x"/>
                                          </p:val>
                                        </p:tav>
                                        <p:tav tm="100000">
                                          <p:val>
                                            <p:strVal val="#ppt_x"/>
                                          </p:val>
                                        </p:tav>
                                      </p:tavLst>
                                    </p:anim>
                                    <p:anim calcmode="lin" valueType="num">
                                      <p:cBhvr additive="base">
                                        <p:cTn id="85" dur="1000" fill="hold"/>
                                        <p:tgtEl>
                                          <p:spTgt spid="8"/>
                                        </p:tgtEl>
                                        <p:attrNameLst>
                                          <p:attrName>ppt_y</p:attrName>
                                        </p:attrNameLst>
                                      </p:cBhvr>
                                      <p:tavLst>
                                        <p:tav tm="0">
                                          <p:val>
                                            <p:strVal val="1+#ppt_h/2"/>
                                          </p:val>
                                        </p:tav>
                                        <p:tav tm="100000">
                                          <p:val>
                                            <p:strVal val="#ppt_y"/>
                                          </p:val>
                                        </p:tav>
                                      </p:tavLst>
                                    </p:anim>
                                  </p:childTnLst>
                                </p:cTn>
                              </p:par>
                              <p:par>
                                <p:cTn id="86" presetID="2" presetClass="entr" presetSubtype="4" decel="50000" fill="hold" grpId="0" nodeType="withEffect">
                                  <p:stCondLst>
                                    <p:cond delay="0"/>
                                  </p:stCondLst>
                                  <p:childTnLst>
                                    <p:set>
                                      <p:cBhvr>
                                        <p:cTn id="87" dur="1" fill="hold">
                                          <p:stCondLst>
                                            <p:cond delay="0"/>
                                          </p:stCondLst>
                                        </p:cTn>
                                        <p:tgtEl>
                                          <p:spTgt spid="14"/>
                                        </p:tgtEl>
                                        <p:attrNameLst>
                                          <p:attrName>style.visibility</p:attrName>
                                        </p:attrNameLst>
                                      </p:cBhvr>
                                      <p:to>
                                        <p:strVal val="visible"/>
                                      </p:to>
                                    </p:set>
                                    <p:anim calcmode="lin" valueType="num">
                                      <p:cBhvr additive="base">
                                        <p:cTn id="88" dur="1000" fill="hold"/>
                                        <p:tgtEl>
                                          <p:spTgt spid="14"/>
                                        </p:tgtEl>
                                        <p:attrNameLst>
                                          <p:attrName>ppt_x</p:attrName>
                                        </p:attrNameLst>
                                      </p:cBhvr>
                                      <p:tavLst>
                                        <p:tav tm="0">
                                          <p:val>
                                            <p:strVal val="#ppt_x"/>
                                          </p:val>
                                        </p:tav>
                                        <p:tav tm="100000">
                                          <p:val>
                                            <p:strVal val="#ppt_x"/>
                                          </p:val>
                                        </p:tav>
                                      </p:tavLst>
                                    </p:anim>
                                    <p:anim calcmode="lin" valueType="num">
                                      <p:cBhvr additive="base">
                                        <p:cTn id="89" dur="1000" fill="hold"/>
                                        <p:tgtEl>
                                          <p:spTgt spid="14"/>
                                        </p:tgtEl>
                                        <p:attrNameLst>
                                          <p:attrName>ppt_y</p:attrName>
                                        </p:attrNameLst>
                                      </p:cBhvr>
                                      <p:tavLst>
                                        <p:tav tm="0">
                                          <p:val>
                                            <p:strVal val="1+#ppt_h/2"/>
                                          </p:val>
                                        </p:tav>
                                        <p:tav tm="100000">
                                          <p:val>
                                            <p:strVal val="#ppt_y"/>
                                          </p:val>
                                        </p:tav>
                                      </p:tavLst>
                                    </p:anim>
                                  </p:childTnLst>
                                </p:cTn>
                              </p:par>
                              <p:par>
                                <p:cTn id="90" presetID="2" presetClass="entr" presetSubtype="4" decel="50000" fill="hold" grpId="0" nodeType="withEffect">
                                  <p:stCondLst>
                                    <p:cond delay="0"/>
                                  </p:stCondLst>
                                  <p:childTnLst>
                                    <p:set>
                                      <p:cBhvr>
                                        <p:cTn id="91" dur="1" fill="hold">
                                          <p:stCondLst>
                                            <p:cond delay="0"/>
                                          </p:stCondLst>
                                        </p:cTn>
                                        <p:tgtEl>
                                          <p:spTgt spid="19"/>
                                        </p:tgtEl>
                                        <p:attrNameLst>
                                          <p:attrName>style.visibility</p:attrName>
                                        </p:attrNameLst>
                                      </p:cBhvr>
                                      <p:to>
                                        <p:strVal val="visible"/>
                                      </p:to>
                                    </p:set>
                                    <p:anim calcmode="lin" valueType="num">
                                      <p:cBhvr additive="base">
                                        <p:cTn id="92" dur="1000" fill="hold"/>
                                        <p:tgtEl>
                                          <p:spTgt spid="19"/>
                                        </p:tgtEl>
                                        <p:attrNameLst>
                                          <p:attrName>ppt_x</p:attrName>
                                        </p:attrNameLst>
                                      </p:cBhvr>
                                      <p:tavLst>
                                        <p:tav tm="0">
                                          <p:val>
                                            <p:strVal val="#ppt_x"/>
                                          </p:val>
                                        </p:tav>
                                        <p:tav tm="100000">
                                          <p:val>
                                            <p:strVal val="#ppt_x"/>
                                          </p:val>
                                        </p:tav>
                                      </p:tavLst>
                                    </p:anim>
                                    <p:anim calcmode="lin" valueType="num">
                                      <p:cBhvr additive="base">
                                        <p:cTn id="93" dur="10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P spid="7" grpId="0"/>
      <p:bldP spid="8" grpId="0"/>
      <p:bldP spid="9" grpId="0" animBg="1"/>
      <p:bldP spid="10" grpId="0" animBg="1"/>
      <p:bldP spid="12" grpId="0" animBg="1"/>
      <p:bldP spid="13" grpId="0"/>
      <p:bldP spid="14" grpId="0"/>
      <p:bldP spid="15" grpId="0" animBg="1"/>
      <p:bldP spid="16" grpId="0" animBg="1"/>
      <p:bldP spid="17" grpId="0" animBg="1"/>
      <p:bldP spid="18" grpId="0"/>
      <p:bldP spid="19" grpId="0"/>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7843" y="1727437"/>
            <a:ext cx="4738736" cy="3161557"/>
          </a:xfrm>
          <a:prstGeom prst="rect">
            <a:avLst/>
          </a:prstGeom>
        </p:spPr>
      </p:pic>
      <p:pic>
        <p:nvPicPr>
          <p:cNvPr id="34" name="图片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0936" y="1729836"/>
            <a:ext cx="4734036" cy="3151227"/>
          </a:xfrm>
          <a:prstGeom prst="rect">
            <a:avLst/>
          </a:prstGeom>
        </p:spPr>
      </p:pic>
      <p:sp>
        <p:nvSpPr>
          <p:cNvPr id="21" name="文本框 20"/>
          <p:cNvSpPr txBox="1"/>
          <p:nvPr/>
        </p:nvSpPr>
        <p:spPr>
          <a:xfrm>
            <a:off x="4620276" y="348343"/>
            <a:ext cx="2951449" cy="523220"/>
          </a:xfrm>
          <a:prstGeom prst="rect">
            <a:avLst/>
          </a:prstGeom>
          <a:noFill/>
        </p:spPr>
        <p:txBody>
          <a:bodyPr wrap="none" rtlCol="0">
            <a:spAutoFit/>
          </a:bodyPr>
          <a:lstStyle/>
          <a:p>
            <a:pPr algn="ctr"/>
            <a:r>
              <a:rPr kumimoji="1" lang="en-US" altLang="zh-CN" sz="2800"/>
              <a:t>YOUR </a:t>
            </a:r>
            <a:r>
              <a:rPr kumimoji="1" lang="en-US" altLang="zh-CN" sz="2800" dirty="0"/>
              <a:t>TEXT HERE</a:t>
            </a:r>
            <a:endParaRPr kumimoji="1" lang="zh-CN" altLang="en-US" sz="2800" dirty="0"/>
          </a:p>
        </p:txBody>
      </p:sp>
      <p:cxnSp>
        <p:nvCxnSpPr>
          <p:cNvPr id="22" name="直线连接符 21"/>
          <p:cNvCxnSpPr/>
          <p:nvPr/>
        </p:nvCxnSpPr>
        <p:spPr>
          <a:xfrm>
            <a:off x="5684157" y="1016000"/>
            <a:ext cx="82368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线连接符 28"/>
          <p:cNvCxnSpPr/>
          <p:nvPr/>
        </p:nvCxnSpPr>
        <p:spPr>
          <a:xfrm>
            <a:off x="6096000" y="1618938"/>
            <a:ext cx="0" cy="3792511"/>
          </a:xfrm>
          <a:prstGeom prst="line">
            <a:avLst/>
          </a:prstGeom>
          <a:ln>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cxnSp>
      <p:sp>
        <p:nvSpPr>
          <p:cNvPr id="30" name="Rectangle 113"/>
          <p:cNvSpPr>
            <a:spLocks noChangeArrowheads="1"/>
          </p:cNvSpPr>
          <p:nvPr/>
        </p:nvSpPr>
        <p:spPr bwMode="auto">
          <a:xfrm>
            <a:off x="724154" y="4958412"/>
            <a:ext cx="2158786" cy="47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2843" tIns="91422" rIns="182843" bIns="91422">
            <a:spAutoFit/>
          </a:bodyPr>
          <a:lstStyle>
            <a:lvl1pPr>
              <a:defRPr sz="3600">
                <a:solidFill>
                  <a:schemeClr val="tx1"/>
                </a:solidFill>
                <a:latin typeface="Lato Light" charset="0"/>
              </a:defRPr>
            </a:lvl1pPr>
            <a:lvl2pPr marL="742950" indent="-285750">
              <a:defRPr sz="3600">
                <a:solidFill>
                  <a:schemeClr val="tx1"/>
                </a:solidFill>
                <a:latin typeface="Lato Light" charset="0"/>
              </a:defRPr>
            </a:lvl2pPr>
            <a:lvl3pPr marL="1143000" indent="-228600">
              <a:defRPr sz="3600">
                <a:solidFill>
                  <a:schemeClr val="tx1"/>
                </a:solidFill>
                <a:latin typeface="Lato Light" charset="0"/>
              </a:defRPr>
            </a:lvl3pPr>
            <a:lvl4pPr marL="1600200" indent="-228600">
              <a:defRPr sz="3600">
                <a:solidFill>
                  <a:schemeClr val="tx1"/>
                </a:solidFill>
                <a:latin typeface="Lato Light" charset="0"/>
              </a:defRPr>
            </a:lvl4pPr>
            <a:lvl5pPr marL="2057400" indent="-228600">
              <a:defRPr sz="3600">
                <a:solidFill>
                  <a:schemeClr val="tx1"/>
                </a:solidFill>
                <a:latin typeface="Lato Light" charset="0"/>
              </a:defRPr>
            </a:lvl5pPr>
            <a:lvl6pPr marL="2514600" indent="-228600" defTabSz="1827213" eaLnBrk="0" fontAlgn="base" hangingPunct="0">
              <a:spcBef>
                <a:spcPct val="0"/>
              </a:spcBef>
              <a:spcAft>
                <a:spcPct val="0"/>
              </a:spcAft>
              <a:defRPr sz="3600">
                <a:solidFill>
                  <a:schemeClr val="tx1"/>
                </a:solidFill>
                <a:latin typeface="Lato Light" charset="0"/>
              </a:defRPr>
            </a:lvl6pPr>
            <a:lvl7pPr marL="2971800" indent="-228600" defTabSz="1827213" eaLnBrk="0" fontAlgn="base" hangingPunct="0">
              <a:spcBef>
                <a:spcPct val="0"/>
              </a:spcBef>
              <a:spcAft>
                <a:spcPct val="0"/>
              </a:spcAft>
              <a:defRPr sz="3600">
                <a:solidFill>
                  <a:schemeClr val="tx1"/>
                </a:solidFill>
                <a:latin typeface="Lato Light" charset="0"/>
              </a:defRPr>
            </a:lvl7pPr>
            <a:lvl8pPr marL="3429000" indent="-228600" defTabSz="1827213" eaLnBrk="0" fontAlgn="base" hangingPunct="0">
              <a:spcBef>
                <a:spcPct val="0"/>
              </a:spcBef>
              <a:spcAft>
                <a:spcPct val="0"/>
              </a:spcAft>
              <a:defRPr sz="3600">
                <a:solidFill>
                  <a:schemeClr val="tx1"/>
                </a:solidFill>
                <a:latin typeface="Lato Light" charset="0"/>
              </a:defRPr>
            </a:lvl8pPr>
            <a:lvl9pPr marL="3886200" indent="-228600" defTabSz="1827213" eaLnBrk="0" fontAlgn="base" hangingPunct="0">
              <a:spcBef>
                <a:spcPct val="0"/>
              </a:spcBef>
              <a:spcAft>
                <a:spcPct val="0"/>
              </a:spcAft>
              <a:defRPr sz="3600">
                <a:solidFill>
                  <a:schemeClr val="tx1"/>
                </a:solidFill>
                <a:latin typeface="Lato Light" charset="0"/>
              </a:defRPr>
            </a:lvl9pPr>
          </a:lstStyle>
          <a:p>
            <a:pPr eaLnBrk="1" hangingPunct="1">
              <a:lnSpc>
                <a:spcPct val="130000"/>
              </a:lnSpc>
            </a:pPr>
            <a:r>
              <a:rPr lang="en-US" altLang="zh-CN" sz="1600" dirty="0">
                <a:solidFill>
                  <a:schemeClr val="tx1">
                    <a:lumMod val="85000"/>
                    <a:lumOff val="15000"/>
                  </a:schemeClr>
                </a:solidFill>
                <a:latin typeface="Arial" charset="0"/>
                <a:ea typeface="微软雅黑" charset="-122"/>
                <a:cs typeface="Roboto Regular" charset="0"/>
                <a:sym typeface="Arial" charset="0"/>
              </a:rPr>
              <a:t>YOUR</a:t>
            </a:r>
            <a:r>
              <a:rPr lang="zh-CN" altLang="en-US" sz="1600" dirty="0">
                <a:solidFill>
                  <a:schemeClr val="tx1">
                    <a:lumMod val="85000"/>
                    <a:lumOff val="15000"/>
                  </a:schemeClr>
                </a:solidFill>
                <a:latin typeface="Arial" charset="0"/>
                <a:ea typeface="微软雅黑" charset="-122"/>
                <a:cs typeface="Roboto Regular" charset="0"/>
                <a:sym typeface="Arial" charset="0"/>
              </a:rPr>
              <a:t> </a:t>
            </a:r>
            <a:r>
              <a:rPr lang="en-US" altLang="zh-CN" sz="1600" dirty="0">
                <a:solidFill>
                  <a:schemeClr val="tx1">
                    <a:lumMod val="85000"/>
                    <a:lumOff val="15000"/>
                  </a:schemeClr>
                </a:solidFill>
                <a:latin typeface="Arial" charset="0"/>
                <a:ea typeface="微软雅黑" charset="-122"/>
                <a:cs typeface="Roboto Regular" charset="0"/>
                <a:sym typeface="Arial" charset="0"/>
              </a:rPr>
              <a:t>TEXT</a:t>
            </a:r>
            <a:r>
              <a:rPr lang="zh-CN" altLang="en-US" sz="1600" dirty="0">
                <a:solidFill>
                  <a:schemeClr val="tx1">
                    <a:lumMod val="85000"/>
                    <a:lumOff val="15000"/>
                  </a:schemeClr>
                </a:solidFill>
                <a:latin typeface="Arial" charset="0"/>
                <a:ea typeface="微软雅黑" charset="-122"/>
                <a:cs typeface="Roboto Regular" charset="0"/>
                <a:sym typeface="Arial" charset="0"/>
              </a:rPr>
              <a:t> </a:t>
            </a:r>
            <a:r>
              <a:rPr lang="en-US" altLang="zh-CN" sz="1600" dirty="0">
                <a:solidFill>
                  <a:schemeClr val="tx1">
                    <a:lumMod val="85000"/>
                    <a:lumOff val="15000"/>
                  </a:schemeClr>
                </a:solidFill>
                <a:latin typeface="Arial" charset="0"/>
                <a:ea typeface="微软雅黑" charset="-122"/>
                <a:cs typeface="Roboto Regular" charset="0"/>
                <a:sym typeface="Arial" charset="0"/>
              </a:rPr>
              <a:t>HERE</a:t>
            </a:r>
          </a:p>
        </p:txBody>
      </p:sp>
      <p:sp>
        <p:nvSpPr>
          <p:cNvPr id="31" name="is1ide-文本框 18"/>
          <p:cNvSpPr txBox="1"/>
          <p:nvPr/>
        </p:nvSpPr>
        <p:spPr>
          <a:xfrm>
            <a:off x="821135" y="5411449"/>
            <a:ext cx="4565433" cy="1233234"/>
          </a:xfrm>
          <a:prstGeom prst="rect">
            <a:avLst/>
          </a:prstGeom>
          <a:noFill/>
        </p:spPr>
        <p:txBody>
          <a:bodyPr wrap="square">
            <a:noAutofit/>
          </a:bodyPr>
          <a:lstStyle/>
          <a:p>
            <a:pPr>
              <a:lnSpc>
                <a:spcPct val="120000"/>
              </a:lnSpc>
            </a:pPr>
            <a:r>
              <a:rPr lang="en-US" altLang="zh-CN" sz="1100" dirty="0">
                <a:solidFill>
                  <a:schemeClr val="tx1">
                    <a:lumMod val="65000"/>
                    <a:lumOff val="35000"/>
                  </a:schemeClr>
                </a:solidFill>
                <a:latin typeface="华文细黑" panose="02010600040101010101" pitchFamily="2" charset="-122"/>
                <a:ea typeface="华文细黑" panose="02010600040101010101" pitchFamily="2" charset="-122"/>
              </a:rPr>
              <a:t>This PPT template for the rice husk designer pencil demo works, focusing on the production of high-end design templates, I hope to help your </a:t>
            </a:r>
            <a:r>
              <a:rPr lang="en-US" altLang="zh-CN" sz="1100" dirty="0" err="1">
                <a:solidFill>
                  <a:schemeClr val="tx1">
                    <a:lumMod val="65000"/>
                    <a:lumOff val="35000"/>
                  </a:schemeClr>
                </a:solidFill>
                <a:latin typeface="华文细黑" panose="02010600040101010101" pitchFamily="2" charset="-122"/>
                <a:ea typeface="华文细黑" panose="02010600040101010101" pitchFamily="2" charset="-122"/>
              </a:rPr>
              <a:t>demonstrationThis</a:t>
            </a:r>
            <a:r>
              <a:rPr lang="en-US" altLang="zh-CN" sz="1100" dirty="0">
                <a:solidFill>
                  <a:schemeClr val="tx1">
                    <a:lumMod val="65000"/>
                    <a:lumOff val="35000"/>
                  </a:schemeClr>
                </a:solidFill>
                <a:latin typeface="华文细黑" panose="02010600040101010101" pitchFamily="2" charset="-122"/>
                <a:ea typeface="华文细黑" panose="02010600040101010101" pitchFamily="2" charset="-122"/>
              </a:rPr>
              <a:t> PPT template for the rice husk designer</a:t>
            </a:r>
            <a:r>
              <a:rPr lang="zh-CN" altLang="en-US" sz="11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1100" dirty="0">
                <a:solidFill>
                  <a:schemeClr val="tx1">
                    <a:lumMod val="65000"/>
                    <a:lumOff val="35000"/>
                  </a:schemeClr>
                </a:solidFill>
                <a:latin typeface="华文细黑" panose="02010600040101010101" pitchFamily="2" charset="-122"/>
                <a:ea typeface="华文细黑" panose="02010600040101010101" pitchFamily="2" charset="-122"/>
              </a:rPr>
              <a:t>This PPT template </a:t>
            </a:r>
            <a:endParaRPr lang="zh-CN" altLang="en-US" sz="1100" dirty="0">
              <a:solidFill>
                <a:schemeClr val="tx1">
                  <a:lumMod val="65000"/>
                  <a:lumOff val="35000"/>
                </a:schemeClr>
              </a:solidFill>
              <a:latin typeface="华文细黑" panose="02010600040101010101" pitchFamily="2" charset="-122"/>
              <a:ea typeface="华文细黑" panose="02010600040101010101" pitchFamily="2" charset="-122"/>
            </a:endParaRPr>
          </a:p>
        </p:txBody>
      </p:sp>
      <p:sp>
        <p:nvSpPr>
          <p:cNvPr id="32" name="Rectangle 113"/>
          <p:cNvSpPr>
            <a:spLocks noChangeArrowheads="1"/>
          </p:cNvSpPr>
          <p:nvPr/>
        </p:nvSpPr>
        <p:spPr bwMode="auto">
          <a:xfrm>
            <a:off x="6335912" y="4958412"/>
            <a:ext cx="2158786" cy="47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2843" tIns="91422" rIns="182843" bIns="91422">
            <a:spAutoFit/>
          </a:bodyPr>
          <a:lstStyle>
            <a:lvl1pPr>
              <a:defRPr sz="3600">
                <a:solidFill>
                  <a:schemeClr val="tx1"/>
                </a:solidFill>
                <a:latin typeface="Lato Light" charset="0"/>
              </a:defRPr>
            </a:lvl1pPr>
            <a:lvl2pPr marL="742950" indent="-285750">
              <a:defRPr sz="3600">
                <a:solidFill>
                  <a:schemeClr val="tx1"/>
                </a:solidFill>
                <a:latin typeface="Lato Light" charset="0"/>
              </a:defRPr>
            </a:lvl2pPr>
            <a:lvl3pPr marL="1143000" indent="-228600">
              <a:defRPr sz="3600">
                <a:solidFill>
                  <a:schemeClr val="tx1"/>
                </a:solidFill>
                <a:latin typeface="Lato Light" charset="0"/>
              </a:defRPr>
            </a:lvl3pPr>
            <a:lvl4pPr marL="1600200" indent="-228600">
              <a:defRPr sz="3600">
                <a:solidFill>
                  <a:schemeClr val="tx1"/>
                </a:solidFill>
                <a:latin typeface="Lato Light" charset="0"/>
              </a:defRPr>
            </a:lvl4pPr>
            <a:lvl5pPr marL="2057400" indent="-228600">
              <a:defRPr sz="3600">
                <a:solidFill>
                  <a:schemeClr val="tx1"/>
                </a:solidFill>
                <a:latin typeface="Lato Light" charset="0"/>
              </a:defRPr>
            </a:lvl5pPr>
            <a:lvl6pPr marL="2514600" indent="-228600" defTabSz="1827213" eaLnBrk="0" fontAlgn="base" hangingPunct="0">
              <a:spcBef>
                <a:spcPct val="0"/>
              </a:spcBef>
              <a:spcAft>
                <a:spcPct val="0"/>
              </a:spcAft>
              <a:defRPr sz="3600">
                <a:solidFill>
                  <a:schemeClr val="tx1"/>
                </a:solidFill>
                <a:latin typeface="Lato Light" charset="0"/>
              </a:defRPr>
            </a:lvl6pPr>
            <a:lvl7pPr marL="2971800" indent="-228600" defTabSz="1827213" eaLnBrk="0" fontAlgn="base" hangingPunct="0">
              <a:spcBef>
                <a:spcPct val="0"/>
              </a:spcBef>
              <a:spcAft>
                <a:spcPct val="0"/>
              </a:spcAft>
              <a:defRPr sz="3600">
                <a:solidFill>
                  <a:schemeClr val="tx1"/>
                </a:solidFill>
                <a:latin typeface="Lato Light" charset="0"/>
              </a:defRPr>
            </a:lvl7pPr>
            <a:lvl8pPr marL="3429000" indent="-228600" defTabSz="1827213" eaLnBrk="0" fontAlgn="base" hangingPunct="0">
              <a:spcBef>
                <a:spcPct val="0"/>
              </a:spcBef>
              <a:spcAft>
                <a:spcPct val="0"/>
              </a:spcAft>
              <a:defRPr sz="3600">
                <a:solidFill>
                  <a:schemeClr val="tx1"/>
                </a:solidFill>
                <a:latin typeface="Lato Light" charset="0"/>
              </a:defRPr>
            </a:lvl8pPr>
            <a:lvl9pPr marL="3886200" indent="-228600" defTabSz="1827213" eaLnBrk="0" fontAlgn="base" hangingPunct="0">
              <a:spcBef>
                <a:spcPct val="0"/>
              </a:spcBef>
              <a:spcAft>
                <a:spcPct val="0"/>
              </a:spcAft>
              <a:defRPr sz="3600">
                <a:solidFill>
                  <a:schemeClr val="tx1"/>
                </a:solidFill>
                <a:latin typeface="Lato Light" charset="0"/>
              </a:defRPr>
            </a:lvl9pPr>
          </a:lstStyle>
          <a:p>
            <a:pPr eaLnBrk="1" hangingPunct="1">
              <a:lnSpc>
                <a:spcPct val="130000"/>
              </a:lnSpc>
            </a:pPr>
            <a:r>
              <a:rPr lang="en-US" altLang="zh-CN" sz="1600" dirty="0">
                <a:solidFill>
                  <a:schemeClr val="tx1">
                    <a:lumMod val="85000"/>
                    <a:lumOff val="15000"/>
                  </a:schemeClr>
                </a:solidFill>
                <a:latin typeface="Arial" charset="0"/>
                <a:ea typeface="微软雅黑" charset="-122"/>
                <a:cs typeface="Roboto Regular" charset="0"/>
                <a:sym typeface="Arial" charset="0"/>
              </a:rPr>
              <a:t>YOUR</a:t>
            </a:r>
            <a:r>
              <a:rPr lang="zh-CN" altLang="en-US" sz="1600" dirty="0">
                <a:solidFill>
                  <a:schemeClr val="tx1">
                    <a:lumMod val="85000"/>
                    <a:lumOff val="15000"/>
                  </a:schemeClr>
                </a:solidFill>
                <a:latin typeface="Arial" charset="0"/>
                <a:ea typeface="微软雅黑" charset="-122"/>
                <a:cs typeface="Roboto Regular" charset="0"/>
                <a:sym typeface="Arial" charset="0"/>
              </a:rPr>
              <a:t> </a:t>
            </a:r>
            <a:r>
              <a:rPr lang="en-US" altLang="zh-CN" sz="1600" dirty="0">
                <a:solidFill>
                  <a:schemeClr val="tx1">
                    <a:lumMod val="85000"/>
                    <a:lumOff val="15000"/>
                  </a:schemeClr>
                </a:solidFill>
                <a:latin typeface="Arial" charset="0"/>
                <a:ea typeface="微软雅黑" charset="-122"/>
                <a:cs typeface="Roboto Regular" charset="0"/>
                <a:sym typeface="Arial" charset="0"/>
              </a:rPr>
              <a:t>TEXT</a:t>
            </a:r>
            <a:r>
              <a:rPr lang="zh-CN" altLang="en-US" sz="1600" dirty="0">
                <a:solidFill>
                  <a:schemeClr val="tx1">
                    <a:lumMod val="85000"/>
                    <a:lumOff val="15000"/>
                  </a:schemeClr>
                </a:solidFill>
                <a:latin typeface="Arial" charset="0"/>
                <a:ea typeface="微软雅黑" charset="-122"/>
                <a:cs typeface="Roboto Regular" charset="0"/>
                <a:sym typeface="Arial" charset="0"/>
              </a:rPr>
              <a:t> </a:t>
            </a:r>
            <a:r>
              <a:rPr lang="en-US" altLang="zh-CN" sz="1600" dirty="0">
                <a:solidFill>
                  <a:schemeClr val="tx1">
                    <a:lumMod val="85000"/>
                    <a:lumOff val="15000"/>
                  </a:schemeClr>
                </a:solidFill>
                <a:latin typeface="Arial" charset="0"/>
                <a:ea typeface="微软雅黑" charset="-122"/>
                <a:cs typeface="Roboto Regular" charset="0"/>
                <a:sym typeface="Arial" charset="0"/>
              </a:rPr>
              <a:t>HERE</a:t>
            </a:r>
          </a:p>
        </p:txBody>
      </p:sp>
      <p:sp>
        <p:nvSpPr>
          <p:cNvPr id="33" name="is1ide-文本框 18"/>
          <p:cNvSpPr txBox="1"/>
          <p:nvPr/>
        </p:nvSpPr>
        <p:spPr>
          <a:xfrm>
            <a:off x="6432893" y="5411449"/>
            <a:ext cx="4565433" cy="1233234"/>
          </a:xfrm>
          <a:prstGeom prst="rect">
            <a:avLst/>
          </a:prstGeom>
          <a:noFill/>
        </p:spPr>
        <p:txBody>
          <a:bodyPr wrap="square">
            <a:noAutofit/>
          </a:bodyPr>
          <a:lstStyle/>
          <a:p>
            <a:pPr>
              <a:lnSpc>
                <a:spcPct val="120000"/>
              </a:lnSpc>
            </a:pPr>
            <a:r>
              <a:rPr lang="en-US" altLang="zh-CN" sz="1100" dirty="0">
                <a:solidFill>
                  <a:schemeClr val="tx1">
                    <a:lumMod val="65000"/>
                    <a:lumOff val="35000"/>
                  </a:schemeClr>
                </a:solidFill>
                <a:latin typeface="华文细黑" panose="02010600040101010101" pitchFamily="2" charset="-122"/>
                <a:ea typeface="华文细黑" panose="02010600040101010101" pitchFamily="2" charset="-122"/>
              </a:rPr>
              <a:t>This PPT template for the rice husk designer pencil demo works, focusing on the production of high-end design templates, I hope to help your </a:t>
            </a:r>
            <a:r>
              <a:rPr lang="en-US" altLang="zh-CN" sz="1100" dirty="0" err="1">
                <a:solidFill>
                  <a:schemeClr val="tx1">
                    <a:lumMod val="65000"/>
                    <a:lumOff val="35000"/>
                  </a:schemeClr>
                </a:solidFill>
                <a:latin typeface="华文细黑" panose="02010600040101010101" pitchFamily="2" charset="-122"/>
                <a:ea typeface="华文细黑" panose="02010600040101010101" pitchFamily="2" charset="-122"/>
              </a:rPr>
              <a:t>demonstrationThis</a:t>
            </a:r>
            <a:r>
              <a:rPr lang="en-US" altLang="zh-CN" sz="1100" dirty="0">
                <a:solidFill>
                  <a:schemeClr val="tx1">
                    <a:lumMod val="65000"/>
                    <a:lumOff val="35000"/>
                  </a:schemeClr>
                </a:solidFill>
                <a:latin typeface="华文细黑" panose="02010600040101010101" pitchFamily="2" charset="-122"/>
                <a:ea typeface="华文细黑" panose="02010600040101010101" pitchFamily="2" charset="-122"/>
              </a:rPr>
              <a:t> PPT template for the rice husk designer</a:t>
            </a:r>
            <a:r>
              <a:rPr lang="zh-CN" altLang="en-US" sz="11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1100" dirty="0">
                <a:solidFill>
                  <a:schemeClr val="tx1">
                    <a:lumMod val="65000"/>
                    <a:lumOff val="35000"/>
                  </a:schemeClr>
                </a:solidFill>
                <a:latin typeface="华文细黑" panose="02010600040101010101" pitchFamily="2" charset="-122"/>
                <a:ea typeface="华文细黑" panose="02010600040101010101" pitchFamily="2" charset="-122"/>
              </a:rPr>
              <a:t>This PPT template </a:t>
            </a:r>
            <a:endParaRPr lang="zh-CN" altLang="en-US" sz="1100" dirty="0">
              <a:solidFill>
                <a:schemeClr val="tx1">
                  <a:lumMod val="65000"/>
                  <a:lumOff val="35000"/>
                </a:schemeClr>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18544520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down)">
                                      <p:cBhvr>
                                        <p:cTn id="7" dur="500"/>
                                        <p:tgtEl>
                                          <p:spTgt spid="29"/>
                                        </p:tgtEl>
                                      </p:cBhvr>
                                    </p:animEffect>
                                  </p:childTnLst>
                                </p:cTn>
                              </p:par>
                              <p:par>
                                <p:cTn id="8" presetID="45" presetClass="entr" presetSubtype="0" fill="hold"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1000"/>
                                        <p:tgtEl>
                                          <p:spTgt spid="34"/>
                                        </p:tgtEl>
                                      </p:cBhvr>
                                    </p:animEffect>
                                    <p:anim calcmode="lin" valueType="num">
                                      <p:cBhvr>
                                        <p:cTn id="11" dur="1000" fill="hold"/>
                                        <p:tgtEl>
                                          <p:spTgt spid="34"/>
                                        </p:tgtEl>
                                        <p:attrNameLst>
                                          <p:attrName>ppt_w</p:attrName>
                                        </p:attrNameLst>
                                      </p:cBhvr>
                                      <p:tavLst>
                                        <p:tav tm="0" fmla="#ppt_w*sin(2.5*pi*$)">
                                          <p:val>
                                            <p:fltVal val="0"/>
                                          </p:val>
                                        </p:tav>
                                        <p:tav tm="100000">
                                          <p:val>
                                            <p:fltVal val="1"/>
                                          </p:val>
                                        </p:tav>
                                      </p:tavLst>
                                    </p:anim>
                                    <p:anim calcmode="lin" valueType="num">
                                      <p:cBhvr>
                                        <p:cTn id="12" dur="1000" fill="hold"/>
                                        <p:tgtEl>
                                          <p:spTgt spid="34"/>
                                        </p:tgtEl>
                                        <p:attrNameLst>
                                          <p:attrName>ppt_h</p:attrName>
                                        </p:attrNameLst>
                                      </p:cBhvr>
                                      <p:tavLst>
                                        <p:tav tm="0">
                                          <p:val>
                                            <p:strVal val="#ppt_h"/>
                                          </p:val>
                                        </p:tav>
                                        <p:tav tm="100000">
                                          <p:val>
                                            <p:strVal val="#ppt_h"/>
                                          </p:val>
                                        </p:tav>
                                      </p:tavLst>
                                    </p:anim>
                                  </p:childTnLst>
                                </p:cTn>
                              </p:par>
                              <p:par>
                                <p:cTn id="13" presetID="45" presetClass="entr" presetSubtype="0"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fade">
                                      <p:cBhvr>
                                        <p:cTn id="15" dur="1000"/>
                                        <p:tgtEl>
                                          <p:spTgt spid="35"/>
                                        </p:tgtEl>
                                      </p:cBhvr>
                                    </p:animEffect>
                                    <p:anim calcmode="lin" valueType="num">
                                      <p:cBhvr>
                                        <p:cTn id="16" dur="1000" fill="hold"/>
                                        <p:tgtEl>
                                          <p:spTgt spid="35"/>
                                        </p:tgtEl>
                                        <p:attrNameLst>
                                          <p:attrName>ppt_w</p:attrName>
                                        </p:attrNameLst>
                                      </p:cBhvr>
                                      <p:tavLst>
                                        <p:tav tm="0" fmla="#ppt_w*sin(2.5*pi*$)">
                                          <p:val>
                                            <p:fltVal val="0"/>
                                          </p:val>
                                        </p:tav>
                                        <p:tav tm="100000">
                                          <p:val>
                                            <p:fltVal val="1"/>
                                          </p:val>
                                        </p:tav>
                                      </p:tavLst>
                                    </p:anim>
                                    <p:anim calcmode="lin" valueType="num">
                                      <p:cBhvr>
                                        <p:cTn id="17" dur="1000" fill="hold"/>
                                        <p:tgtEl>
                                          <p:spTgt spid="35"/>
                                        </p:tgtEl>
                                        <p:attrNameLst>
                                          <p:attrName>ppt_h</p:attrName>
                                        </p:attrNameLst>
                                      </p:cBhvr>
                                      <p:tavLst>
                                        <p:tav tm="0">
                                          <p:val>
                                            <p:strVal val="#ppt_h"/>
                                          </p:val>
                                        </p:tav>
                                        <p:tav tm="100000">
                                          <p:val>
                                            <p:strVal val="#ppt_h"/>
                                          </p:val>
                                        </p:tav>
                                      </p:tavLst>
                                    </p:anim>
                                  </p:childTnLst>
                                </p:cTn>
                              </p:par>
                            </p:childTnLst>
                          </p:cTn>
                        </p:par>
                        <p:par>
                          <p:cTn id="18" fill="hold">
                            <p:stCondLst>
                              <p:cond delay="1000"/>
                            </p:stCondLst>
                            <p:childTnLst>
                              <p:par>
                                <p:cTn id="19" presetID="12" presetClass="entr" presetSubtype="4"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 calcmode="lin" valueType="num">
                                      <p:cBhvr additive="base">
                                        <p:cTn id="21" dur="500"/>
                                        <p:tgtEl>
                                          <p:spTgt spid="30"/>
                                        </p:tgtEl>
                                        <p:attrNameLst>
                                          <p:attrName>ppt_y</p:attrName>
                                        </p:attrNameLst>
                                      </p:cBhvr>
                                      <p:tavLst>
                                        <p:tav tm="0">
                                          <p:val>
                                            <p:strVal val="#ppt_y+#ppt_h*1.125000"/>
                                          </p:val>
                                        </p:tav>
                                        <p:tav tm="100000">
                                          <p:val>
                                            <p:strVal val="#ppt_y"/>
                                          </p:val>
                                        </p:tav>
                                      </p:tavLst>
                                    </p:anim>
                                    <p:animEffect transition="in" filter="wipe(up)">
                                      <p:cBhvr>
                                        <p:cTn id="22" dur="500"/>
                                        <p:tgtEl>
                                          <p:spTgt spid="30"/>
                                        </p:tgtEl>
                                      </p:cBhvr>
                                    </p:animEffect>
                                  </p:childTnLst>
                                </p:cTn>
                              </p:par>
                            </p:childTnLst>
                          </p:cTn>
                        </p:par>
                        <p:par>
                          <p:cTn id="23" fill="hold">
                            <p:stCondLst>
                              <p:cond delay="1500"/>
                            </p:stCondLst>
                            <p:childTnLst>
                              <p:par>
                                <p:cTn id="24" presetID="12" presetClass="entr" presetSubtype="4" fill="hold" grpId="0" nodeType="after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additive="base">
                                        <p:cTn id="26" dur="500"/>
                                        <p:tgtEl>
                                          <p:spTgt spid="31"/>
                                        </p:tgtEl>
                                        <p:attrNameLst>
                                          <p:attrName>ppt_y</p:attrName>
                                        </p:attrNameLst>
                                      </p:cBhvr>
                                      <p:tavLst>
                                        <p:tav tm="0">
                                          <p:val>
                                            <p:strVal val="#ppt_y+#ppt_h*1.125000"/>
                                          </p:val>
                                        </p:tav>
                                        <p:tav tm="100000">
                                          <p:val>
                                            <p:strVal val="#ppt_y"/>
                                          </p:val>
                                        </p:tav>
                                      </p:tavLst>
                                    </p:anim>
                                    <p:animEffect transition="in" filter="wipe(up)">
                                      <p:cBhvr>
                                        <p:cTn id="27" dur="500"/>
                                        <p:tgtEl>
                                          <p:spTgt spid="31"/>
                                        </p:tgtEl>
                                      </p:cBhvr>
                                    </p:animEffect>
                                  </p:childTnLst>
                                </p:cTn>
                              </p:par>
                            </p:childTnLst>
                          </p:cTn>
                        </p:par>
                        <p:par>
                          <p:cTn id="28" fill="hold">
                            <p:stCondLst>
                              <p:cond delay="2000"/>
                            </p:stCondLst>
                            <p:childTnLst>
                              <p:par>
                                <p:cTn id="29" presetID="12" presetClass="entr" presetSubtype="4" fill="hold" grpId="0" nodeType="after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500"/>
                                        <p:tgtEl>
                                          <p:spTgt spid="32"/>
                                        </p:tgtEl>
                                        <p:attrNameLst>
                                          <p:attrName>ppt_y</p:attrName>
                                        </p:attrNameLst>
                                      </p:cBhvr>
                                      <p:tavLst>
                                        <p:tav tm="0">
                                          <p:val>
                                            <p:strVal val="#ppt_y+#ppt_h*1.125000"/>
                                          </p:val>
                                        </p:tav>
                                        <p:tav tm="100000">
                                          <p:val>
                                            <p:strVal val="#ppt_y"/>
                                          </p:val>
                                        </p:tav>
                                      </p:tavLst>
                                    </p:anim>
                                    <p:animEffect transition="in" filter="wipe(up)">
                                      <p:cBhvr>
                                        <p:cTn id="32" dur="500"/>
                                        <p:tgtEl>
                                          <p:spTgt spid="32"/>
                                        </p:tgtEl>
                                      </p:cBhvr>
                                    </p:animEffect>
                                  </p:childTnLst>
                                </p:cTn>
                              </p:par>
                            </p:childTnLst>
                          </p:cTn>
                        </p:par>
                        <p:par>
                          <p:cTn id="33" fill="hold">
                            <p:stCondLst>
                              <p:cond delay="2500"/>
                            </p:stCondLst>
                            <p:childTnLst>
                              <p:par>
                                <p:cTn id="34" presetID="12" presetClass="entr" presetSubtype="4" fill="hold" grpId="0" nodeType="afterEffect">
                                  <p:stCondLst>
                                    <p:cond delay="0"/>
                                  </p:stCondLst>
                                  <p:childTnLst>
                                    <p:set>
                                      <p:cBhvr>
                                        <p:cTn id="35" dur="1" fill="hold">
                                          <p:stCondLst>
                                            <p:cond delay="0"/>
                                          </p:stCondLst>
                                        </p:cTn>
                                        <p:tgtEl>
                                          <p:spTgt spid="33"/>
                                        </p:tgtEl>
                                        <p:attrNameLst>
                                          <p:attrName>style.visibility</p:attrName>
                                        </p:attrNameLst>
                                      </p:cBhvr>
                                      <p:to>
                                        <p:strVal val="visible"/>
                                      </p:to>
                                    </p:set>
                                    <p:anim calcmode="lin" valueType="num">
                                      <p:cBhvr additive="base">
                                        <p:cTn id="36" dur="500"/>
                                        <p:tgtEl>
                                          <p:spTgt spid="33"/>
                                        </p:tgtEl>
                                        <p:attrNameLst>
                                          <p:attrName>ppt_y</p:attrName>
                                        </p:attrNameLst>
                                      </p:cBhvr>
                                      <p:tavLst>
                                        <p:tav tm="0">
                                          <p:val>
                                            <p:strVal val="#ppt_y+#ppt_h*1.125000"/>
                                          </p:val>
                                        </p:tav>
                                        <p:tav tm="100000">
                                          <p:val>
                                            <p:strVal val="#ppt_y"/>
                                          </p:val>
                                        </p:tav>
                                      </p:tavLst>
                                    </p:anim>
                                    <p:animEffect transition="in" filter="wipe(up)">
                                      <p:cBhvr>
                                        <p:cTn id="3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P spid="3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7110" y="1669816"/>
            <a:ext cx="3187728" cy="4035528"/>
          </a:xfrm>
          <a:prstGeom prst="rect">
            <a:avLst/>
          </a:prstGeom>
          <a:effectLst>
            <a:outerShdw blurRad="63500" sx="101000" sy="101000" algn="ctr" rotWithShape="0">
              <a:prstClr val="black">
                <a:alpha val="15000"/>
              </a:prstClr>
            </a:outerShdw>
          </a:effectLst>
        </p:spPr>
      </p:pic>
      <p:sp>
        <p:nvSpPr>
          <p:cNvPr id="21" name="文本框 20"/>
          <p:cNvSpPr txBox="1"/>
          <p:nvPr/>
        </p:nvSpPr>
        <p:spPr>
          <a:xfrm>
            <a:off x="4620276" y="348343"/>
            <a:ext cx="2951449" cy="523220"/>
          </a:xfrm>
          <a:prstGeom prst="rect">
            <a:avLst/>
          </a:prstGeom>
          <a:noFill/>
        </p:spPr>
        <p:txBody>
          <a:bodyPr wrap="none" rtlCol="0">
            <a:spAutoFit/>
          </a:bodyPr>
          <a:lstStyle/>
          <a:p>
            <a:pPr algn="ctr"/>
            <a:r>
              <a:rPr kumimoji="1" lang="en-US" altLang="zh-CN" sz="2800"/>
              <a:t>YOUR </a:t>
            </a:r>
            <a:r>
              <a:rPr kumimoji="1" lang="en-US" altLang="zh-CN" sz="2800" dirty="0"/>
              <a:t>TEXT HERE</a:t>
            </a:r>
            <a:endParaRPr kumimoji="1" lang="zh-CN" altLang="en-US" sz="2800" dirty="0"/>
          </a:p>
        </p:txBody>
      </p:sp>
      <p:cxnSp>
        <p:nvCxnSpPr>
          <p:cNvPr id="22" name="直线连接符 21"/>
          <p:cNvCxnSpPr/>
          <p:nvPr/>
        </p:nvCxnSpPr>
        <p:spPr>
          <a:xfrm>
            <a:off x="5684157" y="1016000"/>
            <a:ext cx="82368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5"/>
          <p:cNvSpPr/>
          <p:nvPr/>
        </p:nvSpPr>
        <p:spPr>
          <a:xfrm>
            <a:off x="5653443" y="2937419"/>
            <a:ext cx="2073930" cy="417971"/>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ormAutofit fontScale="92500" lnSpcReduction="20000"/>
          </a:bodyPr>
          <a:lstStyle/>
          <a:p>
            <a:pPr>
              <a:lnSpc>
                <a:spcPct val="120000"/>
              </a:lnSpc>
            </a:pPr>
            <a:r>
              <a:rPr lang="en-US" altLang="zh-CN" sz="900" dirty="0">
                <a:solidFill>
                  <a:schemeClr val="tx1">
                    <a:lumMod val="65000"/>
                    <a:lumOff val="35000"/>
                  </a:schemeClr>
                </a:solidFill>
                <a:latin typeface="华文细黑" panose="02010600040101010101" pitchFamily="2" charset="-122"/>
                <a:ea typeface="华文细黑" panose="02010600040101010101" pitchFamily="2" charset="-122"/>
              </a:rPr>
              <a:t>This PPT template for the rice husk designer pencil demo works, focusing on the production of high-end</a:t>
            </a:r>
            <a:endParaRPr lang="zh-CN" altLang="en-US" sz="9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2" name="Rectangle 6"/>
          <p:cNvSpPr/>
          <p:nvPr/>
        </p:nvSpPr>
        <p:spPr>
          <a:xfrm>
            <a:off x="5684157" y="2560297"/>
            <a:ext cx="1339965" cy="358963"/>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normAutofit/>
          </a:bodyPr>
          <a:lstStyle/>
          <a:p>
            <a:r>
              <a:rPr lang="zh-CN" altLang="en-US" sz="1400" dirty="0">
                <a:solidFill>
                  <a:schemeClr val="bg1">
                    <a:lumMod val="50000"/>
                  </a:schemeClr>
                </a:solidFill>
                <a:latin typeface="微软雅黑" panose="020B0503020204020204" pitchFamily="34" charset="-122"/>
                <a:ea typeface="微软雅黑" panose="020B0503020204020204" pitchFamily="34" charset="-122"/>
              </a:rPr>
              <a:t>标题文本预设</a:t>
            </a:r>
          </a:p>
        </p:txBody>
      </p:sp>
      <p:grpSp>
        <p:nvGrpSpPr>
          <p:cNvPr id="13" name="Group 9"/>
          <p:cNvGrpSpPr/>
          <p:nvPr/>
        </p:nvGrpSpPr>
        <p:grpSpPr>
          <a:xfrm>
            <a:off x="5150694" y="2569588"/>
            <a:ext cx="376907" cy="376906"/>
            <a:chOff x="0" y="0"/>
            <a:chExt cx="786356" cy="786356"/>
          </a:xfrm>
        </p:grpSpPr>
        <p:sp>
          <p:nvSpPr>
            <p:cNvPr id="14" name="Oval 10"/>
            <p:cNvSpPr/>
            <p:nvPr/>
          </p:nvSpPr>
          <p:spPr>
            <a:xfrm>
              <a:off x="0" y="0"/>
              <a:ext cx="786356" cy="786356"/>
            </a:xfrm>
            <a:prstGeom prst="ellipse">
              <a:avLst/>
            </a:prstGeom>
            <a:solidFill>
              <a:schemeClr val="bg1">
                <a:lumMod val="65000"/>
              </a:schemeClr>
            </a:solidFill>
            <a:ln w="12700" cap="flat">
              <a:noFill/>
              <a:miter lim="400000"/>
            </a:ln>
            <a:effectLst/>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15" name="Freeform: Shape 11"/>
            <p:cNvSpPr/>
            <p:nvPr/>
          </p:nvSpPr>
          <p:spPr>
            <a:xfrm>
              <a:off x="226287" y="226287"/>
              <a:ext cx="333781" cy="333781"/>
            </a:xfrm>
            <a:custGeom>
              <a:avLst/>
              <a:gdLst/>
              <a:ahLst/>
              <a:cxnLst>
                <a:cxn ang="0">
                  <a:pos x="wd2" y="hd2"/>
                </a:cxn>
                <a:cxn ang="5400000">
                  <a:pos x="wd2" y="hd2"/>
                </a:cxn>
                <a:cxn ang="10800000">
                  <a:pos x="wd2" y="hd2"/>
                </a:cxn>
                <a:cxn ang="16200000">
                  <a:pos x="wd2" y="hd2"/>
                </a:cxn>
              </a:cxnLst>
              <a:rect l="0" t="0" r="r" b="b"/>
              <a:pathLst>
                <a:path w="21600" h="21600" extrusionOk="0">
                  <a:moveTo>
                    <a:pt x="21214" y="3086"/>
                  </a:moveTo>
                  <a:lnTo>
                    <a:pt x="20057" y="3086"/>
                  </a:lnTo>
                  <a:cubicBezTo>
                    <a:pt x="19840" y="3086"/>
                    <a:pt x="19671" y="2917"/>
                    <a:pt x="19671" y="2700"/>
                  </a:cubicBezTo>
                  <a:cubicBezTo>
                    <a:pt x="19671" y="2483"/>
                    <a:pt x="19840" y="2314"/>
                    <a:pt x="20057" y="2314"/>
                  </a:cubicBezTo>
                  <a:lnTo>
                    <a:pt x="21214" y="2314"/>
                  </a:lnTo>
                  <a:cubicBezTo>
                    <a:pt x="21431" y="2314"/>
                    <a:pt x="21600" y="2483"/>
                    <a:pt x="21600" y="2700"/>
                  </a:cubicBezTo>
                  <a:cubicBezTo>
                    <a:pt x="21600" y="2917"/>
                    <a:pt x="21431" y="3086"/>
                    <a:pt x="21214" y="3086"/>
                  </a:cubicBezTo>
                  <a:close/>
                  <a:moveTo>
                    <a:pt x="20829" y="5014"/>
                  </a:moveTo>
                  <a:cubicBezTo>
                    <a:pt x="20732" y="5014"/>
                    <a:pt x="20636" y="4978"/>
                    <a:pt x="20551" y="4906"/>
                  </a:cubicBezTo>
                  <a:lnTo>
                    <a:pt x="19467" y="3809"/>
                  </a:lnTo>
                  <a:cubicBezTo>
                    <a:pt x="19310" y="3664"/>
                    <a:pt x="19310" y="3411"/>
                    <a:pt x="19467" y="3267"/>
                  </a:cubicBezTo>
                  <a:cubicBezTo>
                    <a:pt x="19611" y="3110"/>
                    <a:pt x="19864" y="3110"/>
                    <a:pt x="20009" y="3267"/>
                  </a:cubicBezTo>
                  <a:lnTo>
                    <a:pt x="21106" y="4351"/>
                  </a:lnTo>
                  <a:cubicBezTo>
                    <a:pt x="21250" y="4508"/>
                    <a:pt x="21250" y="4749"/>
                    <a:pt x="21106" y="4906"/>
                  </a:cubicBezTo>
                  <a:cubicBezTo>
                    <a:pt x="21021" y="4978"/>
                    <a:pt x="20925" y="5014"/>
                    <a:pt x="20829" y="5014"/>
                  </a:cubicBezTo>
                  <a:close/>
                  <a:moveTo>
                    <a:pt x="20009" y="2133"/>
                  </a:moveTo>
                  <a:cubicBezTo>
                    <a:pt x="19937" y="2206"/>
                    <a:pt x="19840" y="2254"/>
                    <a:pt x="19744" y="2254"/>
                  </a:cubicBezTo>
                  <a:cubicBezTo>
                    <a:pt x="19635" y="2254"/>
                    <a:pt x="19539" y="2206"/>
                    <a:pt x="19467" y="2133"/>
                  </a:cubicBezTo>
                  <a:cubicBezTo>
                    <a:pt x="19310" y="1989"/>
                    <a:pt x="19310" y="1736"/>
                    <a:pt x="19467" y="1591"/>
                  </a:cubicBezTo>
                  <a:lnTo>
                    <a:pt x="20551" y="494"/>
                  </a:lnTo>
                  <a:cubicBezTo>
                    <a:pt x="20708" y="350"/>
                    <a:pt x="20949" y="350"/>
                    <a:pt x="21106" y="494"/>
                  </a:cubicBezTo>
                  <a:cubicBezTo>
                    <a:pt x="21250" y="651"/>
                    <a:pt x="21250" y="892"/>
                    <a:pt x="21106" y="1049"/>
                  </a:cubicBezTo>
                  <a:cubicBezTo>
                    <a:pt x="21106" y="1049"/>
                    <a:pt x="20009" y="2133"/>
                    <a:pt x="20009" y="2133"/>
                  </a:cubicBezTo>
                  <a:close/>
                  <a:moveTo>
                    <a:pt x="19286" y="1543"/>
                  </a:moveTo>
                  <a:cubicBezTo>
                    <a:pt x="19286" y="1760"/>
                    <a:pt x="19117" y="1929"/>
                    <a:pt x="18900" y="1929"/>
                  </a:cubicBezTo>
                  <a:cubicBezTo>
                    <a:pt x="18683" y="1929"/>
                    <a:pt x="18514" y="1760"/>
                    <a:pt x="18514" y="1543"/>
                  </a:cubicBezTo>
                  <a:lnTo>
                    <a:pt x="18514" y="386"/>
                  </a:lnTo>
                  <a:cubicBezTo>
                    <a:pt x="18514" y="169"/>
                    <a:pt x="18683" y="0"/>
                    <a:pt x="18900" y="0"/>
                  </a:cubicBezTo>
                  <a:cubicBezTo>
                    <a:pt x="19117" y="0"/>
                    <a:pt x="19286" y="169"/>
                    <a:pt x="19286" y="386"/>
                  </a:cubicBezTo>
                  <a:cubicBezTo>
                    <a:pt x="19286" y="386"/>
                    <a:pt x="19286" y="1543"/>
                    <a:pt x="19286" y="1543"/>
                  </a:cubicBezTo>
                  <a:close/>
                  <a:moveTo>
                    <a:pt x="18068" y="2254"/>
                  </a:moveTo>
                  <a:cubicBezTo>
                    <a:pt x="17960" y="2254"/>
                    <a:pt x="17863" y="2206"/>
                    <a:pt x="17791" y="2133"/>
                  </a:cubicBezTo>
                  <a:lnTo>
                    <a:pt x="16694" y="1049"/>
                  </a:lnTo>
                  <a:cubicBezTo>
                    <a:pt x="16550" y="892"/>
                    <a:pt x="16550" y="651"/>
                    <a:pt x="16694" y="494"/>
                  </a:cubicBezTo>
                  <a:cubicBezTo>
                    <a:pt x="16851" y="350"/>
                    <a:pt x="17092" y="350"/>
                    <a:pt x="17249" y="494"/>
                  </a:cubicBezTo>
                  <a:lnTo>
                    <a:pt x="18333" y="1591"/>
                  </a:lnTo>
                  <a:cubicBezTo>
                    <a:pt x="18490" y="1736"/>
                    <a:pt x="18490" y="1989"/>
                    <a:pt x="18333" y="2133"/>
                  </a:cubicBezTo>
                  <a:cubicBezTo>
                    <a:pt x="18261" y="2206"/>
                    <a:pt x="18165" y="2254"/>
                    <a:pt x="18068" y="2254"/>
                  </a:cubicBezTo>
                  <a:close/>
                  <a:moveTo>
                    <a:pt x="5882" y="6678"/>
                  </a:moveTo>
                  <a:cubicBezTo>
                    <a:pt x="4146" y="7377"/>
                    <a:pt x="2748" y="8775"/>
                    <a:pt x="2049" y="10511"/>
                  </a:cubicBezTo>
                  <a:cubicBezTo>
                    <a:pt x="1892" y="10908"/>
                    <a:pt x="2073" y="11354"/>
                    <a:pt x="2471" y="11511"/>
                  </a:cubicBezTo>
                  <a:cubicBezTo>
                    <a:pt x="2567" y="11547"/>
                    <a:pt x="2664" y="11571"/>
                    <a:pt x="2760" y="11571"/>
                  </a:cubicBezTo>
                  <a:cubicBezTo>
                    <a:pt x="3074" y="11571"/>
                    <a:pt x="3351" y="11391"/>
                    <a:pt x="3483" y="11089"/>
                  </a:cubicBezTo>
                  <a:cubicBezTo>
                    <a:pt x="4026" y="9739"/>
                    <a:pt x="5111" y="8654"/>
                    <a:pt x="6461" y="8112"/>
                  </a:cubicBezTo>
                  <a:cubicBezTo>
                    <a:pt x="6858" y="7943"/>
                    <a:pt x="7051" y="7497"/>
                    <a:pt x="6883" y="7100"/>
                  </a:cubicBezTo>
                  <a:cubicBezTo>
                    <a:pt x="6726" y="6702"/>
                    <a:pt x="6280" y="6521"/>
                    <a:pt x="5882" y="6678"/>
                  </a:cubicBezTo>
                  <a:close/>
                  <a:moveTo>
                    <a:pt x="18792" y="3363"/>
                  </a:moveTo>
                  <a:lnTo>
                    <a:pt x="15850" y="6292"/>
                  </a:lnTo>
                  <a:lnTo>
                    <a:pt x="16670" y="7112"/>
                  </a:lnTo>
                  <a:cubicBezTo>
                    <a:pt x="16971" y="7413"/>
                    <a:pt x="16971" y="7907"/>
                    <a:pt x="16670" y="8208"/>
                  </a:cubicBezTo>
                  <a:lnTo>
                    <a:pt x="15899" y="8980"/>
                  </a:lnTo>
                  <a:cubicBezTo>
                    <a:pt x="16574" y="10197"/>
                    <a:pt x="16971" y="11608"/>
                    <a:pt x="16971" y="13114"/>
                  </a:cubicBezTo>
                  <a:cubicBezTo>
                    <a:pt x="16971" y="17803"/>
                    <a:pt x="13175" y="21600"/>
                    <a:pt x="8486" y="21600"/>
                  </a:cubicBezTo>
                  <a:cubicBezTo>
                    <a:pt x="3797" y="21600"/>
                    <a:pt x="0" y="17803"/>
                    <a:pt x="0" y="13114"/>
                  </a:cubicBezTo>
                  <a:cubicBezTo>
                    <a:pt x="0" y="8425"/>
                    <a:pt x="3797" y="4629"/>
                    <a:pt x="8486" y="4629"/>
                  </a:cubicBezTo>
                  <a:cubicBezTo>
                    <a:pt x="9992" y="4629"/>
                    <a:pt x="11403" y="5026"/>
                    <a:pt x="12620" y="5701"/>
                  </a:cubicBezTo>
                  <a:lnTo>
                    <a:pt x="13392" y="4930"/>
                  </a:lnTo>
                  <a:cubicBezTo>
                    <a:pt x="13693" y="4629"/>
                    <a:pt x="14187" y="4629"/>
                    <a:pt x="14488" y="4930"/>
                  </a:cubicBezTo>
                  <a:lnTo>
                    <a:pt x="15308" y="5750"/>
                  </a:lnTo>
                  <a:lnTo>
                    <a:pt x="18237" y="2808"/>
                  </a:lnTo>
                  <a:cubicBezTo>
                    <a:pt x="18237" y="2808"/>
                    <a:pt x="18792" y="3363"/>
                    <a:pt x="18792" y="3363"/>
                  </a:cubicBezTo>
                  <a:close/>
                </a:path>
              </a:pathLst>
            </a:custGeom>
            <a:solidFill>
              <a:srgbClr val="FFFFFF"/>
            </a:solidFill>
            <a:ln w="12700" cap="flat">
              <a:noFill/>
              <a:miter lim="400000"/>
            </a:ln>
            <a:effectLst/>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16" name="Rectangle 7"/>
          <p:cNvSpPr/>
          <p:nvPr/>
        </p:nvSpPr>
        <p:spPr>
          <a:xfrm>
            <a:off x="5684158" y="4683755"/>
            <a:ext cx="2043216" cy="417971"/>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ormAutofit fontScale="92500" lnSpcReduction="20000"/>
          </a:bodyPr>
          <a:lstStyle/>
          <a:p>
            <a:pPr>
              <a:lnSpc>
                <a:spcPct val="120000"/>
              </a:lnSpc>
            </a:pPr>
            <a:r>
              <a:rPr lang="en-US" altLang="zh-CN" sz="900">
                <a:solidFill>
                  <a:schemeClr val="tx1">
                    <a:lumMod val="65000"/>
                    <a:lumOff val="35000"/>
                  </a:schemeClr>
                </a:solidFill>
                <a:latin typeface="华文细黑" panose="02010600040101010101" pitchFamily="2" charset="-122"/>
                <a:ea typeface="华文细黑" panose="02010600040101010101" pitchFamily="2" charset="-122"/>
              </a:rPr>
              <a:t>This PPT template for the rice husk designer pencil demo works, focusing on the production of high-end</a:t>
            </a:r>
            <a:endParaRPr lang="zh-CN" altLang="en-US" sz="9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7" name="Rectangle 8"/>
          <p:cNvSpPr/>
          <p:nvPr/>
        </p:nvSpPr>
        <p:spPr>
          <a:xfrm>
            <a:off x="5684157" y="4328799"/>
            <a:ext cx="1339965" cy="358963"/>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normAutofit/>
          </a:bodyPr>
          <a:lstStyle/>
          <a:p>
            <a:r>
              <a:rPr lang="zh-CN" altLang="en-US" sz="1400" dirty="0">
                <a:solidFill>
                  <a:schemeClr val="bg1">
                    <a:lumMod val="50000"/>
                  </a:schemeClr>
                </a:solidFill>
                <a:latin typeface="微软雅黑" panose="020B0503020204020204" pitchFamily="34" charset="-122"/>
                <a:ea typeface="微软雅黑" panose="020B0503020204020204" pitchFamily="34" charset="-122"/>
              </a:rPr>
              <a:t>标题文本预设</a:t>
            </a:r>
          </a:p>
        </p:txBody>
      </p:sp>
      <p:grpSp>
        <p:nvGrpSpPr>
          <p:cNvPr id="18" name="Group 12"/>
          <p:cNvGrpSpPr/>
          <p:nvPr/>
        </p:nvGrpSpPr>
        <p:grpSpPr>
          <a:xfrm>
            <a:off x="5150694" y="4319829"/>
            <a:ext cx="376907" cy="376905"/>
            <a:chOff x="0" y="0"/>
            <a:chExt cx="786356" cy="786356"/>
          </a:xfrm>
        </p:grpSpPr>
        <p:sp>
          <p:nvSpPr>
            <p:cNvPr id="19" name="Oval 13"/>
            <p:cNvSpPr/>
            <p:nvPr/>
          </p:nvSpPr>
          <p:spPr>
            <a:xfrm>
              <a:off x="0" y="0"/>
              <a:ext cx="786356" cy="786356"/>
            </a:xfrm>
            <a:prstGeom prst="ellipse">
              <a:avLst/>
            </a:prstGeom>
            <a:solidFill>
              <a:schemeClr val="bg1">
                <a:lumMod val="65000"/>
              </a:schemeClr>
            </a:solidFill>
            <a:ln w="12700" cap="flat">
              <a:noFill/>
              <a:miter lim="400000"/>
            </a:ln>
            <a:effectLst/>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20" name="Freeform: Shape 14"/>
            <p:cNvSpPr/>
            <p:nvPr/>
          </p:nvSpPr>
          <p:spPr>
            <a:xfrm>
              <a:off x="218132" y="218134"/>
              <a:ext cx="350092" cy="350087"/>
            </a:xfrm>
            <a:custGeom>
              <a:avLst/>
              <a:gdLst/>
              <a:ahLst/>
              <a:cxnLst>
                <a:cxn ang="0">
                  <a:pos x="wd2" y="hd2"/>
                </a:cxn>
                <a:cxn ang="5400000">
                  <a:pos x="wd2" y="hd2"/>
                </a:cxn>
                <a:cxn ang="10800000">
                  <a:pos x="wd2" y="hd2"/>
                </a:cxn>
                <a:cxn ang="16200000">
                  <a:pos x="wd2" y="hd2"/>
                </a:cxn>
              </a:cxnLst>
              <a:rect l="0" t="0" r="r" b="b"/>
              <a:pathLst>
                <a:path w="21600" h="21600" extrusionOk="0">
                  <a:moveTo>
                    <a:pt x="11925" y="10046"/>
                  </a:moveTo>
                  <a:lnTo>
                    <a:pt x="11925" y="4050"/>
                  </a:lnTo>
                  <a:lnTo>
                    <a:pt x="9676" y="4050"/>
                  </a:lnTo>
                  <a:lnTo>
                    <a:pt x="9676" y="11075"/>
                  </a:lnTo>
                  <a:lnTo>
                    <a:pt x="5687" y="13379"/>
                  </a:lnTo>
                  <a:lnTo>
                    <a:pt x="6812" y="15327"/>
                  </a:lnTo>
                  <a:lnTo>
                    <a:pt x="11441" y="12653"/>
                  </a:lnTo>
                  <a:cubicBezTo>
                    <a:pt x="11709" y="12499"/>
                    <a:pt x="11925" y="12121"/>
                    <a:pt x="11925" y="11812"/>
                  </a:cubicBezTo>
                  <a:lnTo>
                    <a:pt x="11925" y="11623"/>
                  </a:lnTo>
                  <a:lnTo>
                    <a:pt x="16695" y="6936"/>
                  </a:lnTo>
                  <a:cubicBezTo>
                    <a:pt x="16473" y="6631"/>
                    <a:pt x="16233" y="6341"/>
                    <a:pt x="15967" y="6074"/>
                  </a:cubicBezTo>
                  <a:cubicBezTo>
                    <a:pt x="15967" y="6074"/>
                    <a:pt x="11925" y="10046"/>
                    <a:pt x="11925" y="10046"/>
                  </a:cubicBezTo>
                  <a:close/>
                  <a:moveTo>
                    <a:pt x="10799" y="19349"/>
                  </a:moveTo>
                  <a:cubicBezTo>
                    <a:pt x="6078" y="19349"/>
                    <a:pt x="2250" y="15522"/>
                    <a:pt x="2250" y="10799"/>
                  </a:cubicBezTo>
                  <a:cubicBezTo>
                    <a:pt x="2250" y="6078"/>
                    <a:pt x="6077" y="2250"/>
                    <a:pt x="10799" y="2250"/>
                  </a:cubicBezTo>
                  <a:cubicBezTo>
                    <a:pt x="15521" y="2250"/>
                    <a:pt x="19350" y="6077"/>
                    <a:pt x="19350" y="10799"/>
                  </a:cubicBezTo>
                  <a:cubicBezTo>
                    <a:pt x="19350" y="15521"/>
                    <a:pt x="15521" y="19349"/>
                    <a:pt x="10799" y="19349"/>
                  </a:cubicBezTo>
                  <a:close/>
                  <a:moveTo>
                    <a:pt x="10800" y="0"/>
                  </a:moveTo>
                  <a:cubicBezTo>
                    <a:pt x="4835" y="0"/>
                    <a:pt x="0" y="4835"/>
                    <a:pt x="0" y="10799"/>
                  </a:cubicBezTo>
                  <a:cubicBezTo>
                    <a:pt x="0" y="16765"/>
                    <a:pt x="4835" y="21600"/>
                    <a:pt x="10800" y="21600"/>
                  </a:cubicBezTo>
                  <a:cubicBezTo>
                    <a:pt x="16764" y="21600"/>
                    <a:pt x="21600" y="16765"/>
                    <a:pt x="21600" y="10799"/>
                  </a:cubicBezTo>
                  <a:cubicBezTo>
                    <a:pt x="21600" y="4835"/>
                    <a:pt x="16764" y="0"/>
                    <a:pt x="10800" y="0"/>
                  </a:cubicBezTo>
                  <a:close/>
                </a:path>
              </a:pathLst>
            </a:custGeom>
            <a:solidFill>
              <a:srgbClr val="FFFFFF"/>
            </a:solidFill>
            <a:ln w="12700" cap="flat">
              <a:noFill/>
              <a:miter lim="400000"/>
            </a:ln>
            <a:effectLst/>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23" name="TextBox 1"/>
          <p:cNvSpPr txBox="1">
            <a:spLocks/>
          </p:cNvSpPr>
          <p:nvPr/>
        </p:nvSpPr>
        <p:spPr>
          <a:xfrm>
            <a:off x="8789329" y="2577253"/>
            <a:ext cx="1339965" cy="358963"/>
          </a:xfrm>
          <a:prstGeom prst="rect">
            <a:avLst/>
          </a:prstGeom>
          <a:ln w="12700">
            <a:miter lim="400000"/>
          </a:ln>
        </p:spPr>
        <p:txBody>
          <a:bodyPr wrap="none" lIns="25400" tIns="25400" rIns="25400" bIns="25400" anchor="ctr">
            <a:normAutofit/>
          </a:bodyPr>
          <a:lstStyle/>
          <a:p>
            <a:r>
              <a:rPr lang="zh-CN" altLang="en-US" sz="1600" dirty="0">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24" name="TextBox 2"/>
          <p:cNvSpPr txBox="1">
            <a:spLocks/>
          </p:cNvSpPr>
          <p:nvPr/>
        </p:nvSpPr>
        <p:spPr>
          <a:xfrm>
            <a:off x="8761935" y="2937419"/>
            <a:ext cx="2113883" cy="417971"/>
          </a:xfrm>
          <a:prstGeom prst="rect">
            <a:avLst/>
          </a:prstGeom>
          <a:ln w="12700">
            <a:miter lim="400000"/>
          </a:ln>
        </p:spPr>
        <p:txBody>
          <a:bodyPr wrap="square" lIns="25400" tIns="25400" rIns="25400" bIns="25400">
            <a:normAutofit fontScale="92500" lnSpcReduction="20000"/>
          </a:bodyPr>
          <a:lstStyle/>
          <a:p>
            <a:pPr>
              <a:lnSpc>
                <a:spcPct val="120000"/>
              </a:lnSpc>
            </a:pPr>
            <a:r>
              <a:rPr lang="en-US" altLang="zh-CN" sz="900">
                <a:solidFill>
                  <a:schemeClr val="tx1">
                    <a:lumMod val="65000"/>
                    <a:lumOff val="35000"/>
                  </a:schemeClr>
                </a:solidFill>
                <a:latin typeface="华文细黑" panose="02010600040101010101" pitchFamily="2" charset="-122"/>
                <a:ea typeface="华文细黑" panose="02010600040101010101" pitchFamily="2" charset="-122"/>
              </a:rPr>
              <a:t>This PPT template for the rice husk designer pencil demo works, focusing on the production of high-end</a:t>
            </a:r>
            <a:endParaRPr lang="zh-CN" altLang="en-US" sz="900" dirty="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25" name="Group 15"/>
          <p:cNvGrpSpPr/>
          <p:nvPr/>
        </p:nvGrpSpPr>
        <p:grpSpPr>
          <a:xfrm>
            <a:off x="8228472" y="2569588"/>
            <a:ext cx="376907" cy="376906"/>
            <a:chOff x="0" y="0"/>
            <a:chExt cx="786356" cy="786356"/>
          </a:xfrm>
        </p:grpSpPr>
        <p:sp>
          <p:nvSpPr>
            <p:cNvPr id="26" name="Oval 16"/>
            <p:cNvSpPr/>
            <p:nvPr/>
          </p:nvSpPr>
          <p:spPr>
            <a:xfrm>
              <a:off x="0" y="0"/>
              <a:ext cx="786356" cy="786356"/>
            </a:xfrm>
            <a:prstGeom prst="ellipse">
              <a:avLst/>
            </a:prstGeom>
            <a:solidFill>
              <a:schemeClr val="bg1">
                <a:lumMod val="65000"/>
              </a:schemeClr>
            </a:solidFill>
            <a:ln w="12700" cap="flat">
              <a:noFill/>
              <a:miter lim="400000"/>
            </a:ln>
            <a:effectLst/>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27" name="Freeform: Shape 17"/>
            <p:cNvSpPr/>
            <p:nvPr/>
          </p:nvSpPr>
          <p:spPr>
            <a:xfrm>
              <a:off x="273987" y="205716"/>
              <a:ext cx="238382" cy="374923"/>
            </a:xfrm>
            <a:custGeom>
              <a:avLst/>
              <a:gdLst/>
              <a:ahLst/>
              <a:cxnLst>
                <a:cxn ang="0">
                  <a:pos x="wd2" y="hd2"/>
                </a:cxn>
                <a:cxn ang="5400000">
                  <a:pos x="wd2" y="hd2"/>
                </a:cxn>
                <a:cxn ang="10800000">
                  <a:pos x="wd2" y="hd2"/>
                </a:cxn>
                <a:cxn ang="16200000">
                  <a:pos x="wd2" y="hd2"/>
                </a:cxn>
              </a:cxnLst>
              <a:rect l="0" t="0" r="r" b="b"/>
              <a:pathLst>
                <a:path w="21600" h="21600" extrusionOk="0">
                  <a:moveTo>
                    <a:pt x="9943" y="1064"/>
                  </a:moveTo>
                  <a:cubicBezTo>
                    <a:pt x="8799" y="1064"/>
                    <a:pt x="7615" y="1428"/>
                    <a:pt x="6901" y="1999"/>
                  </a:cubicBezTo>
                  <a:cubicBezTo>
                    <a:pt x="6186" y="2583"/>
                    <a:pt x="5961" y="3349"/>
                    <a:pt x="5961" y="4076"/>
                  </a:cubicBezTo>
                  <a:cubicBezTo>
                    <a:pt x="5961" y="6023"/>
                    <a:pt x="7697" y="9087"/>
                    <a:pt x="11372" y="9087"/>
                  </a:cubicBezTo>
                  <a:cubicBezTo>
                    <a:pt x="12372" y="9087"/>
                    <a:pt x="13597" y="8775"/>
                    <a:pt x="14291" y="8308"/>
                  </a:cubicBezTo>
                  <a:cubicBezTo>
                    <a:pt x="15149" y="7737"/>
                    <a:pt x="15373" y="7010"/>
                    <a:pt x="15373" y="6244"/>
                  </a:cubicBezTo>
                  <a:cubicBezTo>
                    <a:pt x="15373" y="4323"/>
                    <a:pt x="13617" y="1064"/>
                    <a:pt x="9943" y="1064"/>
                  </a:cubicBezTo>
                  <a:close/>
                  <a:moveTo>
                    <a:pt x="13046" y="13656"/>
                  </a:moveTo>
                  <a:cubicBezTo>
                    <a:pt x="12719" y="13630"/>
                    <a:pt x="12392" y="13630"/>
                    <a:pt x="12045" y="13630"/>
                  </a:cubicBezTo>
                  <a:cubicBezTo>
                    <a:pt x="8738" y="13630"/>
                    <a:pt x="3797" y="14305"/>
                    <a:pt x="3797" y="16979"/>
                  </a:cubicBezTo>
                  <a:cubicBezTo>
                    <a:pt x="3797" y="19510"/>
                    <a:pt x="8085" y="20419"/>
                    <a:pt x="11412" y="20419"/>
                  </a:cubicBezTo>
                  <a:cubicBezTo>
                    <a:pt x="14434" y="20419"/>
                    <a:pt x="17762" y="19614"/>
                    <a:pt x="17762" y="17381"/>
                  </a:cubicBezTo>
                  <a:cubicBezTo>
                    <a:pt x="17762" y="15629"/>
                    <a:pt x="15026" y="14564"/>
                    <a:pt x="13046" y="13656"/>
                  </a:cubicBezTo>
                  <a:close/>
                  <a:moveTo>
                    <a:pt x="21600" y="0"/>
                  </a:moveTo>
                  <a:lnTo>
                    <a:pt x="18803" y="1142"/>
                  </a:lnTo>
                  <a:lnTo>
                    <a:pt x="16108" y="1142"/>
                  </a:lnTo>
                  <a:cubicBezTo>
                    <a:pt x="18027" y="2168"/>
                    <a:pt x="19191" y="3310"/>
                    <a:pt x="19191" y="4946"/>
                  </a:cubicBezTo>
                  <a:cubicBezTo>
                    <a:pt x="19191" y="8308"/>
                    <a:pt x="14352" y="8684"/>
                    <a:pt x="14352" y="10333"/>
                  </a:cubicBezTo>
                  <a:cubicBezTo>
                    <a:pt x="14352" y="12046"/>
                    <a:pt x="20661" y="12617"/>
                    <a:pt x="20661" y="16278"/>
                  </a:cubicBezTo>
                  <a:cubicBezTo>
                    <a:pt x="20661" y="17070"/>
                    <a:pt x="20293" y="17849"/>
                    <a:pt x="19660" y="18524"/>
                  </a:cubicBezTo>
                  <a:cubicBezTo>
                    <a:pt x="17578" y="20795"/>
                    <a:pt x="13189" y="21600"/>
                    <a:pt x="9289" y="21600"/>
                  </a:cubicBezTo>
                  <a:cubicBezTo>
                    <a:pt x="6227" y="21600"/>
                    <a:pt x="2450" y="21094"/>
                    <a:pt x="735" y="19276"/>
                  </a:cubicBezTo>
                  <a:cubicBezTo>
                    <a:pt x="245" y="18770"/>
                    <a:pt x="0" y="18173"/>
                    <a:pt x="0" y="17576"/>
                  </a:cubicBezTo>
                  <a:cubicBezTo>
                    <a:pt x="0" y="16109"/>
                    <a:pt x="1429" y="14889"/>
                    <a:pt x="3328" y="14136"/>
                  </a:cubicBezTo>
                  <a:cubicBezTo>
                    <a:pt x="5716" y="13188"/>
                    <a:pt x="8820" y="12955"/>
                    <a:pt x="11576" y="12838"/>
                  </a:cubicBezTo>
                  <a:cubicBezTo>
                    <a:pt x="10841" y="12241"/>
                    <a:pt x="10290" y="11709"/>
                    <a:pt x="10290" y="10930"/>
                  </a:cubicBezTo>
                  <a:cubicBezTo>
                    <a:pt x="10290" y="10514"/>
                    <a:pt x="10453" y="10190"/>
                    <a:pt x="10718" y="9826"/>
                  </a:cubicBezTo>
                  <a:cubicBezTo>
                    <a:pt x="10249" y="9852"/>
                    <a:pt x="9800" y="9878"/>
                    <a:pt x="9330" y="9878"/>
                  </a:cubicBezTo>
                  <a:cubicBezTo>
                    <a:pt x="5349" y="9878"/>
                    <a:pt x="2164" y="8035"/>
                    <a:pt x="2164" y="5452"/>
                  </a:cubicBezTo>
                  <a:cubicBezTo>
                    <a:pt x="2164" y="4024"/>
                    <a:pt x="3205" y="2622"/>
                    <a:pt x="4920" y="1687"/>
                  </a:cubicBezTo>
                  <a:cubicBezTo>
                    <a:pt x="7105" y="480"/>
                    <a:pt x="10249" y="0"/>
                    <a:pt x="13087" y="0"/>
                  </a:cubicBezTo>
                  <a:cubicBezTo>
                    <a:pt x="13087" y="0"/>
                    <a:pt x="21600" y="0"/>
                    <a:pt x="21600" y="0"/>
                  </a:cubicBezTo>
                  <a:close/>
                </a:path>
              </a:pathLst>
            </a:custGeom>
            <a:solidFill>
              <a:srgbClr val="FFFFFF"/>
            </a:solidFill>
            <a:ln w="12700" cap="flat">
              <a:noFill/>
              <a:miter lim="400000"/>
            </a:ln>
            <a:effectLst/>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28" name="Rectangle 3"/>
          <p:cNvSpPr/>
          <p:nvPr/>
        </p:nvSpPr>
        <p:spPr>
          <a:xfrm>
            <a:off x="8761935" y="4683754"/>
            <a:ext cx="2113883" cy="417971"/>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ormAutofit fontScale="92500" lnSpcReduction="20000"/>
          </a:bodyPr>
          <a:lstStyle/>
          <a:p>
            <a:pPr>
              <a:lnSpc>
                <a:spcPct val="120000"/>
              </a:lnSpc>
            </a:pPr>
            <a:r>
              <a:rPr lang="en-US" altLang="zh-CN" sz="900">
                <a:solidFill>
                  <a:schemeClr val="tx1">
                    <a:lumMod val="65000"/>
                    <a:lumOff val="35000"/>
                  </a:schemeClr>
                </a:solidFill>
                <a:latin typeface="华文细黑" panose="02010600040101010101" pitchFamily="2" charset="-122"/>
                <a:ea typeface="华文细黑" panose="02010600040101010101" pitchFamily="2" charset="-122"/>
              </a:rPr>
              <a:t>This PPT template for the rice husk designer pencil demo works, focusing on the production of high-end</a:t>
            </a:r>
            <a:endParaRPr lang="zh-CN" altLang="en-US" sz="9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6" name="Rectangle 4"/>
          <p:cNvSpPr/>
          <p:nvPr/>
        </p:nvSpPr>
        <p:spPr>
          <a:xfrm>
            <a:off x="8761935" y="4328799"/>
            <a:ext cx="1339965" cy="358963"/>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normAutofit/>
          </a:bodyPr>
          <a:lstStyle/>
          <a:p>
            <a:r>
              <a:rPr lang="zh-CN" altLang="en-US" sz="1400" dirty="0">
                <a:solidFill>
                  <a:schemeClr val="bg1">
                    <a:lumMod val="50000"/>
                  </a:schemeClr>
                </a:solidFill>
                <a:latin typeface="微软雅黑" panose="020B0503020204020204" pitchFamily="34" charset="-122"/>
                <a:ea typeface="微软雅黑" panose="020B0503020204020204" pitchFamily="34" charset="-122"/>
              </a:rPr>
              <a:t>标题文本预设</a:t>
            </a:r>
          </a:p>
        </p:txBody>
      </p:sp>
      <p:grpSp>
        <p:nvGrpSpPr>
          <p:cNvPr id="37" name="Group 18"/>
          <p:cNvGrpSpPr/>
          <p:nvPr/>
        </p:nvGrpSpPr>
        <p:grpSpPr>
          <a:xfrm>
            <a:off x="8228472" y="4319829"/>
            <a:ext cx="376907" cy="376905"/>
            <a:chOff x="0" y="0"/>
            <a:chExt cx="786356" cy="786356"/>
          </a:xfrm>
        </p:grpSpPr>
        <p:sp>
          <p:nvSpPr>
            <p:cNvPr id="38" name="Oval 19"/>
            <p:cNvSpPr/>
            <p:nvPr/>
          </p:nvSpPr>
          <p:spPr>
            <a:xfrm>
              <a:off x="0" y="0"/>
              <a:ext cx="786356" cy="786356"/>
            </a:xfrm>
            <a:prstGeom prst="ellipse">
              <a:avLst/>
            </a:prstGeom>
            <a:solidFill>
              <a:schemeClr val="bg1">
                <a:lumMod val="65000"/>
              </a:schemeClr>
            </a:solidFill>
            <a:ln w="12700" cap="flat">
              <a:noFill/>
              <a:miter lim="400000"/>
            </a:ln>
            <a:effectLst/>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39" name="Freeform: Shape 20"/>
            <p:cNvSpPr/>
            <p:nvPr/>
          </p:nvSpPr>
          <p:spPr>
            <a:xfrm>
              <a:off x="201869" y="205716"/>
              <a:ext cx="382617" cy="374923"/>
            </a:xfrm>
            <a:custGeom>
              <a:avLst/>
              <a:gdLst/>
              <a:ahLst/>
              <a:cxnLst>
                <a:cxn ang="0">
                  <a:pos x="wd2" y="hd2"/>
                </a:cxn>
                <a:cxn ang="5400000">
                  <a:pos x="wd2" y="hd2"/>
                </a:cxn>
                <a:cxn ang="10800000">
                  <a:pos x="wd2" y="hd2"/>
                </a:cxn>
                <a:cxn ang="16200000">
                  <a:pos x="wd2" y="hd2"/>
                </a:cxn>
              </a:cxnLst>
              <a:rect l="0" t="0" r="r" b="b"/>
              <a:pathLst>
                <a:path w="21600" h="21600" extrusionOk="0">
                  <a:moveTo>
                    <a:pt x="17992" y="8346"/>
                  </a:moveTo>
                  <a:lnTo>
                    <a:pt x="17992" y="4664"/>
                  </a:lnTo>
                  <a:lnTo>
                    <a:pt x="15587" y="4664"/>
                  </a:lnTo>
                  <a:lnTo>
                    <a:pt x="15587" y="8346"/>
                  </a:lnTo>
                  <a:lnTo>
                    <a:pt x="11979" y="8346"/>
                  </a:lnTo>
                  <a:lnTo>
                    <a:pt x="11979" y="10800"/>
                  </a:lnTo>
                  <a:lnTo>
                    <a:pt x="15587" y="10800"/>
                  </a:lnTo>
                  <a:lnTo>
                    <a:pt x="15587" y="14482"/>
                  </a:lnTo>
                  <a:lnTo>
                    <a:pt x="17992" y="14482"/>
                  </a:lnTo>
                  <a:lnTo>
                    <a:pt x="17992" y="10800"/>
                  </a:lnTo>
                  <a:lnTo>
                    <a:pt x="21600" y="10800"/>
                  </a:lnTo>
                  <a:lnTo>
                    <a:pt x="21600" y="8346"/>
                  </a:lnTo>
                  <a:cubicBezTo>
                    <a:pt x="21600" y="8346"/>
                    <a:pt x="17992" y="8346"/>
                    <a:pt x="17992" y="8346"/>
                  </a:cubicBezTo>
                  <a:close/>
                  <a:moveTo>
                    <a:pt x="8626" y="4205"/>
                  </a:moveTo>
                  <a:cubicBezTo>
                    <a:pt x="9169" y="6154"/>
                    <a:pt x="8350" y="8188"/>
                    <a:pt x="7043" y="8565"/>
                  </a:cubicBezTo>
                  <a:cubicBezTo>
                    <a:pt x="6893" y="8608"/>
                    <a:pt x="6739" y="8629"/>
                    <a:pt x="6582" y="8629"/>
                  </a:cubicBezTo>
                  <a:cubicBezTo>
                    <a:pt x="5387" y="8629"/>
                    <a:pt x="4202" y="7394"/>
                    <a:pt x="3762" y="5692"/>
                  </a:cubicBezTo>
                  <a:cubicBezTo>
                    <a:pt x="3516" y="4740"/>
                    <a:pt x="3537" y="3903"/>
                    <a:pt x="3818" y="3100"/>
                  </a:cubicBezTo>
                  <a:cubicBezTo>
                    <a:pt x="4094" y="2309"/>
                    <a:pt x="4592" y="1777"/>
                    <a:pt x="5217" y="1597"/>
                  </a:cubicBezTo>
                  <a:cubicBezTo>
                    <a:pt x="5367" y="1554"/>
                    <a:pt x="5522" y="1532"/>
                    <a:pt x="5680" y="1532"/>
                  </a:cubicBezTo>
                  <a:cubicBezTo>
                    <a:pt x="7123" y="1532"/>
                    <a:pt x="8052" y="2143"/>
                    <a:pt x="8626" y="4205"/>
                  </a:cubicBezTo>
                  <a:close/>
                  <a:moveTo>
                    <a:pt x="10070" y="16448"/>
                  </a:moveTo>
                  <a:cubicBezTo>
                    <a:pt x="10176" y="18174"/>
                    <a:pt x="8730" y="19447"/>
                    <a:pt x="6556" y="19607"/>
                  </a:cubicBezTo>
                  <a:cubicBezTo>
                    <a:pt x="4350" y="19773"/>
                    <a:pt x="2534" y="18759"/>
                    <a:pt x="2428" y="17035"/>
                  </a:cubicBezTo>
                  <a:cubicBezTo>
                    <a:pt x="2376" y="16205"/>
                    <a:pt x="2733" y="15395"/>
                    <a:pt x="3432" y="14748"/>
                  </a:cubicBezTo>
                  <a:cubicBezTo>
                    <a:pt x="4140" y="14094"/>
                    <a:pt x="5113" y="13689"/>
                    <a:pt x="6172" y="13609"/>
                  </a:cubicBezTo>
                  <a:cubicBezTo>
                    <a:pt x="6297" y="13602"/>
                    <a:pt x="6421" y="13595"/>
                    <a:pt x="6545" y="13595"/>
                  </a:cubicBezTo>
                  <a:cubicBezTo>
                    <a:pt x="8588" y="13596"/>
                    <a:pt x="9971" y="14821"/>
                    <a:pt x="10070" y="16448"/>
                  </a:cubicBezTo>
                  <a:close/>
                  <a:moveTo>
                    <a:pt x="1143" y="5387"/>
                  </a:moveTo>
                  <a:cubicBezTo>
                    <a:pt x="1143" y="7220"/>
                    <a:pt x="1742" y="8543"/>
                    <a:pt x="2925" y="9320"/>
                  </a:cubicBezTo>
                  <a:cubicBezTo>
                    <a:pt x="3894" y="9958"/>
                    <a:pt x="5017" y="10054"/>
                    <a:pt x="5602" y="10054"/>
                  </a:cubicBezTo>
                  <a:cubicBezTo>
                    <a:pt x="5744" y="10054"/>
                    <a:pt x="5858" y="10046"/>
                    <a:pt x="5937" y="10042"/>
                  </a:cubicBezTo>
                  <a:cubicBezTo>
                    <a:pt x="5937" y="10042"/>
                    <a:pt x="5752" y="11274"/>
                    <a:pt x="6647" y="12491"/>
                  </a:cubicBezTo>
                  <a:lnTo>
                    <a:pt x="6606" y="12491"/>
                  </a:lnTo>
                  <a:cubicBezTo>
                    <a:pt x="5056" y="12491"/>
                    <a:pt x="0" y="12822"/>
                    <a:pt x="0" y="17065"/>
                  </a:cubicBezTo>
                  <a:cubicBezTo>
                    <a:pt x="0" y="21380"/>
                    <a:pt x="4643" y="21600"/>
                    <a:pt x="5575" y="21600"/>
                  </a:cubicBezTo>
                  <a:cubicBezTo>
                    <a:pt x="5649" y="21600"/>
                    <a:pt x="5692" y="21598"/>
                    <a:pt x="5692" y="21598"/>
                  </a:cubicBezTo>
                  <a:cubicBezTo>
                    <a:pt x="5702" y="21598"/>
                    <a:pt x="5768" y="21600"/>
                    <a:pt x="5882" y="21600"/>
                  </a:cubicBezTo>
                  <a:cubicBezTo>
                    <a:pt x="6480" y="21600"/>
                    <a:pt x="8025" y="21524"/>
                    <a:pt x="9459" y="20811"/>
                  </a:cubicBezTo>
                  <a:cubicBezTo>
                    <a:pt x="11321" y="19891"/>
                    <a:pt x="12265" y="18284"/>
                    <a:pt x="12265" y="16043"/>
                  </a:cubicBezTo>
                  <a:cubicBezTo>
                    <a:pt x="12265" y="13878"/>
                    <a:pt x="10827" y="12590"/>
                    <a:pt x="9777" y="11647"/>
                  </a:cubicBezTo>
                  <a:cubicBezTo>
                    <a:pt x="9136" y="11071"/>
                    <a:pt x="8582" y="10575"/>
                    <a:pt x="8582" y="10093"/>
                  </a:cubicBezTo>
                  <a:cubicBezTo>
                    <a:pt x="8582" y="9602"/>
                    <a:pt x="8987" y="9233"/>
                    <a:pt x="9498" y="8765"/>
                  </a:cubicBezTo>
                  <a:cubicBezTo>
                    <a:pt x="10327" y="8010"/>
                    <a:pt x="11108" y="6934"/>
                    <a:pt x="11108" y="4899"/>
                  </a:cubicBezTo>
                  <a:cubicBezTo>
                    <a:pt x="11108" y="3111"/>
                    <a:pt x="10881" y="1910"/>
                    <a:pt x="9480" y="1147"/>
                  </a:cubicBezTo>
                  <a:cubicBezTo>
                    <a:pt x="9626" y="1072"/>
                    <a:pt x="10143" y="1016"/>
                    <a:pt x="10398" y="979"/>
                  </a:cubicBezTo>
                  <a:cubicBezTo>
                    <a:pt x="11156" y="874"/>
                    <a:pt x="12267" y="754"/>
                    <a:pt x="12267" y="122"/>
                  </a:cubicBezTo>
                  <a:lnTo>
                    <a:pt x="12267" y="0"/>
                  </a:lnTo>
                  <a:lnTo>
                    <a:pt x="6736" y="0"/>
                  </a:lnTo>
                  <a:cubicBezTo>
                    <a:pt x="6680" y="3"/>
                    <a:pt x="1143" y="211"/>
                    <a:pt x="1143" y="5387"/>
                  </a:cubicBezTo>
                  <a:close/>
                </a:path>
              </a:pathLst>
            </a:custGeom>
            <a:solidFill>
              <a:srgbClr val="FFFFFF"/>
            </a:solidFill>
            <a:ln w="12700" cap="flat">
              <a:noFill/>
              <a:miter lim="400000"/>
            </a:ln>
            <a:effectLst/>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574364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5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1000"/>
                                        <p:tgtEl>
                                          <p:spTgt spid="1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childTnLst>
                                </p:cTn>
                              </p:par>
                            </p:childTnLst>
                          </p:cTn>
                        </p:par>
                        <p:par>
                          <p:cTn id="22" fill="hold">
                            <p:stCondLst>
                              <p:cond delay="2500"/>
                            </p:stCondLst>
                            <p:childTnLst>
                              <p:par>
                                <p:cTn id="23" presetID="53" presetClass="entr" presetSubtype="16" fill="hold" nodeType="after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p:cTn id="25" dur="500" fill="hold"/>
                                        <p:tgtEl>
                                          <p:spTgt spid="25"/>
                                        </p:tgtEl>
                                        <p:attrNameLst>
                                          <p:attrName>ppt_w</p:attrName>
                                        </p:attrNameLst>
                                      </p:cBhvr>
                                      <p:tavLst>
                                        <p:tav tm="0">
                                          <p:val>
                                            <p:fltVal val="0"/>
                                          </p:val>
                                        </p:tav>
                                        <p:tav tm="100000">
                                          <p:val>
                                            <p:strVal val="#ppt_w"/>
                                          </p:val>
                                        </p:tav>
                                      </p:tavLst>
                                    </p:anim>
                                    <p:anim calcmode="lin" valueType="num">
                                      <p:cBhvr>
                                        <p:cTn id="26" dur="500" fill="hold"/>
                                        <p:tgtEl>
                                          <p:spTgt spid="25"/>
                                        </p:tgtEl>
                                        <p:attrNameLst>
                                          <p:attrName>ppt_h</p:attrName>
                                        </p:attrNameLst>
                                      </p:cBhvr>
                                      <p:tavLst>
                                        <p:tav tm="0">
                                          <p:val>
                                            <p:fltVal val="0"/>
                                          </p:val>
                                        </p:tav>
                                        <p:tav tm="100000">
                                          <p:val>
                                            <p:strVal val="#ppt_h"/>
                                          </p:val>
                                        </p:tav>
                                      </p:tavLst>
                                    </p:anim>
                                    <p:animEffect transition="in" filter="fade">
                                      <p:cBhvr>
                                        <p:cTn id="27" dur="500"/>
                                        <p:tgtEl>
                                          <p:spTgt spid="25"/>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1000"/>
                                        <p:tgtEl>
                                          <p:spTgt spid="2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1000"/>
                                        <p:tgtEl>
                                          <p:spTgt spid="24"/>
                                        </p:tgtEl>
                                      </p:cBhvr>
                                    </p:animEffect>
                                  </p:childTnLst>
                                </p:cTn>
                              </p:par>
                            </p:childTnLst>
                          </p:cTn>
                        </p:par>
                        <p:par>
                          <p:cTn id="35" fill="hold">
                            <p:stCondLst>
                              <p:cond delay="4000"/>
                            </p:stCondLst>
                            <p:childTnLst>
                              <p:par>
                                <p:cTn id="36" presetID="53" presetClass="entr" presetSubtype="16" fill="hold" nodeType="afterEffect">
                                  <p:stCondLst>
                                    <p:cond delay="0"/>
                                  </p:stCondLst>
                                  <p:childTnLst>
                                    <p:set>
                                      <p:cBhvr>
                                        <p:cTn id="37" dur="1" fill="hold">
                                          <p:stCondLst>
                                            <p:cond delay="0"/>
                                          </p:stCondLst>
                                        </p:cTn>
                                        <p:tgtEl>
                                          <p:spTgt spid="18"/>
                                        </p:tgtEl>
                                        <p:attrNameLst>
                                          <p:attrName>style.visibility</p:attrName>
                                        </p:attrNameLst>
                                      </p:cBhvr>
                                      <p:to>
                                        <p:strVal val="visible"/>
                                      </p:to>
                                    </p:set>
                                    <p:anim calcmode="lin" valueType="num">
                                      <p:cBhvr>
                                        <p:cTn id="38" dur="500" fill="hold"/>
                                        <p:tgtEl>
                                          <p:spTgt spid="18"/>
                                        </p:tgtEl>
                                        <p:attrNameLst>
                                          <p:attrName>ppt_w</p:attrName>
                                        </p:attrNameLst>
                                      </p:cBhvr>
                                      <p:tavLst>
                                        <p:tav tm="0">
                                          <p:val>
                                            <p:fltVal val="0"/>
                                          </p:val>
                                        </p:tav>
                                        <p:tav tm="100000">
                                          <p:val>
                                            <p:strVal val="#ppt_w"/>
                                          </p:val>
                                        </p:tav>
                                      </p:tavLst>
                                    </p:anim>
                                    <p:anim calcmode="lin" valueType="num">
                                      <p:cBhvr>
                                        <p:cTn id="39" dur="500" fill="hold"/>
                                        <p:tgtEl>
                                          <p:spTgt spid="18"/>
                                        </p:tgtEl>
                                        <p:attrNameLst>
                                          <p:attrName>ppt_h</p:attrName>
                                        </p:attrNameLst>
                                      </p:cBhvr>
                                      <p:tavLst>
                                        <p:tav tm="0">
                                          <p:val>
                                            <p:fltVal val="0"/>
                                          </p:val>
                                        </p:tav>
                                        <p:tav tm="100000">
                                          <p:val>
                                            <p:strVal val="#ppt_h"/>
                                          </p:val>
                                        </p:tav>
                                      </p:tavLst>
                                    </p:anim>
                                    <p:animEffect transition="in" filter="fade">
                                      <p:cBhvr>
                                        <p:cTn id="40" dur="500"/>
                                        <p:tgtEl>
                                          <p:spTgt spid="18"/>
                                        </p:tgtEl>
                                      </p:cBhvr>
                                    </p:animEffect>
                                  </p:childTnLst>
                                </p:cTn>
                              </p:par>
                            </p:childTnLst>
                          </p:cTn>
                        </p:par>
                        <p:par>
                          <p:cTn id="41" fill="hold">
                            <p:stCondLst>
                              <p:cond delay="4500"/>
                            </p:stCondLst>
                            <p:childTnLst>
                              <p:par>
                                <p:cTn id="42" presetID="10" presetClass="entr" presetSubtype="0" fill="hold" grpId="0" nodeType="after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1000"/>
                                        <p:tgtEl>
                                          <p:spTgt spid="1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1000"/>
                                        <p:tgtEl>
                                          <p:spTgt spid="16"/>
                                        </p:tgtEl>
                                      </p:cBhvr>
                                    </p:animEffect>
                                  </p:childTnLst>
                                </p:cTn>
                              </p:par>
                            </p:childTnLst>
                          </p:cTn>
                        </p:par>
                        <p:par>
                          <p:cTn id="48" fill="hold">
                            <p:stCondLst>
                              <p:cond delay="5500"/>
                            </p:stCondLst>
                            <p:childTnLst>
                              <p:par>
                                <p:cTn id="49" presetID="53" presetClass="entr" presetSubtype="16" fill="hold" nodeType="afterEffect">
                                  <p:stCondLst>
                                    <p:cond delay="0"/>
                                  </p:stCondLst>
                                  <p:childTnLst>
                                    <p:set>
                                      <p:cBhvr>
                                        <p:cTn id="50" dur="1" fill="hold">
                                          <p:stCondLst>
                                            <p:cond delay="0"/>
                                          </p:stCondLst>
                                        </p:cTn>
                                        <p:tgtEl>
                                          <p:spTgt spid="37"/>
                                        </p:tgtEl>
                                        <p:attrNameLst>
                                          <p:attrName>style.visibility</p:attrName>
                                        </p:attrNameLst>
                                      </p:cBhvr>
                                      <p:to>
                                        <p:strVal val="visible"/>
                                      </p:to>
                                    </p:set>
                                    <p:anim calcmode="lin" valueType="num">
                                      <p:cBhvr>
                                        <p:cTn id="51" dur="500" fill="hold"/>
                                        <p:tgtEl>
                                          <p:spTgt spid="37"/>
                                        </p:tgtEl>
                                        <p:attrNameLst>
                                          <p:attrName>ppt_w</p:attrName>
                                        </p:attrNameLst>
                                      </p:cBhvr>
                                      <p:tavLst>
                                        <p:tav tm="0">
                                          <p:val>
                                            <p:fltVal val="0"/>
                                          </p:val>
                                        </p:tav>
                                        <p:tav tm="100000">
                                          <p:val>
                                            <p:strVal val="#ppt_w"/>
                                          </p:val>
                                        </p:tav>
                                      </p:tavLst>
                                    </p:anim>
                                    <p:anim calcmode="lin" valueType="num">
                                      <p:cBhvr>
                                        <p:cTn id="52" dur="500" fill="hold"/>
                                        <p:tgtEl>
                                          <p:spTgt spid="37"/>
                                        </p:tgtEl>
                                        <p:attrNameLst>
                                          <p:attrName>ppt_h</p:attrName>
                                        </p:attrNameLst>
                                      </p:cBhvr>
                                      <p:tavLst>
                                        <p:tav tm="0">
                                          <p:val>
                                            <p:fltVal val="0"/>
                                          </p:val>
                                        </p:tav>
                                        <p:tav tm="100000">
                                          <p:val>
                                            <p:strVal val="#ppt_h"/>
                                          </p:val>
                                        </p:tav>
                                      </p:tavLst>
                                    </p:anim>
                                    <p:animEffect transition="in" filter="fade">
                                      <p:cBhvr>
                                        <p:cTn id="53" dur="500"/>
                                        <p:tgtEl>
                                          <p:spTgt spid="37"/>
                                        </p:tgtEl>
                                      </p:cBhvr>
                                    </p:animEffect>
                                  </p:childTnLst>
                                </p:cTn>
                              </p:par>
                            </p:childTnLst>
                          </p:cTn>
                        </p:par>
                        <p:par>
                          <p:cTn id="54" fill="hold">
                            <p:stCondLst>
                              <p:cond delay="6000"/>
                            </p:stCondLst>
                            <p:childTnLst>
                              <p:par>
                                <p:cTn id="55" presetID="10" presetClass="entr" presetSubtype="0" fill="hold" grpId="0" nodeType="after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fade">
                                      <p:cBhvr>
                                        <p:cTn id="57" dur="500"/>
                                        <p:tgtEl>
                                          <p:spTgt spid="36"/>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fade">
                                      <p:cBhvr>
                                        <p:cTn id="6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6" grpId="0" animBg="1"/>
      <p:bldP spid="17" grpId="0" animBg="1"/>
      <p:bldP spid="23" grpId="0" animBg="1"/>
      <p:bldP spid="24" grpId="0" animBg="1"/>
      <p:bldP spid="28" grpId="0" animBg="1"/>
      <p:bldP spid="3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 y="-15361"/>
            <a:ext cx="4974956" cy="687336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361"/>
            <a:ext cx="4582240" cy="6873361"/>
          </a:xfrm>
          <a:prstGeom prst="rect">
            <a:avLst/>
          </a:prstGeom>
        </p:spPr>
      </p:pic>
      <p:sp>
        <p:nvSpPr>
          <p:cNvPr id="6" name="文本框 5"/>
          <p:cNvSpPr txBox="1"/>
          <p:nvPr/>
        </p:nvSpPr>
        <p:spPr>
          <a:xfrm rot="16200000">
            <a:off x="1833714" y="2913487"/>
            <a:ext cx="4435830" cy="1015663"/>
          </a:xfrm>
          <a:prstGeom prst="rect">
            <a:avLst/>
          </a:prstGeom>
          <a:noFill/>
        </p:spPr>
        <p:txBody>
          <a:bodyPr wrap="none" rtlCol="0">
            <a:spAutoFit/>
          </a:bodyPr>
          <a:lstStyle/>
          <a:p>
            <a:pPr algn="dist"/>
            <a:r>
              <a:rPr kumimoji="1" lang="en-US" altLang="zh-CN" sz="6000" dirty="0">
                <a:latin typeface="造字工房尚雅准宋 G0v1 常规体" pitchFamily="50" charset="-122"/>
                <a:ea typeface="造字工房尚雅准宋 G0v1 常规体" pitchFamily="50" charset="-122"/>
                <a:cs typeface="RTWS ShangYaZhunSung G0v1" charset="-122"/>
              </a:rPr>
              <a:t>CONTENTS</a:t>
            </a:r>
            <a:endParaRPr kumimoji="1" lang="zh-CN" altLang="en-US" sz="6000" dirty="0">
              <a:latin typeface="造字工房尚雅准宋 G0v1 常规体" pitchFamily="50" charset="-122"/>
              <a:ea typeface="造字工房尚雅准宋 G0v1 常规体" pitchFamily="50" charset="-122"/>
              <a:cs typeface="RTWS ShangYaZhunSung G0v1" charset="-122"/>
            </a:endParaRPr>
          </a:p>
        </p:txBody>
      </p:sp>
      <p:grpSp>
        <p:nvGrpSpPr>
          <p:cNvPr id="7" name="组 6"/>
          <p:cNvGrpSpPr/>
          <p:nvPr/>
        </p:nvGrpSpPr>
        <p:grpSpPr>
          <a:xfrm>
            <a:off x="6949543" y="1549611"/>
            <a:ext cx="3124672" cy="646331"/>
            <a:chOff x="7209500" y="2897964"/>
            <a:chExt cx="3124672" cy="646331"/>
          </a:xfrm>
        </p:grpSpPr>
        <p:sp>
          <p:nvSpPr>
            <p:cNvPr id="8" name="文本框 7"/>
            <p:cNvSpPr txBox="1"/>
            <p:nvPr/>
          </p:nvSpPr>
          <p:spPr>
            <a:xfrm>
              <a:off x="7842784" y="2990296"/>
              <a:ext cx="2491388" cy="461665"/>
            </a:xfrm>
            <a:prstGeom prst="rect">
              <a:avLst/>
            </a:prstGeom>
            <a:noFill/>
          </p:spPr>
          <p:txBody>
            <a:bodyPr wrap="none" rtlCol="0">
              <a:spAutoFit/>
            </a:bodyPr>
            <a:lstStyle/>
            <a:p>
              <a:r>
                <a:rPr kumimoji="1" lang="en-US" altLang="zh-CN" sz="2400" dirty="0">
                  <a:solidFill>
                    <a:schemeClr val="tx1">
                      <a:lumMod val="65000"/>
                      <a:lumOff val="35000"/>
                    </a:schemeClr>
                  </a:solidFill>
                </a:rPr>
                <a:t>YOUR</a:t>
              </a:r>
              <a:r>
                <a:rPr kumimoji="1" lang="zh-CN" altLang="en-US" sz="2400" dirty="0">
                  <a:solidFill>
                    <a:schemeClr val="tx1">
                      <a:lumMod val="65000"/>
                      <a:lumOff val="35000"/>
                    </a:schemeClr>
                  </a:solidFill>
                </a:rPr>
                <a:t> </a:t>
              </a:r>
              <a:r>
                <a:rPr kumimoji="1" lang="en-US" altLang="zh-CN" sz="2400" dirty="0">
                  <a:solidFill>
                    <a:schemeClr val="tx1">
                      <a:lumMod val="65000"/>
                      <a:lumOff val="35000"/>
                    </a:schemeClr>
                  </a:solidFill>
                </a:rPr>
                <a:t>TEXT</a:t>
              </a:r>
              <a:r>
                <a:rPr kumimoji="1" lang="zh-CN" altLang="en-US" sz="2400" dirty="0">
                  <a:solidFill>
                    <a:schemeClr val="tx1">
                      <a:lumMod val="65000"/>
                      <a:lumOff val="35000"/>
                    </a:schemeClr>
                  </a:solidFill>
                </a:rPr>
                <a:t> </a:t>
              </a:r>
              <a:r>
                <a:rPr kumimoji="1" lang="en-US" altLang="zh-CN" sz="2400" dirty="0">
                  <a:solidFill>
                    <a:schemeClr val="tx1">
                      <a:lumMod val="65000"/>
                      <a:lumOff val="35000"/>
                    </a:schemeClr>
                  </a:solidFill>
                </a:rPr>
                <a:t>HERE</a:t>
              </a:r>
              <a:endParaRPr kumimoji="1" lang="zh-CN" altLang="en-US" sz="2400" dirty="0">
                <a:solidFill>
                  <a:schemeClr val="tx1">
                    <a:lumMod val="65000"/>
                    <a:lumOff val="35000"/>
                  </a:schemeClr>
                </a:solidFill>
              </a:endParaRPr>
            </a:p>
          </p:txBody>
        </p:sp>
        <p:sp>
          <p:nvSpPr>
            <p:cNvPr id="9" name="文本框 8"/>
            <p:cNvSpPr txBox="1"/>
            <p:nvPr/>
          </p:nvSpPr>
          <p:spPr>
            <a:xfrm flipH="1">
              <a:off x="7209500" y="2897964"/>
              <a:ext cx="698324" cy="646331"/>
            </a:xfrm>
            <a:prstGeom prst="rect">
              <a:avLst/>
            </a:prstGeom>
            <a:noFill/>
          </p:spPr>
          <p:txBody>
            <a:bodyPr wrap="square" rtlCol="0">
              <a:spAutoFit/>
            </a:bodyPr>
            <a:lstStyle/>
            <a:p>
              <a:r>
                <a:rPr kumimoji="1" lang="en-US" altLang="zh-CN" sz="3600" dirty="0">
                  <a:solidFill>
                    <a:schemeClr val="tx1">
                      <a:lumMod val="75000"/>
                      <a:lumOff val="25000"/>
                    </a:schemeClr>
                  </a:solidFill>
                  <a:latin typeface="FZQingKeBenYueSongS-R-GB" charset="-122"/>
                  <a:ea typeface="FZQingKeBenYueSongS-R-GB" charset="-122"/>
                  <a:cs typeface="FZQingKeBenYueSongS-R-GB" charset="-122"/>
                </a:rPr>
                <a:t>01</a:t>
              </a:r>
              <a:endParaRPr kumimoji="1" lang="zh-CN" altLang="en-US" sz="3600" dirty="0">
                <a:solidFill>
                  <a:schemeClr val="tx1">
                    <a:lumMod val="75000"/>
                    <a:lumOff val="25000"/>
                  </a:schemeClr>
                </a:solidFill>
                <a:latin typeface="FZQingKeBenYueSongS-R-GB" charset="-122"/>
                <a:ea typeface="FZQingKeBenYueSongS-R-GB" charset="-122"/>
                <a:cs typeface="FZQingKeBenYueSongS-R-GB" charset="-122"/>
              </a:endParaRPr>
            </a:p>
          </p:txBody>
        </p:sp>
      </p:grpSp>
      <p:grpSp>
        <p:nvGrpSpPr>
          <p:cNvPr id="10" name="组 9"/>
          <p:cNvGrpSpPr/>
          <p:nvPr/>
        </p:nvGrpSpPr>
        <p:grpSpPr>
          <a:xfrm>
            <a:off x="6914139" y="2749858"/>
            <a:ext cx="3160076" cy="646331"/>
            <a:chOff x="7174096" y="3785252"/>
            <a:chExt cx="3160076" cy="646331"/>
          </a:xfrm>
        </p:grpSpPr>
        <p:sp>
          <p:nvSpPr>
            <p:cNvPr id="11" name="文本框 10"/>
            <p:cNvSpPr txBox="1"/>
            <p:nvPr/>
          </p:nvSpPr>
          <p:spPr>
            <a:xfrm flipH="1">
              <a:off x="7174096" y="3785252"/>
              <a:ext cx="698324" cy="646331"/>
            </a:xfrm>
            <a:prstGeom prst="rect">
              <a:avLst/>
            </a:prstGeom>
            <a:noFill/>
          </p:spPr>
          <p:txBody>
            <a:bodyPr wrap="square" rtlCol="0">
              <a:spAutoFit/>
            </a:bodyPr>
            <a:lstStyle/>
            <a:p>
              <a:r>
                <a:rPr kumimoji="1" lang="en-US" altLang="zh-CN" sz="3600">
                  <a:solidFill>
                    <a:schemeClr val="tx1">
                      <a:lumMod val="75000"/>
                      <a:lumOff val="25000"/>
                    </a:schemeClr>
                  </a:solidFill>
                  <a:latin typeface="FZQingKeBenYueSongS-R-GB" charset="-122"/>
                  <a:ea typeface="FZQingKeBenYueSongS-R-GB" charset="-122"/>
                  <a:cs typeface="FZQingKeBenYueSongS-R-GB" charset="-122"/>
                </a:rPr>
                <a:t>02</a:t>
              </a:r>
              <a:endParaRPr kumimoji="1" lang="zh-CN" altLang="en-US" sz="3600" dirty="0">
                <a:solidFill>
                  <a:schemeClr val="tx1">
                    <a:lumMod val="75000"/>
                    <a:lumOff val="25000"/>
                  </a:schemeClr>
                </a:solidFill>
                <a:latin typeface="FZQingKeBenYueSongS-R-GB" charset="-122"/>
                <a:ea typeface="FZQingKeBenYueSongS-R-GB" charset="-122"/>
                <a:cs typeface="FZQingKeBenYueSongS-R-GB" charset="-122"/>
              </a:endParaRPr>
            </a:p>
          </p:txBody>
        </p:sp>
        <p:sp>
          <p:nvSpPr>
            <p:cNvPr id="12" name="文本框 11"/>
            <p:cNvSpPr txBox="1"/>
            <p:nvPr/>
          </p:nvSpPr>
          <p:spPr>
            <a:xfrm>
              <a:off x="7842784" y="3877584"/>
              <a:ext cx="2491388" cy="461665"/>
            </a:xfrm>
            <a:prstGeom prst="rect">
              <a:avLst/>
            </a:prstGeom>
            <a:noFill/>
          </p:spPr>
          <p:txBody>
            <a:bodyPr wrap="none" rtlCol="0">
              <a:spAutoFit/>
            </a:bodyPr>
            <a:lstStyle/>
            <a:p>
              <a:r>
                <a:rPr kumimoji="1" lang="en-US" altLang="zh-CN" sz="2400" dirty="0">
                  <a:solidFill>
                    <a:schemeClr val="tx1">
                      <a:lumMod val="65000"/>
                      <a:lumOff val="35000"/>
                    </a:schemeClr>
                  </a:solidFill>
                </a:rPr>
                <a:t>YOUR</a:t>
              </a:r>
              <a:r>
                <a:rPr kumimoji="1" lang="zh-CN" altLang="en-US" sz="2400" dirty="0">
                  <a:solidFill>
                    <a:schemeClr val="tx1">
                      <a:lumMod val="65000"/>
                      <a:lumOff val="35000"/>
                    </a:schemeClr>
                  </a:solidFill>
                </a:rPr>
                <a:t> </a:t>
              </a:r>
              <a:r>
                <a:rPr kumimoji="1" lang="en-US" altLang="zh-CN" sz="2400" dirty="0">
                  <a:solidFill>
                    <a:schemeClr val="tx1">
                      <a:lumMod val="65000"/>
                      <a:lumOff val="35000"/>
                    </a:schemeClr>
                  </a:solidFill>
                </a:rPr>
                <a:t>TEXT</a:t>
              </a:r>
              <a:r>
                <a:rPr kumimoji="1" lang="zh-CN" altLang="en-US" sz="2400" dirty="0">
                  <a:solidFill>
                    <a:schemeClr val="tx1">
                      <a:lumMod val="65000"/>
                      <a:lumOff val="35000"/>
                    </a:schemeClr>
                  </a:solidFill>
                </a:rPr>
                <a:t> </a:t>
              </a:r>
              <a:r>
                <a:rPr kumimoji="1" lang="en-US" altLang="zh-CN" sz="2400" dirty="0">
                  <a:solidFill>
                    <a:schemeClr val="tx1">
                      <a:lumMod val="65000"/>
                      <a:lumOff val="35000"/>
                    </a:schemeClr>
                  </a:solidFill>
                </a:rPr>
                <a:t>HERE</a:t>
              </a:r>
              <a:endParaRPr kumimoji="1" lang="zh-CN" altLang="en-US" sz="2400" dirty="0">
                <a:solidFill>
                  <a:schemeClr val="tx1">
                    <a:lumMod val="65000"/>
                    <a:lumOff val="35000"/>
                  </a:schemeClr>
                </a:solidFill>
              </a:endParaRPr>
            </a:p>
          </p:txBody>
        </p:sp>
      </p:grpSp>
      <p:grpSp>
        <p:nvGrpSpPr>
          <p:cNvPr id="13" name="组 12"/>
          <p:cNvGrpSpPr/>
          <p:nvPr/>
        </p:nvGrpSpPr>
        <p:grpSpPr>
          <a:xfrm>
            <a:off x="6938715" y="3950105"/>
            <a:ext cx="3135500" cy="646331"/>
            <a:chOff x="7198672" y="4723526"/>
            <a:chExt cx="3135500" cy="646331"/>
          </a:xfrm>
        </p:grpSpPr>
        <p:sp>
          <p:nvSpPr>
            <p:cNvPr id="14" name="文本框 13"/>
            <p:cNvSpPr txBox="1"/>
            <p:nvPr/>
          </p:nvSpPr>
          <p:spPr>
            <a:xfrm flipH="1">
              <a:off x="7198672" y="4723526"/>
              <a:ext cx="698324" cy="646331"/>
            </a:xfrm>
            <a:prstGeom prst="rect">
              <a:avLst/>
            </a:prstGeom>
            <a:noFill/>
          </p:spPr>
          <p:txBody>
            <a:bodyPr wrap="square" rtlCol="0">
              <a:spAutoFit/>
            </a:bodyPr>
            <a:lstStyle/>
            <a:p>
              <a:r>
                <a:rPr kumimoji="1" lang="en-US" altLang="zh-CN" sz="3600">
                  <a:solidFill>
                    <a:schemeClr val="tx1">
                      <a:lumMod val="75000"/>
                      <a:lumOff val="25000"/>
                    </a:schemeClr>
                  </a:solidFill>
                  <a:latin typeface="FZQingKeBenYueSongS-R-GB" charset="-122"/>
                  <a:ea typeface="FZQingKeBenYueSongS-R-GB" charset="-122"/>
                  <a:cs typeface="FZQingKeBenYueSongS-R-GB" charset="-122"/>
                </a:rPr>
                <a:t>03</a:t>
              </a:r>
              <a:endParaRPr kumimoji="1" lang="zh-CN" altLang="en-US" sz="3600" dirty="0">
                <a:solidFill>
                  <a:schemeClr val="tx1">
                    <a:lumMod val="75000"/>
                    <a:lumOff val="25000"/>
                  </a:schemeClr>
                </a:solidFill>
                <a:latin typeface="FZQingKeBenYueSongS-R-GB" charset="-122"/>
                <a:ea typeface="FZQingKeBenYueSongS-R-GB" charset="-122"/>
                <a:cs typeface="FZQingKeBenYueSongS-R-GB" charset="-122"/>
              </a:endParaRPr>
            </a:p>
          </p:txBody>
        </p:sp>
        <p:sp>
          <p:nvSpPr>
            <p:cNvPr id="15" name="文本框 14"/>
            <p:cNvSpPr txBox="1"/>
            <p:nvPr/>
          </p:nvSpPr>
          <p:spPr>
            <a:xfrm>
              <a:off x="7842784" y="4815858"/>
              <a:ext cx="2491388" cy="461665"/>
            </a:xfrm>
            <a:prstGeom prst="rect">
              <a:avLst/>
            </a:prstGeom>
            <a:noFill/>
          </p:spPr>
          <p:txBody>
            <a:bodyPr wrap="none" rtlCol="0">
              <a:spAutoFit/>
            </a:bodyPr>
            <a:lstStyle/>
            <a:p>
              <a:r>
                <a:rPr kumimoji="1" lang="en-US" altLang="zh-CN" sz="2400" dirty="0">
                  <a:solidFill>
                    <a:schemeClr val="tx1">
                      <a:lumMod val="65000"/>
                      <a:lumOff val="35000"/>
                    </a:schemeClr>
                  </a:solidFill>
                </a:rPr>
                <a:t>YOUR</a:t>
              </a:r>
              <a:r>
                <a:rPr kumimoji="1" lang="zh-CN" altLang="en-US" sz="2400" dirty="0">
                  <a:solidFill>
                    <a:schemeClr val="tx1">
                      <a:lumMod val="65000"/>
                      <a:lumOff val="35000"/>
                    </a:schemeClr>
                  </a:solidFill>
                </a:rPr>
                <a:t> </a:t>
              </a:r>
              <a:r>
                <a:rPr kumimoji="1" lang="en-US" altLang="zh-CN" sz="2400" dirty="0">
                  <a:solidFill>
                    <a:schemeClr val="tx1">
                      <a:lumMod val="65000"/>
                      <a:lumOff val="35000"/>
                    </a:schemeClr>
                  </a:solidFill>
                </a:rPr>
                <a:t>TEXT</a:t>
              </a:r>
              <a:r>
                <a:rPr kumimoji="1" lang="zh-CN" altLang="en-US" sz="2400" dirty="0">
                  <a:solidFill>
                    <a:schemeClr val="tx1">
                      <a:lumMod val="65000"/>
                      <a:lumOff val="35000"/>
                    </a:schemeClr>
                  </a:solidFill>
                </a:rPr>
                <a:t> </a:t>
              </a:r>
              <a:r>
                <a:rPr kumimoji="1" lang="en-US" altLang="zh-CN" sz="2400" dirty="0">
                  <a:solidFill>
                    <a:schemeClr val="tx1">
                      <a:lumMod val="65000"/>
                      <a:lumOff val="35000"/>
                    </a:schemeClr>
                  </a:solidFill>
                </a:rPr>
                <a:t>HERE</a:t>
              </a:r>
              <a:endParaRPr kumimoji="1" lang="zh-CN" altLang="en-US" sz="2400" dirty="0">
                <a:solidFill>
                  <a:schemeClr val="tx1">
                    <a:lumMod val="65000"/>
                    <a:lumOff val="35000"/>
                  </a:schemeClr>
                </a:solidFill>
              </a:endParaRPr>
            </a:p>
          </p:txBody>
        </p:sp>
      </p:grpSp>
      <p:grpSp>
        <p:nvGrpSpPr>
          <p:cNvPr id="16" name="组 15"/>
          <p:cNvGrpSpPr/>
          <p:nvPr/>
        </p:nvGrpSpPr>
        <p:grpSpPr>
          <a:xfrm>
            <a:off x="6963291" y="5150353"/>
            <a:ext cx="3110924" cy="646331"/>
            <a:chOff x="7223248" y="5661800"/>
            <a:chExt cx="3110924" cy="646331"/>
          </a:xfrm>
        </p:grpSpPr>
        <p:sp>
          <p:nvSpPr>
            <p:cNvPr id="17" name="文本框 16"/>
            <p:cNvSpPr txBox="1"/>
            <p:nvPr/>
          </p:nvSpPr>
          <p:spPr>
            <a:xfrm flipH="1">
              <a:off x="7223248" y="5661800"/>
              <a:ext cx="698324" cy="646331"/>
            </a:xfrm>
            <a:prstGeom prst="rect">
              <a:avLst/>
            </a:prstGeom>
            <a:noFill/>
          </p:spPr>
          <p:txBody>
            <a:bodyPr wrap="square" rtlCol="0">
              <a:spAutoFit/>
            </a:bodyPr>
            <a:lstStyle/>
            <a:p>
              <a:r>
                <a:rPr kumimoji="1" lang="en-US" altLang="zh-CN" sz="3600" dirty="0">
                  <a:solidFill>
                    <a:schemeClr val="tx1">
                      <a:lumMod val="75000"/>
                      <a:lumOff val="25000"/>
                    </a:schemeClr>
                  </a:solidFill>
                  <a:latin typeface="FZQingKeBenYueSongS-R-GB" charset="-122"/>
                  <a:ea typeface="FZQingKeBenYueSongS-R-GB" charset="-122"/>
                  <a:cs typeface="FZQingKeBenYueSongS-R-GB" charset="-122"/>
                </a:rPr>
                <a:t>04</a:t>
              </a:r>
              <a:endParaRPr kumimoji="1" lang="zh-CN" altLang="en-US" sz="3600" dirty="0">
                <a:solidFill>
                  <a:schemeClr val="tx1">
                    <a:lumMod val="75000"/>
                    <a:lumOff val="25000"/>
                  </a:schemeClr>
                </a:solidFill>
                <a:latin typeface="FZQingKeBenYueSongS-R-GB" charset="-122"/>
                <a:ea typeface="FZQingKeBenYueSongS-R-GB" charset="-122"/>
                <a:cs typeface="FZQingKeBenYueSongS-R-GB" charset="-122"/>
              </a:endParaRPr>
            </a:p>
          </p:txBody>
        </p:sp>
        <p:sp>
          <p:nvSpPr>
            <p:cNvPr id="18" name="文本框 17"/>
            <p:cNvSpPr txBox="1"/>
            <p:nvPr/>
          </p:nvSpPr>
          <p:spPr>
            <a:xfrm>
              <a:off x="7842784" y="5739618"/>
              <a:ext cx="2491388" cy="461665"/>
            </a:xfrm>
            <a:prstGeom prst="rect">
              <a:avLst/>
            </a:prstGeom>
            <a:noFill/>
          </p:spPr>
          <p:txBody>
            <a:bodyPr wrap="none" rtlCol="0">
              <a:spAutoFit/>
            </a:bodyPr>
            <a:lstStyle/>
            <a:p>
              <a:r>
                <a:rPr kumimoji="1" lang="en-US" altLang="zh-CN" sz="2400" dirty="0">
                  <a:solidFill>
                    <a:schemeClr val="tx1">
                      <a:lumMod val="65000"/>
                      <a:lumOff val="35000"/>
                    </a:schemeClr>
                  </a:solidFill>
                </a:rPr>
                <a:t>YOUR</a:t>
              </a:r>
              <a:r>
                <a:rPr kumimoji="1" lang="zh-CN" altLang="en-US" sz="2400" dirty="0">
                  <a:solidFill>
                    <a:schemeClr val="tx1">
                      <a:lumMod val="65000"/>
                      <a:lumOff val="35000"/>
                    </a:schemeClr>
                  </a:solidFill>
                </a:rPr>
                <a:t> </a:t>
              </a:r>
              <a:r>
                <a:rPr kumimoji="1" lang="en-US" altLang="zh-CN" sz="2400" dirty="0">
                  <a:solidFill>
                    <a:schemeClr val="tx1">
                      <a:lumMod val="65000"/>
                      <a:lumOff val="35000"/>
                    </a:schemeClr>
                  </a:solidFill>
                </a:rPr>
                <a:t>TEXT</a:t>
              </a:r>
              <a:r>
                <a:rPr kumimoji="1" lang="zh-CN" altLang="en-US" sz="2400" dirty="0">
                  <a:solidFill>
                    <a:schemeClr val="tx1">
                      <a:lumMod val="65000"/>
                      <a:lumOff val="35000"/>
                    </a:schemeClr>
                  </a:solidFill>
                </a:rPr>
                <a:t> </a:t>
              </a:r>
              <a:r>
                <a:rPr kumimoji="1" lang="en-US" altLang="zh-CN" sz="2400" dirty="0">
                  <a:solidFill>
                    <a:schemeClr val="tx1">
                      <a:lumMod val="65000"/>
                      <a:lumOff val="35000"/>
                    </a:schemeClr>
                  </a:solidFill>
                </a:rPr>
                <a:t>HERE</a:t>
              </a:r>
              <a:endParaRPr kumimoji="1" lang="zh-CN" altLang="en-US" sz="2400" dirty="0">
                <a:solidFill>
                  <a:schemeClr val="tx1">
                    <a:lumMod val="65000"/>
                    <a:lumOff val="35000"/>
                  </a:schemeClr>
                </a:solidFill>
              </a:endParaRPr>
            </a:p>
          </p:txBody>
        </p:sp>
      </p:grpSp>
      <p:sp>
        <p:nvSpPr>
          <p:cNvPr id="20" name="任意形状 19"/>
          <p:cNvSpPr/>
          <p:nvPr/>
        </p:nvSpPr>
        <p:spPr>
          <a:xfrm>
            <a:off x="6731930" y="1456840"/>
            <a:ext cx="3425126" cy="666427"/>
          </a:xfrm>
          <a:custGeom>
            <a:avLst/>
            <a:gdLst>
              <a:gd name="connsiteX0" fmla="*/ 201478 w 3425126"/>
              <a:gd name="connsiteY0" fmla="*/ 387458 h 666427"/>
              <a:gd name="connsiteX1" fmla="*/ 0 w 3425126"/>
              <a:gd name="connsiteY1" fmla="*/ 387458 h 666427"/>
              <a:gd name="connsiteX2" fmla="*/ 0 w 3425126"/>
              <a:gd name="connsiteY2" fmla="*/ 0 h 666427"/>
              <a:gd name="connsiteX3" fmla="*/ 3425126 w 3425126"/>
              <a:gd name="connsiteY3" fmla="*/ 0 h 666427"/>
              <a:gd name="connsiteX4" fmla="*/ 3425126 w 3425126"/>
              <a:gd name="connsiteY4" fmla="*/ 666427 h 666427"/>
              <a:gd name="connsiteX5" fmla="*/ 2944678 w 3425126"/>
              <a:gd name="connsiteY5" fmla="*/ 666427 h 666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5126" h="666427">
                <a:moveTo>
                  <a:pt x="201478" y="387458"/>
                </a:moveTo>
                <a:lnTo>
                  <a:pt x="0" y="387458"/>
                </a:lnTo>
                <a:lnTo>
                  <a:pt x="0" y="0"/>
                </a:lnTo>
                <a:lnTo>
                  <a:pt x="3425126" y="0"/>
                </a:lnTo>
                <a:lnTo>
                  <a:pt x="3425126" y="666427"/>
                </a:lnTo>
                <a:lnTo>
                  <a:pt x="2944678" y="666427"/>
                </a:lnTo>
              </a:path>
            </a:pathLst>
          </a:custGeom>
          <a:noFill/>
          <a:ln cap="rnd">
            <a:solidFill>
              <a:schemeClr val="tx1">
                <a:lumMod val="65000"/>
                <a:lumOff val="35000"/>
              </a:schemeClr>
            </a:solidFill>
            <a:head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任意形状 20"/>
          <p:cNvSpPr/>
          <p:nvPr/>
        </p:nvSpPr>
        <p:spPr>
          <a:xfrm>
            <a:off x="6731930" y="2696424"/>
            <a:ext cx="3425126" cy="666427"/>
          </a:xfrm>
          <a:custGeom>
            <a:avLst/>
            <a:gdLst>
              <a:gd name="connsiteX0" fmla="*/ 201478 w 3425126"/>
              <a:gd name="connsiteY0" fmla="*/ 387458 h 666427"/>
              <a:gd name="connsiteX1" fmla="*/ 0 w 3425126"/>
              <a:gd name="connsiteY1" fmla="*/ 387458 h 666427"/>
              <a:gd name="connsiteX2" fmla="*/ 0 w 3425126"/>
              <a:gd name="connsiteY2" fmla="*/ 0 h 666427"/>
              <a:gd name="connsiteX3" fmla="*/ 3425126 w 3425126"/>
              <a:gd name="connsiteY3" fmla="*/ 0 h 666427"/>
              <a:gd name="connsiteX4" fmla="*/ 3425126 w 3425126"/>
              <a:gd name="connsiteY4" fmla="*/ 666427 h 666427"/>
              <a:gd name="connsiteX5" fmla="*/ 2944678 w 3425126"/>
              <a:gd name="connsiteY5" fmla="*/ 666427 h 666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5126" h="666427">
                <a:moveTo>
                  <a:pt x="201478" y="387458"/>
                </a:moveTo>
                <a:lnTo>
                  <a:pt x="0" y="387458"/>
                </a:lnTo>
                <a:lnTo>
                  <a:pt x="0" y="0"/>
                </a:lnTo>
                <a:lnTo>
                  <a:pt x="3425126" y="0"/>
                </a:lnTo>
                <a:lnTo>
                  <a:pt x="3425126" y="666427"/>
                </a:lnTo>
                <a:lnTo>
                  <a:pt x="2944678" y="666427"/>
                </a:lnTo>
              </a:path>
            </a:pathLst>
          </a:custGeom>
          <a:noFill/>
          <a:ln cap="rnd">
            <a:solidFill>
              <a:schemeClr val="tx1">
                <a:lumMod val="65000"/>
                <a:lumOff val="35000"/>
              </a:schemeClr>
            </a:solidFill>
            <a:head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任意形状 21"/>
          <p:cNvSpPr/>
          <p:nvPr/>
        </p:nvSpPr>
        <p:spPr>
          <a:xfrm>
            <a:off x="6731930" y="3891109"/>
            <a:ext cx="3425126" cy="666427"/>
          </a:xfrm>
          <a:custGeom>
            <a:avLst/>
            <a:gdLst>
              <a:gd name="connsiteX0" fmla="*/ 201478 w 3425126"/>
              <a:gd name="connsiteY0" fmla="*/ 387458 h 666427"/>
              <a:gd name="connsiteX1" fmla="*/ 0 w 3425126"/>
              <a:gd name="connsiteY1" fmla="*/ 387458 h 666427"/>
              <a:gd name="connsiteX2" fmla="*/ 0 w 3425126"/>
              <a:gd name="connsiteY2" fmla="*/ 0 h 666427"/>
              <a:gd name="connsiteX3" fmla="*/ 3425126 w 3425126"/>
              <a:gd name="connsiteY3" fmla="*/ 0 h 666427"/>
              <a:gd name="connsiteX4" fmla="*/ 3425126 w 3425126"/>
              <a:gd name="connsiteY4" fmla="*/ 666427 h 666427"/>
              <a:gd name="connsiteX5" fmla="*/ 2944678 w 3425126"/>
              <a:gd name="connsiteY5" fmla="*/ 666427 h 666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5126" h="666427">
                <a:moveTo>
                  <a:pt x="201478" y="387458"/>
                </a:moveTo>
                <a:lnTo>
                  <a:pt x="0" y="387458"/>
                </a:lnTo>
                <a:lnTo>
                  <a:pt x="0" y="0"/>
                </a:lnTo>
                <a:lnTo>
                  <a:pt x="3425126" y="0"/>
                </a:lnTo>
                <a:lnTo>
                  <a:pt x="3425126" y="666427"/>
                </a:lnTo>
                <a:lnTo>
                  <a:pt x="2944678" y="666427"/>
                </a:lnTo>
              </a:path>
            </a:pathLst>
          </a:custGeom>
          <a:noFill/>
          <a:ln cap="rnd">
            <a:solidFill>
              <a:schemeClr val="tx1">
                <a:lumMod val="65000"/>
                <a:lumOff val="35000"/>
              </a:schemeClr>
            </a:solidFill>
            <a:head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任意形状 22"/>
          <p:cNvSpPr/>
          <p:nvPr/>
        </p:nvSpPr>
        <p:spPr>
          <a:xfrm>
            <a:off x="6731930" y="5085794"/>
            <a:ext cx="3425126" cy="666427"/>
          </a:xfrm>
          <a:custGeom>
            <a:avLst/>
            <a:gdLst>
              <a:gd name="connsiteX0" fmla="*/ 201478 w 3425126"/>
              <a:gd name="connsiteY0" fmla="*/ 387458 h 666427"/>
              <a:gd name="connsiteX1" fmla="*/ 0 w 3425126"/>
              <a:gd name="connsiteY1" fmla="*/ 387458 h 666427"/>
              <a:gd name="connsiteX2" fmla="*/ 0 w 3425126"/>
              <a:gd name="connsiteY2" fmla="*/ 0 h 666427"/>
              <a:gd name="connsiteX3" fmla="*/ 3425126 w 3425126"/>
              <a:gd name="connsiteY3" fmla="*/ 0 h 666427"/>
              <a:gd name="connsiteX4" fmla="*/ 3425126 w 3425126"/>
              <a:gd name="connsiteY4" fmla="*/ 666427 h 666427"/>
              <a:gd name="connsiteX5" fmla="*/ 2944678 w 3425126"/>
              <a:gd name="connsiteY5" fmla="*/ 666427 h 666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5126" h="666427">
                <a:moveTo>
                  <a:pt x="201478" y="387458"/>
                </a:moveTo>
                <a:lnTo>
                  <a:pt x="0" y="387458"/>
                </a:lnTo>
                <a:lnTo>
                  <a:pt x="0" y="0"/>
                </a:lnTo>
                <a:lnTo>
                  <a:pt x="3425126" y="0"/>
                </a:lnTo>
                <a:lnTo>
                  <a:pt x="3425126" y="666427"/>
                </a:lnTo>
                <a:lnTo>
                  <a:pt x="2944678" y="666427"/>
                </a:lnTo>
              </a:path>
            </a:pathLst>
          </a:custGeom>
          <a:noFill/>
          <a:ln cap="rnd">
            <a:solidFill>
              <a:schemeClr val="tx1">
                <a:lumMod val="65000"/>
                <a:lumOff val="35000"/>
              </a:schemeClr>
            </a:solidFill>
            <a:head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81047444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1000"/>
                                        <p:tgtEl>
                                          <p:spTgt spid="6"/>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1000"/>
                                        <p:tgtEl>
                                          <p:spTgt spid="20"/>
                                        </p:tgtEl>
                                      </p:cBhvr>
                                    </p:animEffect>
                                  </p:childTnLst>
                                </p:cTn>
                              </p:par>
                              <p:par>
                                <p:cTn id="19" presetID="2" presetClass="entr" presetSubtype="4" decel="5000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1000" fill="hold"/>
                                        <p:tgtEl>
                                          <p:spTgt spid="7"/>
                                        </p:tgtEl>
                                        <p:attrNameLst>
                                          <p:attrName>ppt_x</p:attrName>
                                        </p:attrNameLst>
                                      </p:cBhvr>
                                      <p:tavLst>
                                        <p:tav tm="0">
                                          <p:val>
                                            <p:strVal val="#ppt_x"/>
                                          </p:val>
                                        </p:tav>
                                        <p:tav tm="100000">
                                          <p:val>
                                            <p:strVal val="#ppt_x"/>
                                          </p:val>
                                        </p:tav>
                                      </p:tavLst>
                                    </p:anim>
                                    <p:anim calcmode="lin" valueType="num">
                                      <p:cBhvr additive="base">
                                        <p:cTn id="22" dur="1000" fill="hold"/>
                                        <p:tgtEl>
                                          <p:spTgt spid="7"/>
                                        </p:tgtEl>
                                        <p:attrNameLst>
                                          <p:attrName>ppt_y</p:attrName>
                                        </p:attrNameLst>
                                      </p:cBhvr>
                                      <p:tavLst>
                                        <p:tav tm="0">
                                          <p:val>
                                            <p:strVal val="1+#ppt_h/2"/>
                                          </p:val>
                                        </p:tav>
                                        <p:tav tm="100000">
                                          <p:val>
                                            <p:strVal val="#ppt_y"/>
                                          </p:val>
                                        </p:tav>
                                      </p:tavLst>
                                    </p:anim>
                                  </p:childTnLst>
                                </p:cTn>
                              </p:par>
                              <p:par>
                                <p:cTn id="23" presetID="10" presetClass="entr" presetSubtype="0" fill="hold" grpId="0" nodeType="withEffect">
                                  <p:stCondLst>
                                    <p:cond delay="20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1000"/>
                                        <p:tgtEl>
                                          <p:spTgt spid="23"/>
                                        </p:tgtEl>
                                      </p:cBhvr>
                                    </p:animEffect>
                                  </p:childTnLst>
                                </p:cTn>
                              </p:par>
                              <p:par>
                                <p:cTn id="26" presetID="2" presetClass="entr" presetSubtype="4" decel="50000" fill="hold" nodeType="withEffect">
                                  <p:stCondLst>
                                    <p:cond delay="20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1000" fill="hold"/>
                                        <p:tgtEl>
                                          <p:spTgt spid="10"/>
                                        </p:tgtEl>
                                        <p:attrNameLst>
                                          <p:attrName>ppt_x</p:attrName>
                                        </p:attrNameLst>
                                      </p:cBhvr>
                                      <p:tavLst>
                                        <p:tav tm="0">
                                          <p:val>
                                            <p:strVal val="#ppt_x"/>
                                          </p:val>
                                        </p:tav>
                                        <p:tav tm="100000">
                                          <p:val>
                                            <p:strVal val="#ppt_x"/>
                                          </p:val>
                                        </p:tav>
                                      </p:tavLst>
                                    </p:anim>
                                    <p:anim calcmode="lin" valueType="num">
                                      <p:cBhvr additive="base">
                                        <p:cTn id="29" dur="1000" fill="hold"/>
                                        <p:tgtEl>
                                          <p:spTgt spid="10"/>
                                        </p:tgtEl>
                                        <p:attrNameLst>
                                          <p:attrName>ppt_y</p:attrName>
                                        </p:attrNameLst>
                                      </p:cBhvr>
                                      <p:tavLst>
                                        <p:tav tm="0">
                                          <p:val>
                                            <p:strVal val="1+#ppt_h/2"/>
                                          </p:val>
                                        </p:tav>
                                        <p:tav tm="100000">
                                          <p:val>
                                            <p:strVal val="#ppt_y"/>
                                          </p:val>
                                        </p:tav>
                                      </p:tavLst>
                                    </p:anim>
                                  </p:childTnLst>
                                </p:cTn>
                              </p:par>
                              <p:par>
                                <p:cTn id="30" presetID="10" presetClass="entr" presetSubtype="0" fill="hold" grpId="0" nodeType="withEffect">
                                  <p:stCondLst>
                                    <p:cond delay="40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1000"/>
                                        <p:tgtEl>
                                          <p:spTgt spid="21"/>
                                        </p:tgtEl>
                                      </p:cBhvr>
                                    </p:animEffect>
                                  </p:childTnLst>
                                </p:cTn>
                              </p:par>
                              <p:par>
                                <p:cTn id="33" presetID="2" presetClass="entr" presetSubtype="4" decel="50000" fill="hold" nodeType="withEffect">
                                  <p:stCondLst>
                                    <p:cond delay="40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1000" fill="hold"/>
                                        <p:tgtEl>
                                          <p:spTgt spid="13"/>
                                        </p:tgtEl>
                                        <p:attrNameLst>
                                          <p:attrName>ppt_x</p:attrName>
                                        </p:attrNameLst>
                                      </p:cBhvr>
                                      <p:tavLst>
                                        <p:tav tm="0">
                                          <p:val>
                                            <p:strVal val="#ppt_x"/>
                                          </p:val>
                                        </p:tav>
                                        <p:tav tm="100000">
                                          <p:val>
                                            <p:strVal val="#ppt_x"/>
                                          </p:val>
                                        </p:tav>
                                      </p:tavLst>
                                    </p:anim>
                                    <p:anim calcmode="lin" valueType="num">
                                      <p:cBhvr additive="base">
                                        <p:cTn id="36" dur="1000" fill="hold"/>
                                        <p:tgtEl>
                                          <p:spTgt spid="13"/>
                                        </p:tgtEl>
                                        <p:attrNameLst>
                                          <p:attrName>ppt_y</p:attrName>
                                        </p:attrNameLst>
                                      </p:cBhvr>
                                      <p:tavLst>
                                        <p:tav tm="0">
                                          <p:val>
                                            <p:strVal val="1+#ppt_h/2"/>
                                          </p:val>
                                        </p:tav>
                                        <p:tav tm="100000">
                                          <p:val>
                                            <p:strVal val="#ppt_y"/>
                                          </p:val>
                                        </p:tav>
                                      </p:tavLst>
                                    </p:anim>
                                  </p:childTnLst>
                                </p:cTn>
                              </p:par>
                              <p:par>
                                <p:cTn id="37" presetID="10" presetClass="entr" presetSubtype="0" fill="hold" grpId="0" nodeType="withEffect">
                                  <p:stCondLst>
                                    <p:cond delay="60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1000"/>
                                        <p:tgtEl>
                                          <p:spTgt spid="22"/>
                                        </p:tgtEl>
                                      </p:cBhvr>
                                    </p:animEffect>
                                  </p:childTnLst>
                                </p:cTn>
                              </p:par>
                              <p:par>
                                <p:cTn id="40" presetID="2" presetClass="entr" presetSubtype="4" decel="50000" fill="hold" nodeType="withEffect">
                                  <p:stCondLst>
                                    <p:cond delay="60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1000" fill="hold"/>
                                        <p:tgtEl>
                                          <p:spTgt spid="16"/>
                                        </p:tgtEl>
                                        <p:attrNameLst>
                                          <p:attrName>ppt_x</p:attrName>
                                        </p:attrNameLst>
                                      </p:cBhvr>
                                      <p:tavLst>
                                        <p:tav tm="0">
                                          <p:val>
                                            <p:strVal val="#ppt_x"/>
                                          </p:val>
                                        </p:tav>
                                        <p:tav tm="100000">
                                          <p:val>
                                            <p:strVal val="#ppt_x"/>
                                          </p:val>
                                        </p:tav>
                                      </p:tavLst>
                                    </p:anim>
                                    <p:anim calcmode="lin" valueType="num">
                                      <p:cBhvr additive="base">
                                        <p:cTn id="43" dur="10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20" grpId="1" animBg="1"/>
      <p:bldP spid="21" grpId="0" animBg="1"/>
      <p:bldP spid="22" grpId="0" animBg="1"/>
      <p:bldP spid="2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 28"/>
          <p:cNvGrpSpPr/>
          <p:nvPr/>
        </p:nvGrpSpPr>
        <p:grpSpPr>
          <a:xfrm>
            <a:off x="1231442" y="1935979"/>
            <a:ext cx="4360056" cy="3782270"/>
            <a:chOff x="1034321" y="1663908"/>
            <a:chExt cx="4360056" cy="3782270"/>
          </a:xfrm>
          <a:blipFill dpi="0" rotWithShape="1">
            <a:blip r:embed="rId3"/>
            <a:srcRect/>
            <a:tile tx="0" ty="0" sx="100000" sy="100000" flip="none" algn="tl"/>
          </a:blipFill>
        </p:grpSpPr>
        <p:sp>
          <p:nvSpPr>
            <p:cNvPr id="30" name="矩形 29"/>
            <p:cNvSpPr/>
            <p:nvPr/>
          </p:nvSpPr>
          <p:spPr>
            <a:xfrm>
              <a:off x="1034321" y="1663908"/>
              <a:ext cx="4360056" cy="12142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矩形 30"/>
            <p:cNvSpPr/>
            <p:nvPr/>
          </p:nvSpPr>
          <p:spPr>
            <a:xfrm>
              <a:off x="1034321" y="2955561"/>
              <a:ext cx="4360056" cy="12142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矩形 31"/>
            <p:cNvSpPr/>
            <p:nvPr/>
          </p:nvSpPr>
          <p:spPr>
            <a:xfrm>
              <a:off x="1034321" y="4231974"/>
              <a:ext cx="4360056" cy="12142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3" name="Rectangle 113"/>
          <p:cNvSpPr>
            <a:spLocks noChangeArrowheads="1"/>
          </p:cNvSpPr>
          <p:nvPr/>
        </p:nvSpPr>
        <p:spPr bwMode="auto">
          <a:xfrm>
            <a:off x="6244472" y="3988799"/>
            <a:ext cx="2158786" cy="47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2843" tIns="91422" rIns="182843" bIns="91422">
            <a:spAutoFit/>
          </a:bodyPr>
          <a:lstStyle>
            <a:lvl1pPr>
              <a:defRPr sz="3600">
                <a:solidFill>
                  <a:schemeClr val="tx1"/>
                </a:solidFill>
                <a:latin typeface="Lato Light" charset="0"/>
              </a:defRPr>
            </a:lvl1pPr>
            <a:lvl2pPr marL="742950" indent="-285750">
              <a:defRPr sz="3600">
                <a:solidFill>
                  <a:schemeClr val="tx1"/>
                </a:solidFill>
                <a:latin typeface="Lato Light" charset="0"/>
              </a:defRPr>
            </a:lvl2pPr>
            <a:lvl3pPr marL="1143000" indent="-228600">
              <a:defRPr sz="3600">
                <a:solidFill>
                  <a:schemeClr val="tx1"/>
                </a:solidFill>
                <a:latin typeface="Lato Light" charset="0"/>
              </a:defRPr>
            </a:lvl3pPr>
            <a:lvl4pPr marL="1600200" indent="-228600">
              <a:defRPr sz="3600">
                <a:solidFill>
                  <a:schemeClr val="tx1"/>
                </a:solidFill>
                <a:latin typeface="Lato Light" charset="0"/>
              </a:defRPr>
            </a:lvl4pPr>
            <a:lvl5pPr marL="2057400" indent="-228600">
              <a:defRPr sz="3600">
                <a:solidFill>
                  <a:schemeClr val="tx1"/>
                </a:solidFill>
                <a:latin typeface="Lato Light" charset="0"/>
              </a:defRPr>
            </a:lvl5pPr>
            <a:lvl6pPr marL="2514600" indent="-228600" defTabSz="1827213" eaLnBrk="0" fontAlgn="base" hangingPunct="0">
              <a:spcBef>
                <a:spcPct val="0"/>
              </a:spcBef>
              <a:spcAft>
                <a:spcPct val="0"/>
              </a:spcAft>
              <a:defRPr sz="3600">
                <a:solidFill>
                  <a:schemeClr val="tx1"/>
                </a:solidFill>
                <a:latin typeface="Lato Light" charset="0"/>
              </a:defRPr>
            </a:lvl6pPr>
            <a:lvl7pPr marL="2971800" indent="-228600" defTabSz="1827213" eaLnBrk="0" fontAlgn="base" hangingPunct="0">
              <a:spcBef>
                <a:spcPct val="0"/>
              </a:spcBef>
              <a:spcAft>
                <a:spcPct val="0"/>
              </a:spcAft>
              <a:defRPr sz="3600">
                <a:solidFill>
                  <a:schemeClr val="tx1"/>
                </a:solidFill>
                <a:latin typeface="Lato Light" charset="0"/>
              </a:defRPr>
            </a:lvl7pPr>
            <a:lvl8pPr marL="3429000" indent="-228600" defTabSz="1827213" eaLnBrk="0" fontAlgn="base" hangingPunct="0">
              <a:spcBef>
                <a:spcPct val="0"/>
              </a:spcBef>
              <a:spcAft>
                <a:spcPct val="0"/>
              </a:spcAft>
              <a:defRPr sz="3600">
                <a:solidFill>
                  <a:schemeClr val="tx1"/>
                </a:solidFill>
                <a:latin typeface="Lato Light" charset="0"/>
              </a:defRPr>
            </a:lvl8pPr>
            <a:lvl9pPr marL="3886200" indent="-228600" defTabSz="1827213" eaLnBrk="0" fontAlgn="base" hangingPunct="0">
              <a:spcBef>
                <a:spcPct val="0"/>
              </a:spcBef>
              <a:spcAft>
                <a:spcPct val="0"/>
              </a:spcAft>
              <a:defRPr sz="3600">
                <a:solidFill>
                  <a:schemeClr val="tx1"/>
                </a:solidFill>
                <a:latin typeface="Lato Light" charset="0"/>
              </a:defRPr>
            </a:lvl9pPr>
          </a:lstStyle>
          <a:p>
            <a:pPr eaLnBrk="1" hangingPunct="1">
              <a:lnSpc>
                <a:spcPct val="130000"/>
              </a:lnSpc>
            </a:pPr>
            <a:r>
              <a:rPr lang="en-US" altLang="zh-CN" sz="1600" dirty="0">
                <a:solidFill>
                  <a:schemeClr val="tx1">
                    <a:lumMod val="85000"/>
                    <a:lumOff val="15000"/>
                  </a:schemeClr>
                </a:solidFill>
                <a:latin typeface="Arial" charset="0"/>
                <a:ea typeface="微软雅黑" charset="-122"/>
                <a:cs typeface="Roboto Regular" charset="0"/>
                <a:sym typeface="Arial" charset="0"/>
              </a:rPr>
              <a:t>YOUR</a:t>
            </a:r>
            <a:r>
              <a:rPr lang="zh-CN" altLang="en-US" sz="1600" dirty="0">
                <a:solidFill>
                  <a:schemeClr val="tx1">
                    <a:lumMod val="85000"/>
                    <a:lumOff val="15000"/>
                  </a:schemeClr>
                </a:solidFill>
                <a:latin typeface="Arial" charset="0"/>
                <a:ea typeface="微软雅黑" charset="-122"/>
                <a:cs typeface="Roboto Regular" charset="0"/>
                <a:sym typeface="Arial" charset="0"/>
              </a:rPr>
              <a:t> </a:t>
            </a:r>
            <a:r>
              <a:rPr lang="en-US" altLang="zh-CN" sz="1600" dirty="0">
                <a:solidFill>
                  <a:schemeClr val="tx1">
                    <a:lumMod val="85000"/>
                    <a:lumOff val="15000"/>
                  </a:schemeClr>
                </a:solidFill>
                <a:latin typeface="Arial" charset="0"/>
                <a:ea typeface="微软雅黑" charset="-122"/>
                <a:cs typeface="Roboto Regular" charset="0"/>
                <a:sym typeface="Arial" charset="0"/>
              </a:rPr>
              <a:t>TEXT</a:t>
            </a:r>
            <a:r>
              <a:rPr lang="zh-CN" altLang="en-US" sz="1600" dirty="0">
                <a:solidFill>
                  <a:schemeClr val="tx1">
                    <a:lumMod val="85000"/>
                    <a:lumOff val="15000"/>
                  </a:schemeClr>
                </a:solidFill>
                <a:latin typeface="Arial" charset="0"/>
                <a:ea typeface="微软雅黑" charset="-122"/>
                <a:cs typeface="Roboto Regular" charset="0"/>
                <a:sym typeface="Arial" charset="0"/>
              </a:rPr>
              <a:t> </a:t>
            </a:r>
            <a:r>
              <a:rPr lang="en-US" altLang="zh-CN" sz="1600" dirty="0">
                <a:solidFill>
                  <a:schemeClr val="tx1">
                    <a:lumMod val="85000"/>
                    <a:lumOff val="15000"/>
                  </a:schemeClr>
                </a:solidFill>
                <a:latin typeface="Arial" charset="0"/>
                <a:ea typeface="微软雅黑" charset="-122"/>
                <a:cs typeface="Roboto Regular" charset="0"/>
                <a:sym typeface="Arial" charset="0"/>
              </a:rPr>
              <a:t>HERE</a:t>
            </a:r>
          </a:p>
        </p:txBody>
      </p:sp>
      <p:sp>
        <p:nvSpPr>
          <p:cNvPr id="34" name="is1ide-文本框 18"/>
          <p:cNvSpPr txBox="1"/>
          <p:nvPr/>
        </p:nvSpPr>
        <p:spPr>
          <a:xfrm>
            <a:off x="6341453" y="4441836"/>
            <a:ext cx="4565433" cy="1233234"/>
          </a:xfrm>
          <a:prstGeom prst="rect">
            <a:avLst/>
          </a:prstGeom>
          <a:noFill/>
        </p:spPr>
        <p:txBody>
          <a:bodyPr wrap="square">
            <a:noAutofit/>
          </a:bodyPr>
          <a:lstStyle/>
          <a:p>
            <a:pPr>
              <a:lnSpc>
                <a:spcPct val="120000"/>
              </a:lnSpc>
            </a:pPr>
            <a:r>
              <a:rPr lang="en-US" altLang="zh-CN" sz="1100" dirty="0">
                <a:solidFill>
                  <a:schemeClr val="tx1">
                    <a:lumMod val="65000"/>
                    <a:lumOff val="35000"/>
                  </a:schemeClr>
                </a:solidFill>
                <a:latin typeface="华文细黑" panose="02010600040101010101" pitchFamily="2" charset="-122"/>
                <a:ea typeface="华文细黑" panose="02010600040101010101" pitchFamily="2" charset="-122"/>
              </a:rPr>
              <a:t>This PPT template for the rice husk designer pencil demo works, focusing on the production of high-end design templates, I hope to help your </a:t>
            </a:r>
            <a:r>
              <a:rPr lang="en-US" altLang="zh-CN" sz="1100" dirty="0" err="1">
                <a:solidFill>
                  <a:schemeClr val="tx1">
                    <a:lumMod val="65000"/>
                    <a:lumOff val="35000"/>
                  </a:schemeClr>
                </a:solidFill>
                <a:latin typeface="华文细黑" panose="02010600040101010101" pitchFamily="2" charset="-122"/>
                <a:ea typeface="华文细黑" panose="02010600040101010101" pitchFamily="2" charset="-122"/>
              </a:rPr>
              <a:t>demonstrationThis</a:t>
            </a:r>
            <a:r>
              <a:rPr lang="en-US" altLang="zh-CN" sz="1100" dirty="0">
                <a:solidFill>
                  <a:schemeClr val="tx1">
                    <a:lumMod val="65000"/>
                    <a:lumOff val="35000"/>
                  </a:schemeClr>
                </a:solidFill>
                <a:latin typeface="华文细黑" panose="02010600040101010101" pitchFamily="2" charset="-122"/>
                <a:ea typeface="华文细黑" panose="02010600040101010101" pitchFamily="2" charset="-122"/>
              </a:rPr>
              <a:t> PPT template for the rice husk designer</a:t>
            </a:r>
            <a:r>
              <a:rPr lang="zh-CN" altLang="en-US" sz="11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1100" dirty="0">
                <a:solidFill>
                  <a:schemeClr val="tx1">
                    <a:lumMod val="65000"/>
                    <a:lumOff val="35000"/>
                  </a:schemeClr>
                </a:solidFill>
                <a:latin typeface="华文细黑" panose="02010600040101010101" pitchFamily="2" charset="-122"/>
                <a:ea typeface="华文细黑" panose="02010600040101010101" pitchFamily="2" charset="-122"/>
              </a:rPr>
              <a:t>This PPT template </a:t>
            </a:r>
            <a:endParaRPr lang="zh-CN" altLang="en-US" sz="1100" dirty="0">
              <a:solidFill>
                <a:schemeClr val="tx1">
                  <a:lumMod val="65000"/>
                  <a:lumOff val="35000"/>
                </a:schemeClr>
              </a:solidFill>
              <a:latin typeface="华文细黑" panose="02010600040101010101" pitchFamily="2" charset="-122"/>
              <a:ea typeface="华文细黑" panose="02010600040101010101" pitchFamily="2" charset="-122"/>
            </a:endParaRPr>
          </a:p>
        </p:txBody>
      </p:sp>
      <p:sp>
        <p:nvSpPr>
          <p:cNvPr id="35" name="Rectangle 113"/>
          <p:cNvSpPr>
            <a:spLocks noChangeArrowheads="1"/>
          </p:cNvSpPr>
          <p:nvPr/>
        </p:nvSpPr>
        <p:spPr bwMode="auto">
          <a:xfrm>
            <a:off x="6233160" y="1836634"/>
            <a:ext cx="3139503" cy="507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2843" tIns="91422" rIns="182843" bIns="91422">
            <a:spAutoFit/>
          </a:bodyPr>
          <a:lstStyle>
            <a:lvl1pPr>
              <a:defRPr sz="3600">
                <a:solidFill>
                  <a:schemeClr val="tx1"/>
                </a:solidFill>
                <a:latin typeface="Lato Light" charset="0"/>
              </a:defRPr>
            </a:lvl1pPr>
            <a:lvl2pPr marL="742950" indent="-285750">
              <a:defRPr sz="3600">
                <a:solidFill>
                  <a:schemeClr val="tx1"/>
                </a:solidFill>
                <a:latin typeface="Lato Light" charset="0"/>
              </a:defRPr>
            </a:lvl2pPr>
            <a:lvl3pPr marL="1143000" indent="-228600">
              <a:defRPr sz="3600">
                <a:solidFill>
                  <a:schemeClr val="tx1"/>
                </a:solidFill>
                <a:latin typeface="Lato Light" charset="0"/>
              </a:defRPr>
            </a:lvl3pPr>
            <a:lvl4pPr marL="1600200" indent="-228600">
              <a:defRPr sz="3600">
                <a:solidFill>
                  <a:schemeClr val="tx1"/>
                </a:solidFill>
                <a:latin typeface="Lato Light" charset="0"/>
              </a:defRPr>
            </a:lvl4pPr>
            <a:lvl5pPr marL="2057400" indent="-228600">
              <a:defRPr sz="3600">
                <a:solidFill>
                  <a:schemeClr val="tx1"/>
                </a:solidFill>
                <a:latin typeface="Lato Light" charset="0"/>
              </a:defRPr>
            </a:lvl5pPr>
            <a:lvl6pPr marL="2514600" indent="-228600" defTabSz="1827213" eaLnBrk="0" fontAlgn="base" hangingPunct="0">
              <a:spcBef>
                <a:spcPct val="0"/>
              </a:spcBef>
              <a:spcAft>
                <a:spcPct val="0"/>
              </a:spcAft>
              <a:defRPr sz="3600">
                <a:solidFill>
                  <a:schemeClr val="tx1"/>
                </a:solidFill>
                <a:latin typeface="Lato Light" charset="0"/>
              </a:defRPr>
            </a:lvl6pPr>
            <a:lvl7pPr marL="2971800" indent="-228600" defTabSz="1827213" eaLnBrk="0" fontAlgn="base" hangingPunct="0">
              <a:spcBef>
                <a:spcPct val="0"/>
              </a:spcBef>
              <a:spcAft>
                <a:spcPct val="0"/>
              </a:spcAft>
              <a:defRPr sz="3600">
                <a:solidFill>
                  <a:schemeClr val="tx1"/>
                </a:solidFill>
                <a:latin typeface="Lato Light" charset="0"/>
              </a:defRPr>
            </a:lvl7pPr>
            <a:lvl8pPr marL="3429000" indent="-228600" defTabSz="1827213" eaLnBrk="0" fontAlgn="base" hangingPunct="0">
              <a:spcBef>
                <a:spcPct val="0"/>
              </a:spcBef>
              <a:spcAft>
                <a:spcPct val="0"/>
              </a:spcAft>
              <a:defRPr sz="3600">
                <a:solidFill>
                  <a:schemeClr val="tx1"/>
                </a:solidFill>
                <a:latin typeface="Lato Light" charset="0"/>
              </a:defRPr>
            </a:lvl8pPr>
            <a:lvl9pPr marL="3886200" indent="-228600" defTabSz="1827213" eaLnBrk="0" fontAlgn="base" hangingPunct="0">
              <a:spcBef>
                <a:spcPct val="0"/>
              </a:spcBef>
              <a:spcAft>
                <a:spcPct val="0"/>
              </a:spcAft>
              <a:defRPr sz="3600">
                <a:solidFill>
                  <a:schemeClr val="tx1"/>
                </a:solidFill>
                <a:latin typeface="Lato Light" charset="0"/>
              </a:defRPr>
            </a:lvl9pPr>
          </a:lstStyle>
          <a:p>
            <a:pPr eaLnBrk="1" hangingPunct="1">
              <a:lnSpc>
                <a:spcPct val="130000"/>
              </a:lnSpc>
            </a:pPr>
            <a:r>
              <a:rPr lang="en-US" altLang="zh-CN" sz="1800" b="1" dirty="0">
                <a:solidFill>
                  <a:schemeClr val="tx1">
                    <a:lumMod val="85000"/>
                    <a:lumOff val="15000"/>
                  </a:schemeClr>
                </a:solidFill>
                <a:latin typeface="Arial" charset="0"/>
                <a:ea typeface="微软雅黑" charset="-122"/>
                <a:cs typeface="Roboto Regular" charset="0"/>
                <a:sym typeface="Arial" charset="0"/>
              </a:rPr>
              <a:t>FASHION</a:t>
            </a:r>
            <a:r>
              <a:rPr lang="zh-CN" altLang="en-US" sz="1800" b="1" dirty="0">
                <a:solidFill>
                  <a:schemeClr val="tx1">
                    <a:lumMod val="85000"/>
                    <a:lumOff val="15000"/>
                  </a:schemeClr>
                </a:solidFill>
                <a:latin typeface="Arial" charset="0"/>
                <a:ea typeface="微软雅黑" charset="-122"/>
                <a:cs typeface="Roboto Regular" charset="0"/>
                <a:sym typeface="Arial" charset="0"/>
              </a:rPr>
              <a:t> </a:t>
            </a:r>
            <a:r>
              <a:rPr lang="en-US" altLang="zh-CN" sz="1800" b="1" dirty="0">
                <a:solidFill>
                  <a:schemeClr val="tx1">
                    <a:lumMod val="85000"/>
                    <a:lumOff val="15000"/>
                  </a:schemeClr>
                </a:solidFill>
                <a:latin typeface="Arial" charset="0"/>
                <a:ea typeface="微软雅黑" charset="-122"/>
                <a:cs typeface="Roboto Regular" charset="0"/>
                <a:sym typeface="Arial" charset="0"/>
              </a:rPr>
              <a:t>AND</a:t>
            </a:r>
            <a:r>
              <a:rPr lang="zh-CN" altLang="en-US" sz="1800" b="1" dirty="0">
                <a:solidFill>
                  <a:schemeClr val="tx1">
                    <a:lumMod val="85000"/>
                    <a:lumOff val="15000"/>
                  </a:schemeClr>
                </a:solidFill>
                <a:latin typeface="Arial" charset="0"/>
                <a:ea typeface="微软雅黑" charset="-122"/>
                <a:cs typeface="Roboto Regular" charset="0"/>
                <a:sym typeface="Arial" charset="0"/>
              </a:rPr>
              <a:t> </a:t>
            </a:r>
            <a:r>
              <a:rPr lang="en-US" altLang="zh-CN" sz="1800" b="1" dirty="0">
                <a:solidFill>
                  <a:schemeClr val="tx1">
                    <a:lumMod val="85000"/>
                    <a:lumOff val="15000"/>
                  </a:schemeClr>
                </a:solidFill>
                <a:latin typeface="Arial" charset="0"/>
                <a:ea typeface="微软雅黑" charset="-122"/>
                <a:cs typeface="Roboto Regular" charset="0"/>
                <a:sym typeface="Arial" charset="0"/>
              </a:rPr>
              <a:t>FREEDOM</a:t>
            </a:r>
          </a:p>
        </p:txBody>
      </p:sp>
      <p:sp>
        <p:nvSpPr>
          <p:cNvPr id="40" name="Rectangle 113"/>
          <p:cNvSpPr>
            <a:spLocks noChangeArrowheads="1"/>
          </p:cNvSpPr>
          <p:nvPr/>
        </p:nvSpPr>
        <p:spPr bwMode="auto">
          <a:xfrm>
            <a:off x="6244472" y="2560525"/>
            <a:ext cx="2158786" cy="47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2843" tIns="91422" rIns="182843" bIns="91422">
            <a:spAutoFit/>
          </a:bodyPr>
          <a:lstStyle>
            <a:lvl1pPr>
              <a:defRPr sz="3600">
                <a:solidFill>
                  <a:schemeClr val="tx1"/>
                </a:solidFill>
                <a:latin typeface="Lato Light" charset="0"/>
              </a:defRPr>
            </a:lvl1pPr>
            <a:lvl2pPr marL="742950" indent="-285750">
              <a:defRPr sz="3600">
                <a:solidFill>
                  <a:schemeClr val="tx1"/>
                </a:solidFill>
                <a:latin typeface="Lato Light" charset="0"/>
              </a:defRPr>
            </a:lvl2pPr>
            <a:lvl3pPr marL="1143000" indent="-228600">
              <a:defRPr sz="3600">
                <a:solidFill>
                  <a:schemeClr val="tx1"/>
                </a:solidFill>
                <a:latin typeface="Lato Light" charset="0"/>
              </a:defRPr>
            </a:lvl3pPr>
            <a:lvl4pPr marL="1600200" indent="-228600">
              <a:defRPr sz="3600">
                <a:solidFill>
                  <a:schemeClr val="tx1"/>
                </a:solidFill>
                <a:latin typeface="Lato Light" charset="0"/>
              </a:defRPr>
            </a:lvl4pPr>
            <a:lvl5pPr marL="2057400" indent="-228600">
              <a:defRPr sz="3600">
                <a:solidFill>
                  <a:schemeClr val="tx1"/>
                </a:solidFill>
                <a:latin typeface="Lato Light" charset="0"/>
              </a:defRPr>
            </a:lvl5pPr>
            <a:lvl6pPr marL="2514600" indent="-228600" defTabSz="1827213" eaLnBrk="0" fontAlgn="base" hangingPunct="0">
              <a:spcBef>
                <a:spcPct val="0"/>
              </a:spcBef>
              <a:spcAft>
                <a:spcPct val="0"/>
              </a:spcAft>
              <a:defRPr sz="3600">
                <a:solidFill>
                  <a:schemeClr val="tx1"/>
                </a:solidFill>
                <a:latin typeface="Lato Light" charset="0"/>
              </a:defRPr>
            </a:lvl6pPr>
            <a:lvl7pPr marL="2971800" indent="-228600" defTabSz="1827213" eaLnBrk="0" fontAlgn="base" hangingPunct="0">
              <a:spcBef>
                <a:spcPct val="0"/>
              </a:spcBef>
              <a:spcAft>
                <a:spcPct val="0"/>
              </a:spcAft>
              <a:defRPr sz="3600">
                <a:solidFill>
                  <a:schemeClr val="tx1"/>
                </a:solidFill>
                <a:latin typeface="Lato Light" charset="0"/>
              </a:defRPr>
            </a:lvl7pPr>
            <a:lvl8pPr marL="3429000" indent="-228600" defTabSz="1827213" eaLnBrk="0" fontAlgn="base" hangingPunct="0">
              <a:spcBef>
                <a:spcPct val="0"/>
              </a:spcBef>
              <a:spcAft>
                <a:spcPct val="0"/>
              </a:spcAft>
              <a:defRPr sz="3600">
                <a:solidFill>
                  <a:schemeClr val="tx1"/>
                </a:solidFill>
                <a:latin typeface="Lato Light" charset="0"/>
              </a:defRPr>
            </a:lvl8pPr>
            <a:lvl9pPr marL="3886200" indent="-228600" defTabSz="1827213" eaLnBrk="0" fontAlgn="base" hangingPunct="0">
              <a:spcBef>
                <a:spcPct val="0"/>
              </a:spcBef>
              <a:spcAft>
                <a:spcPct val="0"/>
              </a:spcAft>
              <a:defRPr sz="3600">
                <a:solidFill>
                  <a:schemeClr val="tx1"/>
                </a:solidFill>
                <a:latin typeface="Lato Light" charset="0"/>
              </a:defRPr>
            </a:lvl9pPr>
          </a:lstStyle>
          <a:p>
            <a:pPr eaLnBrk="1" hangingPunct="1">
              <a:lnSpc>
                <a:spcPct val="130000"/>
              </a:lnSpc>
            </a:pPr>
            <a:r>
              <a:rPr lang="en-US" altLang="zh-CN" sz="1600" dirty="0">
                <a:solidFill>
                  <a:schemeClr val="tx1">
                    <a:lumMod val="85000"/>
                    <a:lumOff val="15000"/>
                  </a:schemeClr>
                </a:solidFill>
                <a:latin typeface="Arial" charset="0"/>
                <a:ea typeface="微软雅黑" charset="-122"/>
                <a:cs typeface="Roboto Regular" charset="0"/>
                <a:sym typeface="Arial" charset="0"/>
              </a:rPr>
              <a:t>YOUR</a:t>
            </a:r>
            <a:r>
              <a:rPr lang="zh-CN" altLang="en-US" sz="1600" dirty="0">
                <a:solidFill>
                  <a:schemeClr val="tx1">
                    <a:lumMod val="85000"/>
                    <a:lumOff val="15000"/>
                  </a:schemeClr>
                </a:solidFill>
                <a:latin typeface="Arial" charset="0"/>
                <a:ea typeface="微软雅黑" charset="-122"/>
                <a:cs typeface="Roboto Regular" charset="0"/>
                <a:sym typeface="Arial" charset="0"/>
              </a:rPr>
              <a:t> </a:t>
            </a:r>
            <a:r>
              <a:rPr lang="en-US" altLang="zh-CN" sz="1600" dirty="0">
                <a:solidFill>
                  <a:schemeClr val="tx1">
                    <a:lumMod val="85000"/>
                    <a:lumOff val="15000"/>
                  </a:schemeClr>
                </a:solidFill>
                <a:latin typeface="Arial" charset="0"/>
                <a:ea typeface="微软雅黑" charset="-122"/>
                <a:cs typeface="Roboto Regular" charset="0"/>
                <a:sym typeface="Arial" charset="0"/>
              </a:rPr>
              <a:t>TEXT</a:t>
            </a:r>
            <a:r>
              <a:rPr lang="zh-CN" altLang="en-US" sz="1600" dirty="0">
                <a:solidFill>
                  <a:schemeClr val="tx1">
                    <a:lumMod val="85000"/>
                    <a:lumOff val="15000"/>
                  </a:schemeClr>
                </a:solidFill>
                <a:latin typeface="Arial" charset="0"/>
                <a:ea typeface="微软雅黑" charset="-122"/>
                <a:cs typeface="Roboto Regular" charset="0"/>
                <a:sym typeface="Arial" charset="0"/>
              </a:rPr>
              <a:t> </a:t>
            </a:r>
            <a:r>
              <a:rPr lang="en-US" altLang="zh-CN" sz="1600" dirty="0">
                <a:solidFill>
                  <a:schemeClr val="tx1">
                    <a:lumMod val="85000"/>
                    <a:lumOff val="15000"/>
                  </a:schemeClr>
                </a:solidFill>
                <a:latin typeface="Arial" charset="0"/>
                <a:ea typeface="微软雅黑" charset="-122"/>
                <a:cs typeface="Roboto Regular" charset="0"/>
                <a:sym typeface="Arial" charset="0"/>
              </a:rPr>
              <a:t>HERE</a:t>
            </a:r>
          </a:p>
        </p:txBody>
      </p:sp>
      <p:sp>
        <p:nvSpPr>
          <p:cNvPr id="41" name="is1ide-文本框 18"/>
          <p:cNvSpPr txBox="1"/>
          <p:nvPr/>
        </p:nvSpPr>
        <p:spPr>
          <a:xfrm>
            <a:off x="6341453" y="3013562"/>
            <a:ext cx="4565433" cy="1233234"/>
          </a:xfrm>
          <a:prstGeom prst="rect">
            <a:avLst/>
          </a:prstGeom>
          <a:noFill/>
        </p:spPr>
        <p:txBody>
          <a:bodyPr wrap="square">
            <a:noAutofit/>
          </a:bodyPr>
          <a:lstStyle/>
          <a:p>
            <a:pPr>
              <a:lnSpc>
                <a:spcPct val="120000"/>
              </a:lnSpc>
            </a:pPr>
            <a:r>
              <a:rPr lang="en-US" altLang="zh-CN" sz="1100" dirty="0">
                <a:solidFill>
                  <a:schemeClr val="tx1">
                    <a:lumMod val="65000"/>
                    <a:lumOff val="35000"/>
                  </a:schemeClr>
                </a:solidFill>
                <a:latin typeface="华文细黑" panose="02010600040101010101" pitchFamily="2" charset="-122"/>
                <a:ea typeface="华文细黑" panose="02010600040101010101" pitchFamily="2" charset="-122"/>
              </a:rPr>
              <a:t>This PPT template for the rice husk designer pencil demo works, focusing on the production of high-end design templates, I hope to help your </a:t>
            </a:r>
            <a:r>
              <a:rPr lang="en-US" altLang="zh-CN" sz="1100" dirty="0" err="1">
                <a:solidFill>
                  <a:schemeClr val="tx1">
                    <a:lumMod val="65000"/>
                    <a:lumOff val="35000"/>
                  </a:schemeClr>
                </a:solidFill>
                <a:latin typeface="华文细黑" panose="02010600040101010101" pitchFamily="2" charset="-122"/>
                <a:ea typeface="华文细黑" panose="02010600040101010101" pitchFamily="2" charset="-122"/>
              </a:rPr>
              <a:t>demonstrationThis</a:t>
            </a:r>
            <a:r>
              <a:rPr lang="en-US" altLang="zh-CN" sz="1100" dirty="0">
                <a:solidFill>
                  <a:schemeClr val="tx1">
                    <a:lumMod val="65000"/>
                    <a:lumOff val="35000"/>
                  </a:schemeClr>
                </a:solidFill>
                <a:latin typeface="华文细黑" panose="02010600040101010101" pitchFamily="2" charset="-122"/>
                <a:ea typeface="华文细黑" panose="02010600040101010101" pitchFamily="2" charset="-122"/>
              </a:rPr>
              <a:t> PPT template for the rice husk designer</a:t>
            </a:r>
            <a:r>
              <a:rPr lang="zh-CN" altLang="en-US" sz="11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1100" dirty="0">
                <a:solidFill>
                  <a:schemeClr val="tx1">
                    <a:lumMod val="65000"/>
                    <a:lumOff val="35000"/>
                  </a:schemeClr>
                </a:solidFill>
                <a:latin typeface="华文细黑" panose="02010600040101010101" pitchFamily="2" charset="-122"/>
                <a:ea typeface="华文细黑" panose="02010600040101010101" pitchFamily="2" charset="-122"/>
              </a:rPr>
              <a:t>This PPT template </a:t>
            </a:r>
            <a:endParaRPr lang="zh-CN" altLang="en-US" sz="1100" dirty="0">
              <a:solidFill>
                <a:schemeClr val="tx1">
                  <a:lumMod val="65000"/>
                  <a:lumOff val="35000"/>
                </a:schemeClr>
              </a:solidFill>
              <a:latin typeface="华文细黑" panose="02010600040101010101" pitchFamily="2" charset="-122"/>
              <a:ea typeface="华文细黑" panose="02010600040101010101" pitchFamily="2" charset="-122"/>
            </a:endParaRPr>
          </a:p>
        </p:txBody>
      </p:sp>
      <p:sp>
        <p:nvSpPr>
          <p:cNvPr id="42" name="文本框 41"/>
          <p:cNvSpPr txBox="1"/>
          <p:nvPr/>
        </p:nvSpPr>
        <p:spPr>
          <a:xfrm>
            <a:off x="4620276" y="348343"/>
            <a:ext cx="2951449" cy="523220"/>
          </a:xfrm>
          <a:prstGeom prst="rect">
            <a:avLst/>
          </a:prstGeom>
          <a:noFill/>
        </p:spPr>
        <p:txBody>
          <a:bodyPr wrap="none" rtlCol="0">
            <a:spAutoFit/>
          </a:bodyPr>
          <a:lstStyle/>
          <a:p>
            <a:pPr algn="ctr"/>
            <a:r>
              <a:rPr kumimoji="1" lang="en-US" altLang="zh-CN" sz="2800"/>
              <a:t>YOUR </a:t>
            </a:r>
            <a:r>
              <a:rPr kumimoji="1" lang="en-US" altLang="zh-CN" sz="2800" dirty="0"/>
              <a:t>TEXT HERE</a:t>
            </a:r>
            <a:endParaRPr kumimoji="1" lang="zh-CN" altLang="en-US" sz="2800" dirty="0"/>
          </a:p>
        </p:txBody>
      </p:sp>
      <p:cxnSp>
        <p:nvCxnSpPr>
          <p:cNvPr id="43" name="直线连接符 42"/>
          <p:cNvCxnSpPr/>
          <p:nvPr/>
        </p:nvCxnSpPr>
        <p:spPr>
          <a:xfrm>
            <a:off x="5684157" y="1016000"/>
            <a:ext cx="82368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90785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strips(downLeft)">
                                      <p:cBhvr>
                                        <p:cTn id="7" dur="500"/>
                                        <p:tgtEl>
                                          <p:spTgt spid="29"/>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cBhvr additive="base">
                                        <p:cTn id="11" dur="500"/>
                                        <p:tgtEl>
                                          <p:spTgt spid="35"/>
                                        </p:tgtEl>
                                        <p:attrNameLst>
                                          <p:attrName>ppt_y</p:attrName>
                                        </p:attrNameLst>
                                      </p:cBhvr>
                                      <p:tavLst>
                                        <p:tav tm="0">
                                          <p:val>
                                            <p:strVal val="#ppt_y+#ppt_h*1.125000"/>
                                          </p:val>
                                        </p:tav>
                                        <p:tav tm="100000">
                                          <p:val>
                                            <p:strVal val="#ppt_y"/>
                                          </p:val>
                                        </p:tav>
                                      </p:tavLst>
                                    </p:anim>
                                    <p:animEffect transition="in" filter="wipe(up)">
                                      <p:cBhvr>
                                        <p:cTn id="12" dur="500"/>
                                        <p:tgtEl>
                                          <p:spTgt spid="35"/>
                                        </p:tgtEl>
                                      </p:cBhvr>
                                    </p:animEffect>
                                  </p:childTnLst>
                                </p:cTn>
                              </p:par>
                            </p:childTnLst>
                          </p:cTn>
                        </p:par>
                        <p:par>
                          <p:cTn id="13" fill="hold">
                            <p:stCondLst>
                              <p:cond delay="1000"/>
                            </p:stCondLst>
                            <p:childTnLst>
                              <p:par>
                                <p:cTn id="14" presetID="12" presetClass="entr" presetSubtype="4" fill="hold" grpId="0" nodeType="afterEffect">
                                  <p:stCondLst>
                                    <p:cond delay="0"/>
                                  </p:stCondLst>
                                  <p:childTnLst>
                                    <p:set>
                                      <p:cBhvr>
                                        <p:cTn id="15" dur="1" fill="hold">
                                          <p:stCondLst>
                                            <p:cond delay="0"/>
                                          </p:stCondLst>
                                        </p:cTn>
                                        <p:tgtEl>
                                          <p:spTgt spid="33"/>
                                        </p:tgtEl>
                                        <p:attrNameLst>
                                          <p:attrName>style.visibility</p:attrName>
                                        </p:attrNameLst>
                                      </p:cBhvr>
                                      <p:to>
                                        <p:strVal val="visible"/>
                                      </p:to>
                                    </p:set>
                                    <p:anim calcmode="lin" valueType="num">
                                      <p:cBhvr additive="base">
                                        <p:cTn id="16" dur="500"/>
                                        <p:tgtEl>
                                          <p:spTgt spid="33"/>
                                        </p:tgtEl>
                                        <p:attrNameLst>
                                          <p:attrName>ppt_y</p:attrName>
                                        </p:attrNameLst>
                                      </p:cBhvr>
                                      <p:tavLst>
                                        <p:tav tm="0">
                                          <p:val>
                                            <p:strVal val="#ppt_y+#ppt_h*1.125000"/>
                                          </p:val>
                                        </p:tav>
                                        <p:tav tm="100000">
                                          <p:val>
                                            <p:strVal val="#ppt_y"/>
                                          </p:val>
                                        </p:tav>
                                      </p:tavLst>
                                    </p:anim>
                                    <p:animEffect transition="in" filter="wipe(up)">
                                      <p:cBhvr>
                                        <p:cTn id="17" dur="500"/>
                                        <p:tgtEl>
                                          <p:spTgt spid="33"/>
                                        </p:tgtEl>
                                      </p:cBhvr>
                                    </p:animEffect>
                                  </p:childTnLst>
                                </p:cTn>
                              </p:par>
                            </p:childTnLst>
                          </p:cTn>
                        </p:par>
                        <p:par>
                          <p:cTn id="18" fill="hold">
                            <p:stCondLst>
                              <p:cond delay="2000"/>
                            </p:stCondLst>
                            <p:childTnLst>
                              <p:par>
                                <p:cTn id="19" presetID="12" presetClass="entr" presetSubtype="4" fill="hold" grpId="0" nodeType="afterEffect">
                                  <p:stCondLst>
                                    <p:cond delay="0"/>
                                  </p:stCondLst>
                                  <p:childTnLst>
                                    <p:set>
                                      <p:cBhvr>
                                        <p:cTn id="20" dur="1" fill="hold">
                                          <p:stCondLst>
                                            <p:cond delay="0"/>
                                          </p:stCondLst>
                                        </p:cTn>
                                        <p:tgtEl>
                                          <p:spTgt spid="41"/>
                                        </p:tgtEl>
                                        <p:attrNameLst>
                                          <p:attrName>style.visibility</p:attrName>
                                        </p:attrNameLst>
                                      </p:cBhvr>
                                      <p:to>
                                        <p:strVal val="visible"/>
                                      </p:to>
                                    </p:set>
                                    <p:anim calcmode="lin" valueType="num">
                                      <p:cBhvr additive="base">
                                        <p:cTn id="21" dur="500"/>
                                        <p:tgtEl>
                                          <p:spTgt spid="41"/>
                                        </p:tgtEl>
                                        <p:attrNameLst>
                                          <p:attrName>ppt_y</p:attrName>
                                        </p:attrNameLst>
                                      </p:cBhvr>
                                      <p:tavLst>
                                        <p:tav tm="0">
                                          <p:val>
                                            <p:strVal val="#ppt_y+#ppt_h*1.125000"/>
                                          </p:val>
                                        </p:tav>
                                        <p:tav tm="100000">
                                          <p:val>
                                            <p:strVal val="#ppt_y"/>
                                          </p:val>
                                        </p:tav>
                                      </p:tavLst>
                                    </p:anim>
                                    <p:animEffect transition="in" filter="wipe(up)">
                                      <p:cBhvr>
                                        <p:cTn id="22" dur="500"/>
                                        <p:tgtEl>
                                          <p:spTgt spid="41"/>
                                        </p:tgtEl>
                                      </p:cBhvr>
                                    </p:animEffect>
                                  </p:childTnLst>
                                </p:cTn>
                              </p:par>
                            </p:childTnLst>
                          </p:cTn>
                        </p:par>
                        <p:par>
                          <p:cTn id="23" fill="hold">
                            <p:stCondLst>
                              <p:cond delay="2500"/>
                            </p:stCondLst>
                            <p:childTnLst>
                              <p:par>
                                <p:cTn id="24" presetID="12" presetClass="entr" presetSubtype="4" fill="hold" grpId="0" nodeType="afterEffect">
                                  <p:stCondLst>
                                    <p:cond delay="0"/>
                                  </p:stCondLst>
                                  <p:childTnLst>
                                    <p:set>
                                      <p:cBhvr>
                                        <p:cTn id="25" dur="1" fill="hold">
                                          <p:stCondLst>
                                            <p:cond delay="0"/>
                                          </p:stCondLst>
                                        </p:cTn>
                                        <p:tgtEl>
                                          <p:spTgt spid="40"/>
                                        </p:tgtEl>
                                        <p:attrNameLst>
                                          <p:attrName>style.visibility</p:attrName>
                                        </p:attrNameLst>
                                      </p:cBhvr>
                                      <p:to>
                                        <p:strVal val="visible"/>
                                      </p:to>
                                    </p:set>
                                    <p:anim calcmode="lin" valueType="num">
                                      <p:cBhvr additive="base">
                                        <p:cTn id="26" dur="500"/>
                                        <p:tgtEl>
                                          <p:spTgt spid="40"/>
                                        </p:tgtEl>
                                        <p:attrNameLst>
                                          <p:attrName>ppt_y</p:attrName>
                                        </p:attrNameLst>
                                      </p:cBhvr>
                                      <p:tavLst>
                                        <p:tav tm="0">
                                          <p:val>
                                            <p:strVal val="#ppt_y+#ppt_h*1.125000"/>
                                          </p:val>
                                        </p:tav>
                                        <p:tav tm="100000">
                                          <p:val>
                                            <p:strVal val="#ppt_y"/>
                                          </p:val>
                                        </p:tav>
                                      </p:tavLst>
                                    </p:anim>
                                    <p:animEffect transition="in" filter="wipe(up)">
                                      <p:cBhvr>
                                        <p:cTn id="27" dur="500"/>
                                        <p:tgtEl>
                                          <p:spTgt spid="40"/>
                                        </p:tgtEl>
                                      </p:cBhvr>
                                    </p:animEffect>
                                  </p:childTnLst>
                                </p:cTn>
                              </p:par>
                            </p:childTnLst>
                          </p:cTn>
                        </p:par>
                        <p:par>
                          <p:cTn id="28" fill="hold">
                            <p:stCondLst>
                              <p:cond delay="3000"/>
                            </p:stCondLst>
                            <p:childTnLst>
                              <p:par>
                                <p:cTn id="29" presetID="12" presetClass="entr" presetSubtype="4" fill="hold" grpId="0" nodeType="afterEffect">
                                  <p:stCondLst>
                                    <p:cond delay="0"/>
                                  </p:stCondLst>
                                  <p:childTnLst>
                                    <p:set>
                                      <p:cBhvr>
                                        <p:cTn id="30" dur="1" fill="hold">
                                          <p:stCondLst>
                                            <p:cond delay="0"/>
                                          </p:stCondLst>
                                        </p:cTn>
                                        <p:tgtEl>
                                          <p:spTgt spid="34"/>
                                        </p:tgtEl>
                                        <p:attrNameLst>
                                          <p:attrName>style.visibility</p:attrName>
                                        </p:attrNameLst>
                                      </p:cBhvr>
                                      <p:to>
                                        <p:strVal val="visible"/>
                                      </p:to>
                                    </p:set>
                                    <p:anim calcmode="lin" valueType="num">
                                      <p:cBhvr additive="base">
                                        <p:cTn id="31" dur="500"/>
                                        <p:tgtEl>
                                          <p:spTgt spid="34"/>
                                        </p:tgtEl>
                                        <p:attrNameLst>
                                          <p:attrName>ppt_y</p:attrName>
                                        </p:attrNameLst>
                                      </p:cBhvr>
                                      <p:tavLst>
                                        <p:tav tm="0">
                                          <p:val>
                                            <p:strVal val="#ppt_y+#ppt_h*1.125000"/>
                                          </p:val>
                                        </p:tav>
                                        <p:tav tm="100000">
                                          <p:val>
                                            <p:strVal val="#ppt_y"/>
                                          </p:val>
                                        </p:tav>
                                      </p:tavLst>
                                    </p:anim>
                                    <p:animEffect transition="in" filter="wipe(up)">
                                      <p:cBhvr>
                                        <p:cTn id="3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40" grpId="0"/>
      <p:bldP spid="4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三角形 12"/>
          <p:cNvSpPr/>
          <p:nvPr/>
        </p:nvSpPr>
        <p:spPr>
          <a:xfrm flipV="1">
            <a:off x="3825240" y="0"/>
            <a:ext cx="4541520" cy="2225040"/>
          </a:xfrm>
          <a:prstGeom prst="triangle">
            <a:avLst/>
          </a:prstGeom>
          <a:blipFill dpi="0" rotWithShape="0">
            <a:blip r:embed="rId3"/>
            <a:srcRect/>
            <a:tile tx="-25400" ty="-1270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菱形 13"/>
          <p:cNvSpPr/>
          <p:nvPr/>
        </p:nvSpPr>
        <p:spPr>
          <a:xfrm>
            <a:off x="4511040" y="1249680"/>
            <a:ext cx="3169920" cy="3169920"/>
          </a:xfrm>
          <a:prstGeom prst="diamond">
            <a:avLst/>
          </a:prstGeom>
          <a:blipFill dpi="0" rotWithShape="0">
            <a:blip r:embed="rId4"/>
            <a:srcRect/>
            <a:tile tx="-635000" ty="0" sx="100000" sy="100000" flip="none" algn="tl"/>
          </a:bli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5" name="直线连接符 14"/>
          <p:cNvCxnSpPr/>
          <p:nvPr/>
        </p:nvCxnSpPr>
        <p:spPr>
          <a:xfrm flipH="1">
            <a:off x="2667000" y="2834640"/>
            <a:ext cx="1737360"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6" name="直线连接符 15"/>
          <p:cNvCxnSpPr/>
          <p:nvPr/>
        </p:nvCxnSpPr>
        <p:spPr>
          <a:xfrm flipH="1">
            <a:off x="7757160" y="2834640"/>
            <a:ext cx="1737360"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7" name="Rectangle 113"/>
          <p:cNvSpPr>
            <a:spLocks noChangeArrowheads="1"/>
          </p:cNvSpPr>
          <p:nvPr/>
        </p:nvSpPr>
        <p:spPr bwMode="auto">
          <a:xfrm>
            <a:off x="7544826" y="3154885"/>
            <a:ext cx="2158786" cy="47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2843" tIns="91422" rIns="182843" bIns="91422">
            <a:spAutoFit/>
          </a:bodyPr>
          <a:lstStyle>
            <a:lvl1pPr>
              <a:defRPr sz="3600">
                <a:solidFill>
                  <a:schemeClr val="tx1"/>
                </a:solidFill>
                <a:latin typeface="Lato Light" charset="0"/>
              </a:defRPr>
            </a:lvl1pPr>
            <a:lvl2pPr marL="742950" indent="-285750">
              <a:defRPr sz="3600">
                <a:solidFill>
                  <a:schemeClr val="tx1"/>
                </a:solidFill>
                <a:latin typeface="Lato Light" charset="0"/>
              </a:defRPr>
            </a:lvl2pPr>
            <a:lvl3pPr marL="1143000" indent="-228600">
              <a:defRPr sz="3600">
                <a:solidFill>
                  <a:schemeClr val="tx1"/>
                </a:solidFill>
                <a:latin typeface="Lato Light" charset="0"/>
              </a:defRPr>
            </a:lvl3pPr>
            <a:lvl4pPr marL="1600200" indent="-228600">
              <a:defRPr sz="3600">
                <a:solidFill>
                  <a:schemeClr val="tx1"/>
                </a:solidFill>
                <a:latin typeface="Lato Light" charset="0"/>
              </a:defRPr>
            </a:lvl4pPr>
            <a:lvl5pPr marL="2057400" indent="-228600">
              <a:defRPr sz="3600">
                <a:solidFill>
                  <a:schemeClr val="tx1"/>
                </a:solidFill>
                <a:latin typeface="Lato Light" charset="0"/>
              </a:defRPr>
            </a:lvl5pPr>
            <a:lvl6pPr marL="2514600" indent="-228600" defTabSz="1827213" eaLnBrk="0" fontAlgn="base" hangingPunct="0">
              <a:spcBef>
                <a:spcPct val="0"/>
              </a:spcBef>
              <a:spcAft>
                <a:spcPct val="0"/>
              </a:spcAft>
              <a:defRPr sz="3600">
                <a:solidFill>
                  <a:schemeClr val="tx1"/>
                </a:solidFill>
                <a:latin typeface="Lato Light" charset="0"/>
              </a:defRPr>
            </a:lvl6pPr>
            <a:lvl7pPr marL="2971800" indent="-228600" defTabSz="1827213" eaLnBrk="0" fontAlgn="base" hangingPunct="0">
              <a:spcBef>
                <a:spcPct val="0"/>
              </a:spcBef>
              <a:spcAft>
                <a:spcPct val="0"/>
              </a:spcAft>
              <a:defRPr sz="3600">
                <a:solidFill>
                  <a:schemeClr val="tx1"/>
                </a:solidFill>
                <a:latin typeface="Lato Light" charset="0"/>
              </a:defRPr>
            </a:lvl7pPr>
            <a:lvl8pPr marL="3429000" indent="-228600" defTabSz="1827213" eaLnBrk="0" fontAlgn="base" hangingPunct="0">
              <a:spcBef>
                <a:spcPct val="0"/>
              </a:spcBef>
              <a:spcAft>
                <a:spcPct val="0"/>
              </a:spcAft>
              <a:defRPr sz="3600">
                <a:solidFill>
                  <a:schemeClr val="tx1"/>
                </a:solidFill>
                <a:latin typeface="Lato Light" charset="0"/>
              </a:defRPr>
            </a:lvl8pPr>
            <a:lvl9pPr marL="3886200" indent="-228600" defTabSz="1827213" eaLnBrk="0" fontAlgn="base" hangingPunct="0">
              <a:spcBef>
                <a:spcPct val="0"/>
              </a:spcBef>
              <a:spcAft>
                <a:spcPct val="0"/>
              </a:spcAft>
              <a:defRPr sz="3600">
                <a:solidFill>
                  <a:schemeClr val="tx1"/>
                </a:solidFill>
                <a:latin typeface="Lato Light" charset="0"/>
              </a:defRPr>
            </a:lvl9pPr>
          </a:lstStyle>
          <a:p>
            <a:pPr eaLnBrk="1" hangingPunct="1">
              <a:lnSpc>
                <a:spcPct val="130000"/>
              </a:lnSpc>
            </a:pPr>
            <a:r>
              <a:rPr lang="en-US" altLang="zh-CN" sz="1600" dirty="0">
                <a:solidFill>
                  <a:schemeClr val="tx1">
                    <a:lumMod val="85000"/>
                    <a:lumOff val="15000"/>
                  </a:schemeClr>
                </a:solidFill>
                <a:latin typeface="Arial" charset="0"/>
                <a:ea typeface="微软雅黑" charset="-122"/>
                <a:cs typeface="Roboto Regular" charset="0"/>
                <a:sym typeface="Arial" charset="0"/>
              </a:rPr>
              <a:t>YOUR</a:t>
            </a:r>
            <a:r>
              <a:rPr lang="zh-CN" altLang="en-US" sz="1600" dirty="0">
                <a:solidFill>
                  <a:schemeClr val="tx1">
                    <a:lumMod val="85000"/>
                    <a:lumOff val="15000"/>
                  </a:schemeClr>
                </a:solidFill>
                <a:latin typeface="Arial" charset="0"/>
                <a:ea typeface="微软雅黑" charset="-122"/>
                <a:cs typeface="Roboto Regular" charset="0"/>
                <a:sym typeface="Arial" charset="0"/>
              </a:rPr>
              <a:t> </a:t>
            </a:r>
            <a:r>
              <a:rPr lang="en-US" altLang="zh-CN" sz="1600" dirty="0">
                <a:solidFill>
                  <a:schemeClr val="tx1">
                    <a:lumMod val="85000"/>
                    <a:lumOff val="15000"/>
                  </a:schemeClr>
                </a:solidFill>
                <a:latin typeface="Arial" charset="0"/>
                <a:ea typeface="微软雅黑" charset="-122"/>
                <a:cs typeface="Roboto Regular" charset="0"/>
                <a:sym typeface="Arial" charset="0"/>
              </a:rPr>
              <a:t>TEXT</a:t>
            </a:r>
            <a:r>
              <a:rPr lang="zh-CN" altLang="en-US" sz="1600" dirty="0">
                <a:solidFill>
                  <a:schemeClr val="tx1">
                    <a:lumMod val="85000"/>
                    <a:lumOff val="15000"/>
                  </a:schemeClr>
                </a:solidFill>
                <a:latin typeface="Arial" charset="0"/>
                <a:ea typeface="微软雅黑" charset="-122"/>
                <a:cs typeface="Roboto Regular" charset="0"/>
                <a:sym typeface="Arial" charset="0"/>
              </a:rPr>
              <a:t> </a:t>
            </a:r>
            <a:r>
              <a:rPr lang="en-US" altLang="zh-CN" sz="1600" dirty="0">
                <a:solidFill>
                  <a:schemeClr val="tx1">
                    <a:lumMod val="85000"/>
                    <a:lumOff val="15000"/>
                  </a:schemeClr>
                </a:solidFill>
                <a:latin typeface="Arial" charset="0"/>
                <a:ea typeface="微软雅黑" charset="-122"/>
                <a:cs typeface="Roboto Regular" charset="0"/>
                <a:sym typeface="Arial" charset="0"/>
              </a:rPr>
              <a:t>HERE</a:t>
            </a:r>
          </a:p>
        </p:txBody>
      </p:sp>
      <p:sp>
        <p:nvSpPr>
          <p:cNvPr id="18" name="is1ide-文本框 18"/>
          <p:cNvSpPr txBox="1"/>
          <p:nvPr/>
        </p:nvSpPr>
        <p:spPr>
          <a:xfrm>
            <a:off x="7641807" y="3607922"/>
            <a:ext cx="3803433" cy="1233234"/>
          </a:xfrm>
          <a:prstGeom prst="rect">
            <a:avLst/>
          </a:prstGeom>
          <a:noFill/>
        </p:spPr>
        <p:txBody>
          <a:bodyPr wrap="square">
            <a:noAutofit/>
          </a:bodyPr>
          <a:lstStyle/>
          <a:p>
            <a:pPr>
              <a:lnSpc>
                <a:spcPct val="120000"/>
              </a:lnSpc>
            </a:pPr>
            <a:r>
              <a:rPr lang="en-US" altLang="zh-CN" sz="1100" dirty="0">
                <a:solidFill>
                  <a:schemeClr val="tx1">
                    <a:lumMod val="65000"/>
                    <a:lumOff val="35000"/>
                  </a:schemeClr>
                </a:solidFill>
                <a:latin typeface="华文细黑" panose="02010600040101010101" pitchFamily="2" charset="-122"/>
                <a:ea typeface="华文细黑" panose="02010600040101010101" pitchFamily="2" charset="-122"/>
              </a:rPr>
              <a:t>This PPT template for the rice husk designer pencil demo works, focusing on the production of high-end design templates, I hope to help your </a:t>
            </a:r>
            <a:r>
              <a:rPr lang="en-US" altLang="zh-CN" sz="1100" dirty="0" err="1">
                <a:solidFill>
                  <a:schemeClr val="tx1">
                    <a:lumMod val="65000"/>
                    <a:lumOff val="35000"/>
                  </a:schemeClr>
                </a:solidFill>
                <a:latin typeface="华文细黑" panose="02010600040101010101" pitchFamily="2" charset="-122"/>
                <a:ea typeface="华文细黑" panose="02010600040101010101" pitchFamily="2" charset="-122"/>
              </a:rPr>
              <a:t>demonstrationThis</a:t>
            </a:r>
            <a:r>
              <a:rPr lang="en-US" altLang="zh-CN" sz="1100" dirty="0">
                <a:solidFill>
                  <a:schemeClr val="tx1">
                    <a:lumMod val="65000"/>
                    <a:lumOff val="35000"/>
                  </a:schemeClr>
                </a:solidFill>
                <a:latin typeface="华文细黑" panose="02010600040101010101" pitchFamily="2" charset="-122"/>
                <a:ea typeface="华文细黑" panose="02010600040101010101" pitchFamily="2" charset="-122"/>
              </a:rPr>
              <a:t> PPT template for the rice husk designer</a:t>
            </a:r>
            <a:r>
              <a:rPr lang="zh-CN" altLang="en-US" sz="11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1100" dirty="0">
                <a:solidFill>
                  <a:schemeClr val="tx1">
                    <a:lumMod val="65000"/>
                    <a:lumOff val="35000"/>
                  </a:schemeClr>
                </a:solidFill>
                <a:latin typeface="华文细黑" panose="02010600040101010101" pitchFamily="2" charset="-122"/>
                <a:ea typeface="华文细黑" panose="02010600040101010101" pitchFamily="2" charset="-122"/>
              </a:rPr>
              <a:t>This PPT template </a:t>
            </a:r>
            <a:endParaRPr lang="zh-CN" altLang="en-US" sz="1100" dirty="0">
              <a:solidFill>
                <a:schemeClr val="tx1">
                  <a:lumMod val="65000"/>
                  <a:lumOff val="35000"/>
                </a:schemeClr>
              </a:solidFill>
              <a:latin typeface="华文细黑" panose="02010600040101010101" pitchFamily="2" charset="-122"/>
              <a:ea typeface="华文细黑" panose="02010600040101010101" pitchFamily="2" charset="-122"/>
            </a:endParaRPr>
          </a:p>
        </p:txBody>
      </p:sp>
      <p:sp>
        <p:nvSpPr>
          <p:cNvPr id="19" name="Rectangle 113"/>
          <p:cNvSpPr>
            <a:spLocks noChangeArrowheads="1"/>
          </p:cNvSpPr>
          <p:nvPr/>
        </p:nvSpPr>
        <p:spPr bwMode="auto">
          <a:xfrm>
            <a:off x="2481862" y="3173223"/>
            <a:ext cx="2158786" cy="47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2843" tIns="91422" rIns="182843" bIns="91422">
            <a:spAutoFit/>
          </a:bodyPr>
          <a:lstStyle>
            <a:lvl1pPr>
              <a:defRPr sz="3600">
                <a:solidFill>
                  <a:schemeClr val="tx1"/>
                </a:solidFill>
                <a:latin typeface="Lato Light" charset="0"/>
              </a:defRPr>
            </a:lvl1pPr>
            <a:lvl2pPr marL="742950" indent="-285750">
              <a:defRPr sz="3600">
                <a:solidFill>
                  <a:schemeClr val="tx1"/>
                </a:solidFill>
                <a:latin typeface="Lato Light" charset="0"/>
              </a:defRPr>
            </a:lvl2pPr>
            <a:lvl3pPr marL="1143000" indent="-228600">
              <a:defRPr sz="3600">
                <a:solidFill>
                  <a:schemeClr val="tx1"/>
                </a:solidFill>
                <a:latin typeface="Lato Light" charset="0"/>
              </a:defRPr>
            </a:lvl3pPr>
            <a:lvl4pPr marL="1600200" indent="-228600">
              <a:defRPr sz="3600">
                <a:solidFill>
                  <a:schemeClr val="tx1"/>
                </a:solidFill>
                <a:latin typeface="Lato Light" charset="0"/>
              </a:defRPr>
            </a:lvl4pPr>
            <a:lvl5pPr marL="2057400" indent="-228600">
              <a:defRPr sz="3600">
                <a:solidFill>
                  <a:schemeClr val="tx1"/>
                </a:solidFill>
                <a:latin typeface="Lato Light" charset="0"/>
              </a:defRPr>
            </a:lvl5pPr>
            <a:lvl6pPr marL="2514600" indent="-228600" defTabSz="1827213" eaLnBrk="0" fontAlgn="base" hangingPunct="0">
              <a:spcBef>
                <a:spcPct val="0"/>
              </a:spcBef>
              <a:spcAft>
                <a:spcPct val="0"/>
              </a:spcAft>
              <a:defRPr sz="3600">
                <a:solidFill>
                  <a:schemeClr val="tx1"/>
                </a:solidFill>
                <a:latin typeface="Lato Light" charset="0"/>
              </a:defRPr>
            </a:lvl6pPr>
            <a:lvl7pPr marL="2971800" indent="-228600" defTabSz="1827213" eaLnBrk="0" fontAlgn="base" hangingPunct="0">
              <a:spcBef>
                <a:spcPct val="0"/>
              </a:spcBef>
              <a:spcAft>
                <a:spcPct val="0"/>
              </a:spcAft>
              <a:defRPr sz="3600">
                <a:solidFill>
                  <a:schemeClr val="tx1"/>
                </a:solidFill>
                <a:latin typeface="Lato Light" charset="0"/>
              </a:defRPr>
            </a:lvl7pPr>
            <a:lvl8pPr marL="3429000" indent="-228600" defTabSz="1827213" eaLnBrk="0" fontAlgn="base" hangingPunct="0">
              <a:spcBef>
                <a:spcPct val="0"/>
              </a:spcBef>
              <a:spcAft>
                <a:spcPct val="0"/>
              </a:spcAft>
              <a:defRPr sz="3600">
                <a:solidFill>
                  <a:schemeClr val="tx1"/>
                </a:solidFill>
                <a:latin typeface="Lato Light" charset="0"/>
              </a:defRPr>
            </a:lvl8pPr>
            <a:lvl9pPr marL="3886200" indent="-228600" defTabSz="1827213" eaLnBrk="0" fontAlgn="base" hangingPunct="0">
              <a:spcBef>
                <a:spcPct val="0"/>
              </a:spcBef>
              <a:spcAft>
                <a:spcPct val="0"/>
              </a:spcAft>
              <a:defRPr sz="3600">
                <a:solidFill>
                  <a:schemeClr val="tx1"/>
                </a:solidFill>
                <a:latin typeface="Lato Light" charset="0"/>
              </a:defRPr>
            </a:lvl9pPr>
          </a:lstStyle>
          <a:p>
            <a:pPr eaLnBrk="1" hangingPunct="1">
              <a:lnSpc>
                <a:spcPct val="130000"/>
              </a:lnSpc>
            </a:pPr>
            <a:r>
              <a:rPr lang="en-US" altLang="zh-CN" sz="1600" dirty="0">
                <a:solidFill>
                  <a:schemeClr val="tx1">
                    <a:lumMod val="85000"/>
                    <a:lumOff val="15000"/>
                  </a:schemeClr>
                </a:solidFill>
                <a:latin typeface="Arial" charset="0"/>
                <a:ea typeface="微软雅黑" charset="-122"/>
                <a:cs typeface="Roboto Regular" charset="0"/>
                <a:sym typeface="Arial" charset="0"/>
              </a:rPr>
              <a:t>YOUR</a:t>
            </a:r>
            <a:r>
              <a:rPr lang="zh-CN" altLang="en-US" sz="1600" dirty="0">
                <a:solidFill>
                  <a:schemeClr val="tx1">
                    <a:lumMod val="85000"/>
                    <a:lumOff val="15000"/>
                  </a:schemeClr>
                </a:solidFill>
                <a:latin typeface="Arial" charset="0"/>
                <a:ea typeface="微软雅黑" charset="-122"/>
                <a:cs typeface="Roboto Regular" charset="0"/>
                <a:sym typeface="Arial" charset="0"/>
              </a:rPr>
              <a:t> </a:t>
            </a:r>
            <a:r>
              <a:rPr lang="en-US" altLang="zh-CN" sz="1600" dirty="0">
                <a:solidFill>
                  <a:schemeClr val="tx1">
                    <a:lumMod val="85000"/>
                    <a:lumOff val="15000"/>
                  </a:schemeClr>
                </a:solidFill>
                <a:latin typeface="Arial" charset="0"/>
                <a:ea typeface="微软雅黑" charset="-122"/>
                <a:cs typeface="Roboto Regular" charset="0"/>
                <a:sym typeface="Arial" charset="0"/>
              </a:rPr>
              <a:t>TEXT</a:t>
            </a:r>
            <a:r>
              <a:rPr lang="zh-CN" altLang="en-US" sz="1600" dirty="0">
                <a:solidFill>
                  <a:schemeClr val="tx1">
                    <a:lumMod val="85000"/>
                    <a:lumOff val="15000"/>
                  </a:schemeClr>
                </a:solidFill>
                <a:latin typeface="Arial" charset="0"/>
                <a:ea typeface="微软雅黑" charset="-122"/>
                <a:cs typeface="Roboto Regular" charset="0"/>
                <a:sym typeface="Arial" charset="0"/>
              </a:rPr>
              <a:t> </a:t>
            </a:r>
            <a:r>
              <a:rPr lang="en-US" altLang="zh-CN" sz="1600" dirty="0">
                <a:solidFill>
                  <a:schemeClr val="tx1">
                    <a:lumMod val="85000"/>
                    <a:lumOff val="15000"/>
                  </a:schemeClr>
                </a:solidFill>
                <a:latin typeface="Arial" charset="0"/>
                <a:ea typeface="微软雅黑" charset="-122"/>
                <a:cs typeface="Roboto Regular" charset="0"/>
                <a:sym typeface="Arial" charset="0"/>
              </a:rPr>
              <a:t>HERE</a:t>
            </a:r>
          </a:p>
        </p:txBody>
      </p:sp>
      <p:sp>
        <p:nvSpPr>
          <p:cNvPr id="20" name="is1ide-文本框 18"/>
          <p:cNvSpPr txBox="1"/>
          <p:nvPr/>
        </p:nvSpPr>
        <p:spPr>
          <a:xfrm>
            <a:off x="719563" y="3607922"/>
            <a:ext cx="3803433" cy="1233234"/>
          </a:xfrm>
          <a:prstGeom prst="rect">
            <a:avLst/>
          </a:prstGeom>
          <a:noFill/>
        </p:spPr>
        <p:txBody>
          <a:bodyPr wrap="square">
            <a:noAutofit/>
          </a:bodyPr>
          <a:lstStyle/>
          <a:p>
            <a:pPr algn="r">
              <a:lnSpc>
                <a:spcPct val="120000"/>
              </a:lnSpc>
            </a:pPr>
            <a:r>
              <a:rPr lang="en-US" altLang="zh-CN" sz="1100" dirty="0">
                <a:solidFill>
                  <a:schemeClr val="tx1">
                    <a:lumMod val="65000"/>
                    <a:lumOff val="35000"/>
                  </a:schemeClr>
                </a:solidFill>
                <a:latin typeface="华文细黑" panose="02010600040101010101" pitchFamily="2" charset="-122"/>
                <a:ea typeface="华文细黑" panose="02010600040101010101" pitchFamily="2" charset="-122"/>
              </a:rPr>
              <a:t>This PPT template for the rice husk designer pencil demo works, focusing on the production of high-end design templates, I hope to help your </a:t>
            </a:r>
            <a:r>
              <a:rPr lang="en-US" altLang="zh-CN" sz="1100" dirty="0" err="1">
                <a:solidFill>
                  <a:schemeClr val="tx1">
                    <a:lumMod val="65000"/>
                    <a:lumOff val="35000"/>
                  </a:schemeClr>
                </a:solidFill>
                <a:latin typeface="华文细黑" panose="02010600040101010101" pitchFamily="2" charset="-122"/>
                <a:ea typeface="华文细黑" panose="02010600040101010101" pitchFamily="2" charset="-122"/>
              </a:rPr>
              <a:t>demonstrationThis</a:t>
            </a:r>
            <a:r>
              <a:rPr lang="en-US" altLang="zh-CN" sz="1100" dirty="0">
                <a:solidFill>
                  <a:schemeClr val="tx1">
                    <a:lumMod val="65000"/>
                    <a:lumOff val="35000"/>
                  </a:schemeClr>
                </a:solidFill>
                <a:latin typeface="华文细黑" panose="02010600040101010101" pitchFamily="2" charset="-122"/>
                <a:ea typeface="华文细黑" panose="02010600040101010101" pitchFamily="2" charset="-122"/>
              </a:rPr>
              <a:t> PPT template for the rice husk designer</a:t>
            </a:r>
            <a:r>
              <a:rPr lang="zh-CN" altLang="en-US" sz="11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1100" dirty="0">
                <a:solidFill>
                  <a:schemeClr val="tx1">
                    <a:lumMod val="65000"/>
                    <a:lumOff val="35000"/>
                  </a:schemeClr>
                </a:solidFill>
                <a:latin typeface="华文细黑" panose="02010600040101010101" pitchFamily="2" charset="-122"/>
                <a:ea typeface="华文细黑" panose="02010600040101010101" pitchFamily="2" charset="-122"/>
              </a:rPr>
              <a:t>This PPT template </a:t>
            </a:r>
            <a:endParaRPr lang="zh-CN" altLang="en-US" sz="1100" dirty="0">
              <a:solidFill>
                <a:schemeClr val="tx1">
                  <a:lumMod val="65000"/>
                  <a:lumOff val="35000"/>
                </a:schemeClr>
              </a:solidFill>
              <a:latin typeface="华文细黑" panose="02010600040101010101" pitchFamily="2" charset="-122"/>
              <a:ea typeface="华文细黑" panose="02010600040101010101" pitchFamily="2" charset="-122"/>
            </a:endParaRPr>
          </a:p>
        </p:txBody>
      </p:sp>
      <p:sp>
        <p:nvSpPr>
          <p:cNvPr id="21" name="is1ide-文本框 18"/>
          <p:cNvSpPr txBox="1"/>
          <p:nvPr/>
        </p:nvSpPr>
        <p:spPr>
          <a:xfrm>
            <a:off x="707607" y="4773422"/>
            <a:ext cx="3803433" cy="1233234"/>
          </a:xfrm>
          <a:prstGeom prst="rect">
            <a:avLst/>
          </a:prstGeom>
          <a:noFill/>
        </p:spPr>
        <p:txBody>
          <a:bodyPr wrap="square">
            <a:noAutofit/>
          </a:bodyPr>
          <a:lstStyle/>
          <a:p>
            <a:pPr algn="r">
              <a:lnSpc>
                <a:spcPct val="120000"/>
              </a:lnSpc>
            </a:pPr>
            <a:r>
              <a:rPr lang="en-US" altLang="zh-CN" sz="1100" dirty="0">
                <a:solidFill>
                  <a:schemeClr val="tx1">
                    <a:lumMod val="65000"/>
                    <a:lumOff val="35000"/>
                  </a:schemeClr>
                </a:solidFill>
                <a:latin typeface="华文细黑" panose="02010600040101010101" pitchFamily="2" charset="-122"/>
                <a:ea typeface="华文细黑" panose="02010600040101010101" pitchFamily="2" charset="-122"/>
              </a:rPr>
              <a:t>This PPT template for the rice husk designer pencil demo works, focusing on the production of high-end design templates, I hope to help your </a:t>
            </a:r>
            <a:r>
              <a:rPr lang="en-US" altLang="zh-CN" sz="1100" dirty="0" err="1">
                <a:solidFill>
                  <a:schemeClr val="tx1">
                    <a:lumMod val="65000"/>
                    <a:lumOff val="35000"/>
                  </a:schemeClr>
                </a:solidFill>
                <a:latin typeface="华文细黑" panose="02010600040101010101" pitchFamily="2" charset="-122"/>
                <a:ea typeface="华文细黑" panose="02010600040101010101" pitchFamily="2" charset="-122"/>
              </a:rPr>
              <a:t>demonstrationThis</a:t>
            </a:r>
            <a:r>
              <a:rPr lang="en-US" altLang="zh-CN" sz="1100" dirty="0">
                <a:solidFill>
                  <a:schemeClr val="tx1">
                    <a:lumMod val="65000"/>
                    <a:lumOff val="35000"/>
                  </a:schemeClr>
                </a:solidFill>
                <a:latin typeface="华文细黑" panose="02010600040101010101" pitchFamily="2" charset="-122"/>
                <a:ea typeface="华文细黑" panose="02010600040101010101" pitchFamily="2" charset="-122"/>
              </a:rPr>
              <a:t> PPT template for the rice husk designer</a:t>
            </a:r>
            <a:r>
              <a:rPr lang="zh-CN" altLang="en-US" sz="11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1100" dirty="0">
                <a:solidFill>
                  <a:schemeClr val="tx1">
                    <a:lumMod val="65000"/>
                    <a:lumOff val="35000"/>
                  </a:schemeClr>
                </a:solidFill>
                <a:latin typeface="华文细黑" panose="02010600040101010101" pitchFamily="2" charset="-122"/>
                <a:ea typeface="华文细黑" panose="02010600040101010101" pitchFamily="2" charset="-122"/>
              </a:rPr>
              <a:t>This PPT template </a:t>
            </a:r>
            <a:endParaRPr lang="zh-CN" altLang="en-US" sz="1100" dirty="0">
              <a:solidFill>
                <a:schemeClr val="tx1">
                  <a:lumMod val="65000"/>
                  <a:lumOff val="35000"/>
                </a:schemeClr>
              </a:solidFill>
              <a:latin typeface="华文细黑" panose="02010600040101010101" pitchFamily="2" charset="-122"/>
              <a:ea typeface="华文细黑" panose="02010600040101010101" pitchFamily="2" charset="-122"/>
            </a:endParaRPr>
          </a:p>
        </p:txBody>
      </p:sp>
      <p:sp>
        <p:nvSpPr>
          <p:cNvPr id="22" name="is1ide-文本框 18"/>
          <p:cNvSpPr txBox="1"/>
          <p:nvPr/>
        </p:nvSpPr>
        <p:spPr>
          <a:xfrm>
            <a:off x="7641807" y="4732828"/>
            <a:ext cx="3803433" cy="1233234"/>
          </a:xfrm>
          <a:prstGeom prst="rect">
            <a:avLst/>
          </a:prstGeom>
          <a:noFill/>
        </p:spPr>
        <p:txBody>
          <a:bodyPr wrap="square">
            <a:noAutofit/>
          </a:bodyPr>
          <a:lstStyle/>
          <a:p>
            <a:pPr>
              <a:lnSpc>
                <a:spcPct val="120000"/>
              </a:lnSpc>
            </a:pPr>
            <a:r>
              <a:rPr lang="en-US" altLang="zh-CN" sz="1100" dirty="0">
                <a:solidFill>
                  <a:schemeClr val="tx1">
                    <a:lumMod val="65000"/>
                    <a:lumOff val="35000"/>
                  </a:schemeClr>
                </a:solidFill>
                <a:latin typeface="华文细黑" panose="02010600040101010101" pitchFamily="2" charset="-122"/>
                <a:ea typeface="华文细黑" panose="02010600040101010101" pitchFamily="2" charset="-122"/>
              </a:rPr>
              <a:t>This PPT template for the rice husk designer pencil demo works, focusing on the production of high-end design templates, I hope to help your </a:t>
            </a:r>
            <a:r>
              <a:rPr lang="en-US" altLang="zh-CN" sz="1100" dirty="0" err="1">
                <a:solidFill>
                  <a:schemeClr val="tx1">
                    <a:lumMod val="65000"/>
                    <a:lumOff val="35000"/>
                  </a:schemeClr>
                </a:solidFill>
                <a:latin typeface="华文细黑" panose="02010600040101010101" pitchFamily="2" charset="-122"/>
                <a:ea typeface="华文细黑" panose="02010600040101010101" pitchFamily="2" charset="-122"/>
              </a:rPr>
              <a:t>demonstrationThis</a:t>
            </a:r>
            <a:r>
              <a:rPr lang="en-US" altLang="zh-CN" sz="1100" dirty="0">
                <a:solidFill>
                  <a:schemeClr val="tx1">
                    <a:lumMod val="65000"/>
                    <a:lumOff val="35000"/>
                  </a:schemeClr>
                </a:solidFill>
                <a:latin typeface="华文细黑" panose="02010600040101010101" pitchFamily="2" charset="-122"/>
                <a:ea typeface="华文细黑" panose="02010600040101010101" pitchFamily="2" charset="-122"/>
              </a:rPr>
              <a:t> PPT template for the rice husk designer</a:t>
            </a:r>
            <a:r>
              <a:rPr lang="zh-CN" altLang="en-US" sz="11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1100" dirty="0">
                <a:solidFill>
                  <a:schemeClr val="tx1">
                    <a:lumMod val="65000"/>
                    <a:lumOff val="35000"/>
                  </a:schemeClr>
                </a:solidFill>
                <a:latin typeface="华文细黑" panose="02010600040101010101" pitchFamily="2" charset="-122"/>
                <a:ea typeface="华文细黑" panose="02010600040101010101" pitchFamily="2" charset="-122"/>
              </a:rPr>
              <a:t>This PPT template </a:t>
            </a:r>
            <a:endParaRPr lang="zh-CN" altLang="en-US" sz="1100" dirty="0">
              <a:solidFill>
                <a:schemeClr val="tx1">
                  <a:lumMod val="65000"/>
                  <a:lumOff val="35000"/>
                </a:schemeClr>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3143975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p:cTn id="11" dur="500" fill="hold"/>
                                        <p:tgtEl>
                                          <p:spTgt spid="14"/>
                                        </p:tgtEl>
                                        <p:attrNameLst>
                                          <p:attrName>ppt_w</p:attrName>
                                        </p:attrNameLst>
                                      </p:cBhvr>
                                      <p:tavLst>
                                        <p:tav tm="0">
                                          <p:val>
                                            <p:fltVal val="0"/>
                                          </p:val>
                                        </p:tav>
                                        <p:tav tm="100000">
                                          <p:val>
                                            <p:strVal val="#ppt_w"/>
                                          </p:val>
                                        </p:tav>
                                      </p:tavLst>
                                    </p:anim>
                                    <p:anim calcmode="lin" valueType="num">
                                      <p:cBhvr>
                                        <p:cTn id="12" dur="500" fill="hold"/>
                                        <p:tgtEl>
                                          <p:spTgt spid="14"/>
                                        </p:tgtEl>
                                        <p:attrNameLst>
                                          <p:attrName>ppt_h</p:attrName>
                                        </p:attrNameLst>
                                      </p:cBhvr>
                                      <p:tavLst>
                                        <p:tav tm="0">
                                          <p:val>
                                            <p:fltVal val="0"/>
                                          </p:val>
                                        </p:tav>
                                        <p:tav tm="100000">
                                          <p:val>
                                            <p:strVal val="#ppt_h"/>
                                          </p:val>
                                        </p:tav>
                                      </p:tavLst>
                                    </p:anim>
                                    <p:animEffect transition="in" filter="fade">
                                      <p:cBhvr>
                                        <p:cTn id="13" dur="500"/>
                                        <p:tgtEl>
                                          <p:spTgt spid="14"/>
                                        </p:tgtEl>
                                      </p:cBhvr>
                                    </p:animEffect>
                                  </p:childTnLst>
                                </p:cTn>
                              </p:par>
                              <p:par>
                                <p:cTn id="14" presetID="55" presetClass="entr" presetSubtype="0"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p:cTn id="16" dur="1000" fill="hold"/>
                                        <p:tgtEl>
                                          <p:spTgt spid="15"/>
                                        </p:tgtEl>
                                        <p:attrNameLst>
                                          <p:attrName>ppt_w</p:attrName>
                                        </p:attrNameLst>
                                      </p:cBhvr>
                                      <p:tavLst>
                                        <p:tav tm="0">
                                          <p:val>
                                            <p:strVal val="#ppt_w*0.70"/>
                                          </p:val>
                                        </p:tav>
                                        <p:tav tm="100000">
                                          <p:val>
                                            <p:strVal val="#ppt_w"/>
                                          </p:val>
                                        </p:tav>
                                      </p:tavLst>
                                    </p:anim>
                                    <p:anim calcmode="lin" valueType="num">
                                      <p:cBhvr>
                                        <p:cTn id="17" dur="1000" fill="hold"/>
                                        <p:tgtEl>
                                          <p:spTgt spid="15"/>
                                        </p:tgtEl>
                                        <p:attrNameLst>
                                          <p:attrName>ppt_h</p:attrName>
                                        </p:attrNameLst>
                                      </p:cBhvr>
                                      <p:tavLst>
                                        <p:tav tm="0">
                                          <p:val>
                                            <p:strVal val="#ppt_h"/>
                                          </p:val>
                                        </p:tav>
                                        <p:tav tm="100000">
                                          <p:val>
                                            <p:strVal val="#ppt_h"/>
                                          </p:val>
                                        </p:tav>
                                      </p:tavLst>
                                    </p:anim>
                                    <p:animEffect transition="in" filter="fade">
                                      <p:cBhvr>
                                        <p:cTn id="18" dur="1000"/>
                                        <p:tgtEl>
                                          <p:spTgt spid="15"/>
                                        </p:tgtEl>
                                      </p:cBhvr>
                                    </p:animEffect>
                                  </p:childTnLst>
                                </p:cTn>
                              </p:par>
                              <p:par>
                                <p:cTn id="19" presetID="55"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p:cTn id="21" dur="1000" fill="hold"/>
                                        <p:tgtEl>
                                          <p:spTgt spid="16"/>
                                        </p:tgtEl>
                                        <p:attrNameLst>
                                          <p:attrName>ppt_w</p:attrName>
                                        </p:attrNameLst>
                                      </p:cBhvr>
                                      <p:tavLst>
                                        <p:tav tm="0">
                                          <p:val>
                                            <p:strVal val="#ppt_w*0.70"/>
                                          </p:val>
                                        </p:tav>
                                        <p:tav tm="100000">
                                          <p:val>
                                            <p:strVal val="#ppt_w"/>
                                          </p:val>
                                        </p:tav>
                                      </p:tavLst>
                                    </p:anim>
                                    <p:anim calcmode="lin" valueType="num">
                                      <p:cBhvr>
                                        <p:cTn id="22" dur="1000" fill="hold"/>
                                        <p:tgtEl>
                                          <p:spTgt spid="16"/>
                                        </p:tgtEl>
                                        <p:attrNameLst>
                                          <p:attrName>ppt_h</p:attrName>
                                        </p:attrNameLst>
                                      </p:cBhvr>
                                      <p:tavLst>
                                        <p:tav tm="0">
                                          <p:val>
                                            <p:strVal val="#ppt_h"/>
                                          </p:val>
                                        </p:tav>
                                        <p:tav tm="100000">
                                          <p:val>
                                            <p:strVal val="#ppt_h"/>
                                          </p:val>
                                        </p:tav>
                                      </p:tavLst>
                                    </p:anim>
                                    <p:animEffect transition="in" filter="fade">
                                      <p:cBhvr>
                                        <p:cTn id="23" dur="1000"/>
                                        <p:tgtEl>
                                          <p:spTgt spid="16"/>
                                        </p:tgtEl>
                                      </p:cBhvr>
                                    </p:animEffect>
                                  </p:childTnLst>
                                </p:cTn>
                              </p:par>
                            </p:childTnLst>
                          </p:cTn>
                        </p:par>
                        <p:par>
                          <p:cTn id="24" fill="hold">
                            <p:stCondLst>
                              <p:cond delay="1500"/>
                            </p:stCondLst>
                            <p:childTnLst>
                              <p:par>
                                <p:cTn id="25" presetID="12" presetClass="entr" presetSubtype="4" fill="hold" grpId="0" nodeType="after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p:tgtEl>
                                          <p:spTgt spid="19"/>
                                        </p:tgtEl>
                                        <p:attrNameLst>
                                          <p:attrName>ppt_y</p:attrName>
                                        </p:attrNameLst>
                                      </p:cBhvr>
                                      <p:tavLst>
                                        <p:tav tm="0">
                                          <p:val>
                                            <p:strVal val="#ppt_y+#ppt_h*1.125000"/>
                                          </p:val>
                                        </p:tav>
                                        <p:tav tm="100000">
                                          <p:val>
                                            <p:strVal val="#ppt_y"/>
                                          </p:val>
                                        </p:tav>
                                      </p:tavLst>
                                    </p:anim>
                                    <p:animEffect transition="in" filter="wipe(up)">
                                      <p:cBhvr>
                                        <p:cTn id="28" dur="500"/>
                                        <p:tgtEl>
                                          <p:spTgt spid="19"/>
                                        </p:tgtEl>
                                      </p:cBhvr>
                                    </p:animEffect>
                                  </p:childTnLst>
                                </p:cTn>
                              </p:par>
                            </p:childTnLst>
                          </p:cTn>
                        </p:par>
                        <p:par>
                          <p:cTn id="29" fill="hold">
                            <p:stCondLst>
                              <p:cond delay="2000"/>
                            </p:stCondLst>
                            <p:childTnLst>
                              <p:par>
                                <p:cTn id="30" presetID="12" presetClass="entr" presetSubtype="4" fill="hold" grpId="0" nodeType="afterEffect">
                                  <p:stCondLst>
                                    <p:cond delay="0"/>
                                  </p:stCondLst>
                                  <p:childTnLst>
                                    <p:set>
                                      <p:cBhvr>
                                        <p:cTn id="31" dur="1" fill="hold">
                                          <p:stCondLst>
                                            <p:cond delay="0"/>
                                          </p:stCondLst>
                                        </p:cTn>
                                        <p:tgtEl>
                                          <p:spTgt spid="20"/>
                                        </p:tgtEl>
                                        <p:attrNameLst>
                                          <p:attrName>style.visibility</p:attrName>
                                        </p:attrNameLst>
                                      </p:cBhvr>
                                      <p:to>
                                        <p:strVal val="visible"/>
                                      </p:to>
                                    </p:set>
                                    <p:anim calcmode="lin" valueType="num">
                                      <p:cBhvr additive="base">
                                        <p:cTn id="32" dur="500"/>
                                        <p:tgtEl>
                                          <p:spTgt spid="20"/>
                                        </p:tgtEl>
                                        <p:attrNameLst>
                                          <p:attrName>ppt_y</p:attrName>
                                        </p:attrNameLst>
                                      </p:cBhvr>
                                      <p:tavLst>
                                        <p:tav tm="0">
                                          <p:val>
                                            <p:strVal val="#ppt_y+#ppt_h*1.125000"/>
                                          </p:val>
                                        </p:tav>
                                        <p:tav tm="100000">
                                          <p:val>
                                            <p:strVal val="#ppt_y"/>
                                          </p:val>
                                        </p:tav>
                                      </p:tavLst>
                                    </p:anim>
                                    <p:animEffect transition="in" filter="wipe(up)">
                                      <p:cBhvr>
                                        <p:cTn id="33" dur="500"/>
                                        <p:tgtEl>
                                          <p:spTgt spid="20"/>
                                        </p:tgtEl>
                                      </p:cBhvr>
                                    </p:animEffect>
                                  </p:childTnLst>
                                </p:cTn>
                              </p:par>
                              <p:par>
                                <p:cTn id="34" presetID="12" presetClass="entr" presetSubtype="4"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p:tgtEl>
                                          <p:spTgt spid="21"/>
                                        </p:tgtEl>
                                        <p:attrNameLst>
                                          <p:attrName>ppt_y</p:attrName>
                                        </p:attrNameLst>
                                      </p:cBhvr>
                                      <p:tavLst>
                                        <p:tav tm="0">
                                          <p:val>
                                            <p:strVal val="#ppt_y+#ppt_h*1.125000"/>
                                          </p:val>
                                        </p:tav>
                                        <p:tav tm="100000">
                                          <p:val>
                                            <p:strVal val="#ppt_y"/>
                                          </p:val>
                                        </p:tav>
                                      </p:tavLst>
                                    </p:anim>
                                    <p:animEffect transition="in" filter="wipe(up)">
                                      <p:cBhvr>
                                        <p:cTn id="37" dur="500"/>
                                        <p:tgtEl>
                                          <p:spTgt spid="21"/>
                                        </p:tgtEl>
                                      </p:cBhvr>
                                    </p:animEffect>
                                  </p:childTnLst>
                                </p:cTn>
                              </p:par>
                            </p:childTnLst>
                          </p:cTn>
                        </p:par>
                        <p:par>
                          <p:cTn id="38" fill="hold">
                            <p:stCondLst>
                              <p:cond delay="2500"/>
                            </p:stCondLst>
                            <p:childTnLst>
                              <p:par>
                                <p:cTn id="39" presetID="12" presetClass="entr" presetSubtype="4" fill="hold" grpId="0" nodeType="afterEffect">
                                  <p:stCondLst>
                                    <p:cond delay="0"/>
                                  </p:stCondLst>
                                  <p:childTnLst>
                                    <p:set>
                                      <p:cBhvr>
                                        <p:cTn id="40" dur="1" fill="hold">
                                          <p:stCondLst>
                                            <p:cond delay="0"/>
                                          </p:stCondLst>
                                        </p:cTn>
                                        <p:tgtEl>
                                          <p:spTgt spid="17"/>
                                        </p:tgtEl>
                                        <p:attrNameLst>
                                          <p:attrName>style.visibility</p:attrName>
                                        </p:attrNameLst>
                                      </p:cBhvr>
                                      <p:to>
                                        <p:strVal val="visible"/>
                                      </p:to>
                                    </p:set>
                                    <p:anim calcmode="lin" valueType="num">
                                      <p:cBhvr additive="base">
                                        <p:cTn id="41" dur="500"/>
                                        <p:tgtEl>
                                          <p:spTgt spid="17"/>
                                        </p:tgtEl>
                                        <p:attrNameLst>
                                          <p:attrName>ppt_y</p:attrName>
                                        </p:attrNameLst>
                                      </p:cBhvr>
                                      <p:tavLst>
                                        <p:tav tm="0">
                                          <p:val>
                                            <p:strVal val="#ppt_y+#ppt_h*1.125000"/>
                                          </p:val>
                                        </p:tav>
                                        <p:tav tm="100000">
                                          <p:val>
                                            <p:strVal val="#ppt_y"/>
                                          </p:val>
                                        </p:tav>
                                      </p:tavLst>
                                    </p:anim>
                                    <p:animEffect transition="in" filter="wipe(up)">
                                      <p:cBhvr>
                                        <p:cTn id="42" dur="500"/>
                                        <p:tgtEl>
                                          <p:spTgt spid="17"/>
                                        </p:tgtEl>
                                      </p:cBhvr>
                                    </p:animEffect>
                                  </p:childTnLst>
                                </p:cTn>
                              </p:par>
                            </p:childTnLst>
                          </p:cTn>
                        </p:par>
                        <p:par>
                          <p:cTn id="43" fill="hold">
                            <p:stCondLst>
                              <p:cond delay="3000"/>
                            </p:stCondLst>
                            <p:childTnLst>
                              <p:par>
                                <p:cTn id="44" presetID="12" presetClass="entr" presetSubtype="4" fill="hold" grpId="0" nodeType="afterEffect">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cBhvr additive="base">
                                        <p:cTn id="46" dur="500"/>
                                        <p:tgtEl>
                                          <p:spTgt spid="18"/>
                                        </p:tgtEl>
                                        <p:attrNameLst>
                                          <p:attrName>ppt_y</p:attrName>
                                        </p:attrNameLst>
                                      </p:cBhvr>
                                      <p:tavLst>
                                        <p:tav tm="0">
                                          <p:val>
                                            <p:strVal val="#ppt_y+#ppt_h*1.125000"/>
                                          </p:val>
                                        </p:tav>
                                        <p:tav tm="100000">
                                          <p:val>
                                            <p:strVal val="#ppt_y"/>
                                          </p:val>
                                        </p:tav>
                                      </p:tavLst>
                                    </p:anim>
                                    <p:animEffect transition="in" filter="wipe(up)">
                                      <p:cBhvr>
                                        <p:cTn id="47" dur="500"/>
                                        <p:tgtEl>
                                          <p:spTgt spid="18"/>
                                        </p:tgtEl>
                                      </p:cBhvr>
                                    </p:animEffect>
                                  </p:childTnLst>
                                </p:cTn>
                              </p:par>
                              <p:par>
                                <p:cTn id="48" presetID="12" presetClass="entr" presetSubtype="4" fill="hold" grpId="0" nodeType="withEffect">
                                  <p:stCondLst>
                                    <p:cond delay="0"/>
                                  </p:stCondLst>
                                  <p:childTnLst>
                                    <p:set>
                                      <p:cBhvr>
                                        <p:cTn id="49" dur="1" fill="hold">
                                          <p:stCondLst>
                                            <p:cond delay="0"/>
                                          </p:stCondLst>
                                        </p:cTn>
                                        <p:tgtEl>
                                          <p:spTgt spid="22"/>
                                        </p:tgtEl>
                                        <p:attrNameLst>
                                          <p:attrName>style.visibility</p:attrName>
                                        </p:attrNameLst>
                                      </p:cBhvr>
                                      <p:to>
                                        <p:strVal val="visible"/>
                                      </p:to>
                                    </p:set>
                                    <p:anim calcmode="lin" valueType="num">
                                      <p:cBhvr additive="base">
                                        <p:cTn id="50" dur="500"/>
                                        <p:tgtEl>
                                          <p:spTgt spid="22"/>
                                        </p:tgtEl>
                                        <p:attrNameLst>
                                          <p:attrName>ppt_y</p:attrName>
                                        </p:attrNameLst>
                                      </p:cBhvr>
                                      <p:tavLst>
                                        <p:tav tm="0">
                                          <p:val>
                                            <p:strVal val="#ppt_y+#ppt_h*1.125000"/>
                                          </p:val>
                                        </p:tav>
                                        <p:tav tm="100000">
                                          <p:val>
                                            <p:strVal val="#ppt_y"/>
                                          </p:val>
                                        </p:tav>
                                      </p:tavLst>
                                    </p:anim>
                                    <p:animEffect transition="in" filter="wipe(up)">
                                      <p:cBhvr>
                                        <p:cTn id="5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7" grpId="0"/>
      <p:bldP spid="18" grpId="0"/>
      <p:bldP spid="19" grpId="0"/>
      <p:bldP spid="20" grpId="0"/>
      <p:bldP spid="21" grpId="0"/>
      <p:bldP spid="2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715145" y="3126180"/>
            <a:ext cx="4807726" cy="646331"/>
          </a:xfrm>
          <a:prstGeom prst="rect">
            <a:avLst/>
          </a:prstGeom>
          <a:noFill/>
        </p:spPr>
        <p:txBody>
          <a:bodyPr wrap="none" rtlCol="0">
            <a:spAutoFit/>
          </a:bodyPr>
          <a:lstStyle/>
          <a:p>
            <a:r>
              <a:rPr kumimoji="1" lang="en-US" altLang="zh-CN" sz="3600" dirty="0">
                <a:solidFill>
                  <a:schemeClr val="tx1">
                    <a:lumMod val="75000"/>
                    <a:lumOff val="25000"/>
                  </a:schemeClr>
                </a:solidFill>
              </a:rPr>
              <a:t>TYPE</a:t>
            </a:r>
            <a:r>
              <a:rPr kumimoji="1" lang="zh-CN" altLang="en-US" sz="3600" dirty="0">
                <a:solidFill>
                  <a:schemeClr val="tx1">
                    <a:lumMod val="75000"/>
                    <a:lumOff val="25000"/>
                  </a:schemeClr>
                </a:solidFill>
              </a:rPr>
              <a:t> </a:t>
            </a:r>
            <a:r>
              <a:rPr kumimoji="1" lang="en-US" altLang="zh-CN" sz="3600" dirty="0">
                <a:solidFill>
                  <a:schemeClr val="tx1">
                    <a:lumMod val="75000"/>
                    <a:lumOff val="25000"/>
                  </a:schemeClr>
                </a:solidFill>
              </a:rPr>
              <a:t>YOUR</a:t>
            </a:r>
            <a:r>
              <a:rPr kumimoji="1" lang="zh-CN" altLang="en-US" sz="3600" dirty="0">
                <a:solidFill>
                  <a:schemeClr val="tx1">
                    <a:lumMod val="75000"/>
                    <a:lumOff val="25000"/>
                  </a:schemeClr>
                </a:solidFill>
              </a:rPr>
              <a:t> </a:t>
            </a:r>
            <a:r>
              <a:rPr kumimoji="1" lang="en-US" altLang="zh-CN" sz="3600" dirty="0">
                <a:solidFill>
                  <a:schemeClr val="tx1">
                    <a:lumMod val="75000"/>
                    <a:lumOff val="25000"/>
                  </a:schemeClr>
                </a:solidFill>
              </a:rPr>
              <a:t>TITEL</a:t>
            </a:r>
            <a:r>
              <a:rPr kumimoji="1" lang="zh-CN" altLang="en-US" sz="3600" dirty="0">
                <a:solidFill>
                  <a:schemeClr val="tx1">
                    <a:lumMod val="75000"/>
                    <a:lumOff val="25000"/>
                  </a:schemeClr>
                </a:solidFill>
              </a:rPr>
              <a:t> </a:t>
            </a:r>
            <a:r>
              <a:rPr kumimoji="1" lang="en-US" altLang="zh-CN" sz="3600" dirty="0">
                <a:solidFill>
                  <a:schemeClr val="tx1">
                    <a:lumMod val="75000"/>
                    <a:lumOff val="25000"/>
                  </a:schemeClr>
                </a:solidFill>
              </a:rPr>
              <a:t>HERE</a:t>
            </a:r>
            <a:endParaRPr kumimoji="1" lang="zh-CN" altLang="en-US" sz="3600" dirty="0">
              <a:solidFill>
                <a:schemeClr val="tx1">
                  <a:lumMod val="75000"/>
                  <a:lumOff val="25000"/>
                </a:schemeClr>
              </a:solidFill>
            </a:endParaRPr>
          </a:p>
        </p:txBody>
      </p:sp>
      <p:sp>
        <p:nvSpPr>
          <p:cNvPr id="5" name="文本框 4"/>
          <p:cNvSpPr txBox="1"/>
          <p:nvPr/>
        </p:nvSpPr>
        <p:spPr>
          <a:xfrm flipH="1">
            <a:off x="6715145" y="1737285"/>
            <a:ext cx="3320638" cy="1323439"/>
          </a:xfrm>
          <a:prstGeom prst="rect">
            <a:avLst/>
          </a:prstGeom>
          <a:noFill/>
        </p:spPr>
        <p:txBody>
          <a:bodyPr wrap="square" rtlCol="0">
            <a:spAutoFit/>
          </a:bodyPr>
          <a:lstStyle/>
          <a:p>
            <a:r>
              <a:rPr kumimoji="1" lang="en-US" altLang="zh-CN" sz="4800" dirty="0">
                <a:solidFill>
                  <a:schemeClr val="tx1">
                    <a:lumMod val="75000"/>
                    <a:lumOff val="25000"/>
                  </a:schemeClr>
                </a:solidFill>
                <a:latin typeface="FZQingKeBenYueSongS-R-GB" charset="-122"/>
                <a:ea typeface="FZQingKeBenYueSongS-R-GB" charset="-122"/>
                <a:cs typeface="FZQingKeBenYueSongS-R-GB" charset="-122"/>
              </a:rPr>
              <a:t>PART</a:t>
            </a:r>
            <a:r>
              <a:rPr kumimoji="1" lang="zh-CN" altLang="en-US" sz="4800" dirty="0">
                <a:solidFill>
                  <a:schemeClr val="tx1">
                    <a:lumMod val="75000"/>
                    <a:lumOff val="25000"/>
                  </a:schemeClr>
                </a:solidFill>
                <a:latin typeface="FZQingKeBenYueSongS-R-GB" charset="-122"/>
                <a:ea typeface="FZQingKeBenYueSongS-R-GB" charset="-122"/>
                <a:cs typeface="FZQingKeBenYueSongS-R-GB" charset="-122"/>
              </a:rPr>
              <a:t>  </a:t>
            </a:r>
            <a:r>
              <a:rPr kumimoji="1" lang="en-US" altLang="zh-CN" sz="8000" dirty="0">
                <a:solidFill>
                  <a:schemeClr val="tx1">
                    <a:lumMod val="75000"/>
                    <a:lumOff val="25000"/>
                  </a:schemeClr>
                </a:solidFill>
                <a:latin typeface="FZQingKeBenYueSongS-R-GB" charset="-122"/>
                <a:ea typeface="FZQingKeBenYueSongS-R-GB" charset="-122"/>
                <a:cs typeface="FZQingKeBenYueSongS-R-GB" charset="-122"/>
              </a:rPr>
              <a:t>04</a:t>
            </a:r>
            <a:endParaRPr kumimoji="1" lang="zh-CN" altLang="en-US" sz="8000" dirty="0">
              <a:solidFill>
                <a:schemeClr val="tx1">
                  <a:lumMod val="75000"/>
                  <a:lumOff val="25000"/>
                </a:schemeClr>
              </a:solidFill>
              <a:latin typeface="FZQingKeBenYueSongS-R-GB" charset="-122"/>
              <a:ea typeface="FZQingKeBenYueSongS-R-GB" charset="-122"/>
              <a:cs typeface="FZQingKeBenYueSongS-R-GB" charset="-122"/>
            </a:endParaRPr>
          </a:p>
        </p:txBody>
      </p:sp>
      <p:sp>
        <p:nvSpPr>
          <p:cNvPr id="6" name="矩形 5"/>
          <p:cNvSpPr/>
          <p:nvPr/>
        </p:nvSpPr>
        <p:spPr>
          <a:xfrm>
            <a:off x="6730643" y="3837967"/>
            <a:ext cx="5055190" cy="590931"/>
          </a:xfrm>
          <a:prstGeom prst="rect">
            <a:avLst/>
          </a:prstGeom>
        </p:spPr>
        <p:txBody>
          <a:bodyPr wrap="square">
            <a:spAutoFit/>
          </a:bodyPr>
          <a:lstStyle/>
          <a:p>
            <a:pPr>
              <a:lnSpc>
                <a:spcPct val="120000"/>
              </a:lnSpc>
            </a:pPr>
            <a:r>
              <a:rPr lang="en-US" altLang="zh-CN" sz="900" dirty="0">
                <a:solidFill>
                  <a:schemeClr val="tx1">
                    <a:lumMod val="65000"/>
                    <a:lumOff val="35000"/>
                  </a:schemeClr>
                </a:solidFill>
                <a:latin typeface="华文细黑" panose="02010600040101010101" pitchFamily="2" charset="-122"/>
                <a:ea typeface="华文细黑" panose="02010600040101010101" pitchFamily="2" charset="-122"/>
              </a:rPr>
              <a:t>This PPT template for the rice husk designer pencil demo works, focusing on the production of high-end design templates, I hope to help your demonstration</a:t>
            </a:r>
          </a:p>
          <a:p>
            <a:pPr>
              <a:lnSpc>
                <a:spcPct val="120000"/>
              </a:lnSpc>
            </a:pPr>
            <a:r>
              <a:rPr lang="en-US" altLang="zh-CN" sz="900" dirty="0">
                <a:solidFill>
                  <a:schemeClr val="tx1">
                    <a:lumMod val="65000"/>
                    <a:lumOff val="35000"/>
                  </a:schemeClr>
                </a:solidFill>
                <a:latin typeface="华文细黑" panose="02010600040101010101" pitchFamily="2" charset="-122"/>
                <a:ea typeface="华文细黑" panose="02010600040101010101" pitchFamily="2" charset="-122"/>
              </a:rPr>
              <a:t>This PPT template for the rice husk designer</a:t>
            </a:r>
            <a:endParaRPr lang="zh-CN" altLang="en-US" sz="900" dirty="0">
              <a:solidFill>
                <a:schemeClr val="tx1">
                  <a:lumMod val="65000"/>
                  <a:lumOff val="35000"/>
                </a:schemeClr>
              </a:solidFill>
              <a:latin typeface="华文细黑" panose="02010600040101010101" pitchFamily="2" charset="-122"/>
              <a:ea typeface="华文细黑" panose="02010600040101010101" pitchFamily="2" charset="-122"/>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809" y="446552"/>
            <a:ext cx="4431845" cy="4431845"/>
          </a:xfrm>
          <a:prstGeom prst="rect">
            <a:avLst/>
          </a:prstGeom>
        </p:spPr>
      </p:pic>
      <p:sp>
        <p:nvSpPr>
          <p:cNvPr id="8" name="矩形 7"/>
          <p:cNvSpPr/>
          <p:nvPr/>
        </p:nvSpPr>
        <p:spPr>
          <a:xfrm>
            <a:off x="4312237" y="3463525"/>
            <a:ext cx="1518834" cy="34290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文本框 8"/>
          <p:cNvSpPr txBox="1"/>
          <p:nvPr/>
        </p:nvSpPr>
        <p:spPr>
          <a:xfrm>
            <a:off x="4892889" y="4247001"/>
            <a:ext cx="1191352" cy="1862048"/>
          </a:xfrm>
          <a:prstGeom prst="rect">
            <a:avLst/>
          </a:prstGeom>
          <a:noFill/>
        </p:spPr>
        <p:txBody>
          <a:bodyPr wrap="none" rtlCol="0">
            <a:spAutoFit/>
          </a:bodyPr>
          <a:lstStyle/>
          <a:p>
            <a:r>
              <a:rPr kumimoji="1" lang="en-US" altLang="zh-CN" sz="11500">
                <a:solidFill>
                  <a:schemeClr val="bg1"/>
                </a:solidFill>
                <a:latin typeface="Source Han Sans CN" charset="-122"/>
                <a:ea typeface="Source Han Sans CN" charset="-122"/>
                <a:cs typeface="Source Han Sans CN" charset="-122"/>
              </a:rPr>
              <a:t>D</a:t>
            </a:r>
            <a:endParaRPr kumimoji="1" lang="zh-CN" altLang="en-US" sz="11500" dirty="0">
              <a:solidFill>
                <a:schemeClr val="bg1"/>
              </a:solidFill>
              <a:latin typeface="Source Han Sans CN" charset="-122"/>
              <a:ea typeface="Source Han Sans CN" charset="-122"/>
              <a:cs typeface="Source Han Sans CN" charset="-122"/>
            </a:endParaRPr>
          </a:p>
        </p:txBody>
      </p:sp>
    </p:spTree>
    <p:extLst>
      <p:ext uri="{BB962C8B-B14F-4D97-AF65-F5344CB8AC3E}">
        <p14:creationId xmlns:p14="http://schemas.microsoft.com/office/powerpoint/2010/main" val="5073648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0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0-#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par>
                                <p:cTn id="9" presetID="2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1000"/>
                                        <p:tgtEl>
                                          <p:spTgt spid="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childTnLst>
                                </p:cTn>
                              </p:par>
                            </p:childTnLst>
                          </p:cTn>
                        </p:par>
                        <p:par>
                          <p:cTn id="16" fill="hold">
                            <p:stCondLst>
                              <p:cond delay="2000"/>
                            </p:stCondLst>
                            <p:childTnLst>
                              <p:par>
                                <p:cTn id="17" presetID="53" presetClass="entr" presetSubtype="16"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par>
                          <p:cTn id="22" fill="hold">
                            <p:stCondLst>
                              <p:cond delay="2500"/>
                            </p:stCondLst>
                            <p:childTnLst>
                              <p:par>
                                <p:cTn id="23" presetID="55" presetClass="entr" presetSubtype="0" fill="hold" grpId="0" nodeType="after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1000" fill="hold"/>
                                        <p:tgtEl>
                                          <p:spTgt spid="4"/>
                                        </p:tgtEl>
                                        <p:attrNameLst>
                                          <p:attrName>ppt_w</p:attrName>
                                        </p:attrNameLst>
                                      </p:cBhvr>
                                      <p:tavLst>
                                        <p:tav tm="0">
                                          <p:val>
                                            <p:strVal val="#ppt_w*0.70"/>
                                          </p:val>
                                        </p:tav>
                                        <p:tav tm="100000">
                                          <p:val>
                                            <p:strVal val="#ppt_w"/>
                                          </p:val>
                                        </p:tav>
                                      </p:tavLst>
                                    </p:anim>
                                    <p:anim calcmode="lin" valueType="num">
                                      <p:cBhvr>
                                        <p:cTn id="26" dur="1000" fill="hold"/>
                                        <p:tgtEl>
                                          <p:spTgt spid="4"/>
                                        </p:tgtEl>
                                        <p:attrNameLst>
                                          <p:attrName>ppt_h</p:attrName>
                                        </p:attrNameLst>
                                      </p:cBhvr>
                                      <p:tavLst>
                                        <p:tav tm="0">
                                          <p:val>
                                            <p:strVal val="#ppt_h"/>
                                          </p:val>
                                        </p:tav>
                                        <p:tav tm="100000">
                                          <p:val>
                                            <p:strVal val="#ppt_h"/>
                                          </p:val>
                                        </p:tav>
                                      </p:tavLst>
                                    </p:anim>
                                    <p:animEffect transition="in" filter="fade">
                                      <p:cBhvr>
                                        <p:cTn id="27" dur="1000"/>
                                        <p:tgtEl>
                                          <p:spTgt spid="4"/>
                                        </p:tgtEl>
                                      </p:cBhvr>
                                    </p:animEffect>
                                  </p:childTnLst>
                                </p:cTn>
                              </p:par>
                            </p:childTnLst>
                          </p:cTn>
                        </p:par>
                        <p:par>
                          <p:cTn id="28" fill="hold">
                            <p:stCondLst>
                              <p:cond delay="3500"/>
                            </p:stCondLst>
                            <p:childTnLst>
                              <p:par>
                                <p:cTn id="29" presetID="10" presetClass="entr" presetSubtype="0"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animBg="1"/>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ïSľîďe">
            <a:extLst>
              <a:ext uri="{FF2B5EF4-FFF2-40B4-BE49-F238E27FC236}">
                <a16:creationId xmlns:a16="http://schemas.microsoft.com/office/drawing/2014/main" id="{FD26D626-4783-402D-94A8-A7DDFFF2346C}"/>
              </a:ext>
            </a:extLst>
          </p:cNvPr>
          <p:cNvSpPr/>
          <p:nvPr/>
        </p:nvSpPr>
        <p:spPr bwMode="auto">
          <a:xfrm>
            <a:off x="7671000" y="1551426"/>
            <a:ext cx="3756450" cy="3755148"/>
          </a:xfrm>
          <a:prstGeom prst="ellipse">
            <a:avLst/>
          </a:prstGeom>
          <a:blipFill>
            <a:blip r:embed="rId3"/>
            <a:stretch>
              <a:fillRect/>
            </a:stretch>
          </a:blip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dk1"/>
              </a:solidFill>
            </a:endParaRPr>
          </a:p>
        </p:txBody>
      </p:sp>
      <p:cxnSp>
        <p:nvCxnSpPr>
          <p:cNvPr id="83" name="直接连接符 82">
            <a:extLst>
              <a:ext uri="{FF2B5EF4-FFF2-40B4-BE49-F238E27FC236}">
                <a16:creationId xmlns:a16="http://schemas.microsoft.com/office/drawing/2014/main" id="{776401E9-C5EB-4FA3-B3CB-5DC10746F04F}"/>
              </a:ext>
            </a:extLst>
          </p:cNvPr>
          <p:cNvCxnSpPr>
            <a:stCxn id="82" idx="2"/>
          </p:cNvCxnSpPr>
          <p:nvPr/>
        </p:nvCxnSpPr>
        <p:spPr>
          <a:xfrm flipH="1">
            <a:off x="669925" y="3429000"/>
            <a:ext cx="7001075"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84" name="isḻîḍe">
            <a:extLst>
              <a:ext uri="{FF2B5EF4-FFF2-40B4-BE49-F238E27FC236}">
                <a16:creationId xmlns:a16="http://schemas.microsoft.com/office/drawing/2014/main" id="{A297CA97-CC79-41DD-A091-DA57D675F4BD}"/>
              </a:ext>
            </a:extLst>
          </p:cNvPr>
          <p:cNvGrpSpPr/>
          <p:nvPr/>
        </p:nvGrpSpPr>
        <p:grpSpPr>
          <a:xfrm>
            <a:off x="631742" y="4243356"/>
            <a:ext cx="3214257" cy="2149987"/>
            <a:chOff x="631742" y="3904802"/>
            <a:chExt cx="3214257" cy="2149987"/>
          </a:xfrm>
        </p:grpSpPr>
        <p:sp>
          <p:nvSpPr>
            <p:cNvPr id="92" name="ïṥ1ïdè">
              <a:extLst>
                <a:ext uri="{FF2B5EF4-FFF2-40B4-BE49-F238E27FC236}">
                  <a16:creationId xmlns:a16="http://schemas.microsoft.com/office/drawing/2014/main" id="{78CB7D88-9757-4D26-BE6E-107E4B4249CE}"/>
                </a:ext>
              </a:extLst>
            </p:cNvPr>
            <p:cNvSpPr txBox="1"/>
            <p:nvPr/>
          </p:nvSpPr>
          <p:spPr>
            <a:xfrm>
              <a:off x="631742" y="4300409"/>
              <a:ext cx="3214257" cy="1754380"/>
            </a:xfrm>
            <a:prstGeom prst="rect">
              <a:avLst/>
            </a:prstGeom>
            <a:noFill/>
          </p:spPr>
          <p:txBody>
            <a:bodyPr wrap="square" lIns="90000" tIns="46800" rIns="90000" bIns="46800"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594" indent="-228594">
                <a:lnSpc>
                  <a:spcPct val="150000"/>
                </a:lnSpc>
                <a:buFont typeface="Arial" pitchFamily="34" charset="0"/>
                <a:buChar char="•"/>
                <a:tabLst>
                  <a:tab pos="228594" algn="l"/>
                </a:tabLst>
                <a:defRPr/>
              </a:pPr>
              <a:r>
                <a:rPr lang="en-US" altLang="zh-CN" sz="1000" dirty="0">
                  <a:solidFill>
                    <a:schemeClr val="tx1">
                      <a:lumMod val="75000"/>
                      <a:lumOff val="25000"/>
                    </a:schemeClr>
                  </a:solidFill>
                </a:rPr>
                <a:t>Unified fonts make reading more fluent.</a:t>
              </a:r>
            </a:p>
            <a:p>
              <a:pPr marL="228594" indent="-228594">
                <a:lnSpc>
                  <a:spcPct val="150000"/>
                </a:lnSpc>
                <a:buFont typeface="Arial" pitchFamily="34" charset="0"/>
                <a:buChar char="•"/>
                <a:tabLst>
                  <a:tab pos="228594" algn="l"/>
                </a:tabLst>
                <a:defRPr/>
              </a:pPr>
              <a:r>
                <a:rPr lang="en-US" altLang="zh-CN" sz="1000" dirty="0">
                  <a:solidFill>
                    <a:schemeClr val="tx1">
                      <a:lumMod val="75000"/>
                      <a:lumOff val="25000"/>
                    </a:schemeClr>
                  </a:solidFill>
                </a:rPr>
                <a:t>Theme color makes PPT more convenient to change.</a:t>
              </a:r>
            </a:p>
            <a:p>
              <a:pPr marL="228594" indent="-228594">
                <a:lnSpc>
                  <a:spcPct val="150000"/>
                </a:lnSpc>
                <a:buFont typeface="Arial" pitchFamily="34" charset="0"/>
                <a:buChar char="•"/>
                <a:tabLst>
                  <a:tab pos="228594" algn="l"/>
                </a:tabLst>
                <a:defRPr/>
              </a:pPr>
              <a:r>
                <a:rPr lang="en-US" altLang="zh-CN" sz="1000" dirty="0">
                  <a:solidFill>
                    <a:schemeClr val="tx1">
                      <a:lumMod val="75000"/>
                      <a:lumOff val="25000"/>
                    </a:schemeClr>
                  </a:solidFill>
                </a:rPr>
                <a:t>Adjust the spacing to adapt to Chinese typesetting, use the reference line in PPT</a:t>
              </a:r>
              <a:endParaRPr lang="zh-CN" altLang="en-US" sz="1000" dirty="0"/>
            </a:p>
          </p:txBody>
        </p:sp>
        <p:sp>
          <p:nvSpPr>
            <p:cNvPr id="93" name="íŝļídè">
              <a:extLst>
                <a:ext uri="{FF2B5EF4-FFF2-40B4-BE49-F238E27FC236}">
                  <a16:creationId xmlns:a16="http://schemas.microsoft.com/office/drawing/2014/main" id="{77621788-D945-4509-AAF6-D97B240D878B}"/>
                </a:ext>
              </a:extLst>
            </p:cNvPr>
            <p:cNvSpPr txBox="1"/>
            <p:nvPr/>
          </p:nvSpPr>
          <p:spPr>
            <a:xfrm>
              <a:off x="631742" y="3904802"/>
              <a:ext cx="3214257" cy="395607"/>
            </a:xfrm>
            <a:prstGeom prst="rect">
              <a:avLst/>
            </a:prstGeom>
            <a:noFill/>
          </p:spPr>
          <p:txBody>
            <a:bodyPr wrap="non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b="1" dirty="0">
                  <a:solidFill>
                    <a:schemeClr val="tx1">
                      <a:lumMod val="75000"/>
                      <a:lumOff val="25000"/>
                    </a:schemeClr>
                  </a:solidFill>
                </a:rPr>
                <a:t>Text here</a:t>
              </a:r>
            </a:p>
          </p:txBody>
        </p:sp>
      </p:grpSp>
      <p:sp>
        <p:nvSpPr>
          <p:cNvPr id="85" name="iŝ1ïďê">
            <a:extLst>
              <a:ext uri="{FF2B5EF4-FFF2-40B4-BE49-F238E27FC236}">
                <a16:creationId xmlns:a16="http://schemas.microsoft.com/office/drawing/2014/main" id="{AF29E7DF-2848-40EE-BD2B-5C0A30D14D9B}"/>
              </a:ext>
            </a:extLst>
          </p:cNvPr>
          <p:cNvSpPr/>
          <p:nvPr/>
        </p:nvSpPr>
        <p:spPr bwMode="auto">
          <a:xfrm>
            <a:off x="746041" y="3685911"/>
            <a:ext cx="478639" cy="477916"/>
          </a:xfrm>
          <a:custGeom>
            <a:avLst/>
            <a:gdLst>
              <a:gd name="connsiteX0" fmla="*/ 264400 w 607639"/>
              <a:gd name="connsiteY0" fmla="*/ 371924 h 606722"/>
              <a:gd name="connsiteX1" fmla="*/ 209306 w 607639"/>
              <a:gd name="connsiteY1" fmla="*/ 398407 h 606722"/>
              <a:gd name="connsiteX2" fmla="*/ 171212 w 607639"/>
              <a:gd name="connsiteY2" fmla="*/ 423290 h 606722"/>
              <a:gd name="connsiteX3" fmla="*/ 196756 w 607639"/>
              <a:gd name="connsiteY3" fmla="*/ 433510 h 606722"/>
              <a:gd name="connsiteX4" fmla="*/ 410813 w 607639"/>
              <a:gd name="connsiteY4" fmla="*/ 433510 h 606722"/>
              <a:gd name="connsiteX5" fmla="*/ 436358 w 607639"/>
              <a:gd name="connsiteY5" fmla="*/ 423290 h 606722"/>
              <a:gd name="connsiteX6" fmla="*/ 398352 w 607639"/>
              <a:gd name="connsiteY6" fmla="*/ 398407 h 606722"/>
              <a:gd name="connsiteX7" fmla="*/ 342368 w 607639"/>
              <a:gd name="connsiteY7" fmla="*/ 372457 h 606722"/>
              <a:gd name="connsiteX8" fmla="*/ 303740 w 607639"/>
              <a:gd name="connsiteY8" fmla="*/ 382499 h 606722"/>
              <a:gd name="connsiteX9" fmla="*/ 264400 w 607639"/>
              <a:gd name="connsiteY9" fmla="*/ 371924 h 606722"/>
              <a:gd name="connsiteX10" fmla="*/ 303740 w 607639"/>
              <a:gd name="connsiteY10" fmla="*/ 173124 h 606722"/>
              <a:gd name="connsiteX11" fmla="*/ 236720 w 607639"/>
              <a:gd name="connsiteY11" fmla="*/ 262970 h 606722"/>
              <a:gd name="connsiteX12" fmla="*/ 303740 w 607639"/>
              <a:gd name="connsiteY12" fmla="*/ 352906 h 606722"/>
              <a:gd name="connsiteX13" fmla="*/ 370850 w 607639"/>
              <a:gd name="connsiteY13" fmla="*/ 262970 h 606722"/>
              <a:gd name="connsiteX14" fmla="*/ 303740 w 607639"/>
              <a:gd name="connsiteY14" fmla="*/ 173124 h 606722"/>
              <a:gd name="connsiteX15" fmla="*/ 303740 w 607639"/>
              <a:gd name="connsiteY15" fmla="*/ 143530 h 606722"/>
              <a:gd name="connsiteX16" fmla="*/ 400489 w 607639"/>
              <a:gd name="connsiteY16" fmla="*/ 262970 h 606722"/>
              <a:gd name="connsiteX17" fmla="*/ 368981 w 607639"/>
              <a:gd name="connsiteY17" fmla="*/ 350684 h 606722"/>
              <a:gd name="connsiteX18" fmla="*/ 410902 w 607639"/>
              <a:gd name="connsiteY18" fmla="*/ 371568 h 606722"/>
              <a:gd name="connsiteX19" fmla="*/ 466085 w 607639"/>
              <a:gd name="connsiteY19" fmla="*/ 423290 h 606722"/>
              <a:gd name="connsiteX20" fmla="*/ 410813 w 607639"/>
              <a:gd name="connsiteY20" fmla="*/ 463192 h 606722"/>
              <a:gd name="connsiteX21" fmla="*/ 196756 w 607639"/>
              <a:gd name="connsiteY21" fmla="*/ 463192 h 606722"/>
              <a:gd name="connsiteX22" fmla="*/ 141484 w 607639"/>
              <a:gd name="connsiteY22" fmla="*/ 423290 h 606722"/>
              <a:gd name="connsiteX23" fmla="*/ 196578 w 607639"/>
              <a:gd name="connsiteY23" fmla="*/ 371657 h 606722"/>
              <a:gd name="connsiteX24" fmla="*/ 238589 w 607639"/>
              <a:gd name="connsiteY24" fmla="*/ 350773 h 606722"/>
              <a:gd name="connsiteX25" fmla="*/ 206992 w 607639"/>
              <a:gd name="connsiteY25" fmla="*/ 262970 h 606722"/>
              <a:gd name="connsiteX26" fmla="*/ 303740 w 607639"/>
              <a:gd name="connsiteY26" fmla="*/ 143530 h 606722"/>
              <a:gd name="connsiteX27" fmla="*/ 288644 w 607639"/>
              <a:gd name="connsiteY27" fmla="*/ 31105 h 606722"/>
              <a:gd name="connsiteX28" fmla="*/ 31152 w 607639"/>
              <a:gd name="connsiteY28" fmla="*/ 288209 h 606722"/>
              <a:gd name="connsiteX29" fmla="*/ 91141 w 607639"/>
              <a:gd name="connsiteY29" fmla="*/ 288209 h 606722"/>
              <a:gd name="connsiteX30" fmla="*/ 91141 w 607639"/>
              <a:gd name="connsiteY30" fmla="*/ 318514 h 606722"/>
              <a:gd name="connsiteX31" fmla="*/ 31152 w 607639"/>
              <a:gd name="connsiteY31" fmla="*/ 318514 h 606722"/>
              <a:gd name="connsiteX32" fmla="*/ 288644 w 607639"/>
              <a:gd name="connsiteY32" fmla="*/ 575617 h 606722"/>
              <a:gd name="connsiteX33" fmla="*/ 288644 w 607639"/>
              <a:gd name="connsiteY33" fmla="*/ 515718 h 606722"/>
              <a:gd name="connsiteX34" fmla="*/ 318995 w 607639"/>
              <a:gd name="connsiteY34" fmla="*/ 515718 h 606722"/>
              <a:gd name="connsiteX35" fmla="*/ 318995 w 607639"/>
              <a:gd name="connsiteY35" fmla="*/ 575617 h 606722"/>
              <a:gd name="connsiteX36" fmla="*/ 576487 w 607639"/>
              <a:gd name="connsiteY36" fmla="*/ 318514 h 606722"/>
              <a:gd name="connsiteX37" fmla="*/ 516498 w 607639"/>
              <a:gd name="connsiteY37" fmla="*/ 318514 h 606722"/>
              <a:gd name="connsiteX38" fmla="*/ 516498 w 607639"/>
              <a:gd name="connsiteY38" fmla="*/ 288209 h 606722"/>
              <a:gd name="connsiteX39" fmla="*/ 576487 w 607639"/>
              <a:gd name="connsiteY39" fmla="*/ 288209 h 606722"/>
              <a:gd name="connsiteX40" fmla="*/ 318995 w 607639"/>
              <a:gd name="connsiteY40" fmla="*/ 31105 h 606722"/>
              <a:gd name="connsiteX41" fmla="*/ 318995 w 607639"/>
              <a:gd name="connsiteY41" fmla="*/ 91004 h 606722"/>
              <a:gd name="connsiteX42" fmla="*/ 288644 w 607639"/>
              <a:gd name="connsiteY42" fmla="*/ 91004 h 606722"/>
              <a:gd name="connsiteX43" fmla="*/ 303775 w 607639"/>
              <a:gd name="connsiteY43" fmla="*/ 0 h 606722"/>
              <a:gd name="connsiteX44" fmla="*/ 607639 w 607639"/>
              <a:gd name="connsiteY44" fmla="*/ 303317 h 606722"/>
              <a:gd name="connsiteX45" fmla="*/ 303775 w 607639"/>
              <a:gd name="connsiteY45" fmla="*/ 606722 h 606722"/>
              <a:gd name="connsiteX46" fmla="*/ 0 w 607639"/>
              <a:gd name="connsiteY46" fmla="*/ 303317 h 606722"/>
              <a:gd name="connsiteX47" fmla="*/ 303775 w 607639"/>
              <a:gd name="connsiteY47"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7639" h="606722">
                <a:moveTo>
                  <a:pt x="264400" y="371924"/>
                </a:moveTo>
                <a:cubicBezTo>
                  <a:pt x="249625" y="379033"/>
                  <a:pt x="214557" y="395918"/>
                  <a:pt x="209306" y="398407"/>
                </a:cubicBezTo>
                <a:cubicBezTo>
                  <a:pt x="175929" y="413870"/>
                  <a:pt x="171212" y="416536"/>
                  <a:pt x="171212" y="423290"/>
                </a:cubicBezTo>
                <a:cubicBezTo>
                  <a:pt x="171212" y="432088"/>
                  <a:pt x="177531" y="433510"/>
                  <a:pt x="196756" y="433510"/>
                </a:cubicBezTo>
                <a:lnTo>
                  <a:pt x="410813" y="433510"/>
                </a:lnTo>
                <a:cubicBezTo>
                  <a:pt x="429949" y="433510"/>
                  <a:pt x="436358" y="432088"/>
                  <a:pt x="436358" y="423290"/>
                </a:cubicBezTo>
                <a:cubicBezTo>
                  <a:pt x="436358" y="416536"/>
                  <a:pt x="431551" y="413870"/>
                  <a:pt x="398352" y="398407"/>
                </a:cubicBezTo>
                <a:cubicBezTo>
                  <a:pt x="393813" y="396363"/>
                  <a:pt x="362216" y="381699"/>
                  <a:pt x="342368" y="372457"/>
                </a:cubicBezTo>
                <a:cubicBezTo>
                  <a:pt x="330531" y="378856"/>
                  <a:pt x="317536" y="382499"/>
                  <a:pt x="303740" y="382499"/>
                </a:cubicBezTo>
                <a:cubicBezTo>
                  <a:pt x="289766" y="382499"/>
                  <a:pt x="276416" y="378589"/>
                  <a:pt x="264400" y="371924"/>
                </a:cubicBezTo>
                <a:close/>
                <a:moveTo>
                  <a:pt x="303740" y="173124"/>
                </a:moveTo>
                <a:cubicBezTo>
                  <a:pt x="266803" y="173124"/>
                  <a:pt x="236720" y="213470"/>
                  <a:pt x="236720" y="262970"/>
                </a:cubicBezTo>
                <a:cubicBezTo>
                  <a:pt x="236720" y="312559"/>
                  <a:pt x="266803" y="352906"/>
                  <a:pt x="303740" y="352906"/>
                </a:cubicBezTo>
                <a:cubicBezTo>
                  <a:pt x="340766" y="352906"/>
                  <a:pt x="370850" y="312559"/>
                  <a:pt x="370850" y="262970"/>
                </a:cubicBezTo>
                <a:cubicBezTo>
                  <a:pt x="370850" y="213470"/>
                  <a:pt x="340766" y="173124"/>
                  <a:pt x="303740" y="173124"/>
                </a:cubicBezTo>
                <a:close/>
                <a:moveTo>
                  <a:pt x="303740" y="143530"/>
                </a:moveTo>
                <a:cubicBezTo>
                  <a:pt x="357143" y="143530"/>
                  <a:pt x="400489" y="197118"/>
                  <a:pt x="400489" y="262970"/>
                </a:cubicBezTo>
                <a:cubicBezTo>
                  <a:pt x="400489" y="297807"/>
                  <a:pt x="388206" y="328822"/>
                  <a:pt x="368981" y="350684"/>
                </a:cubicBezTo>
                <a:cubicBezTo>
                  <a:pt x="386070" y="359304"/>
                  <a:pt x="408232" y="370324"/>
                  <a:pt x="410902" y="371568"/>
                </a:cubicBezTo>
                <a:cubicBezTo>
                  <a:pt x="448818" y="389164"/>
                  <a:pt x="466085" y="397163"/>
                  <a:pt x="466085" y="423290"/>
                </a:cubicBezTo>
                <a:cubicBezTo>
                  <a:pt x="466085" y="463192"/>
                  <a:pt x="424431" y="463192"/>
                  <a:pt x="410813" y="463192"/>
                </a:cubicBezTo>
                <a:lnTo>
                  <a:pt x="196756" y="463192"/>
                </a:lnTo>
                <a:cubicBezTo>
                  <a:pt x="183050" y="463192"/>
                  <a:pt x="141484" y="463192"/>
                  <a:pt x="141484" y="423290"/>
                </a:cubicBezTo>
                <a:cubicBezTo>
                  <a:pt x="141484" y="397163"/>
                  <a:pt x="158751" y="389164"/>
                  <a:pt x="196578" y="371657"/>
                </a:cubicBezTo>
                <a:cubicBezTo>
                  <a:pt x="199693" y="370146"/>
                  <a:pt x="224526" y="357794"/>
                  <a:pt x="238589" y="350773"/>
                </a:cubicBezTo>
                <a:cubicBezTo>
                  <a:pt x="219275" y="328911"/>
                  <a:pt x="206992" y="297807"/>
                  <a:pt x="206992" y="262970"/>
                </a:cubicBezTo>
                <a:cubicBezTo>
                  <a:pt x="206992" y="197118"/>
                  <a:pt x="250426" y="143530"/>
                  <a:pt x="303740" y="143530"/>
                </a:cubicBezTo>
                <a:close/>
                <a:moveTo>
                  <a:pt x="288644" y="31105"/>
                </a:moveTo>
                <a:cubicBezTo>
                  <a:pt x="149974" y="38747"/>
                  <a:pt x="38806" y="149748"/>
                  <a:pt x="31152" y="288209"/>
                </a:cubicBezTo>
                <a:lnTo>
                  <a:pt x="91141" y="288209"/>
                </a:lnTo>
                <a:lnTo>
                  <a:pt x="91141" y="318514"/>
                </a:lnTo>
                <a:lnTo>
                  <a:pt x="31152" y="318514"/>
                </a:lnTo>
                <a:cubicBezTo>
                  <a:pt x="38806" y="456975"/>
                  <a:pt x="149974" y="567886"/>
                  <a:pt x="288644" y="575617"/>
                </a:cubicBezTo>
                <a:lnTo>
                  <a:pt x="288644" y="515718"/>
                </a:lnTo>
                <a:lnTo>
                  <a:pt x="318995" y="515718"/>
                </a:lnTo>
                <a:lnTo>
                  <a:pt x="318995" y="575617"/>
                </a:lnTo>
                <a:cubicBezTo>
                  <a:pt x="457665" y="567886"/>
                  <a:pt x="568833" y="456975"/>
                  <a:pt x="576487" y="318514"/>
                </a:cubicBezTo>
                <a:lnTo>
                  <a:pt x="516498" y="318514"/>
                </a:lnTo>
                <a:lnTo>
                  <a:pt x="516498" y="288209"/>
                </a:lnTo>
                <a:lnTo>
                  <a:pt x="576487" y="288209"/>
                </a:lnTo>
                <a:cubicBezTo>
                  <a:pt x="568833" y="149748"/>
                  <a:pt x="457665" y="38747"/>
                  <a:pt x="318995" y="31105"/>
                </a:cubicBezTo>
                <a:lnTo>
                  <a:pt x="318995" y="91004"/>
                </a:lnTo>
                <a:lnTo>
                  <a:pt x="288644" y="91004"/>
                </a:lnTo>
                <a:close/>
                <a:moveTo>
                  <a:pt x="303775" y="0"/>
                </a:moveTo>
                <a:cubicBezTo>
                  <a:pt x="471550" y="0"/>
                  <a:pt x="607639" y="135795"/>
                  <a:pt x="607639" y="303317"/>
                </a:cubicBezTo>
                <a:cubicBezTo>
                  <a:pt x="607639" y="470839"/>
                  <a:pt x="471550" y="606722"/>
                  <a:pt x="303775" y="606722"/>
                </a:cubicBezTo>
                <a:cubicBezTo>
                  <a:pt x="136000" y="606722"/>
                  <a:pt x="0" y="470839"/>
                  <a:pt x="0" y="303317"/>
                </a:cubicBezTo>
                <a:cubicBezTo>
                  <a:pt x="0" y="135795"/>
                  <a:pt x="136000" y="0"/>
                  <a:pt x="303775" y="0"/>
                </a:cubicBezTo>
                <a:close/>
              </a:path>
            </a:pathLst>
          </a:custGeom>
          <a:solidFill>
            <a:schemeClr val="bg1">
              <a:lumMod val="50000"/>
            </a:schemeClr>
          </a:solidFill>
          <a:ln>
            <a:noFill/>
          </a:ln>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grpSp>
        <p:nvGrpSpPr>
          <p:cNvPr id="86" name="í$1îḋé">
            <a:extLst>
              <a:ext uri="{FF2B5EF4-FFF2-40B4-BE49-F238E27FC236}">
                <a16:creationId xmlns:a16="http://schemas.microsoft.com/office/drawing/2014/main" id="{2A93915F-2204-47CA-822A-FFA9690BBC64}"/>
              </a:ext>
            </a:extLst>
          </p:cNvPr>
          <p:cNvGrpSpPr/>
          <p:nvPr/>
        </p:nvGrpSpPr>
        <p:grpSpPr>
          <a:xfrm>
            <a:off x="4386000" y="4243356"/>
            <a:ext cx="3214257" cy="2149987"/>
            <a:chOff x="631742" y="3904802"/>
            <a:chExt cx="3214257" cy="2149987"/>
          </a:xfrm>
        </p:grpSpPr>
        <p:sp>
          <p:nvSpPr>
            <p:cNvPr id="90" name="î$lïḋè">
              <a:extLst>
                <a:ext uri="{FF2B5EF4-FFF2-40B4-BE49-F238E27FC236}">
                  <a16:creationId xmlns:a16="http://schemas.microsoft.com/office/drawing/2014/main" id="{7D90B917-B2A1-434C-8E5E-9088D0B0DF66}"/>
                </a:ext>
              </a:extLst>
            </p:cNvPr>
            <p:cNvSpPr txBox="1"/>
            <p:nvPr/>
          </p:nvSpPr>
          <p:spPr>
            <a:xfrm>
              <a:off x="631742" y="4300409"/>
              <a:ext cx="3214257" cy="1754380"/>
            </a:xfrm>
            <a:prstGeom prst="rect">
              <a:avLst/>
            </a:prstGeom>
            <a:noFill/>
          </p:spPr>
          <p:txBody>
            <a:bodyPr wrap="square" lIns="90000" tIns="46800" rIns="90000" bIns="46800"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594" indent="-228594">
                <a:lnSpc>
                  <a:spcPct val="150000"/>
                </a:lnSpc>
                <a:buFont typeface="Arial" pitchFamily="34" charset="0"/>
                <a:buChar char="•"/>
                <a:tabLst>
                  <a:tab pos="228594" algn="l"/>
                </a:tabLst>
                <a:defRPr/>
              </a:pPr>
              <a:r>
                <a:rPr lang="en-US" altLang="zh-CN" sz="1000" dirty="0">
                  <a:solidFill>
                    <a:schemeClr val="tx1">
                      <a:lumMod val="75000"/>
                      <a:lumOff val="25000"/>
                    </a:schemeClr>
                  </a:solidFill>
                </a:rPr>
                <a:t>Unified fonts make reading more fluent.</a:t>
              </a:r>
            </a:p>
            <a:p>
              <a:pPr marL="228594" indent="-228594">
                <a:lnSpc>
                  <a:spcPct val="150000"/>
                </a:lnSpc>
                <a:buFont typeface="Arial" pitchFamily="34" charset="0"/>
                <a:buChar char="•"/>
                <a:tabLst>
                  <a:tab pos="228594" algn="l"/>
                </a:tabLst>
                <a:defRPr/>
              </a:pPr>
              <a:r>
                <a:rPr lang="en-US" altLang="zh-CN" sz="1000" dirty="0">
                  <a:solidFill>
                    <a:schemeClr val="tx1">
                      <a:lumMod val="75000"/>
                      <a:lumOff val="25000"/>
                    </a:schemeClr>
                  </a:solidFill>
                </a:rPr>
                <a:t>Theme color makes PPT more convenient to change.</a:t>
              </a:r>
            </a:p>
            <a:p>
              <a:pPr marL="228594" indent="-228594">
                <a:lnSpc>
                  <a:spcPct val="150000"/>
                </a:lnSpc>
                <a:buFont typeface="Arial" pitchFamily="34" charset="0"/>
                <a:buChar char="•"/>
                <a:tabLst>
                  <a:tab pos="228594" algn="l"/>
                </a:tabLst>
                <a:defRPr/>
              </a:pPr>
              <a:r>
                <a:rPr lang="en-US" altLang="zh-CN" sz="1000" dirty="0">
                  <a:solidFill>
                    <a:schemeClr val="tx1">
                      <a:lumMod val="75000"/>
                      <a:lumOff val="25000"/>
                    </a:schemeClr>
                  </a:solidFill>
                </a:rPr>
                <a:t>Adjust the spacing to adapt to Chinese typesetting, use the reference line in PPT</a:t>
              </a:r>
              <a:endParaRPr lang="zh-CN" altLang="en-US" sz="1000" dirty="0"/>
            </a:p>
          </p:txBody>
        </p:sp>
        <p:sp>
          <p:nvSpPr>
            <p:cNvPr id="91" name="íşḻîďê">
              <a:extLst>
                <a:ext uri="{FF2B5EF4-FFF2-40B4-BE49-F238E27FC236}">
                  <a16:creationId xmlns:a16="http://schemas.microsoft.com/office/drawing/2014/main" id="{146DFD92-1EFF-45F7-AA84-3D720C16936C}"/>
                </a:ext>
              </a:extLst>
            </p:cNvPr>
            <p:cNvSpPr txBox="1"/>
            <p:nvPr/>
          </p:nvSpPr>
          <p:spPr>
            <a:xfrm>
              <a:off x="631742" y="3904802"/>
              <a:ext cx="3214257" cy="395607"/>
            </a:xfrm>
            <a:prstGeom prst="rect">
              <a:avLst/>
            </a:prstGeom>
            <a:noFill/>
          </p:spPr>
          <p:txBody>
            <a:bodyPr wrap="non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b="1" dirty="0">
                  <a:solidFill>
                    <a:schemeClr val="tx1">
                      <a:lumMod val="75000"/>
                      <a:lumOff val="25000"/>
                    </a:schemeClr>
                  </a:solidFill>
                </a:rPr>
                <a:t>Text here</a:t>
              </a:r>
            </a:p>
          </p:txBody>
        </p:sp>
      </p:grpSp>
      <p:sp>
        <p:nvSpPr>
          <p:cNvPr id="87" name="îṥḻîḓé">
            <a:extLst>
              <a:ext uri="{FF2B5EF4-FFF2-40B4-BE49-F238E27FC236}">
                <a16:creationId xmlns:a16="http://schemas.microsoft.com/office/drawing/2014/main" id="{B2510DD8-F340-4251-94F6-C2BEEB784FCA}"/>
              </a:ext>
            </a:extLst>
          </p:cNvPr>
          <p:cNvSpPr/>
          <p:nvPr/>
        </p:nvSpPr>
        <p:spPr bwMode="auto">
          <a:xfrm>
            <a:off x="4554966" y="3685548"/>
            <a:ext cx="369304" cy="478637"/>
          </a:xfrm>
          <a:custGeom>
            <a:avLst/>
            <a:gdLst>
              <a:gd name="connsiteX0" fmla="*/ 330836 w 459971"/>
              <a:gd name="connsiteY0" fmla="*/ 194468 h 596147"/>
              <a:gd name="connsiteX1" fmla="*/ 363613 w 459971"/>
              <a:gd name="connsiteY1" fmla="*/ 217283 h 596147"/>
              <a:gd name="connsiteX2" fmla="*/ 221578 w 459971"/>
              <a:gd name="connsiteY2" fmla="*/ 420631 h 596147"/>
              <a:gd name="connsiteX3" fmla="*/ 128212 w 459971"/>
              <a:gd name="connsiteY3" fmla="*/ 326397 h 596147"/>
              <a:gd name="connsiteX4" fmla="*/ 156023 w 459971"/>
              <a:gd name="connsiteY4" fmla="*/ 298622 h 596147"/>
              <a:gd name="connsiteX5" fmla="*/ 216612 w 459971"/>
              <a:gd name="connsiteY5" fmla="*/ 359131 h 596147"/>
              <a:gd name="connsiteX6" fmla="*/ 39738 w 459971"/>
              <a:gd name="connsiteY6" fmla="*/ 39677 h 596147"/>
              <a:gd name="connsiteX7" fmla="*/ 39738 w 459971"/>
              <a:gd name="connsiteY7" fmla="*/ 556470 h 596147"/>
              <a:gd name="connsiteX8" fmla="*/ 420233 w 459971"/>
              <a:gd name="connsiteY8" fmla="*/ 556470 h 596147"/>
              <a:gd name="connsiteX9" fmla="*/ 420233 w 459971"/>
              <a:gd name="connsiteY9" fmla="*/ 102168 h 596147"/>
              <a:gd name="connsiteX10" fmla="*/ 353671 w 459971"/>
              <a:gd name="connsiteY10" fmla="*/ 102168 h 596147"/>
              <a:gd name="connsiteX11" fmla="*/ 353671 w 459971"/>
              <a:gd name="connsiteY11" fmla="*/ 39677 h 596147"/>
              <a:gd name="connsiteX12" fmla="*/ 0 w 459971"/>
              <a:gd name="connsiteY12" fmla="*/ 0 h 596147"/>
              <a:gd name="connsiteX13" fmla="*/ 374534 w 459971"/>
              <a:gd name="connsiteY13" fmla="*/ 0 h 596147"/>
              <a:gd name="connsiteX14" fmla="*/ 459971 w 459971"/>
              <a:gd name="connsiteY14" fmla="*/ 82330 h 596147"/>
              <a:gd name="connsiteX15" fmla="*/ 459971 w 459971"/>
              <a:gd name="connsiteY15" fmla="*/ 596147 h 596147"/>
              <a:gd name="connsiteX16" fmla="*/ 0 w 459971"/>
              <a:gd name="connsiteY16" fmla="*/ 596147 h 596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9971" h="596147">
                <a:moveTo>
                  <a:pt x="330836" y="194468"/>
                </a:moveTo>
                <a:lnTo>
                  <a:pt x="363613" y="217283"/>
                </a:lnTo>
                <a:lnTo>
                  <a:pt x="221578" y="420631"/>
                </a:lnTo>
                <a:lnTo>
                  <a:pt x="128212" y="326397"/>
                </a:lnTo>
                <a:lnTo>
                  <a:pt x="156023" y="298622"/>
                </a:lnTo>
                <a:lnTo>
                  <a:pt x="216612" y="359131"/>
                </a:lnTo>
                <a:close/>
                <a:moveTo>
                  <a:pt x="39738" y="39677"/>
                </a:moveTo>
                <a:lnTo>
                  <a:pt x="39738" y="556470"/>
                </a:lnTo>
                <a:lnTo>
                  <a:pt x="420233" y="556470"/>
                </a:lnTo>
                <a:lnTo>
                  <a:pt x="420233" y="102168"/>
                </a:lnTo>
                <a:lnTo>
                  <a:pt x="353671" y="102168"/>
                </a:lnTo>
                <a:lnTo>
                  <a:pt x="353671" y="39677"/>
                </a:lnTo>
                <a:close/>
                <a:moveTo>
                  <a:pt x="0" y="0"/>
                </a:moveTo>
                <a:lnTo>
                  <a:pt x="374534" y="0"/>
                </a:lnTo>
                <a:lnTo>
                  <a:pt x="459971" y="82330"/>
                </a:lnTo>
                <a:lnTo>
                  <a:pt x="459971" y="596147"/>
                </a:lnTo>
                <a:lnTo>
                  <a:pt x="0" y="596147"/>
                </a:lnTo>
                <a:close/>
              </a:path>
            </a:pathLst>
          </a:custGeom>
          <a:solidFill>
            <a:schemeClr val="bg1">
              <a:lumMod val="50000"/>
            </a:schemeClr>
          </a:solidFill>
          <a:ln>
            <a:noFill/>
          </a:ln>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cxnSp>
        <p:nvCxnSpPr>
          <p:cNvPr id="88" name="直接连接符 87">
            <a:extLst>
              <a:ext uri="{FF2B5EF4-FFF2-40B4-BE49-F238E27FC236}">
                <a16:creationId xmlns:a16="http://schemas.microsoft.com/office/drawing/2014/main" id="{253B527C-EA07-46AD-83A9-03D02D1145B4}"/>
              </a:ext>
            </a:extLst>
          </p:cNvPr>
          <p:cNvCxnSpPr>
            <a:cxnSpLocks/>
          </p:cNvCxnSpPr>
          <p:nvPr/>
        </p:nvCxnSpPr>
        <p:spPr>
          <a:xfrm>
            <a:off x="4096272" y="4419000"/>
            <a:ext cx="0" cy="1754254"/>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89" name="ïṥľïḋe">
            <a:extLst>
              <a:ext uri="{FF2B5EF4-FFF2-40B4-BE49-F238E27FC236}">
                <a16:creationId xmlns:a16="http://schemas.microsoft.com/office/drawing/2014/main" id="{DE783F14-29D7-4B7A-B38A-DE5B780A187F}"/>
              </a:ext>
            </a:extLst>
          </p:cNvPr>
          <p:cNvSpPr txBox="1"/>
          <p:nvPr/>
        </p:nvSpPr>
        <p:spPr>
          <a:xfrm>
            <a:off x="669925" y="1581788"/>
            <a:ext cx="6594487" cy="1224136"/>
          </a:xfrm>
          <a:prstGeom prst="rect">
            <a:avLst/>
          </a:prstGeom>
          <a:noFill/>
        </p:spPr>
        <p:txBody>
          <a:bodyPr wrap="square" lIns="90000" tIns="46800" rIns="90000" bIns="46800"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1400" dirty="0"/>
              <a:t>Unified fonts make reading more fluent.</a:t>
            </a:r>
          </a:p>
          <a:p>
            <a:pPr>
              <a:lnSpc>
                <a:spcPct val="150000"/>
              </a:lnSpc>
            </a:pPr>
            <a:r>
              <a:rPr lang="en-US" altLang="zh-CN" sz="1700" b="1" dirty="0"/>
              <a:t>Theme color makes PPT more convenient to change.</a:t>
            </a:r>
          </a:p>
          <a:p>
            <a:pPr>
              <a:lnSpc>
                <a:spcPct val="150000"/>
              </a:lnSpc>
            </a:pPr>
            <a:r>
              <a:rPr lang="en-US" altLang="zh-CN" sz="1400" dirty="0"/>
              <a:t>Adjust the spacing to adapt to Chinese typesetting, use the reference line in PPT.</a:t>
            </a:r>
            <a:endParaRPr lang="en-US" altLang="zh-CN" sz="1600" b="1" dirty="0"/>
          </a:p>
        </p:txBody>
      </p:sp>
      <p:sp>
        <p:nvSpPr>
          <p:cNvPr id="16" name="文本框 15"/>
          <p:cNvSpPr txBox="1"/>
          <p:nvPr/>
        </p:nvSpPr>
        <p:spPr>
          <a:xfrm>
            <a:off x="4620276" y="348343"/>
            <a:ext cx="2951449" cy="523220"/>
          </a:xfrm>
          <a:prstGeom prst="rect">
            <a:avLst/>
          </a:prstGeom>
          <a:noFill/>
        </p:spPr>
        <p:txBody>
          <a:bodyPr wrap="none" rtlCol="0">
            <a:spAutoFit/>
          </a:bodyPr>
          <a:lstStyle/>
          <a:p>
            <a:pPr algn="ctr"/>
            <a:r>
              <a:rPr kumimoji="1" lang="en-US" altLang="zh-CN" sz="2800"/>
              <a:t>YOUR </a:t>
            </a:r>
            <a:r>
              <a:rPr kumimoji="1" lang="en-US" altLang="zh-CN" sz="2800" dirty="0"/>
              <a:t>TEXT HERE</a:t>
            </a:r>
            <a:endParaRPr kumimoji="1" lang="zh-CN" altLang="en-US" sz="2800" dirty="0"/>
          </a:p>
        </p:txBody>
      </p:sp>
      <p:cxnSp>
        <p:nvCxnSpPr>
          <p:cNvPr id="17" name="直线连接符 16"/>
          <p:cNvCxnSpPr/>
          <p:nvPr/>
        </p:nvCxnSpPr>
        <p:spPr>
          <a:xfrm>
            <a:off x="5684157" y="1016000"/>
            <a:ext cx="82368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09722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circle(in)">
                                      <p:cBhvr>
                                        <p:cTn id="7" dur="2000"/>
                                        <p:tgtEl>
                                          <p:spTgt spid="82"/>
                                        </p:tgtEl>
                                      </p:cBhvr>
                                    </p:animEffect>
                                  </p:childTnLst>
                                </p:cTn>
                              </p:par>
                            </p:childTnLst>
                          </p:cTn>
                        </p:par>
                        <p:par>
                          <p:cTn id="8" fill="hold">
                            <p:stCondLst>
                              <p:cond delay="2000"/>
                            </p:stCondLst>
                            <p:childTnLst>
                              <p:par>
                                <p:cTn id="9" presetID="53" presetClass="entr" presetSubtype="16" fill="hold" grpId="0" nodeType="afterEffect">
                                  <p:stCondLst>
                                    <p:cond delay="0"/>
                                  </p:stCondLst>
                                  <p:childTnLst>
                                    <p:set>
                                      <p:cBhvr>
                                        <p:cTn id="10" dur="1" fill="hold">
                                          <p:stCondLst>
                                            <p:cond delay="0"/>
                                          </p:stCondLst>
                                        </p:cTn>
                                        <p:tgtEl>
                                          <p:spTgt spid="85"/>
                                        </p:tgtEl>
                                        <p:attrNameLst>
                                          <p:attrName>style.visibility</p:attrName>
                                        </p:attrNameLst>
                                      </p:cBhvr>
                                      <p:to>
                                        <p:strVal val="visible"/>
                                      </p:to>
                                    </p:set>
                                    <p:anim calcmode="lin" valueType="num">
                                      <p:cBhvr>
                                        <p:cTn id="11" dur="500" fill="hold"/>
                                        <p:tgtEl>
                                          <p:spTgt spid="85"/>
                                        </p:tgtEl>
                                        <p:attrNameLst>
                                          <p:attrName>ppt_w</p:attrName>
                                        </p:attrNameLst>
                                      </p:cBhvr>
                                      <p:tavLst>
                                        <p:tav tm="0">
                                          <p:val>
                                            <p:fltVal val="0"/>
                                          </p:val>
                                        </p:tav>
                                        <p:tav tm="100000">
                                          <p:val>
                                            <p:strVal val="#ppt_w"/>
                                          </p:val>
                                        </p:tav>
                                      </p:tavLst>
                                    </p:anim>
                                    <p:anim calcmode="lin" valueType="num">
                                      <p:cBhvr>
                                        <p:cTn id="12" dur="500" fill="hold"/>
                                        <p:tgtEl>
                                          <p:spTgt spid="85"/>
                                        </p:tgtEl>
                                        <p:attrNameLst>
                                          <p:attrName>ppt_h</p:attrName>
                                        </p:attrNameLst>
                                      </p:cBhvr>
                                      <p:tavLst>
                                        <p:tav tm="0">
                                          <p:val>
                                            <p:fltVal val="0"/>
                                          </p:val>
                                        </p:tav>
                                        <p:tav tm="100000">
                                          <p:val>
                                            <p:strVal val="#ppt_h"/>
                                          </p:val>
                                        </p:tav>
                                      </p:tavLst>
                                    </p:anim>
                                    <p:animEffect transition="in" filter="fade">
                                      <p:cBhvr>
                                        <p:cTn id="13" dur="500"/>
                                        <p:tgtEl>
                                          <p:spTgt spid="85"/>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87"/>
                                        </p:tgtEl>
                                        <p:attrNameLst>
                                          <p:attrName>style.visibility</p:attrName>
                                        </p:attrNameLst>
                                      </p:cBhvr>
                                      <p:to>
                                        <p:strVal val="visible"/>
                                      </p:to>
                                    </p:set>
                                    <p:anim calcmode="lin" valueType="num">
                                      <p:cBhvr>
                                        <p:cTn id="16" dur="500" fill="hold"/>
                                        <p:tgtEl>
                                          <p:spTgt spid="87"/>
                                        </p:tgtEl>
                                        <p:attrNameLst>
                                          <p:attrName>ppt_w</p:attrName>
                                        </p:attrNameLst>
                                      </p:cBhvr>
                                      <p:tavLst>
                                        <p:tav tm="0">
                                          <p:val>
                                            <p:fltVal val="0"/>
                                          </p:val>
                                        </p:tav>
                                        <p:tav tm="100000">
                                          <p:val>
                                            <p:strVal val="#ppt_w"/>
                                          </p:val>
                                        </p:tav>
                                      </p:tavLst>
                                    </p:anim>
                                    <p:anim calcmode="lin" valueType="num">
                                      <p:cBhvr>
                                        <p:cTn id="17" dur="500" fill="hold"/>
                                        <p:tgtEl>
                                          <p:spTgt spid="87"/>
                                        </p:tgtEl>
                                        <p:attrNameLst>
                                          <p:attrName>ppt_h</p:attrName>
                                        </p:attrNameLst>
                                      </p:cBhvr>
                                      <p:tavLst>
                                        <p:tav tm="0">
                                          <p:val>
                                            <p:fltVal val="0"/>
                                          </p:val>
                                        </p:tav>
                                        <p:tav tm="100000">
                                          <p:val>
                                            <p:strVal val="#ppt_h"/>
                                          </p:val>
                                        </p:tav>
                                      </p:tavLst>
                                    </p:anim>
                                    <p:animEffect transition="in" filter="fade">
                                      <p:cBhvr>
                                        <p:cTn id="18" dur="500"/>
                                        <p:tgtEl>
                                          <p:spTgt spid="87"/>
                                        </p:tgtEl>
                                      </p:cBhvr>
                                    </p:animEffect>
                                  </p:childTnLst>
                                </p:cTn>
                              </p:par>
                            </p:childTnLst>
                          </p:cTn>
                        </p:par>
                        <p:par>
                          <p:cTn id="19" fill="hold">
                            <p:stCondLst>
                              <p:cond delay="2500"/>
                            </p:stCondLst>
                            <p:childTnLst>
                              <p:par>
                                <p:cTn id="20" presetID="42" presetClass="entr" presetSubtype="0" fill="hold" nodeType="afterEffect">
                                  <p:stCondLst>
                                    <p:cond delay="0"/>
                                  </p:stCondLst>
                                  <p:childTnLst>
                                    <p:set>
                                      <p:cBhvr>
                                        <p:cTn id="21" dur="1" fill="hold">
                                          <p:stCondLst>
                                            <p:cond delay="0"/>
                                          </p:stCondLst>
                                        </p:cTn>
                                        <p:tgtEl>
                                          <p:spTgt spid="84"/>
                                        </p:tgtEl>
                                        <p:attrNameLst>
                                          <p:attrName>style.visibility</p:attrName>
                                        </p:attrNameLst>
                                      </p:cBhvr>
                                      <p:to>
                                        <p:strVal val="visible"/>
                                      </p:to>
                                    </p:set>
                                    <p:animEffect transition="in" filter="fade">
                                      <p:cBhvr>
                                        <p:cTn id="22" dur="1000"/>
                                        <p:tgtEl>
                                          <p:spTgt spid="84"/>
                                        </p:tgtEl>
                                      </p:cBhvr>
                                    </p:animEffect>
                                    <p:anim calcmode="lin" valueType="num">
                                      <p:cBhvr>
                                        <p:cTn id="23" dur="1000" fill="hold"/>
                                        <p:tgtEl>
                                          <p:spTgt spid="84"/>
                                        </p:tgtEl>
                                        <p:attrNameLst>
                                          <p:attrName>ppt_x</p:attrName>
                                        </p:attrNameLst>
                                      </p:cBhvr>
                                      <p:tavLst>
                                        <p:tav tm="0">
                                          <p:val>
                                            <p:strVal val="#ppt_x"/>
                                          </p:val>
                                        </p:tav>
                                        <p:tav tm="100000">
                                          <p:val>
                                            <p:strVal val="#ppt_x"/>
                                          </p:val>
                                        </p:tav>
                                      </p:tavLst>
                                    </p:anim>
                                    <p:anim calcmode="lin" valueType="num">
                                      <p:cBhvr>
                                        <p:cTn id="24" dur="1000" fill="hold"/>
                                        <p:tgtEl>
                                          <p:spTgt spid="84"/>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86"/>
                                        </p:tgtEl>
                                        <p:attrNameLst>
                                          <p:attrName>style.visibility</p:attrName>
                                        </p:attrNameLst>
                                      </p:cBhvr>
                                      <p:to>
                                        <p:strVal val="visible"/>
                                      </p:to>
                                    </p:set>
                                    <p:animEffect transition="in" filter="fade">
                                      <p:cBhvr>
                                        <p:cTn id="27" dur="1000"/>
                                        <p:tgtEl>
                                          <p:spTgt spid="86"/>
                                        </p:tgtEl>
                                      </p:cBhvr>
                                    </p:animEffect>
                                    <p:anim calcmode="lin" valueType="num">
                                      <p:cBhvr>
                                        <p:cTn id="28" dur="1000" fill="hold"/>
                                        <p:tgtEl>
                                          <p:spTgt spid="86"/>
                                        </p:tgtEl>
                                        <p:attrNameLst>
                                          <p:attrName>ppt_x</p:attrName>
                                        </p:attrNameLst>
                                      </p:cBhvr>
                                      <p:tavLst>
                                        <p:tav tm="0">
                                          <p:val>
                                            <p:strVal val="#ppt_x"/>
                                          </p:val>
                                        </p:tav>
                                        <p:tav tm="100000">
                                          <p:val>
                                            <p:strVal val="#ppt_x"/>
                                          </p:val>
                                        </p:tav>
                                      </p:tavLst>
                                    </p:anim>
                                    <p:anim calcmode="lin" valueType="num">
                                      <p:cBhvr>
                                        <p:cTn id="29" dur="1000" fill="hold"/>
                                        <p:tgtEl>
                                          <p:spTgt spid="86"/>
                                        </p:tgtEl>
                                        <p:attrNameLst>
                                          <p:attrName>ppt_y</p:attrName>
                                        </p:attrNameLst>
                                      </p:cBhvr>
                                      <p:tavLst>
                                        <p:tav tm="0">
                                          <p:val>
                                            <p:strVal val="#ppt_y+.1"/>
                                          </p:val>
                                        </p:tav>
                                        <p:tav tm="100000">
                                          <p:val>
                                            <p:strVal val="#ppt_y"/>
                                          </p:val>
                                        </p:tav>
                                      </p:tavLst>
                                    </p:anim>
                                  </p:childTnLst>
                                </p:cTn>
                              </p:par>
                              <p:par>
                                <p:cTn id="30" presetID="22" presetClass="entr" presetSubtype="4" fill="hold" nodeType="withEffect">
                                  <p:stCondLst>
                                    <p:cond delay="0"/>
                                  </p:stCondLst>
                                  <p:childTnLst>
                                    <p:set>
                                      <p:cBhvr>
                                        <p:cTn id="31" dur="1" fill="hold">
                                          <p:stCondLst>
                                            <p:cond delay="0"/>
                                          </p:stCondLst>
                                        </p:cTn>
                                        <p:tgtEl>
                                          <p:spTgt spid="88"/>
                                        </p:tgtEl>
                                        <p:attrNameLst>
                                          <p:attrName>style.visibility</p:attrName>
                                        </p:attrNameLst>
                                      </p:cBhvr>
                                      <p:to>
                                        <p:strVal val="visible"/>
                                      </p:to>
                                    </p:set>
                                    <p:animEffect transition="in" filter="wipe(down)">
                                      <p:cBhvr>
                                        <p:cTn id="32" dur="500"/>
                                        <p:tgtEl>
                                          <p:spTgt spid="88"/>
                                        </p:tgtEl>
                                      </p:cBhvr>
                                    </p:animEffect>
                                  </p:childTnLst>
                                </p:cTn>
                              </p:par>
                            </p:childTnLst>
                          </p:cTn>
                        </p:par>
                        <p:par>
                          <p:cTn id="33" fill="hold">
                            <p:stCondLst>
                              <p:cond delay="3500"/>
                            </p:stCondLst>
                            <p:childTnLst>
                              <p:par>
                                <p:cTn id="34" presetID="10" presetClass="entr" presetSubtype="0" fill="hold" grpId="0" nodeType="afterEffect">
                                  <p:stCondLst>
                                    <p:cond delay="0"/>
                                  </p:stCondLst>
                                  <p:childTnLst>
                                    <p:set>
                                      <p:cBhvr>
                                        <p:cTn id="35" dur="1" fill="hold">
                                          <p:stCondLst>
                                            <p:cond delay="0"/>
                                          </p:stCondLst>
                                        </p:cTn>
                                        <p:tgtEl>
                                          <p:spTgt spid="89"/>
                                        </p:tgtEl>
                                        <p:attrNameLst>
                                          <p:attrName>style.visibility</p:attrName>
                                        </p:attrNameLst>
                                      </p:cBhvr>
                                      <p:to>
                                        <p:strVal val="visible"/>
                                      </p:to>
                                    </p:set>
                                    <p:animEffect transition="in" filter="fade">
                                      <p:cBhvr>
                                        <p:cTn id="36"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5" grpId="0" animBg="1"/>
      <p:bldP spid="87" grpId="0" animBg="1"/>
      <p:bldP spid="8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4620276" y="348343"/>
            <a:ext cx="2951449" cy="523220"/>
          </a:xfrm>
          <a:prstGeom prst="rect">
            <a:avLst/>
          </a:prstGeom>
          <a:noFill/>
        </p:spPr>
        <p:txBody>
          <a:bodyPr wrap="none" rtlCol="0">
            <a:spAutoFit/>
          </a:bodyPr>
          <a:lstStyle/>
          <a:p>
            <a:pPr algn="ctr"/>
            <a:r>
              <a:rPr kumimoji="1" lang="en-US" altLang="zh-CN" sz="2800"/>
              <a:t>YOUR </a:t>
            </a:r>
            <a:r>
              <a:rPr kumimoji="1" lang="en-US" altLang="zh-CN" sz="2800" dirty="0"/>
              <a:t>TEXT HERE</a:t>
            </a:r>
            <a:endParaRPr kumimoji="1" lang="zh-CN" altLang="en-US" sz="2800" dirty="0"/>
          </a:p>
        </p:txBody>
      </p:sp>
      <p:cxnSp>
        <p:nvCxnSpPr>
          <p:cNvPr id="22" name="直线连接符 21"/>
          <p:cNvCxnSpPr/>
          <p:nvPr/>
        </p:nvCxnSpPr>
        <p:spPr>
          <a:xfrm>
            <a:off x="5684157" y="1016000"/>
            <a:ext cx="82368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6" name="组合 31"/>
          <p:cNvGrpSpPr>
            <a:grpSpLocks noChangeAspect="1"/>
          </p:cNvGrpSpPr>
          <p:nvPr/>
        </p:nvGrpSpPr>
        <p:grpSpPr>
          <a:xfrm rot="5400000">
            <a:off x="9436849" y="2449864"/>
            <a:ext cx="373956" cy="248621"/>
            <a:chOff x="2881121" y="2516898"/>
            <a:chExt cx="376100" cy="250202"/>
          </a:xfrm>
          <a:solidFill>
            <a:srgbClr val="595959"/>
          </a:solidFill>
        </p:grpSpPr>
        <p:sp>
          <p:nvSpPr>
            <p:cNvPr id="28" name="矩形 14"/>
            <p:cNvSpPr/>
            <p:nvPr/>
          </p:nvSpPr>
          <p:spPr>
            <a:xfrm rot="13500000" flipH="1">
              <a:off x="3024316" y="2525546"/>
              <a:ext cx="232905" cy="232905"/>
            </a:xfrm>
            <a:custGeom>
              <a:avLst/>
              <a:gdLst/>
              <a:ahLst/>
              <a:cxnLst/>
              <a:rect l="l" t="t" r="r" b="b"/>
              <a:pathLst>
                <a:path w="535418" h="535418">
                  <a:moveTo>
                    <a:pt x="144016" y="535418"/>
                  </a:moveTo>
                  <a:lnTo>
                    <a:pt x="0" y="391402"/>
                  </a:lnTo>
                  <a:lnTo>
                    <a:pt x="391402" y="391402"/>
                  </a:lnTo>
                  <a:lnTo>
                    <a:pt x="391402" y="0"/>
                  </a:lnTo>
                  <a:lnTo>
                    <a:pt x="535418" y="144016"/>
                  </a:lnTo>
                  <a:lnTo>
                    <a:pt x="535418" y="391402"/>
                  </a:lnTo>
                  <a:lnTo>
                    <a:pt x="535418" y="535418"/>
                  </a:lnTo>
                  <a:lnTo>
                    <a:pt x="391402" y="53541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9" name="矩形 14"/>
            <p:cNvSpPr/>
            <p:nvPr/>
          </p:nvSpPr>
          <p:spPr>
            <a:xfrm rot="13500000" flipH="1">
              <a:off x="2881122" y="2516897"/>
              <a:ext cx="250202" cy="250203"/>
            </a:xfrm>
            <a:custGeom>
              <a:avLst/>
              <a:gdLst/>
              <a:ahLst/>
              <a:cxnLst/>
              <a:rect l="l" t="t" r="r" b="b"/>
              <a:pathLst>
                <a:path w="575182" h="575183">
                  <a:moveTo>
                    <a:pt x="183779" y="575183"/>
                  </a:moveTo>
                  <a:lnTo>
                    <a:pt x="0" y="391403"/>
                  </a:lnTo>
                  <a:lnTo>
                    <a:pt x="391402" y="391403"/>
                  </a:lnTo>
                  <a:lnTo>
                    <a:pt x="391402" y="0"/>
                  </a:lnTo>
                  <a:lnTo>
                    <a:pt x="575182" y="183780"/>
                  </a:lnTo>
                  <a:lnTo>
                    <a:pt x="575182" y="391403"/>
                  </a:lnTo>
                  <a:lnTo>
                    <a:pt x="575182" y="575183"/>
                  </a:lnTo>
                  <a:lnTo>
                    <a:pt x="391402" y="5751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30" name="组合 34"/>
          <p:cNvGrpSpPr/>
          <p:nvPr/>
        </p:nvGrpSpPr>
        <p:grpSpPr>
          <a:xfrm>
            <a:off x="8158991" y="1124485"/>
            <a:ext cx="2803612" cy="1243816"/>
            <a:chOff x="6137721" y="568403"/>
            <a:chExt cx="2435756" cy="1079946"/>
          </a:xfrm>
        </p:grpSpPr>
        <p:sp>
          <p:nvSpPr>
            <p:cNvPr id="31" name="矩形 30"/>
            <p:cNvSpPr/>
            <p:nvPr/>
          </p:nvSpPr>
          <p:spPr>
            <a:xfrm>
              <a:off x="6137721" y="568403"/>
              <a:ext cx="2435756" cy="107994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grpSp>
          <p:nvGrpSpPr>
            <p:cNvPr id="32" name="组合 36"/>
            <p:cNvGrpSpPr/>
            <p:nvPr/>
          </p:nvGrpSpPr>
          <p:grpSpPr>
            <a:xfrm>
              <a:off x="6232166" y="776433"/>
              <a:ext cx="2162597" cy="705261"/>
              <a:chOff x="6280655" y="865322"/>
              <a:chExt cx="2162597" cy="705261"/>
            </a:xfrm>
          </p:grpSpPr>
          <p:sp>
            <p:nvSpPr>
              <p:cNvPr id="33" name="TextBox 37"/>
              <p:cNvSpPr txBox="1"/>
              <p:nvPr/>
            </p:nvSpPr>
            <p:spPr>
              <a:xfrm>
                <a:off x="6391782" y="865322"/>
                <a:ext cx="2002502" cy="347396"/>
              </a:xfrm>
              <a:prstGeom prst="rect">
                <a:avLst/>
              </a:prstGeom>
              <a:noFill/>
            </p:spPr>
            <p:txBody>
              <a:bodyPr wrap="non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YOUR</a:t>
                </a:r>
                <a:r>
                  <a:rPr lang="zh-CN" altLang="en-US" sz="2000" dirty="0">
                    <a:solidFill>
                      <a:schemeClr val="bg1"/>
                    </a:solidFill>
                    <a:latin typeface="微软雅黑" panose="020B0503020204020204" pitchFamily="34" charset="-122"/>
                    <a:ea typeface="微软雅黑" panose="020B0503020204020204" pitchFamily="34" charset="-122"/>
                  </a:rPr>
                  <a:t> </a:t>
                </a:r>
                <a:r>
                  <a:rPr lang="en-US" altLang="zh-CN" sz="2000" dirty="0">
                    <a:solidFill>
                      <a:schemeClr val="bg1"/>
                    </a:solidFill>
                    <a:latin typeface="微软雅黑" panose="020B0503020204020204" pitchFamily="34" charset="-122"/>
                    <a:ea typeface="微软雅黑" panose="020B0503020204020204" pitchFamily="34" charset="-122"/>
                  </a:rPr>
                  <a:t>TEXT</a:t>
                </a:r>
                <a:r>
                  <a:rPr lang="zh-CN" altLang="en-US" sz="2000" dirty="0">
                    <a:solidFill>
                      <a:schemeClr val="bg1"/>
                    </a:solidFill>
                    <a:latin typeface="微软雅黑" panose="020B0503020204020204" pitchFamily="34" charset="-122"/>
                    <a:ea typeface="微软雅黑" panose="020B0503020204020204" pitchFamily="34" charset="-122"/>
                  </a:rPr>
                  <a:t> </a:t>
                </a:r>
                <a:r>
                  <a:rPr lang="en-US" altLang="zh-CN" sz="2000" dirty="0">
                    <a:solidFill>
                      <a:schemeClr val="bg1"/>
                    </a:solidFill>
                    <a:latin typeface="微软雅黑" panose="020B0503020204020204" pitchFamily="34" charset="-122"/>
                    <a:ea typeface="微软雅黑" panose="020B0503020204020204" pitchFamily="34" charset="-122"/>
                  </a:rPr>
                  <a:t>HERE</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34" name="Rectangle 13" descr="FD1DDF730CE4456e89755B07FE1653D0# #Rectangle 13"/>
              <p:cNvSpPr>
                <a:spLocks noChangeArrowheads="1"/>
              </p:cNvSpPr>
              <p:nvPr/>
            </p:nvSpPr>
            <p:spPr bwMode="auto">
              <a:xfrm>
                <a:off x="6280655" y="1276633"/>
                <a:ext cx="2162597" cy="29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None/>
                  <a:defRPr/>
                </a:pPr>
                <a:r>
                  <a:rPr lang="zh-CN" altLang="en-US" sz="1600" dirty="0">
                    <a:solidFill>
                      <a:schemeClr val="bg1"/>
                    </a:solidFill>
                    <a:latin typeface="方正兰亭黑_GBK" pitchFamily="2" charset="-122"/>
                    <a:ea typeface="方正兰亭黑_GBK" pitchFamily="2" charset="-122"/>
                  </a:rPr>
                  <a:t>此处添加简短文字说明。</a:t>
                </a:r>
                <a:endParaRPr lang="en-US" altLang="zh-CN" sz="1600" dirty="0">
                  <a:solidFill>
                    <a:schemeClr val="bg1"/>
                  </a:solidFill>
                  <a:latin typeface="方正兰亭黑_GBK" pitchFamily="2" charset="-122"/>
                  <a:ea typeface="方正兰亭黑_GBK" pitchFamily="2" charset="-122"/>
                </a:endParaRPr>
              </a:p>
            </p:txBody>
          </p:sp>
        </p:grpSp>
      </p:grpSp>
      <p:grpSp>
        <p:nvGrpSpPr>
          <p:cNvPr id="35" name="组合 39"/>
          <p:cNvGrpSpPr>
            <a:grpSpLocks noChangeAspect="1"/>
          </p:cNvGrpSpPr>
          <p:nvPr/>
        </p:nvGrpSpPr>
        <p:grpSpPr>
          <a:xfrm rot="5400000">
            <a:off x="9436849" y="4221252"/>
            <a:ext cx="373956" cy="248621"/>
            <a:chOff x="2881121" y="2516898"/>
            <a:chExt cx="376100" cy="250202"/>
          </a:xfrm>
          <a:solidFill>
            <a:srgbClr val="595959"/>
          </a:solidFill>
        </p:grpSpPr>
        <p:sp>
          <p:nvSpPr>
            <p:cNvPr id="36" name="矩形 14"/>
            <p:cNvSpPr/>
            <p:nvPr/>
          </p:nvSpPr>
          <p:spPr>
            <a:xfrm rot="13500000" flipH="1">
              <a:off x="3024316" y="2525546"/>
              <a:ext cx="232905" cy="232905"/>
            </a:xfrm>
            <a:custGeom>
              <a:avLst/>
              <a:gdLst/>
              <a:ahLst/>
              <a:cxnLst/>
              <a:rect l="l" t="t" r="r" b="b"/>
              <a:pathLst>
                <a:path w="535418" h="535418">
                  <a:moveTo>
                    <a:pt x="144016" y="535418"/>
                  </a:moveTo>
                  <a:lnTo>
                    <a:pt x="0" y="391402"/>
                  </a:lnTo>
                  <a:lnTo>
                    <a:pt x="391402" y="391402"/>
                  </a:lnTo>
                  <a:lnTo>
                    <a:pt x="391402" y="0"/>
                  </a:lnTo>
                  <a:lnTo>
                    <a:pt x="535418" y="144016"/>
                  </a:lnTo>
                  <a:lnTo>
                    <a:pt x="535418" y="391402"/>
                  </a:lnTo>
                  <a:lnTo>
                    <a:pt x="535418" y="535418"/>
                  </a:lnTo>
                  <a:lnTo>
                    <a:pt x="391402" y="53541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7" name="矩形 14"/>
            <p:cNvSpPr/>
            <p:nvPr/>
          </p:nvSpPr>
          <p:spPr>
            <a:xfrm rot="13500000" flipH="1">
              <a:off x="2881122" y="2516897"/>
              <a:ext cx="250202" cy="250203"/>
            </a:xfrm>
            <a:custGeom>
              <a:avLst/>
              <a:gdLst/>
              <a:ahLst/>
              <a:cxnLst/>
              <a:rect l="l" t="t" r="r" b="b"/>
              <a:pathLst>
                <a:path w="575182" h="575183">
                  <a:moveTo>
                    <a:pt x="183779" y="575183"/>
                  </a:moveTo>
                  <a:lnTo>
                    <a:pt x="0" y="391403"/>
                  </a:lnTo>
                  <a:lnTo>
                    <a:pt x="391402" y="391403"/>
                  </a:lnTo>
                  <a:lnTo>
                    <a:pt x="391402" y="0"/>
                  </a:lnTo>
                  <a:lnTo>
                    <a:pt x="575182" y="183780"/>
                  </a:lnTo>
                  <a:lnTo>
                    <a:pt x="575182" y="391403"/>
                  </a:lnTo>
                  <a:lnTo>
                    <a:pt x="575182" y="575183"/>
                  </a:lnTo>
                  <a:lnTo>
                    <a:pt x="391402" y="5751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38" name="组合 42"/>
          <p:cNvGrpSpPr/>
          <p:nvPr/>
        </p:nvGrpSpPr>
        <p:grpSpPr>
          <a:xfrm>
            <a:off x="8158989" y="2878737"/>
            <a:ext cx="2803611" cy="1243816"/>
            <a:chOff x="6137721" y="2051523"/>
            <a:chExt cx="2435756" cy="1079946"/>
          </a:xfrm>
        </p:grpSpPr>
        <p:sp>
          <p:nvSpPr>
            <p:cNvPr id="39" name="矩形 38"/>
            <p:cNvSpPr/>
            <p:nvPr/>
          </p:nvSpPr>
          <p:spPr>
            <a:xfrm>
              <a:off x="6137721" y="2051523"/>
              <a:ext cx="2435756" cy="10799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40" name="组合 44"/>
            <p:cNvGrpSpPr/>
            <p:nvPr/>
          </p:nvGrpSpPr>
          <p:grpSpPr>
            <a:xfrm>
              <a:off x="6288196" y="2281628"/>
              <a:ext cx="2106569" cy="683186"/>
              <a:chOff x="6336685" y="887397"/>
              <a:chExt cx="2106569" cy="683186"/>
            </a:xfrm>
          </p:grpSpPr>
          <p:sp>
            <p:nvSpPr>
              <p:cNvPr id="41" name="TextBox 74"/>
              <p:cNvSpPr txBox="1"/>
              <p:nvPr/>
            </p:nvSpPr>
            <p:spPr>
              <a:xfrm>
                <a:off x="6402837" y="887397"/>
                <a:ext cx="2002502" cy="347397"/>
              </a:xfrm>
              <a:prstGeom prst="rect">
                <a:avLst/>
              </a:prstGeom>
              <a:noFill/>
            </p:spPr>
            <p:txBody>
              <a:bodyPr wrap="none" rtlCol="0">
                <a:spAutoFit/>
              </a:bodyPr>
              <a:lstStyle>
                <a:defPPr>
                  <a:defRPr lang="zh-CN"/>
                </a:defPPr>
                <a:lvl1pPr>
                  <a:defRPr sz="2900">
                    <a:solidFill>
                      <a:schemeClr val="bg1"/>
                    </a:solidFill>
                    <a:latin typeface="微软雅黑" panose="020B0503020204020204" pitchFamily="34" charset="-122"/>
                    <a:ea typeface="微软雅黑" panose="020B0503020204020204" pitchFamily="34" charset="-122"/>
                  </a:defRPr>
                </a:lvl1pPr>
              </a:lstStyle>
              <a:p>
                <a:r>
                  <a:rPr lang="en-US" altLang="zh-CN" sz="2000" dirty="0"/>
                  <a:t>YOUR</a:t>
                </a:r>
                <a:r>
                  <a:rPr lang="zh-CN" altLang="en-US" sz="2000" dirty="0"/>
                  <a:t> </a:t>
                </a:r>
                <a:r>
                  <a:rPr lang="en-US" altLang="zh-CN" sz="2000" dirty="0"/>
                  <a:t>TEXT</a:t>
                </a:r>
                <a:r>
                  <a:rPr lang="zh-CN" altLang="en-US" sz="2000" dirty="0"/>
                  <a:t> </a:t>
                </a:r>
                <a:r>
                  <a:rPr lang="en-US" altLang="zh-CN" sz="2000" dirty="0"/>
                  <a:t>HERE</a:t>
                </a:r>
                <a:endParaRPr lang="zh-CN" altLang="en-US" sz="2000" dirty="0"/>
              </a:p>
            </p:txBody>
          </p:sp>
          <p:sp>
            <p:nvSpPr>
              <p:cNvPr id="42" name="Rectangle 13" descr="FD1DDF730CE4456e89755B07FE1653D0# #Rectangle 13"/>
              <p:cNvSpPr>
                <a:spLocks noChangeArrowheads="1"/>
              </p:cNvSpPr>
              <p:nvPr/>
            </p:nvSpPr>
            <p:spPr bwMode="auto">
              <a:xfrm>
                <a:off x="6336685" y="1276633"/>
                <a:ext cx="2106569" cy="29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None/>
                  <a:defRPr/>
                </a:pPr>
                <a:r>
                  <a:rPr lang="zh-CN" altLang="en-US" sz="1600" dirty="0">
                    <a:solidFill>
                      <a:schemeClr val="bg1"/>
                    </a:solidFill>
                    <a:latin typeface="方正兰亭黑_GBK" pitchFamily="2" charset="-122"/>
                    <a:ea typeface="方正兰亭黑_GBK" pitchFamily="2" charset="-122"/>
                  </a:rPr>
                  <a:t>此处添加简短文字说明。</a:t>
                </a:r>
                <a:endParaRPr lang="en-US" altLang="zh-CN" sz="1600" dirty="0">
                  <a:solidFill>
                    <a:schemeClr val="bg1"/>
                  </a:solidFill>
                  <a:latin typeface="方正兰亭黑_GBK" pitchFamily="2" charset="-122"/>
                  <a:ea typeface="方正兰亭黑_GBK" pitchFamily="2" charset="-122"/>
                </a:endParaRPr>
              </a:p>
            </p:txBody>
          </p:sp>
        </p:grpSp>
      </p:grpSp>
      <p:grpSp>
        <p:nvGrpSpPr>
          <p:cNvPr id="43" name="组合 76"/>
          <p:cNvGrpSpPr/>
          <p:nvPr/>
        </p:nvGrpSpPr>
        <p:grpSpPr>
          <a:xfrm>
            <a:off x="8158988" y="4676825"/>
            <a:ext cx="2803612" cy="1243816"/>
            <a:chOff x="6137721" y="3534643"/>
            <a:chExt cx="2435756" cy="1079946"/>
          </a:xfrm>
        </p:grpSpPr>
        <p:sp>
          <p:nvSpPr>
            <p:cNvPr id="44" name="矩形 43"/>
            <p:cNvSpPr/>
            <p:nvPr/>
          </p:nvSpPr>
          <p:spPr>
            <a:xfrm>
              <a:off x="6137721" y="3534643"/>
              <a:ext cx="2435756" cy="107994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45" name="组合 78"/>
            <p:cNvGrpSpPr/>
            <p:nvPr/>
          </p:nvGrpSpPr>
          <p:grpSpPr>
            <a:xfrm>
              <a:off x="6354348" y="3764748"/>
              <a:ext cx="2040417" cy="683186"/>
              <a:chOff x="6402837" y="887397"/>
              <a:chExt cx="2040417" cy="683186"/>
            </a:xfrm>
          </p:grpSpPr>
          <p:sp>
            <p:nvSpPr>
              <p:cNvPr id="46" name="TextBox 79"/>
              <p:cNvSpPr txBox="1"/>
              <p:nvPr/>
            </p:nvSpPr>
            <p:spPr>
              <a:xfrm>
                <a:off x="6402837" y="887397"/>
                <a:ext cx="2002502" cy="347397"/>
              </a:xfrm>
              <a:prstGeom prst="rect">
                <a:avLst/>
              </a:prstGeom>
              <a:noFill/>
            </p:spPr>
            <p:txBody>
              <a:bodyPr wrap="none" rtlCol="0">
                <a:spAutoFit/>
              </a:bodyPr>
              <a:lstStyle>
                <a:defPPr>
                  <a:defRPr lang="zh-CN"/>
                </a:defPPr>
                <a:lvl1pPr>
                  <a:defRPr sz="2900">
                    <a:solidFill>
                      <a:schemeClr val="bg1"/>
                    </a:solidFill>
                    <a:latin typeface="微软雅黑" panose="020B0503020204020204" pitchFamily="34" charset="-122"/>
                    <a:ea typeface="微软雅黑" panose="020B0503020204020204" pitchFamily="34" charset="-122"/>
                  </a:defRPr>
                </a:lvl1pPr>
              </a:lstStyle>
              <a:p>
                <a:r>
                  <a:rPr lang="en-US" altLang="zh-CN" sz="2000"/>
                  <a:t>YOUR</a:t>
                </a:r>
                <a:r>
                  <a:rPr lang="zh-CN" altLang="en-US" sz="2000" dirty="0"/>
                  <a:t> </a:t>
                </a:r>
                <a:r>
                  <a:rPr lang="en-US" altLang="zh-CN" sz="2000" dirty="0"/>
                  <a:t>TEXT</a:t>
                </a:r>
                <a:r>
                  <a:rPr lang="zh-CN" altLang="en-US" sz="2000" dirty="0"/>
                  <a:t> </a:t>
                </a:r>
                <a:r>
                  <a:rPr lang="en-US" altLang="zh-CN" sz="2000" dirty="0"/>
                  <a:t>HERE</a:t>
                </a:r>
                <a:endParaRPr lang="zh-CN" altLang="en-US" sz="2000" dirty="0"/>
              </a:p>
            </p:txBody>
          </p:sp>
          <p:sp>
            <p:nvSpPr>
              <p:cNvPr id="47" name="Rectangle 13" descr="FD1DDF730CE4456e89755B07FE1653D0# #Rectangle 13"/>
              <p:cNvSpPr>
                <a:spLocks noChangeArrowheads="1"/>
              </p:cNvSpPr>
              <p:nvPr/>
            </p:nvSpPr>
            <p:spPr bwMode="auto">
              <a:xfrm>
                <a:off x="6465372" y="1276633"/>
                <a:ext cx="1977882" cy="29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None/>
                  <a:defRPr/>
                </a:pPr>
                <a:r>
                  <a:rPr lang="zh-CN" altLang="en-US" sz="1600" dirty="0">
                    <a:solidFill>
                      <a:schemeClr val="bg1"/>
                    </a:solidFill>
                    <a:latin typeface="方正兰亭黑_GBK" pitchFamily="2" charset="-122"/>
                    <a:ea typeface="方正兰亭黑_GBK" pitchFamily="2" charset="-122"/>
                  </a:rPr>
                  <a:t>此处添加简短文字说明。</a:t>
                </a:r>
                <a:endParaRPr lang="en-US" altLang="zh-CN" sz="1600" dirty="0">
                  <a:solidFill>
                    <a:schemeClr val="bg1"/>
                  </a:solidFill>
                  <a:latin typeface="方正兰亭黑_GBK" pitchFamily="2" charset="-122"/>
                  <a:ea typeface="方正兰亭黑_GBK" pitchFamily="2" charset="-122"/>
                </a:endParaRPr>
              </a:p>
            </p:txBody>
          </p:sp>
        </p:grpSp>
      </p:grpSp>
      <p:sp>
        <p:nvSpPr>
          <p:cNvPr id="49" name="圆角矩形 4"/>
          <p:cNvSpPr/>
          <p:nvPr/>
        </p:nvSpPr>
        <p:spPr>
          <a:xfrm>
            <a:off x="1128172" y="1390138"/>
            <a:ext cx="6579851" cy="2559591"/>
          </a:xfrm>
          <a:custGeom>
            <a:avLst/>
            <a:gdLst/>
            <a:ahLst/>
            <a:cxnLst/>
            <a:rect l="l" t="t" r="r" b="b"/>
            <a:pathLst>
              <a:path w="7961882" h="3169464">
                <a:moveTo>
                  <a:pt x="7235898" y="2392004"/>
                </a:moveTo>
                <a:lnTo>
                  <a:pt x="7910406" y="2392004"/>
                </a:lnTo>
                <a:cubicBezTo>
                  <a:pt x="7938835" y="2392004"/>
                  <a:pt x="7961882" y="2415051"/>
                  <a:pt x="7961882" y="2443480"/>
                </a:cubicBezTo>
                <a:lnTo>
                  <a:pt x="7961882" y="3117988"/>
                </a:lnTo>
                <a:cubicBezTo>
                  <a:pt x="7961882" y="3146417"/>
                  <a:pt x="7938835" y="3169464"/>
                  <a:pt x="7910406" y="3169464"/>
                </a:cubicBezTo>
                <a:lnTo>
                  <a:pt x="7235898" y="3169464"/>
                </a:lnTo>
                <a:cubicBezTo>
                  <a:pt x="7207469" y="3169464"/>
                  <a:pt x="7184422" y="3146417"/>
                  <a:pt x="7184422" y="3117988"/>
                </a:cubicBezTo>
                <a:lnTo>
                  <a:pt x="7184422" y="2443480"/>
                </a:lnTo>
                <a:cubicBezTo>
                  <a:pt x="7184422" y="2415051"/>
                  <a:pt x="7207469" y="2392004"/>
                  <a:pt x="7235898" y="2392004"/>
                </a:cubicBezTo>
                <a:close/>
                <a:moveTo>
                  <a:pt x="6437628" y="2392004"/>
                </a:moveTo>
                <a:lnTo>
                  <a:pt x="7112136" y="2392004"/>
                </a:lnTo>
                <a:cubicBezTo>
                  <a:pt x="7140565" y="2392004"/>
                  <a:pt x="7163612" y="2415051"/>
                  <a:pt x="7163612" y="2443480"/>
                </a:cubicBezTo>
                <a:lnTo>
                  <a:pt x="7163612" y="3117988"/>
                </a:lnTo>
                <a:cubicBezTo>
                  <a:pt x="7163612" y="3146417"/>
                  <a:pt x="7140565" y="3169464"/>
                  <a:pt x="7112136" y="3169464"/>
                </a:cubicBezTo>
                <a:lnTo>
                  <a:pt x="6437628" y="3169464"/>
                </a:lnTo>
                <a:cubicBezTo>
                  <a:pt x="6409199" y="3169464"/>
                  <a:pt x="6386152" y="3146417"/>
                  <a:pt x="6386152" y="3117988"/>
                </a:cubicBezTo>
                <a:lnTo>
                  <a:pt x="6386152" y="2443480"/>
                </a:lnTo>
                <a:cubicBezTo>
                  <a:pt x="6386152" y="2415051"/>
                  <a:pt x="6409199" y="2392004"/>
                  <a:pt x="6437628" y="2392004"/>
                </a:cubicBezTo>
                <a:close/>
                <a:moveTo>
                  <a:pt x="5639359" y="2392004"/>
                </a:moveTo>
                <a:lnTo>
                  <a:pt x="6313867" y="2392004"/>
                </a:lnTo>
                <a:cubicBezTo>
                  <a:pt x="6342296" y="2392004"/>
                  <a:pt x="6365343" y="2415051"/>
                  <a:pt x="6365343" y="2443480"/>
                </a:cubicBezTo>
                <a:lnTo>
                  <a:pt x="6365343" y="3117988"/>
                </a:lnTo>
                <a:cubicBezTo>
                  <a:pt x="6365343" y="3146417"/>
                  <a:pt x="6342296" y="3169464"/>
                  <a:pt x="6313867" y="3169464"/>
                </a:cubicBezTo>
                <a:lnTo>
                  <a:pt x="5639359" y="3169464"/>
                </a:lnTo>
                <a:cubicBezTo>
                  <a:pt x="5610930" y="3169464"/>
                  <a:pt x="5587883" y="3146417"/>
                  <a:pt x="5587883" y="3117988"/>
                </a:cubicBezTo>
                <a:lnTo>
                  <a:pt x="5587883" y="2443480"/>
                </a:lnTo>
                <a:cubicBezTo>
                  <a:pt x="5587883" y="2415051"/>
                  <a:pt x="5610930" y="2392004"/>
                  <a:pt x="5639359" y="2392004"/>
                </a:cubicBezTo>
                <a:close/>
                <a:moveTo>
                  <a:pt x="4841090" y="2392004"/>
                </a:moveTo>
                <a:lnTo>
                  <a:pt x="5515598" y="2392004"/>
                </a:lnTo>
                <a:cubicBezTo>
                  <a:pt x="5544027" y="2392004"/>
                  <a:pt x="5567074" y="2415051"/>
                  <a:pt x="5567074" y="2443480"/>
                </a:cubicBezTo>
                <a:lnTo>
                  <a:pt x="5567074" y="3117988"/>
                </a:lnTo>
                <a:cubicBezTo>
                  <a:pt x="5567074" y="3146417"/>
                  <a:pt x="5544027" y="3169464"/>
                  <a:pt x="5515598" y="3169464"/>
                </a:cubicBezTo>
                <a:lnTo>
                  <a:pt x="4841090" y="3169464"/>
                </a:lnTo>
                <a:cubicBezTo>
                  <a:pt x="4812661" y="3169464"/>
                  <a:pt x="4789614" y="3146417"/>
                  <a:pt x="4789614" y="3117988"/>
                </a:cubicBezTo>
                <a:lnTo>
                  <a:pt x="4789614" y="2443480"/>
                </a:lnTo>
                <a:cubicBezTo>
                  <a:pt x="4789614" y="2415051"/>
                  <a:pt x="4812661" y="2392004"/>
                  <a:pt x="4841090" y="2392004"/>
                </a:cubicBezTo>
                <a:close/>
                <a:moveTo>
                  <a:pt x="4042821" y="2392004"/>
                </a:moveTo>
                <a:lnTo>
                  <a:pt x="4717329" y="2392004"/>
                </a:lnTo>
                <a:cubicBezTo>
                  <a:pt x="4745758" y="2392004"/>
                  <a:pt x="4768805" y="2415051"/>
                  <a:pt x="4768805" y="2443480"/>
                </a:cubicBezTo>
                <a:lnTo>
                  <a:pt x="4768805" y="3117988"/>
                </a:lnTo>
                <a:cubicBezTo>
                  <a:pt x="4768805" y="3146417"/>
                  <a:pt x="4745758" y="3169464"/>
                  <a:pt x="4717329" y="3169464"/>
                </a:cubicBezTo>
                <a:lnTo>
                  <a:pt x="4042821" y="3169464"/>
                </a:lnTo>
                <a:cubicBezTo>
                  <a:pt x="4014392" y="3169464"/>
                  <a:pt x="3991345" y="3146417"/>
                  <a:pt x="3991345" y="3117988"/>
                </a:cubicBezTo>
                <a:lnTo>
                  <a:pt x="3991345" y="2443480"/>
                </a:lnTo>
                <a:cubicBezTo>
                  <a:pt x="3991345" y="2415051"/>
                  <a:pt x="4014392" y="2392004"/>
                  <a:pt x="4042821" y="2392004"/>
                </a:cubicBezTo>
                <a:close/>
                <a:moveTo>
                  <a:pt x="3244552" y="2392004"/>
                </a:moveTo>
                <a:lnTo>
                  <a:pt x="3919060" y="2392004"/>
                </a:lnTo>
                <a:cubicBezTo>
                  <a:pt x="3947489" y="2392004"/>
                  <a:pt x="3970536" y="2415051"/>
                  <a:pt x="3970536" y="2443480"/>
                </a:cubicBezTo>
                <a:lnTo>
                  <a:pt x="3970536" y="3117988"/>
                </a:lnTo>
                <a:cubicBezTo>
                  <a:pt x="3970536" y="3146417"/>
                  <a:pt x="3947489" y="3169464"/>
                  <a:pt x="3919060" y="3169464"/>
                </a:cubicBezTo>
                <a:lnTo>
                  <a:pt x="3244552" y="3169464"/>
                </a:lnTo>
                <a:cubicBezTo>
                  <a:pt x="3216123" y="3169464"/>
                  <a:pt x="3193076" y="3146417"/>
                  <a:pt x="3193076" y="3117988"/>
                </a:cubicBezTo>
                <a:lnTo>
                  <a:pt x="3193076" y="2443480"/>
                </a:lnTo>
                <a:cubicBezTo>
                  <a:pt x="3193076" y="2415051"/>
                  <a:pt x="3216123" y="2392004"/>
                  <a:pt x="3244552" y="2392004"/>
                </a:cubicBezTo>
                <a:close/>
                <a:moveTo>
                  <a:pt x="2446283" y="2392004"/>
                </a:moveTo>
                <a:lnTo>
                  <a:pt x="3120791" y="2392004"/>
                </a:lnTo>
                <a:cubicBezTo>
                  <a:pt x="3149220" y="2392004"/>
                  <a:pt x="3172267" y="2415051"/>
                  <a:pt x="3172267" y="2443480"/>
                </a:cubicBezTo>
                <a:lnTo>
                  <a:pt x="3172267" y="3117988"/>
                </a:lnTo>
                <a:cubicBezTo>
                  <a:pt x="3172267" y="3146417"/>
                  <a:pt x="3149220" y="3169464"/>
                  <a:pt x="3120791" y="3169464"/>
                </a:cubicBezTo>
                <a:lnTo>
                  <a:pt x="2446283" y="3169464"/>
                </a:lnTo>
                <a:cubicBezTo>
                  <a:pt x="2417854" y="3169464"/>
                  <a:pt x="2394807" y="3146417"/>
                  <a:pt x="2394807" y="3117988"/>
                </a:cubicBezTo>
                <a:lnTo>
                  <a:pt x="2394807" y="2443480"/>
                </a:lnTo>
                <a:cubicBezTo>
                  <a:pt x="2394807" y="2415051"/>
                  <a:pt x="2417854" y="2392004"/>
                  <a:pt x="2446283" y="2392004"/>
                </a:cubicBezTo>
                <a:close/>
                <a:moveTo>
                  <a:pt x="1648014" y="2392004"/>
                </a:moveTo>
                <a:lnTo>
                  <a:pt x="2322522" y="2392004"/>
                </a:lnTo>
                <a:cubicBezTo>
                  <a:pt x="2350951" y="2392004"/>
                  <a:pt x="2373998" y="2415051"/>
                  <a:pt x="2373998" y="2443480"/>
                </a:cubicBezTo>
                <a:lnTo>
                  <a:pt x="2373998" y="3117988"/>
                </a:lnTo>
                <a:cubicBezTo>
                  <a:pt x="2373998" y="3146417"/>
                  <a:pt x="2350951" y="3169464"/>
                  <a:pt x="2322522" y="3169464"/>
                </a:cubicBezTo>
                <a:lnTo>
                  <a:pt x="1648014" y="3169464"/>
                </a:lnTo>
                <a:cubicBezTo>
                  <a:pt x="1619585" y="3169464"/>
                  <a:pt x="1596538" y="3146417"/>
                  <a:pt x="1596538" y="3117988"/>
                </a:cubicBezTo>
                <a:lnTo>
                  <a:pt x="1596538" y="2443480"/>
                </a:lnTo>
                <a:cubicBezTo>
                  <a:pt x="1596538" y="2415051"/>
                  <a:pt x="1619585" y="2392004"/>
                  <a:pt x="1648014" y="2392004"/>
                </a:cubicBezTo>
                <a:close/>
                <a:moveTo>
                  <a:pt x="849745" y="2392004"/>
                </a:moveTo>
                <a:lnTo>
                  <a:pt x="1524253" y="2392004"/>
                </a:lnTo>
                <a:cubicBezTo>
                  <a:pt x="1552682" y="2392004"/>
                  <a:pt x="1575729" y="2415051"/>
                  <a:pt x="1575729" y="2443480"/>
                </a:cubicBezTo>
                <a:lnTo>
                  <a:pt x="1575729" y="3117988"/>
                </a:lnTo>
                <a:cubicBezTo>
                  <a:pt x="1575729" y="3146417"/>
                  <a:pt x="1552682" y="3169464"/>
                  <a:pt x="1524253" y="3169464"/>
                </a:cubicBezTo>
                <a:lnTo>
                  <a:pt x="849745" y="3169464"/>
                </a:lnTo>
                <a:cubicBezTo>
                  <a:pt x="821316" y="3169464"/>
                  <a:pt x="798269" y="3146417"/>
                  <a:pt x="798269" y="3117988"/>
                </a:cubicBezTo>
                <a:lnTo>
                  <a:pt x="798269" y="2443480"/>
                </a:lnTo>
                <a:cubicBezTo>
                  <a:pt x="798269" y="2415051"/>
                  <a:pt x="821316" y="2392004"/>
                  <a:pt x="849745" y="2392004"/>
                </a:cubicBezTo>
                <a:close/>
                <a:moveTo>
                  <a:pt x="51476" y="2392004"/>
                </a:moveTo>
                <a:lnTo>
                  <a:pt x="725984" y="2392004"/>
                </a:lnTo>
                <a:cubicBezTo>
                  <a:pt x="754413" y="2392004"/>
                  <a:pt x="777460" y="2415051"/>
                  <a:pt x="777460" y="2443480"/>
                </a:cubicBezTo>
                <a:lnTo>
                  <a:pt x="777460" y="3117988"/>
                </a:lnTo>
                <a:cubicBezTo>
                  <a:pt x="777460" y="3146417"/>
                  <a:pt x="754413" y="3169464"/>
                  <a:pt x="725984" y="3169464"/>
                </a:cubicBezTo>
                <a:lnTo>
                  <a:pt x="51476" y="3169464"/>
                </a:lnTo>
                <a:cubicBezTo>
                  <a:pt x="23047" y="3169464"/>
                  <a:pt x="0" y="3146417"/>
                  <a:pt x="0" y="3117988"/>
                </a:cubicBezTo>
                <a:lnTo>
                  <a:pt x="0" y="2443480"/>
                </a:lnTo>
                <a:cubicBezTo>
                  <a:pt x="0" y="2415051"/>
                  <a:pt x="23047" y="2392004"/>
                  <a:pt x="51476" y="2392004"/>
                </a:cubicBezTo>
                <a:close/>
                <a:moveTo>
                  <a:pt x="7235898" y="1594670"/>
                </a:moveTo>
                <a:lnTo>
                  <a:pt x="7910406" y="1594670"/>
                </a:lnTo>
                <a:cubicBezTo>
                  <a:pt x="7938835" y="1594670"/>
                  <a:pt x="7961882" y="1617717"/>
                  <a:pt x="7961882" y="1646146"/>
                </a:cubicBezTo>
                <a:lnTo>
                  <a:pt x="7961882" y="2320654"/>
                </a:lnTo>
                <a:cubicBezTo>
                  <a:pt x="7961882" y="2349083"/>
                  <a:pt x="7938835" y="2372130"/>
                  <a:pt x="7910406" y="2372130"/>
                </a:cubicBezTo>
                <a:lnTo>
                  <a:pt x="7235898" y="2372130"/>
                </a:lnTo>
                <a:cubicBezTo>
                  <a:pt x="7207469" y="2372130"/>
                  <a:pt x="7184422" y="2349083"/>
                  <a:pt x="7184422" y="2320654"/>
                </a:cubicBezTo>
                <a:lnTo>
                  <a:pt x="7184422" y="1646146"/>
                </a:lnTo>
                <a:cubicBezTo>
                  <a:pt x="7184422" y="1617717"/>
                  <a:pt x="7207469" y="1594670"/>
                  <a:pt x="7235898" y="1594670"/>
                </a:cubicBezTo>
                <a:close/>
                <a:moveTo>
                  <a:pt x="6437628" y="1594670"/>
                </a:moveTo>
                <a:lnTo>
                  <a:pt x="7112136" y="1594670"/>
                </a:lnTo>
                <a:cubicBezTo>
                  <a:pt x="7140565" y="1594670"/>
                  <a:pt x="7163612" y="1617717"/>
                  <a:pt x="7163612" y="1646146"/>
                </a:cubicBezTo>
                <a:lnTo>
                  <a:pt x="7163612" y="2320654"/>
                </a:lnTo>
                <a:cubicBezTo>
                  <a:pt x="7163612" y="2349083"/>
                  <a:pt x="7140565" y="2372130"/>
                  <a:pt x="7112136" y="2372130"/>
                </a:cubicBezTo>
                <a:lnTo>
                  <a:pt x="6437628" y="2372130"/>
                </a:lnTo>
                <a:cubicBezTo>
                  <a:pt x="6409199" y="2372130"/>
                  <a:pt x="6386152" y="2349083"/>
                  <a:pt x="6386152" y="2320654"/>
                </a:cubicBezTo>
                <a:lnTo>
                  <a:pt x="6386152" y="1646146"/>
                </a:lnTo>
                <a:cubicBezTo>
                  <a:pt x="6386152" y="1617717"/>
                  <a:pt x="6409199" y="1594670"/>
                  <a:pt x="6437628" y="1594670"/>
                </a:cubicBezTo>
                <a:close/>
                <a:moveTo>
                  <a:pt x="5639359" y="1594670"/>
                </a:moveTo>
                <a:lnTo>
                  <a:pt x="6313867" y="1594670"/>
                </a:lnTo>
                <a:cubicBezTo>
                  <a:pt x="6342296" y="1594670"/>
                  <a:pt x="6365343" y="1617717"/>
                  <a:pt x="6365343" y="1646146"/>
                </a:cubicBezTo>
                <a:lnTo>
                  <a:pt x="6365343" y="2320654"/>
                </a:lnTo>
                <a:cubicBezTo>
                  <a:pt x="6365343" y="2349083"/>
                  <a:pt x="6342296" y="2372130"/>
                  <a:pt x="6313867" y="2372130"/>
                </a:cubicBezTo>
                <a:lnTo>
                  <a:pt x="5639359" y="2372130"/>
                </a:lnTo>
                <a:cubicBezTo>
                  <a:pt x="5610930" y="2372130"/>
                  <a:pt x="5587883" y="2349083"/>
                  <a:pt x="5587883" y="2320654"/>
                </a:cubicBezTo>
                <a:lnTo>
                  <a:pt x="5587883" y="1646146"/>
                </a:lnTo>
                <a:cubicBezTo>
                  <a:pt x="5587883" y="1617717"/>
                  <a:pt x="5610930" y="1594670"/>
                  <a:pt x="5639359" y="1594670"/>
                </a:cubicBezTo>
                <a:close/>
                <a:moveTo>
                  <a:pt x="4841090" y="1594670"/>
                </a:moveTo>
                <a:lnTo>
                  <a:pt x="5515598" y="1594670"/>
                </a:lnTo>
                <a:cubicBezTo>
                  <a:pt x="5544027" y="1594670"/>
                  <a:pt x="5567074" y="1617717"/>
                  <a:pt x="5567074" y="1646146"/>
                </a:cubicBezTo>
                <a:lnTo>
                  <a:pt x="5567074" y="2320654"/>
                </a:lnTo>
                <a:cubicBezTo>
                  <a:pt x="5567074" y="2349083"/>
                  <a:pt x="5544027" y="2372130"/>
                  <a:pt x="5515598" y="2372130"/>
                </a:cubicBezTo>
                <a:lnTo>
                  <a:pt x="4841090" y="2372130"/>
                </a:lnTo>
                <a:cubicBezTo>
                  <a:pt x="4812661" y="2372130"/>
                  <a:pt x="4789614" y="2349083"/>
                  <a:pt x="4789614" y="2320654"/>
                </a:cubicBezTo>
                <a:lnTo>
                  <a:pt x="4789614" y="1646146"/>
                </a:lnTo>
                <a:cubicBezTo>
                  <a:pt x="4789614" y="1617717"/>
                  <a:pt x="4812661" y="1594670"/>
                  <a:pt x="4841090" y="1594670"/>
                </a:cubicBezTo>
                <a:close/>
                <a:moveTo>
                  <a:pt x="4042821" y="1594670"/>
                </a:moveTo>
                <a:lnTo>
                  <a:pt x="4717329" y="1594670"/>
                </a:lnTo>
                <a:cubicBezTo>
                  <a:pt x="4745758" y="1594670"/>
                  <a:pt x="4768805" y="1617717"/>
                  <a:pt x="4768805" y="1646146"/>
                </a:cubicBezTo>
                <a:lnTo>
                  <a:pt x="4768805" y="2320654"/>
                </a:lnTo>
                <a:cubicBezTo>
                  <a:pt x="4768805" y="2349083"/>
                  <a:pt x="4745758" y="2372130"/>
                  <a:pt x="4717329" y="2372130"/>
                </a:cubicBezTo>
                <a:lnTo>
                  <a:pt x="4042821" y="2372130"/>
                </a:lnTo>
                <a:cubicBezTo>
                  <a:pt x="4014392" y="2372130"/>
                  <a:pt x="3991345" y="2349083"/>
                  <a:pt x="3991345" y="2320654"/>
                </a:cubicBezTo>
                <a:lnTo>
                  <a:pt x="3991345" y="1646146"/>
                </a:lnTo>
                <a:cubicBezTo>
                  <a:pt x="3991345" y="1617717"/>
                  <a:pt x="4014392" y="1594670"/>
                  <a:pt x="4042821" y="1594670"/>
                </a:cubicBezTo>
                <a:close/>
                <a:moveTo>
                  <a:pt x="3244552" y="1594670"/>
                </a:moveTo>
                <a:lnTo>
                  <a:pt x="3919060" y="1594670"/>
                </a:lnTo>
                <a:cubicBezTo>
                  <a:pt x="3947489" y="1594670"/>
                  <a:pt x="3970536" y="1617717"/>
                  <a:pt x="3970536" y="1646146"/>
                </a:cubicBezTo>
                <a:lnTo>
                  <a:pt x="3970536" y="2320654"/>
                </a:lnTo>
                <a:cubicBezTo>
                  <a:pt x="3970536" y="2349083"/>
                  <a:pt x="3947489" y="2372130"/>
                  <a:pt x="3919060" y="2372130"/>
                </a:cubicBezTo>
                <a:lnTo>
                  <a:pt x="3244552" y="2372130"/>
                </a:lnTo>
                <a:cubicBezTo>
                  <a:pt x="3216123" y="2372130"/>
                  <a:pt x="3193076" y="2349083"/>
                  <a:pt x="3193076" y="2320654"/>
                </a:cubicBezTo>
                <a:lnTo>
                  <a:pt x="3193076" y="1646146"/>
                </a:lnTo>
                <a:cubicBezTo>
                  <a:pt x="3193076" y="1617717"/>
                  <a:pt x="3216123" y="1594670"/>
                  <a:pt x="3244552" y="1594670"/>
                </a:cubicBezTo>
                <a:close/>
                <a:moveTo>
                  <a:pt x="2446283" y="1594670"/>
                </a:moveTo>
                <a:lnTo>
                  <a:pt x="3120791" y="1594670"/>
                </a:lnTo>
                <a:cubicBezTo>
                  <a:pt x="3149220" y="1594670"/>
                  <a:pt x="3172267" y="1617717"/>
                  <a:pt x="3172267" y="1646146"/>
                </a:cubicBezTo>
                <a:lnTo>
                  <a:pt x="3172267" y="2320654"/>
                </a:lnTo>
                <a:cubicBezTo>
                  <a:pt x="3172267" y="2349083"/>
                  <a:pt x="3149220" y="2372130"/>
                  <a:pt x="3120791" y="2372130"/>
                </a:cubicBezTo>
                <a:lnTo>
                  <a:pt x="2446283" y="2372130"/>
                </a:lnTo>
                <a:cubicBezTo>
                  <a:pt x="2417854" y="2372130"/>
                  <a:pt x="2394807" y="2349083"/>
                  <a:pt x="2394807" y="2320654"/>
                </a:cubicBezTo>
                <a:lnTo>
                  <a:pt x="2394807" y="1646146"/>
                </a:lnTo>
                <a:cubicBezTo>
                  <a:pt x="2394807" y="1617717"/>
                  <a:pt x="2417854" y="1594670"/>
                  <a:pt x="2446283" y="1594670"/>
                </a:cubicBezTo>
                <a:close/>
                <a:moveTo>
                  <a:pt x="1648014" y="1594670"/>
                </a:moveTo>
                <a:lnTo>
                  <a:pt x="2322522" y="1594670"/>
                </a:lnTo>
                <a:cubicBezTo>
                  <a:pt x="2350951" y="1594670"/>
                  <a:pt x="2373998" y="1617717"/>
                  <a:pt x="2373998" y="1646146"/>
                </a:cubicBezTo>
                <a:lnTo>
                  <a:pt x="2373998" y="2320654"/>
                </a:lnTo>
                <a:cubicBezTo>
                  <a:pt x="2373998" y="2349083"/>
                  <a:pt x="2350951" y="2372130"/>
                  <a:pt x="2322522" y="2372130"/>
                </a:cubicBezTo>
                <a:lnTo>
                  <a:pt x="1648014" y="2372130"/>
                </a:lnTo>
                <a:cubicBezTo>
                  <a:pt x="1619585" y="2372130"/>
                  <a:pt x="1596538" y="2349083"/>
                  <a:pt x="1596538" y="2320654"/>
                </a:cubicBezTo>
                <a:lnTo>
                  <a:pt x="1596538" y="1646146"/>
                </a:lnTo>
                <a:cubicBezTo>
                  <a:pt x="1596538" y="1617717"/>
                  <a:pt x="1619585" y="1594670"/>
                  <a:pt x="1648014" y="1594670"/>
                </a:cubicBezTo>
                <a:close/>
                <a:moveTo>
                  <a:pt x="849745" y="1594670"/>
                </a:moveTo>
                <a:lnTo>
                  <a:pt x="1524253" y="1594670"/>
                </a:lnTo>
                <a:cubicBezTo>
                  <a:pt x="1552682" y="1594670"/>
                  <a:pt x="1575729" y="1617717"/>
                  <a:pt x="1575729" y="1646146"/>
                </a:cubicBezTo>
                <a:lnTo>
                  <a:pt x="1575729" y="2320654"/>
                </a:lnTo>
                <a:cubicBezTo>
                  <a:pt x="1575729" y="2349083"/>
                  <a:pt x="1552682" y="2372130"/>
                  <a:pt x="1524253" y="2372130"/>
                </a:cubicBezTo>
                <a:lnTo>
                  <a:pt x="849745" y="2372130"/>
                </a:lnTo>
                <a:cubicBezTo>
                  <a:pt x="821316" y="2372130"/>
                  <a:pt x="798269" y="2349083"/>
                  <a:pt x="798269" y="2320654"/>
                </a:cubicBezTo>
                <a:lnTo>
                  <a:pt x="798269" y="1646146"/>
                </a:lnTo>
                <a:cubicBezTo>
                  <a:pt x="798269" y="1617717"/>
                  <a:pt x="821316" y="1594670"/>
                  <a:pt x="849745" y="1594670"/>
                </a:cubicBezTo>
                <a:close/>
                <a:moveTo>
                  <a:pt x="51476" y="1594670"/>
                </a:moveTo>
                <a:lnTo>
                  <a:pt x="725984" y="1594670"/>
                </a:lnTo>
                <a:cubicBezTo>
                  <a:pt x="754413" y="1594670"/>
                  <a:pt x="777460" y="1617717"/>
                  <a:pt x="777460" y="1646146"/>
                </a:cubicBezTo>
                <a:lnTo>
                  <a:pt x="777460" y="2320654"/>
                </a:lnTo>
                <a:cubicBezTo>
                  <a:pt x="777460" y="2349083"/>
                  <a:pt x="754413" y="2372130"/>
                  <a:pt x="725984" y="2372130"/>
                </a:cubicBezTo>
                <a:lnTo>
                  <a:pt x="51476" y="2372130"/>
                </a:lnTo>
                <a:cubicBezTo>
                  <a:pt x="23047" y="2372130"/>
                  <a:pt x="0" y="2349083"/>
                  <a:pt x="0" y="2320654"/>
                </a:cubicBezTo>
                <a:lnTo>
                  <a:pt x="0" y="1646146"/>
                </a:lnTo>
                <a:cubicBezTo>
                  <a:pt x="0" y="1617717"/>
                  <a:pt x="23047" y="1594670"/>
                  <a:pt x="51476" y="1594670"/>
                </a:cubicBezTo>
                <a:close/>
                <a:moveTo>
                  <a:pt x="7235898" y="797335"/>
                </a:moveTo>
                <a:lnTo>
                  <a:pt x="7910406" y="797335"/>
                </a:lnTo>
                <a:cubicBezTo>
                  <a:pt x="7938835" y="797335"/>
                  <a:pt x="7961882" y="820382"/>
                  <a:pt x="7961882" y="848811"/>
                </a:cubicBezTo>
                <a:lnTo>
                  <a:pt x="7961882" y="1523319"/>
                </a:lnTo>
                <a:cubicBezTo>
                  <a:pt x="7961882" y="1551748"/>
                  <a:pt x="7938835" y="1574795"/>
                  <a:pt x="7910406" y="1574795"/>
                </a:cubicBezTo>
                <a:lnTo>
                  <a:pt x="7235898" y="1574795"/>
                </a:lnTo>
                <a:cubicBezTo>
                  <a:pt x="7207469" y="1574795"/>
                  <a:pt x="7184422" y="1551748"/>
                  <a:pt x="7184422" y="1523319"/>
                </a:cubicBezTo>
                <a:lnTo>
                  <a:pt x="7184422" y="848811"/>
                </a:lnTo>
                <a:cubicBezTo>
                  <a:pt x="7184422" y="820382"/>
                  <a:pt x="7207469" y="797335"/>
                  <a:pt x="7235898" y="797335"/>
                </a:cubicBezTo>
                <a:close/>
                <a:moveTo>
                  <a:pt x="6437628" y="797335"/>
                </a:moveTo>
                <a:lnTo>
                  <a:pt x="7112136" y="797335"/>
                </a:lnTo>
                <a:cubicBezTo>
                  <a:pt x="7140565" y="797335"/>
                  <a:pt x="7163612" y="820382"/>
                  <a:pt x="7163612" y="848811"/>
                </a:cubicBezTo>
                <a:lnTo>
                  <a:pt x="7163612" y="1523319"/>
                </a:lnTo>
                <a:cubicBezTo>
                  <a:pt x="7163612" y="1551748"/>
                  <a:pt x="7140565" y="1574795"/>
                  <a:pt x="7112136" y="1574795"/>
                </a:cubicBezTo>
                <a:lnTo>
                  <a:pt x="6437628" y="1574795"/>
                </a:lnTo>
                <a:cubicBezTo>
                  <a:pt x="6409199" y="1574795"/>
                  <a:pt x="6386152" y="1551748"/>
                  <a:pt x="6386152" y="1523319"/>
                </a:cubicBezTo>
                <a:lnTo>
                  <a:pt x="6386152" y="848811"/>
                </a:lnTo>
                <a:cubicBezTo>
                  <a:pt x="6386152" y="820382"/>
                  <a:pt x="6409199" y="797335"/>
                  <a:pt x="6437628" y="797335"/>
                </a:cubicBezTo>
                <a:close/>
                <a:moveTo>
                  <a:pt x="5639359" y="797335"/>
                </a:moveTo>
                <a:lnTo>
                  <a:pt x="6313867" y="797335"/>
                </a:lnTo>
                <a:cubicBezTo>
                  <a:pt x="6342296" y="797335"/>
                  <a:pt x="6365343" y="820382"/>
                  <a:pt x="6365343" y="848811"/>
                </a:cubicBezTo>
                <a:lnTo>
                  <a:pt x="6365343" y="1523319"/>
                </a:lnTo>
                <a:cubicBezTo>
                  <a:pt x="6365343" y="1551748"/>
                  <a:pt x="6342296" y="1574795"/>
                  <a:pt x="6313867" y="1574795"/>
                </a:cubicBezTo>
                <a:lnTo>
                  <a:pt x="5639359" y="1574795"/>
                </a:lnTo>
                <a:cubicBezTo>
                  <a:pt x="5610930" y="1574795"/>
                  <a:pt x="5587883" y="1551748"/>
                  <a:pt x="5587883" y="1523319"/>
                </a:cubicBezTo>
                <a:lnTo>
                  <a:pt x="5587883" y="848811"/>
                </a:lnTo>
                <a:cubicBezTo>
                  <a:pt x="5587883" y="820382"/>
                  <a:pt x="5610930" y="797335"/>
                  <a:pt x="5639359" y="797335"/>
                </a:cubicBezTo>
                <a:close/>
                <a:moveTo>
                  <a:pt x="4841090" y="797335"/>
                </a:moveTo>
                <a:lnTo>
                  <a:pt x="5515598" y="797335"/>
                </a:lnTo>
                <a:cubicBezTo>
                  <a:pt x="5544027" y="797335"/>
                  <a:pt x="5567074" y="820382"/>
                  <a:pt x="5567074" y="848811"/>
                </a:cubicBezTo>
                <a:lnTo>
                  <a:pt x="5567074" y="1523319"/>
                </a:lnTo>
                <a:cubicBezTo>
                  <a:pt x="5567074" y="1551748"/>
                  <a:pt x="5544027" y="1574795"/>
                  <a:pt x="5515598" y="1574795"/>
                </a:cubicBezTo>
                <a:lnTo>
                  <a:pt x="4841090" y="1574795"/>
                </a:lnTo>
                <a:cubicBezTo>
                  <a:pt x="4812661" y="1574795"/>
                  <a:pt x="4789614" y="1551748"/>
                  <a:pt x="4789614" y="1523319"/>
                </a:cubicBezTo>
                <a:lnTo>
                  <a:pt x="4789614" y="848811"/>
                </a:lnTo>
                <a:cubicBezTo>
                  <a:pt x="4789614" y="820382"/>
                  <a:pt x="4812661" y="797335"/>
                  <a:pt x="4841090" y="797335"/>
                </a:cubicBezTo>
                <a:close/>
                <a:moveTo>
                  <a:pt x="4042821" y="797335"/>
                </a:moveTo>
                <a:lnTo>
                  <a:pt x="4717329" y="797335"/>
                </a:lnTo>
                <a:cubicBezTo>
                  <a:pt x="4745758" y="797335"/>
                  <a:pt x="4768805" y="820382"/>
                  <a:pt x="4768805" y="848811"/>
                </a:cubicBezTo>
                <a:lnTo>
                  <a:pt x="4768805" y="1523319"/>
                </a:lnTo>
                <a:cubicBezTo>
                  <a:pt x="4768805" y="1551748"/>
                  <a:pt x="4745758" y="1574795"/>
                  <a:pt x="4717329" y="1574795"/>
                </a:cubicBezTo>
                <a:lnTo>
                  <a:pt x="4042821" y="1574795"/>
                </a:lnTo>
                <a:cubicBezTo>
                  <a:pt x="4014392" y="1574795"/>
                  <a:pt x="3991345" y="1551748"/>
                  <a:pt x="3991345" y="1523319"/>
                </a:cubicBezTo>
                <a:lnTo>
                  <a:pt x="3991345" y="848811"/>
                </a:lnTo>
                <a:cubicBezTo>
                  <a:pt x="3991345" y="820382"/>
                  <a:pt x="4014392" y="797335"/>
                  <a:pt x="4042821" y="797335"/>
                </a:cubicBezTo>
                <a:close/>
                <a:moveTo>
                  <a:pt x="3244552" y="797335"/>
                </a:moveTo>
                <a:lnTo>
                  <a:pt x="3919060" y="797335"/>
                </a:lnTo>
                <a:cubicBezTo>
                  <a:pt x="3947489" y="797335"/>
                  <a:pt x="3970536" y="820382"/>
                  <a:pt x="3970536" y="848811"/>
                </a:cubicBezTo>
                <a:lnTo>
                  <a:pt x="3970536" y="1523319"/>
                </a:lnTo>
                <a:cubicBezTo>
                  <a:pt x="3970536" y="1551748"/>
                  <a:pt x="3947489" y="1574795"/>
                  <a:pt x="3919060" y="1574795"/>
                </a:cubicBezTo>
                <a:lnTo>
                  <a:pt x="3244552" y="1574795"/>
                </a:lnTo>
                <a:cubicBezTo>
                  <a:pt x="3216123" y="1574795"/>
                  <a:pt x="3193076" y="1551748"/>
                  <a:pt x="3193076" y="1523319"/>
                </a:cubicBezTo>
                <a:lnTo>
                  <a:pt x="3193076" y="848811"/>
                </a:lnTo>
                <a:cubicBezTo>
                  <a:pt x="3193076" y="820382"/>
                  <a:pt x="3216123" y="797335"/>
                  <a:pt x="3244552" y="797335"/>
                </a:cubicBezTo>
                <a:close/>
                <a:moveTo>
                  <a:pt x="2446283" y="797335"/>
                </a:moveTo>
                <a:lnTo>
                  <a:pt x="3120791" y="797335"/>
                </a:lnTo>
                <a:cubicBezTo>
                  <a:pt x="3149220" y="797335"/>
                  <a:pt x="3172267" y="820382"/>
                  <a:pt x="3172267" y="848811"/>
                </a:cubicBezTo>
                <a:lnTo>
                  <a:pt x="3172267" y="1523319"/>
                </a:lnTo>
                <a:cubicBezTo>
                  <a:pt x="3172267" y="1551748"/>
                  <a:pt x="3149220" y="1574795"/>
                  <a:pt x="3120791" y="1574795"/>
                </a:cubicBezTo>
                <a:lnTo>
                  <a:pt x="2446283" y="1574795"/>
                </a:lnTo>
                <a:cubicBezTo>
                  <a:pt x="2417854" y="1574795"/>
                  <a:pt x="2394807" y="1551748"/>
                  <a:pt x="2394807" y="1523319"/>
                </a:cubicBezTo>
                <a:lnTo>
                  <a:pt x="2394807" y="848811"/>
                </a:lnTo>
                <a:cubicBezTo>
                  <a:pt x="2394807" y="820382"/>
                  <a:pt x="2417854" y="797335"/>
                  <a:pt x="2446283" y="797335"/>
                </a:cubicBezTo>
                <a:close/>
                <a:moveTo>
                  <a:pt x="1648014" y="797335"/>
                </a:moveTo>
                <a:lnTo>
                  <a:pt x="2322522" y="797335"/>
                </a:lnTo>
                <a:cubicBezTo>
                  <a:pt x="2350951" y="797335"/>
                  <a:pt x="2373998" y="820382"/>
                  <a:pt x="2373998" y="848811"/>
                </a:cubicBezTo>
                <a:lnTo>
                  <a:pt x="2373998" y="1523319"/>
                </a:lnTo>
                <a:cubicBezTo>
                  <a:pt x="2373998" y="1551748"/>
                  <a:pt x="2350951" y="1574795"/>
                  <a:pt x="2322522" y="1574795"/>
                </a:cubicBezTo>
                <a:lnTo>
                  <a:pt x="1648014" y="1574795"/>
                </a:lnTo>
                <a:cubicBezTo>
                  <a:pt x="1619585" y="1574795"/>
                  <a:pt x="1596538" y="1551748"/>
                  <a:pt x="1596538" y="1523319"/>
                </a:cubicBezTo>
                <a:lnTo>
                  <a:pt x="1596538" y="848811"/>
                </a:lnTo>
                <a:cubicBezTo>
                  <a:pt x="1596538" y="820382"/>
                  <a:pt x="1619585" y="797335"/>
                  <a:pt x="1648014" y="797335"/>
                </a:cubicBezTo>
                <a:close/>
                <a:moveTo>
                  <a:pt x="849745" y="797335"/>
                </a:moveTo>
                <a:lnTo>
                  <a:pt x="1524253" y="797335"/>
                </a:lnTo>
                <a:cubicBezTo>
                  <a:pt x="1552682" y="797335"/>
                  <a:pt x="1575729" y="820382"/>
                  <a:pt x="1575729" y="848811"/>
                </a:cubicBezTo>
                <a:lnTo>
                  <a:pt x="1575729" y="1523319"/>
                </a:lnTo>
                <a:cubicBezTo>
                  <a:pt x="1575729" y="1551748"/>
                  <a:pt x="1552682" y="1574795"/>
                  <a:pt x="1524253" y="1574795"/>
                </a:cubicBezTo>
                <a:lnTo>
                  <a:pt x="849745" y="1574795"/>
                </a:lnTo>
                <a:cubicBezTo>
                  <a:pt x="821316" y="1574795"/>
                  <a:pt x="798269" y="1551748"/>
                  <a:pt x="798269" y="1523319"/>
                </a:cubicBezTo>
                <a:lnTo>
                  <a:pt x="798269" y="848811"/>
                </a:lnTo>
                <a:cubicBezTo>
                  <a:pt x="798269" y="820382"/>
                  <a:pt x="821316" y="797335"/>
                  <a:pt x="849745" y="797335"/>
                </a:cubicBezTo>
                <a:close/>
                <a:moveTo>
                  <a:pt x="51476" y="797335"/>
                </a:moveTo>
                <a:lnTo>
                  <a:pt x="725984" y="797335"/>
                </a:lnTo>
                <a:cubicBezTo>
                  <a:pt x="754413" y="797335"/>
                  <a:pt x="777460" y="820382"/>
                  <a:pt x="777460" y="848811"/>
                </a:cubicBezTo>
                <a:lnTo>
                  <a:pt x="777460" y="1523319"/>
                </a:lnTo>
                <a:cubicBezTo>
                  <a:pt x="777460" y="1551748"/>
                  <a:pt x="754413" y="1574795"/>
                  <a:pt x="725984" y="1574795"/>
                </a:cubicBezTo>
                <a:lnTo>
                  <a:pt x="51476" y="1574795"/>
                </a:lnTo>
                <a:cubicBezTo>
                  <a:pt x="23047" y="1574795"/>
                  <a:pt x="0" y="1551748"/>
                  <a:pt x="0" y="1523319"/>
                </a:cubicBezTo>
                <a:lnTo>
                  <a:pt x="0" y="848811"/>
                </a:lnTo>
                <a:cubicBezTo>
                  <a:pt x="0" y="820382"/>
                  <a:pt x="23047" y="797335"/>
                  <a:pt x="51476" y="797335"/>
                </a:cubicBezTo>
                <a:close/>
                <a:moveTo>
                  <a:pt x="7235898" y="0"/>
                </a:moveTo>
                <a:lnTo>
                  <a:pt x="7910406" y="0"/>
                </a:lnTo>
                <a:cubicBezTo>
                  <a:pt x="7938835" y="0"/>
                  <a:pt x="7961882" y="23047"/>
                  <a:pt x="7961882" y="51476"/>
                </a:cubicBezTo>
                <a:lnTo>
                  <a:pt x="7961882" y="725984"/>
                </a:lnTo>
                <a:cubicBezTo>
                  <a:pt x="7961882" y="754413"/>
                  <a:pt x="7938835" y="777460"/>
                  <a:pt x="7910406" y="777460"/>
                </a:cubicBezTo>
                <a:lnTo>
                  <a:pt x="7235898" y="777460"/>
                </a:lnTo>
                <a:cubicBezTo>
                  <a:pt x="7207469" y="777460"/>
                  <a:pt x="7184422" y="754413"/>
                  <a:pt x="7184422" y="725984"/>
                </a:cubicBezTo>
                <a:lnTo>
                  <a:pt x="7184422" y="51476"/>
                </a:lnTo>
                <a:cubicBezTo>
                  <a:pt x="7184422" y="23047"/>
                  <a:pt x="7207469" y="0"/>
                  <a:pt x="7235898" y="0"/>
                </a:cubicBezTo>
                <a:close/>
                <a:moveTo>
                  <a:pt x="6437628" y="0"/>
                </a:moveTo>
                <a:lnTo>
                  <a:pt x="7112136" y="0"/>
                </a:lnTo>
                <a:cubicBezTo>
                  <a:pt x="7140565" y="0"/>
                  <a:pt x="7163612" y="23047"/>
                  <a:pt x="7163612" y="51476"/>
                </a:cubicBezTo>
                <a:lnTo>
                  <a:pt x="7163612" y="725984"/>
                </a:lnTo>
                <a:cubicBezTo>
                  <a:pt x="7163612" y="754413"/>
                  <a:pt x="7140565" y="777460"/>
                  <a:pt x="7112136" y="777460"/>
                </a:cubicBezTo>
                <a:lnTo>
                  <a:pt x="6437628" y="777460"/>
                </a:lnTo>
                <a:cubicBezTo>
                  <a:pt x="6409199" y="777460"/>
                  <a:pt x="6386152" y="754413"/>
                  <a:pt x="6386152" y="725984"/>
                </a:cubicBezTo>
                <a:lnTo>
                  <a:pt x="6386152" y="51476"/>
                </a:lnTo>
                <a:cubicBezTo>
                  <a:pt x="6386152" y="23047"/>
                  <a:pt x="6409199" y="0"/>
                  <a:pt x="6437628" y="0"/>
                </a:cubicBezTo>
                <a:close/>
                <a:moveTo>
                  <a:pt x="5639359" y="0"/>
                </a:moveTo>
                <a:lnTo>
                  <a:pt x="6313867" y="0"/>
                </a:lnTo>
                <a:cubicBezTo>
                  <a:pt x="6342296" y="0"/>
                  <a:pt x="6365343" y="23047"/>
                  <a:pt x="6365343" y="51476"/>
                </a:cubicBezTo>
                <a:lnTo>
                  <a:pt x="6365343" y="725984"/>
                </a:lnTo>
                <a:cubicBezTo>
                  <a:pt x="6365343" y="754413"/>
                  <a:pt x="6342296" y="777460"/>
                  <a:pt x="6313867" y="777460"/>
                </a:cubicBezTo>
                <a:lnTo>
                  <a:pt x="5639359" y="777460"/>
                </a:lnTo>
                <a:cubicBezTo>
                  <a:pt x="5610930" y="777460"/>
                  <a:pt x="5587883" y="754413"/>
                  <a:pt x="5587883" y="725984"/>
                </a:cubicBezTo>
                <a:lnTo>
                  <a:pt x="5587883" y="51476"/>
                </a:lnTo>
                <a:cubicBezTo>
                  <a:pt x="5587883" y="23047"/>
                  <a:pt x="5610930" y="0"/>
                  <a:pt x="5639359" y="0"/>
                </a:cubicBezTo>
                <a:close/>
                <a:moveTo>
                  <a:pt x="4841090" y="0"/>
                </a:moveTo>
                <a:lnTo>
                  <a:pt x="5515598" y="0"/>
                </a:lnTo>
                <a:cubicBezTo>
                  <a:pt x="5544027" y="0"/>
                  <a:pt x="5567074" y="23047"/>
                  <a:pt x="5567074" y="51476"/>
                </a:cubicBezTo>
                <a:lnTo>
                  <a:pt x="5567074" y="725984"/>
                </a:lnTo>
                <a:cubicBezTo>
                  <a:pt x="5567074" y="754413"/>
                  <a:pt x="5544027" y="777460"/>
                  <a:pt x="5515598" y="777460"/>
                </a:cubicBezTo>
                <a:lnTo>
                  <a:pt x="4841090" y="777460"/>
                </a:lnTo>
                <a:cubicBezTo>
                  <a:pt x="4812661" y="777460"/>
                  <a:pt x="4789614" y="754413"/>
                  <a:pt x="4789614" y="725984"/>
                </a:cubicBezTo>
                <a:lnTo>
                  <a:pt x="4789614" y="51476"/>
                </a:lnTo>
                <a:cubicBezTo>
                  <a:pt x="4789614" y="23047"/>
                  <a:pt x="4812661" y="0"/>
                  <a:pt x="4841090" y="0"/>
                </a:cubicBezTo>
                <a:close/>
                <a:moveTo>
                  <a:pt x="4042821" y="0"/>
                </a:moveTo>
                <a:lnTo>
                  <a:pt x="4717329" y="0"/>
                </a:lnTo>
                <a:cubicBezTo>
                  <a:pt x="4745758" y="0"/>
                  <a:pt x="4768805" y="23047"/>
                  <a:pt x="4768805" y="51476"/>
                </a:cubicBezTo>
                <a:lnTo>
                  <a:pt x="4768805" y="725984"/>
                </a:lnTo>
                <a:cubicBezTo>
                  <a:pt x="4768805" y="754413"/>
                  <a:pt x="4745758" y="777460"/>
                  <a:pt x="4717329" y="777460"/>
                </a:cubicBezTo>
                <a:lnTo>
                  <a:pt x="4042821" y="777460"/>
                </a:lnTo>
                <a:cubicBezTo>
                  <a:pt x="4014392" y="777460"/>
                  <a:pt x="3991345" y="754413"/>
                  <a:pt x="3991345" y="725984"/>
                </a:cubicBezTo>
                <a:lnTo>
                  <a:pt x="3991345" y="51476"/>
                </a:lnTo>
                <a:cubicBezTo>
                  <a:pt x="3991345" y="23047"/>
                  <a:pt x="4014392" y="0"/>
                  <a:pt x="4042821" y="0"/>
                </a:cubicBezTo>
                <a:close/>
                <a:moveTo>
                  <a:pt x="3244552" y="0"/>
                </a:moveTo>
                <a:lnTo>
                  <a:pt x="3919060" y="0"/>
                </a:lnTo>
                <a:cubicBezTo>
                  <a:pt x="3947489" y="0"/>
                  <a:pt x="3970536" y="23047"/>
                  <a:pt x="3970536" y="51476"/>
                </a:cubicBezTo>
                <a:lnTo>
                  <a:pt x="3970536" y="725984"/>
                </a:lnTo>
                <a:cubicBezTo>
                  <a:pt x="3970536" y="754413"/>
                  <a:pt x="3947489" y="777460"/>
                  <a:pt x="3919060" y="777460"/>
                </a:cubicBezTo>
                <a:lnTo>
                  <a:pt x="3244552" y="777460"/>
                </a:lnTo>
                <a:cubicBezTo>
                  <a:pt x="3216123" y="777460"/>
                  <a:pt x="3193076" y="754413"/>
                  <a:pt x="3193076" y="725984"/>
                </a:cubicBezTo>
                <a:lnTo>
                  <a:pt x="3193076" y="51476"/>
                </a:lnTo>
                <a:cubicBezTo>
                  <a:pt x="3193076" y="23047"/>
                  <a:pt x="3216123" y="0"/>
                  <a:pt x="3244552" y="0"/>
                </a:cubicBezTo>
                <a:close/>
                <a:moveTo>
                  <a:pt x="2446283" y="0"/>
                </a:moveTo>
                <a:lnTo>
                  <a:pt x="3120791" y="0"/>
                </a:lnTo>
                <a:cubicBezTo>
                  <a:pt x="3149220" y="0"/>
                  <a:pt x="3172267" y="23047"/>
                  <a:pt x="3172267" y="51476"/>
                </a:cubicBezTo>
                <a:lnTo>
                  <a:pt x="3172267" y="725984"/>
                </a:lnTo>
                <a:cubicBezTo>
                  <a:pt x="3172267" y="754413"/>
                  <a:pt x="3149220" y="777460"/>
                  <a:pt x="3120791" y="777460"/>
                </a:cubicBezTo>
                <a:lnTo>
                  <a:pt x="2446283" y="777460"/>
                </a:lnTo>
                <a:cubicBezTo>
                  <a:pt x="2417854" y="777460"/>
                  <a:pt x="2394807" y="754413"/>
                  <a:pt x="2394807" y="725984"/>
                </a:cubicBezTo>
                <a:lnTo>
                  <a:pt x="2394807" y="51476"/>
                </a:lnTo>
                <a:cubicBezTo>
                  <a:pt x="2394807" y="23047"/>
                  <a:pt x="2417854" y="0"/>
                  <a:pt x="2446283" y="0"/>
                </a:cubicBezTo>
                <a:close/>
                <a:moveTo>
                  <a:pt x="1648014" y="0"/>
                </a:moveTo>
                <a:lnTo>
                  <a:pt x="2322522" y="0"/>
                </a:lnTo>
                <a:cubicBezTo>
                  <a:pt x="2350951" y="0"/>
                  <a:pt x="2373998" y="23047"/>
                  <a:pt x="2373998" y="51476"/>
                </a:cubicBezTo>
                <a:lnTo>
                  <a:pt x="2373998" y="725984"/>
                </a:lnTo>
                <a:cubicBezTo>
                  <a:pt x="2373998" y="754413"/>
                  <a:pt x="2350951" y="777460"/>
                  <a:pt x="2322522" y="777460"/>
                </a:cubicBezTo>
                <a:lnTo>
                  <a:pt x="1648014" y="777460"/>
                </a:lnTo>
                <a:cubicBezTo>
                  <a:pt x="1619585" y="777460"/>
                  <a:pt x="1596538" y="754413"/>
                  <a:pt x="1596538" y="725984"/>
                </a:cubicBezTo>
                <a:lnTo>
                  <a:pt x="1596538" y="51476"/>
                </a:lnTo>
                <a:cubicBezTo>
                  <a:pt x="1596538" y="23047"/>
                  <a:pt x="1619585" y="0"/>
                  <a:pt x="1648014" y="0"/>
                </a:cubicBezTo>
                <a:close/>
                <a:moveTo>
                  <a:pt x="849745" y="0"/>
                </a:moveTo>
                <a:lnTo>
                  <a:pt x="1524253" y="0"/>
                </a:lnTo>
                <a:cubicBezTo>
                  <a:pt x="1552682" y="0"/>
                  <a:pt x="1575729" y="23047"/>
                  <a:pt x="1575729" y="51476"/>
                </a:cubicBezTo>
                <a:lnTo>
                  <a:pt x="1575729" y="725984"/>
                </a:lnTo>
                <a:cubicBezTo>
                  <a:pt x="1575729" y="754413"/>
                  <a:pt x="1552682" y="777460"/>
                  <a:pt x="1524253" y="777460"/>
                </a:cubicBezTo>
                <a:lnTo>
                  <a:pt x="849745" y="777460"/>
                </a:lnTo>
                <a:cubicBezTo>
                  <a:pt x="821316" y="777460"/>
                  <a:pt x="798269" y="754413"/>
                  <a:pt x="798269" y="725984"/>
                </a:cubicBezTo>
                <a:lnTo>
                  <a:pt x="798269" y="51476"/>
                </a:lnTo>
                <a:cubicBezTo>
                  <a:pt x="798269" y="23047"/>
                  <a:pt x="821316" y="0"/>
                  <a:pt x="849745" y="0"/>
                </a:cubicBezTo>
                <a:close/>
                <a:moveTo>
                  <a:pt x="51476" y="0"/>
                </a:moveTo>
                <a:lnTo>
                  <a:pt x="725984" y="0"/>
                </a:lnTo>
                <a:cubicBezTo>
                  <a:pt x="754413" y="0"/>
                  <a:pt x="777460" y="23047"/>
                  <a:pt x="777460" y="51476"/>
                </a:cubicBezTo>
                <a:lnTo>
                  <a:pt x="777460" y="725984"/>
                </a:lnTo>
                <a:cubicBezTo>
                  <a:pt x="777460" y="754413"/>
                  <a:pt x="754413" y="777460"/>
                  <a:pt x="725984" y="777460"/>
                </a:cubicBezTo>
                <a:lnTo>
                  <a:pt x="51476" y="777460"/>
                </a:lnTo>
                <a:cubicBezTo>
                  <a:pt x="23047" y="777460"/>
                  <a:pt x="0" y="754413"/>
                  <a:pt x="0" y="725984"/>
                </a:cubicBezTo>
                <a:lnTo>
                  <a:pt x="0" y="51476"/>
                </a:lnTo>
                <a:cubicBezTo>
                  <a:pt x="0" y="23047"/>
                  <a:pt x="23047" y="0"/>
                  <a:pt x="51476" y="0"/>
                </a:cubicBezTo>
                <a:close/>
              </a:path>
            </a:pathLst>
          </a:custGeom>
          <a:blipFill dpi="0" rotWithShape="1">
            <a:blip r:embed="rId3"/>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121853" tIns="60925" rIns="121853" bIns="60925" rtlCol="0" anchor="ctr"/>
          <a:lstStyle/>
          <a:p>
            <a:pPr algn="ctr"/>
            <a:endParaRPr lang="zh-CN" altLang="en-US" sz="2400"/>
          </a:p>
        </p:txBody>
      </p:sp>
      <p:sp>
        <p:nvSpPr>
          <p:cNvPr id="51" name="îṡ1iḓe">
            <a:extLst>
              <a:ext uri="{FF2B5EF4-FFF2-40B4-BE49-F238E27FC236}">
                <a16:creationId xmlns:a16="http://schemas.microsoft.com/office/drawing/2014/main" id="{ADB7C7FF-1CF0-4B68-98AD-C425DB3F6BA5}"/>
              </a:ext>
            </a:extLst>
          </p:cNvPr>
          <p:cNvSpPr txBox="1"/>
          <p:nvPr/>
        </p:nvSpPr>
        <p:spPr>
          <a:xfrm>
            <a:off x="1095489" y="4150424"/>
            <a:ext cx="4919162" cy="345481"/>
          </a:xfrm>
          <a:prstGeom prst="rect">
            <a:avLst/>
          </a:prstGeom>
          <a:noFill/>
        </p:spPr>
        <p:txBody>
          <a:bodyPr wrap="none" rtlCol="0" anchor="ctr">
            <a:noAutofit/>
          </a:bodyPr>
          <a:lstStyle>
            <a:defPPr>
              <a:defRPr lang="zh-CN"/>
            </a:defPPr>
            <a:lvl1pPr>
              <a:defRPr sz="1400" b="1">
                <a:solidFill>
                  <a:schemeClr val="accent3"/>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r>
              <a:rPr lang="zh-CN" altLang="en-US" sz="1800" dirty="0">
                <a:solidFill>
                  <a:schemeClr val="tx1"/>
                </a:solidFill>
              </a:rPr>
              <a:t>单击输入你的文本</a:t>
            </a:r>
          </a:p>
        </p:txBody>
      </p:sp>
      <p:sp>
        <p:nvSpPr>
          <p:cNvPr id="52" name="is1ide-文本框 18"/>
          <p:cNvSpPr txBox="1"/>
          <p:nvPr/>
        </p:nvSpPr>
        <p:spPr>
          <a:xfrm>
            <a:off x="1095489" y="4640618"/>
            <a:ext cx="6612534" cy="1233234"/>
          </a:xfrm>
          <a:prstGeom prst="rect">
            <a:avLst/>
          </a:prstGeom>
          <a:noFill/>
        </p:spPr>
        <p:txBody>
          <a:bodyPr wrap="square">
            <a:noAutofit/>
          </a:bodyPr>
          <a:lstStyle/>
          <a:p>
            <a:pPr>
              <a:lnSpc>
                <a:spcPct val="120000"/>
              </a:lnSpc>
            </a:pPr>
            <a:r>
              <a:rPr lang="en-US" altLang="zh-CN" sz="1100" dirty="0">
                <a:solidFill>
                  <a:schemeClr val="tx1">
                    <a:lumMod val="65000"/>
                    <a:lumOff val="35000"/>
                  </a:schemeClr>
                </a:solidFill>
                <a:latin typeface="华文细黑" panose="02010600040101010101" pitchFamily="2" charset="-122"/>
                <a:ea typeface="华文细黑" panose="02010600040101010101" pitchFamily="2" charset="-122"/>
              </a:rPr>
              <a:t>This PPT template for the rice husk designer pencil demo works, focusing on the production of high-end design templates, I hope to help your </a:t>
            </a:r>
            <a:r>
              <a:rPr lang="en-US" altLang="zh-CN" sz="1100" dirty="0" err="1">
                <a:solidFill>
                  <a:schemeClr val="tx1">
                    <a:lumMod val="65000"/>
                    <a:lumOff val="35000"/>
                  </a:schemeClr>
                </a:solidFill>
                <a:latin typeface="华文细黑" panose="02010600040101010101" pitchFamily="2" charset="-122"/>
                <a:ea typeface="华文细黑" panose="02010600040101010101" pitchFamily="2" charset="-122"/>
              </a:rPr>
              <a:t>demonstrationThis</a:t>
            </a:r>
            <a:r>
              <a:rPr lang="en-US" altLang="zh-CN" sz="1100" dirty="0">
                <a:solidFill>
                  <a:schemeClr val="tx1">
                    <a:lumMod val="65000"/>
                    <a:lumOff val="35000"/>
                  </a:schemeClr>
                </a:solidFill>
                <a:latin typeface="华文细黑" panose="02010600040101010101" pitchFamily="2" charset="-122"/>
                <a:ea typeface="华文细黑" panose="02010600040101010101" pitchFamily="2" charset="-122"/>
              </a:rPr>
              <a:t> PPT template for the rice husk designer</a:t>
            </a:r>
            <a:r>
              <a:rPr lang="zh-CN" altLang="en-US" sz="11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1100" dirty="0">
                <a:solidFill>
                  <a:schemeClr val="tx1">
                    <a:lumMod val="65000"/>
                    <a:lumOff val="35000"/>
                  </a:schemeClr>
                </a:solidFill>
                <a:latin typeface="华文细黑" panose="02010600040101010101" pitchFamily="2" charset="-122"/>
                <a:ea typeface="华文细黑" panose="02010600040101010101" pitchFamily="2" charset="-122"/>
              </a:rPr>
              <a:t>This PPT template </a:t>
            </a:r>
          </a:p>
          <a:p>
            <a:pPr>
              <a:lnSpc>
                <a:spcPct val="120000"/>
              </a:lnSpc>
            </a:pPr>
            <a:endParaRPr lang="en-US" altLang="zh-CN" sz="1100" dirty="0">
              <a:solidFill>
                <a:schemeClr val="tx1">
                  <a:lumMod val="65000"/>
                  <a:lumOff val="35000"/>
                </a:schemeClr>
              </a:solidFill>
              <a:latin typeface="华文细黑" panose="02010600040101010101" pitchFamily="2" charset="-122"/>
              <a:ea typeface="华文细黑" panose="02010600040101010101" pitchFamily="2" charset="-122"/>
            </a:endParaRPr>
          </a:p>
          <a:p>
            <a:pPr>
              <a:lnSpc>
                <a:spcPct val="120000"/>
              </a:lnSpc>
            </a:pPr>
            <a:r>
              <a:rPr lang="en-US" altLang="zh-CN" sz="1100" dirty="0">
                <a:solidFill>
                  <a:schemeClr val="tx1">
                    <a:lumMod val="65000"/>
                    <a:lumOff val="35000"/>
                  </a:schemeClr>
                </a:solidFill>
                <a:latin typeface="华文细黑" panose="02010600040101010101" pitchFamily="2" charset="-122"/>
                <a:ea typeface="华文细黑" panose="02010600040101010101" pitchFamily="2" charset="-122"/>
              </a:rPr>
              <a:t>This PPT template for the rice husk designer pencil demo works, focusing on the production of high-end design templates</a:t>
            </a:r>
            <a:endParaRPr lang="zh-CN" altLang="en-US" sz="1100" dirty="0">
              <a:solidFill>
                <a:schemeClr val="tx1">
                  <a:lumMod val="65000"/>
                  <a:lumOff val="35000"/>
                </a:schemeClr>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8155603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checkerboard(across)">
                                      <p:cBhvr>
                                        <p:cTn id="7" dur="500"/>
                                        <p:tgtEl>
                                          <p:spTgt spid="49"/>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fade">
                                      <p:cBhvr>
                                        <p:cTn id="11" dur="1000"/>
                                        <p:tgtEl>
                                          <p:spTgt spid="30"/>
                                        </p:tgtEl>
                                      </p:cBhvr>
                                    </p:animEffect>
                                    <p:anim calcmode="lin" valueType="num">
                                      <p:cBhvr>
                                        <p:cTn id="12" dur="1000" fill="hold"/>
                                        <p:tgtEl>
                                          <p:spTgt spid="30"/>
                                        </p:tgtEl>
                                        <p:attrNameLst>
                                          <p:attrName>ppt_x</p:attrName>
                                        </p:attrNameLst>
                                      </p:cBhvr>
                                      <p:tavLst>
                                        <p:tav tm="0">
                                          <p:val>
                                            <p:strVal val="#ppt_x"/>
                                          </p:val>
                                        </p:tav>
                                        <p:tav tm="100000">
                                          <p:val>
                                            <p:strVal val="#ppt_x"/>
                                          </p:val>
                                        </p:tav>
                                      </p:tavLst>
                                    </p:anim>
                                    <p:anim calcmode="lin" valueType="num">
                                      <p:cBhvr>
                                        <p:cTn id="13" dur="1000" fill="hold"/>
                                        <p:tgtEl>
                                          <p:spTgt spid="30"/>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7" presetClass="entr" presetSubtype="0" fill="hold" nodeType="after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1000"/>
                                        <p:tgtEl>
                                          <p:spTgt spid="26"/>
                                        </p:tgtEl>
                                      </p:cBhvr>
                                    </p:animEffect>
                                    <p:anim calcmode="lin" valueType="num">
                                      <p:cBhvr>
                                        <p:cTn id="18" dur="1000" fill="hold"/>
                                        <p:tgtEl>
                                          <p:spTgt spid="26"/>
                                        </p:tgtEl>
                                        <p:attrNameLst>
                                          <p:attrName>ppt_x</p:attrName>
                                        </p:attrNameLst>
                                      </p:cBhvr>
                                      <p:tavLst>
                                        <p:tav tm="0">
                                          <p:val>
                                            <p:strVal val="#ppt_x"/>
                                          </p:val>
                                        </p:tav>
                                        <p:tav tm="100000">
                                          <p:val>
                                            <p:strVal val="#ppt_x"/>
                                          </p:val>
                                        </p:tav>
                                      </p:tavLst>
                                    </p:anim>
                                    <p:anim calcmode="lin" valueType="num">
                                      <p:cBhvr>
                                        <p:cTn id="19" dur="1000" fill="hold"/>
                                        <p:tgtEl>
                                          <p:spTgt spid="26"/>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nodeType="after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fade">
                                      <p:cBhvr>
                                        <p:cTn id="23" dur="1000"/>
                                        <p:tgtEl>
                                          <p:spTgt spid="38"/>
                                        </p:tgtEl>
                                      </p:cBhvr>
                                    </p:animEffect>
                                    <p:anim calcmode="lin" valueType="num">
                                      <p:cBhvr>
                                        <p:cTn id="24" dur="1000" fill="hold"/>
                                        <p:tgtEl>
                                          <p:spTgt spid="38"/>
                                        </p:tgtEl>
                                        <p:attrNameLst>
                                          <p:attrName>ppt_x</p:attrName>
                                        </p:attrNameLst>
                                      </p:cBhvr>
                                      <p:tavLst>
                                        <p:tav tm="0">
                                          <p:val>
                                            <p:strVal val="#ppt_x"/>
                                          </p:val>
                                        </p:tav>
                                        <p:tav tm="100000">
                                          <p:val>
                                            <p:strVal val="#ppt_x"/>
                                          </p:val>
                                        </p:tav>
                                      </p:tavLst>
                                    </p:anim>
                                    <p:anim calcmode="lin" valueType="num">
                                      <p:cBhvr>
                                        <p:cTn id="25" dur="1000" fill="hold"/>
                                        <p:tgtEl>
                                          <p:spTgt spid="38"/>
                                        </p:tgtEl>
                                        <p:attrNameLst>
                                          <p:attrName>ppt_y</p:attrName>
                                        </p:attrNameLst>
                                      </p:cBhvr>
                                      <p:tavLst>
                                        <p:tav tm="0">
                                          <p:val>
                                            <p:strVal val="#ppt_y+.1"/>
                                          </p:val>
                                        </p:tav>
                                        <p:tav tm="100000">
                                          <p:val>
                                            <p:strVal val="#ppt_y"/>
                                          </p:val>
                                        </p:tav>
                                      </p:tavLst>
                                    </p:anim>
                                  </p:childTnLst>
                                </p:cTn>
                              </p:par>
                            </p:childTnLst>
                          </p:cTn>
                        </p:par>
                        <p:par>
                          <p:cTn id="26" fill="hold">
                            <p:stCondLst>
                              <p:cond delay="3500"/>
                            </p:stCondLst>
                            <p:childTnLst>
                              <p:par>
                                <p:cTn id="27" presetID="47" presetClass="entr" presetSubtype="0" fill="hold" nodeType="after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fade">
                                      <p:cBhvr>
                                        <p:cTn id="29" dur="1000"/>
                                        <p:tgtEl>
                                          <p:spTgt spid="35"/>
                                        </p:tgtEl>
                                      </p:cBhvr>
                                    </p:animEffect>
                                    <p:anim calcmode="lin" valueType="num">
                                      <p:cBhvr>
                                        <p:cTn id="30" dur="1000" fill="hold"/>
                                        <p:tgtEl>
                                          <p:spTgt spid="35"/>
                                        </p:tgtEl>
                                        <p:attrNameLst>
                                          <p:attrName>ppt_x</p:attrName>
                                        </p:attrNameLst>
                                      </p:cBhvr>
                                      <p:tavLst>
                                        <p:tav tm="0">
                                          <p:val>
                                            <p:strVal val="#ppt_x"/>
                                          </p:val>
                                        </p:tav>
                                        <p:tav tm="100000">
                                          <p:val>
                                            <p:strVal val="#ppt_x"/>
                                          </p:val>
                                        </p:tav>
                                      </p:tavLst>
                                    </p:anim>
                                    <p:anim calcmode="lin" valueType="num">
                                      <p:cBhvr>
                                        <p:cTn id="31" dur="1000" fill="hold"/>
                                        <p:tgtEl>
                                          <p:spTgt spid="35"/>
                                        </p:tgtEl>
                                        <p:attrNameLst>
                                          <p:attrName>ppt_y</p:attrName>
                                        </p:attrNameLst>
                                      </p:cBhvr>
                                      <p:tavLst>
                                        <p:tav tm="0">
                                          <p:val>
                                            <p:strVal val="#ppt_y-.1"/>
                                          </p:val>
                                        </p:tav>
                                        <p:tav tm="100000">
                                          <p:val>
                                            <p:strVal val="#ppt_y"/>
                                          </p:val>
                                        </p:tav>
                                      </p:tavLst>
                                    </p:anim>
                                  </p:childTnLst>
                                </p:cTn>
                              </p:par>
                            </p:childTnLst>
                          </p:cTn>
                        </p:par>
                        <p:par>
                          <p:cTn id="32" fill="hold">
                            <p:stCondLst>
                              <p:cond delay="4500"/>
                            </p:stCondLst>
                            <p:childTnLst>
                              <p:par>
                                <p:cTn id="33" presetID="42" presetClass="entr" presetSubtype="0" fill="hold" nodeType="afterEffect">
                                  <p:stCondLst>
                                    <p:cond delay="0"/>
                                  </p:stCondLst>
                                  <p:childTnLst>
                                    <p:set>
                                      <p:cBhvr>
                                        <p:cTn id="34" dur="1" fill="hold">
                                          <p:stCondLst>
                                            <p:cond delay="0"/>
                                          </p:stCondLst>
                                        </p:cTn>
                                        <p:tgtEl>
                                          <p:spTgt spid="43"/>
                                        </p:tgtEl>
                                        <p:attrNameLst>
                                          <p:attrName>style.visibility</p:attrName>
                                        </p:attrNameLst>
                                      </p:cBhvr>
                                      <p:to>
                                        <p:strVal val="visible"/>
                                      </p:to>
                                    </p:set>
                                    <p:animEffect transition="in" filter="fade">
                                      <p:cBhvr>
                                        <p:cTn id="35" dur="1000"/>
                                        <p:tgtEl>
                                          <p:spTgt spid="43"/>
                                        </p:tgtEl>
                                      </p:cBhvr>
                                    </p:animEffect>
                                    <p:anim calcmode="lin" valueType="num">
                                      <p:cBhvr>
                                        <p:cTn id="36" dur="1000" fill="hold"/>
                                        <p:tgtEl>
                                          <p:spTgt spid="43"/>
                                        </p:tgtEl>
                                        <p:attrNameLst>
                                          <p:attrName>ppt_x</p:attrName>
                                        </p:attrNameLst>
                                      </p:cBhvr>
                                      <p:tavLst>
                                        <p:tav tm="0">
                                          <p:val>
                                            <p:strVal val="#ppt_x"/>
                                          </p:val>
                                        </p:tav>
                                        <p:tav tm="100000">
                                          <p:val>
                                            <p:strVal val="#ppt_x"/>
                                          </p:val>
                                        </p:tav>
                                      </p:tavLst>
                                    </p:anim>
                                    <p:anim calcmode="lin" valueType="num">
                                      <p:cBhvr>
                                        <p:cTn id="37" dur="1000" fill="hold"/>
                                        <p:tgtEl>
                                          <p:spTgt spid="43"/>
                                        </p:tgtEl>
                                        <p:attrNameLst>
                                          <p:attrName>ppt_y</p:attrName>
                                        </p:attrNameLst>
                                      </p:cBhvr>
                                      <p:tavLst>
                                        <p:tav tm="0">
                                          <p:val>
                                            <p:strVal val="#ppt_y+.1"/>
                                          </p:val>
                                        </p:tav>
                                        <p:tav tm="100000">
                                          <p:val>
                                            <p:strVal val="#ppt_y"/>
                                          </p:val>
                                        </p:tav>
                                      </p:tavLst>
                                    </p:anim>
                                  </p:childTnLst>
                                </p:cTn>
                              </p:par>
                            </p:childTnLst>
                          </p:cTn>
                        </p:par>
                        <p:par>
                          <p:cTn id="38" fill="hold">
                            <p:stCondLst>
                              <p:cond delay="5500"/>
                            </p:stCondLst>
                            <p:childTnLst>
                              <p:par>
                                <p:cTn id="39" presetID="42" presetClass="entr" presetSubtype="0" fill="hold" grpId="0" nodeType="afterEffect">
                                  <p:stCondLst>
                                    <p:cond delay="0"/>
                                  </p:stCondLst>
                                  <p:childTnLst>
                                    <p:set>
                                      <p:cBhvr>
                                        <p:cTn id="40" dur="1" fill="hold">
                                          <p:stCondLst>
                                            <p:cond delay="0"/>
                                          </p:stCondLst>
                                        </p:cTn>
                                        <p:tgtEl>
                                          <p:spTgt spid="51"/>
                                        </p:tgtEl>
                                        <p:attrNameLst>
                                          <p:attrName>style.visibility</p:attrName>
                                        </p:attrNameLst>
                                      </p:cBhvr>
                                      <p:to>
                                        <p:strVal val="visible"/>
                                      </p:to>
                                    </p:set>
                                    <p:animEffect transition="in" filter="fade">
                                      <p:cBhvr>
                                        <p:cTn id="41" dur="1000"/>
                                        <p:tgtEl>
                                          <p:spTgt spid="51"/>
                                        </p:tgtEl>
                                      </p:cBhvr>
                                    </p:animEffect>
                                    <p:anim calcmode="lin" valueType="num">
                                      <p:cBhvr>
                                        <p:cTn id="42" dur="1000" fill="hold"/>
                                        <p:tgtEl>
                                          <p:spTgt spid="51"/>
                                        </p:tgtEl>
                                        <p:attrNameLst>
                                          <p:attrName>ppt_x</p:attrName>
                                        </p:attrNameLst>
                                      </p:cBhvr>
                                      <p:tavLst>
                                        <p:tav tm="0">
                                          <p:val>
                                            <p:strVal val="#ppt_x"/>
                                          </p:val>
                                        </p:tav>
                                        <p:tav tm="100000">
                                          <p:val>
                                            <p:strVal val="#ppt_x"/>
                                          </p:val>
                                        </p:tav>
                                      </p:tavLst>
                                    </p:anim>
                                    <p:anim calcmode="lin" valueType="num">
                                      <p:cBhvr>
                                        <p:cTn id="43" dur="1000" fill="hold"/>
                                        <p:tgtEl>
                                          <p:spTgt spid="51"/>
                                        </p:tgtEl>
                                        <p:attrNameLst>
                                          <p:attrName>ppt_y</p:attrName>
                                        </p:attrNameLst>
                                      </p:cBhvr>
                                      <p:tavLst>
                                        <p:tav tm="0">
                                          <p:val>
                                            <p:strVal val="#ppt_y+.1"/>
                                          </p:val>
                                        </p:tav>
                                        <p:tav tm="100000">
                                          <p:val>
                                            <p:strVal val="#ppt_y"/>
                                          </p:val>
                                        </p:tav>
                                      </p:tavLst>
                                    </p:anim>
                                  </p:childTnLst>
                                </p:cTn>
                              </p:par>
                            </p:childTnLst>
                          </p:cTn>
                        </p:par>
                        <p:par>
                          <p:cTn id="44" fill="hold">
                            <p:stCondLst>
                              <p:cond delay="6500"/>
                            </p:stCondLst>
                            <p:childTnLst>
                              <p:par>
                                <p:cTn id="45" presetID="12" presetClass="entr" presetSubtype="4" fill="hold" grpId="0" nodeType="afterEffect">
                                  <p:stCondLst>
                                    <p:cond delay="0"/>
                                  </p:stCondLst>
                                  <p:childTnLst>
                                    <p:set>
                                      <p:cBhvr>
                                        <p:cTn id="46" dur="1" fill="hold">
                                          <p:stCondLst>
                                            <p:cond delay="0"/>
                                          </p:stCondLst>
                                        </p:cTn>
                                        <p:tgtEl>
                                          <p:spTgt spid="52"/>
                                        </p:tgtEl>
                                        <p:attrNameLst>
                                          <p:attrName>style.visibility</p:attrName>
                                        </p:attrNameLst>
                                      </p:cBhvr>
                                      <p:to>
                                        <p:strVal val="visible"/>
                                      </p:to>
                                    </p:set>
                                    <p:anim calcmode="lin" valueType="num">
                                      <p:cBhvr additive="base">
                                        <p:cTn id="47" dur="500"/>
                                        <p:tgtEl>
                                          <p:spTgt spid="52"/>
                                        </p:tgtEl>
                                        <p:attrNameLst>
                                          <p:attrName>ppt_y</p:attrName>
                                        </p:attrNameLst>
                                      </p:cBhvr>
                                      <p:tavLst>
                                        <p:tav tm="0">
                                          <p:val>
                                            <p:strVal val="#ppt_y+#ppt_h*1.125000"/>
                                          </p:val>
                                        </p:tav>
                                        <p:tav tm="100000">
                                          <p:val>
                                            <p:strVal val="#ppt_y"/>
                                          </p:val>
                                        </p:tav>
                                      </p:tavLst>
                                    </p:anim>
                                    <p:animEffect transition="in" filter="wipe(up)">
                                      <p:cBhvr>
                                        <p:cTn id="48"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1" grpId="0"/>
      <p:bldP spid="5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 49"/>
          <p:cNvGrpSpPr/>
          <p:nvPr/>
        </p:nvGrpSpPr>
        <p:grpSpPr>
          <a:xfrm>
            <a:off x="1148561" y="1146303"/>
            <a:ext cx="4276879" cy="1002537"/>
            <a:chOff x="1148561" y="1146303"/>
            <a:chExt cx="4276879" cy="1002537"/>
          </a:xfrm>
        </p:grpSpPr>
        <p:sp>
          <p:nvSpPr>
            <p:cNvPr id="53" name="Rectangle 113"/>
            <p:cNvSpPr>
              <a:spLocks noChangeArrowheads="1"/>
            </p:cNvSpPr>
            <p:nvPr/>
          </p:nvSpPr>
          <p:spPr bwMode="auto">
            <a:xfrm>
              <a:off x="1148561" y="1146303"/>
              <a:ext cx="2158786" cy="47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2843" tIns="91422" rIns="182843" bIns="91422">
              <a:spAutoFit/>
            </a:bodyPr>
            <a:lstStyle>
              <a:lvl1pPr>
                <a:defRPr sz="3600">
                  <a:solidFill>
                    <a:schemeClr val="tx1"/>
                  </a:solidFill>
                  <a:latin typeface="Lato Light" charset="0"/>
                </a:defRPr>
              </a:lvl1pPr>
              <a:lvl2pPr marL="742950" indent="-285750">
                <a:defRPr sz="3600">
                  <a:solidFill>
                    <a:schemeClr val="tx1"/>
                  </a:solidFill>
                  <a:latin typeface="Lato Light" charset="0"/>
                </a:defRPr>
              </a:lvl2pPr>
              <a:lvl3pPr marL="1143000" indent="-228600">
                <a:defRPr sz="3600">
                  <a:solidFill>
                    <a:schemeClr val="tx1"/>
                  </a:solidFill>
                  <a:latin typeface="Lato Light" charset="0"/>
                </a:defRPr>
              </a:lvl3pPr>
              <a:lvl4pPr marL="1600200" indent="-228600">
                <a:defRPr sz="3600">
                  <a:solidFill>
                    <a:schemeClr val="tx1"/>
                  </a:solidFill>
                  <a:latin typeface="Lato Light" charset="0"/>
                </a:defRPr>
              </a:lvl4pPr>
              <a:lvl5pPr marL="2057400" indent="-228600">
                <a:defRPr sz="3600">
                  <a:solidFill>
                    <a:schemeClr val="tx1"/>
                  </a:solidFill>
                  <a:latin typeface="Lato Light" charset="0"/>
                </a:defRPr>
              </a:lvl5pPr>
              <a:lvl6pPr marL="2514600" indent="-228600" defTabSz="1827213" eaLnBrk="0" fontAlgn="base" hangingPunct="0">
                <a:spcBef>
                  <a:spcPct val="0"/>
                </a:spcBef>
                <a:spcAft>
                  <a:spcPct val="0"/>
                </a:spcAft>
                <a:defRPr sz="3600">
                  <a:solidFill>
                    <a:schemeClr val="tx1"/>
                  </a:solidFill>
                  <a:latin typeface="Lato Light" charset="0"/>
                </a:defRPr>
              </a:lvl6pPr>
              <a:lvl7pPr marL="2971800" indent="-228600" defTabSz="1827213" eaLnBrk="0" fontAlgn="base" hangingPunct="0">
                <a:spcBef>
                  <a:spcPct val="0"/>
                </a:spcBef>
                <a:spcAft>
                  <a:spcPct val="0"/>
                </a:spcAft>
                <a:defRPr sz="3600">
                  <a:solidFill>
                    <a:schemeClr val="tx1"/>
                  </a:solidFill>
                  <a:latin typeface="Lato Light" charset="0"/>
                </a:defRPr>
              </a:lvl7pPr>
              <a:lvl8pPr marL="3429000" indent="-228600" defTabSz="1827213" eaLnBrk="0" fontAlgn="base" hangingPunct="0">
                <a:spcBef>
                  <a:spcPct val="0"/>
                </a:spcBef>
                <a:spcAft>
                  <a:spcPct val="0"/>
                </a:spcAft>
                <a:defRPr sz="3600">
                  <a:solidFill>
                    <a:schemeClr val="tx1"/>
                  </a:solidFill>
                  <a:latin typeface="Lato Light" charset="0"/>
                </a:defRPr>
              </a:lvl8pPr>
              <a:lvl9pPr marL="3886200" indent="-228600" defTabSz="1827213" eaLnBrk="0" fontAlgn="base" hangingPunct="0">
                <a:spcBef>
                  <a:spcPct val="0"/>
                </a:spcBef>
                <a:spcAft>
                  <a:spcPct val="0"/>
                </a:spcAft>
                <a:defRPr sz="3600">
                  <a:solidFill>
                    <a:schemeClr val="tx1"/>
                  </a:solidFill>
                  <a:latin typeface="Lato Light" charset="0"/>
                </a:defRPr>
              </a:lvl9pPr>
            </a:lstStyle>
            <a:p>
              <a:pPr eaLnBrk="1" hangingPunct="1">
                <a:lnSpc>
                  <a:spcPct val="130000"/>
                </a:lnSpc>
              </a:pPr>
              <a:r>
                <a:rPr lang="en-US" altLang="zh-CN" sz="1600" dirty="0">
                  <a:solidFill>
                    <a:schemeClr val="tx1">
                      <a:lumMod val="85000"/>
                      <a:lumOff val="15000"/>
                    </a:schemeClr>
                  </a:solidFill>
                  <a:latin typeface="Arial" charset="0"/>
                  <a:ea typeface="微软雅黑" charset="-122"/>
                  <a:cs typeface="Roboto Regular" charset="0"/>
                  <a:sym typeface="Arial" charset="0"/>
                </a:rPr>
                <a:t>YOUR</a:t>
              </a:r>
              <a:r>
                <a:rPr lang="zh-CN" altLang="en-US" sz="1600" dirty="0">
                  <a:solidFill>
                    <a:schemeClr val="tx1">
                      <a:lumMod val="85000"/>
                      <a:lumOff val="15000"/>
                    </a:schemeClr>
                  </a:solidFill>
                  <a:latin typeface="Arial" charset="0"/>
                  <a:ea typeface="微软雅黑" charset="-122"/>
                  <a:cs typeface="Roboto Regular" charset="0"/>
                  <a:sym typeface="Arial" charset="0"/>
                </a:rPr>
                <a:t> </a:t>
              </a:r>
              <a:r>
                <a:rPr lang="en-US" altLang="zh-CN" sz="1600" dirty="0">
                  <a:solidFill>
                    <a:schemeClr val="tx1">
                      <a:lumMod val="85000"/>
                      <a:lumOff val="15000"/>
                    </a:schemeClr>
                  </a:solidFill>
                  <a:latin typeface="Arial" charset="0"/>
                  <a:ea typeface="微软雅黑" charset="-122"/>
                  <a:cs typeface="Roboto Regular" charset="0"/>
                  <a:sym typeface="Arial" charset="0"/>
                </a:rPr>
                <a:t>TEXT</a:t>
              </a:r>
              <a:r>
                <a:rPr lang="zh-CN" altLang="en-US" sz="1600" dirty="0">
                  <a:solidFill>
                    <a:schemeClr val="tx1">
                      <a:lumMod val="85000"/>
                      <a:lumOff val="15000"/>
                    </a:schemeClr>
                  </a:solidFill>
                  <a:latin typeface="Arial" charset="0"/>
                  <a:ea typeface="微软雅黑" charset="-122"/>
                  <a:cs typeface="Roboto Regular" charset="0"/>
                  <a:sym typeface="Arial" charset="0"/>
                </a:rPr>
                <a:t> </a:t>
              </a:r>
              <a:r>
                <a:rPr lang="en-US" altLang="zh-CN" sz="1600" dirty="0">
                  <a:solidFill>
                    <a:schemeClr val="tx1">
                      <a:lumMod val="85000"/>
                      <a:lumOff val="15000"/>
                    </a:schemeClr>
                  </a:solidFill>
                  <a:latin typeface="Arial" charset="0"/>
                  <a:ea typeface="微软雅黑" charset="-122"/>
                  <a:cs typeface="Roboto Regular" charset="0"/>
                  <a:sym typeface="Arial" charset="0"/>
                </a:rPr>
                <a:t>HERE</a:t>
              </a:r>
            </a:p>
          </p:txBody>
        </p:sp>
        <p:sp>
          <p:nvSpPr>
            <p:cNvPr id="54" name="is1ide-文本框 18"/>
            <p:cNvSpPr txBox="1"/>
            <p:nvPr/>
          </p:nvSpPr>
          <p:spPr>
            <a:xfrm>
              <a:off x="1209521" y="1617678"/>
              <a:ext cx="4215919" cy="531162"/>
            </a:xfrm>
            <a:prstGeom prst="rect">
              <a:avLst/>
            </a:prstGeom>
            <a:noFill/>
          </p:spPr>
          <p:txBody>
            <a:bodyPr wrap="square">
              <a:noAutofit/>
            </a:bodyPr>
            <a:lstStyle/>
            <a:p>
              <a:pPr>
                <a:lnSpc>
                  <a:spcPct val="120000"/>
                </a:lnSpc>
              </a:pPr>
              <a:r>
                <a:rPr lang="en-US" altLang="zh-CN" sz="1100" dirty="0" err="1">
                  <a:solidFill>
                    <a:schemeClr val="tx1">
                      <a:lumMod val="65000"/>
                      <a:lumOff val="35000"/>
                    </a:schemeClr>
                  </a:solidFill>
                  <a:latin typeface="华文细黑" panose="02010600040101010101" pitchFamily="2" charset="-122"/>
                  <a:ea typeface="华文细黑" panose="02010600040101010101" pitchFamily="2" charset="-122"/>
                </a:rPr>
                <a:t>demonstrationThis</a:t>
              </a:r>
              <a:r>
                <a:rPr lang="en-US" altLang="zh-CN" sz="1100" dirty="0">
                  <a:solidFill>
                    <a:schemeClr val="tx1">
                      <a:lumMod val="65000"/>
                      <a:lumOff val="35000"/>
                    </a:schemeClr>
                  </a:solidFill>
                  <a:latin typeface="华文细黑" panose="02010600040101010101" pitchFamily="2" charset="-122"/>
                  <a:ea typeface="华文细黑" panose="02010600040101010101" pitchFamily="2" charset="-122"/>
                </a:rPr>
                <a:t> PPT template for the rice husk designer</a:t>
              </a:r>
              <a:r>
                <a:rPr lang="zh-CN" altLang="en-US" sz="11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1100" dirty="0">
                  <a:solidFill>
                    <a:schemeClr val="tx1">
                      <a:lumMod val="65000"/>
                      <a:lumOff val="35000"/>
                    </a:schemeClr>
                  </a:solidFill>
                  <a:latin typeface="华文细黑" panose="02010600040101010101" pitchFamily="2" charset="-122"/>
                  <a:ea typeface="华文细黑" panose="02010600040101010101" pitchFamily="2" charset="-122"/>
                </a:rPr>
                <a:t>This PPT template I hope to help your </a:t>
              </a:r>
            </a:p>
            <a:p>
              <a:pPr>
                <a:lnSpc>
                  <a:spcPct val="120000"/>
                </a:lnSpc>
              </a:pPr>
              <a:endParaRPr lang="en-US" altLang="zh-CN" sz="1100" dirty="0">
                <a:solidFill>
                  <a:schemeClr val="tx1">
                    <a:lumMod val="65000"/>
                    <a:lumOff val="35000"/>
                  </a:schemeClr>
                </a:solidFill>
                <a:latin typeface="华文细黑" panose="02010600040101010101" pitchFamily="2" charset="-122"/>
                <a:ea typeface="华文细黑" panose="02010600040101010101" pitchFamily="2" charset="-122"/>
              </a:endParaRPr>
            </a:p>
            <a:p>
              <a:pPr>
                <a:lnSpc>
                  <a:spcPct val="120000"/>
                </a:lnSpc>
              </a:pPr>
              <a:endParaRPr lang="en-US" altLang="zh-CN" sz="1100" dirty="0">
                <a:solidFill>
                  <a:schemeClr val="tx1">
                    <a:lumMod val="65000"/>
                    <a:lumOff val="35000"/>
                  </a:schemeClr>
                </a:solidFill>
                <a:latin typeface="华文细黑" panose="02010600040101010101" pitchFamily="2" charset="-122"/>
                <a:ea typeface="华文细黑" panose="02010600040101010101" pitchFamily="2" charset="-122"/>
              </a:endParaRPr>
            </a:p>
          </p:txBody>
        </p:sp>
      </p:grpSp>
      <p:grpSp>
        <p:nvGrpSpPr>
          <p:cNvPr id="55" name="组 54"/>
          <p:cNvGrpSpPr/>
          <p:nvPr/>
        </p:nvGrpSpPr>
        <p:grpSpPr>
          <a:xfrm>
            <a:off x="1148561" y="2426463"/>
            <a:ext cx="4276879" cy="1002537"/>
            <a:chOff x="1148561" y="1146303"/>
            <a:chExt cx="4276879" cy="1002537"/>
          </a:xfrm>
        </p:grpSpPr>
        <p:sp>
          <p:nvSpPr>
            <p:cNvPr id="56" name="Rectangle 113"/>
            <p:cNvSpPr>
              <a:spLocks noChangeArrowheads="1"/>
            </p:cNvSpPr>
            <p:nvPr/>
          </p:nvSpPr>
          <p:spPr bwMode="auto">
            <a:xfrm>
              <a:off x="1148561" y="1146303"/>
              <a:ext cx="2158786" cy="47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2843" tIns="91422" rIns="182843" bIns="91422">
              <a:spAutoFit/>
            </a:bodyPr>
            <a:lstStyle>
              <a:lvl1pPr>
                <a:defRPr sz="3600">
                  <a:solidFill>
                    <a:schemeClr val="tx1"/>
                  </a:solidFill>
                  <a:latin typeface="Lato Light" charset="0"/>
                </a:defRPr>
              </a:lvl1pPr>
              <a:lvl2pPr marL="742950" indent="-285750">
                <a:defRPr sz="3600">
                  <a:solidFill>
                    <a:schemeClr val="tx1"/>
                  </a:solidFill>
                  <a:latin typeface="Lato Light" charset="0"/>
                </a:defRPr>
              </a:lvl2pPr>
              <a:lvl3pPr marL="1143000" indent="-228600">
                <a:defRPr sz="3600">
                  <a:solidFill>
                    <a:schemeClr val="tx1"/>
                  </a:solidFill>
                  <a:latin typeface="Lato Light" charset="0"/>
                </a:defRPr>
              </a:lvl3pPr>
              <a:lvl4pPr marL="1600200" indent="-228600">
                <a:defRPr sz="3600">
                  <a:solidFill>
                    <a:schemeClr val="tx1"/>
                  </a:solidFill>
                  <a:latin typeface="Lato Light" charset="0"/>
                </a:defRPr>
              </a:lvl4pPr>
              <a:lvl5pPr marL="2057400" indent="-228600">
                <a:defRPr sz="3600">
                  <a:solidFill>
                    <a:schemeClr val="tx1"/>
                  </a:solidFill>
                  <a:latin typeface="Lato Light" charset="0"/>
                </a:defRPr>
              </a:lvl5pPr>
              <a:lvl6pPr marL="2514600" indent="-228600" defTabSz="1827213" eaLnBrk="0" fontAlgn="base" hangingPunct="0">
                <a:spcBef>
                  <a:spcPct val="0"/>
                </a:spcBef>
                <a:spcAft>
                  <a:spcPct val="0"/>
                </a:spcAft>
                <a:defRPr sz="3600">
                  <a:solidFill>
                    <a:schemeClr val="tx1"/>
                  </a:solidFill>
                  <a:latin typeface="Lato Light" charset="0"/>
                </a:defRPr>
              </a:lvl6pPr>
              <a:lvl7pPr marL="2971800" indent="-228600" defTabSz="1827213" eaLnBrk="0" fontAlgn="base" hangingPunct="0">
                <a:spcBef>
                  <a:spcPct val="0"/>
                </a:spcBef>
                <a:spcAft>
                  <a:spcPct val="0"/>
                </a:spcAft>
                <a:defRPr sz="3600">
                  <a:solidFill>
                    <a:schemeClr val="tx1"/>
                  </a:solidFill>
                  <a:latin typeface="Lato Light" charset="0"/>
                </a:defRPr>
              </a:lvl7pPr>
              <a:lvl8pPr marL="3429000" indent="-228600" defTabSz="1827213" eaLnBrk="0" fontAlgn="base" hangingPunct="0">
                <a:spcBef>
                  <a:spcPct val="0"/>
                </a:spcBef>
                <a:spcAft>
                  <a:spcPct val="0"/>
                </a:spcAft>
                <a:defRPr sz="3600">
                  <a:solidFill>
                    <a:schemeClr val="tx1"/>
                  </a:solidFill>
                  <a:latin typeface="Lato Light" charset="0"/>
                </a:defRPr>
              </a:lvl8pPr>
              <a:lvl9pPr marL="3886200" indent="-228600" defTabSz="1827213" eaLnBrk="0" fontAlgn="base" hangingPunct="0">
                <a:spcBef>
                  <a:spcPct val="0"/>
                </a:spcBef>
                <a:spcAft>
                  <a:spcPct val="0"/>
                </a:spcAft>
                <a:defRPr sz="3600">
                  <a:solidFill>
                    <a:schemeClr val="tx1"/>
                  </a:solidFill>
                  <a:latin typeface="Lato Light" charset="0"/>
                </a:defRPr>
              </a:lvl9pPr>
            </a:lstStyle>
            <a:p>
              <a:pPr eaLnBrk="1" hangingPunct="1">
                <a:lnSpc>
                  <a:spcPct val="130000"/>
                </a:lnSpc>
              </a:pPr>
              <a:r>
                <a:rPr lang="en-US" altLang="zh-CN" sz="1600" dirty="0">
                  <a:solidFill>
                    <a:schemeClr val="tx1">
                      <a:lumMod val="85000"/>
                      <a:lumOff val="15000"/>
                    </a:schemeClr>
                  </a:solidFill>
                  <a:latin typeface="Arial" charset="0"/>
                  <a:ea typeface="微软雅黑" charset="-122"/>
                  <a:cs typeface="Roboto Regular" charset="0"/>
                  <a:sym typeface="Arial" charset="0"/>
                </a:rPr>
                <a:t>YOUR</a:t>
              </a:r>
              <a:r>
                <a:rPr lang="zh-CN" altLang="en-US" sz="1600" dirty="0">
                  <a:solidFill>
                    <a:schemeClr val="tx1">
                      <a:lumMod val="85000"/>
                      <a:lumOff val="15000"/>
                    </a:schemeClr>
                  </a:solidFill>
                  <a:latin typeface="Arial" charset="0"/>
                  <a:ea typeface="微软雅黑" charset="-122"/>
                  <a:cs typeface="Roboto Regular" charset="0"/>
                  <a:sym typeface="Arial" charset="0"/>
                </a:rPr>
                <a:t> </a:t>
              </a:r>
              <a:r>
                <a:rPr lang="en-US" altLang="zh-CN" sz="1600" dirty="0">
                  <a:solidFill>
                    <a:schemeClr val="tx1">
                      <a:lumMod val="85000"/>
                      <a:lumOff val="15000"/>
                    </a:schemeClr>
                  </a:solidFill>
                  <a:latin typeface="Arial" charset="0"/>
                  <a:ea typeface="微软雅黑" charset="-122"/>
                  <a:cs typeface="Roboto Regular" charset="0"/>
                  <a:sym typeface="Arial" charset="0"/>
                </a:rPr>
                <a:t>TEXT</a:t>
              </a:r>
              <a:r>
                <a:rPr lang="zh-CN" altLang="en-US" sz="1600" dirty="0">
                  <a:solidFill>
                    <a:schemeClr val="tx1">
                      <a:lumMod val="85000"/>
                      <a:lumOff val="15000"/>
                    </a:schemeClr>
                  </a:solidFill>
                  <a:latin typeface="Arial" charset="0"/>
                  <a:ea typeface="微软雅黑" charset="-122"/>
                  <a:cs typeface="Roboto Regular" charset="0"/>
                  <a:sym typeface="Arial" charset="0"/>
                </a:rPr>
                <a:t> </a:t>
              </a:r>
              <a:r>
                <a:rPr lang="en-US" altLang="zh-CN" sz="1600" dirty="0">
                  <a:solidFill>
                    <a:schemeClr val="tx1">
                      <a:lumMod val="85000"/>
                      <a:lumOff val="15000"/>
                    </a:schemeClr>
                  </a:solidFill>
                  <a:latin typeface="Arial" charset="0"/>
                  <a:ea typeface="微软雅黑" charset="-122"/>
                  <a:cs typeface="Roboto Regular" charset="0"/>
                  <a:sym typeface="Arial" charset="0"/>
                </a:rPr>
                <a:t>HERE</a:t>
              </a:r>
            </a:p>
          </p:txBody>
        </p:sp>
        <p:sp>
          <p:nvSpPr>
            <p:cNvPr id="57" name="is1ide-文本框 18"/>
            <p:cNvSpPr txBox="1"/>
            <p:nvPr/>
          </p:nvSpPr>
          <p:spPr>
            <a:xfrm>
              <a:off x="1209521" y="1617678"/>
              <a:ext cx="4215919" cy="531162"/>
            </a:xfrm>
            <a:prstGeom prst="rect">
              <a:avLst/>
            </a:prstGeom>
            <a:noFill/>
          </p:spPr>
          <p:txBody>
            <a:bodyPr wrap="square">
              <a:noAutofit/>
            </a:bodyPr>
            <a:lstStyle/>
            <a:p>
              <a:pPr>
                <a:lnSpc>
                  <a:spcPct val="120000"/>
                </a:lnSpc>
              </a:pPr>
              <a:r>
                <a:rPr lang="en-US" altLang="zh-CN" sz="1100" dirty="0" err="1">
                  <a:solidFill>
                    <a:schemeClr val="tx1">
                      <a:lumMod val="65000"/>
                      <a:lumOff val="35000"/>
                    </a:schemeClr>
                  </a:solidFill>
                  <a:latin typeface="华文细黑" panose="02010600040101010101" pitchFamily="2" charset="-122"/>
                  <a:ea typeface="华文细黑" panose="02010600040101010101" pitchFamily="2" charset="-122"/>
                </a:rPr>
                <a:t>demonstrationThis</a:t>
              </a:r>
              <a:r>
                <a:rPr lang="en-US" altLang="zh-CN" sz="1100" dirty="0">
                  <a:solidFill>
                    <a:schemeClr val="tx1">
                      <a:lumMod val="65000"/>
                      <a:lumOff val="35000"/>
                    </a:schemeClr>
                  </a:solidFill>
                  <a:latin typeface="华文细黑" panose="02010600040101010101" pitchFamily="2" charset="-122"/>
                  <a:ea typeface="华文细黑" panose="02010600040101010101" pitchFamily="2" charset="-122"/>
                </a:rPr>
                <a:t> PPT template for the rice husk designer</a:t>
              </a:r>
              <a:r>
                <a:rPr lang="zh-CN" altLang="en-US" sz="11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1100" dirty="0">
                  <a:solidFill>
                    <a:schemeClr val="tx1">
                      <a:lumMod val="65000"/>
                      <a:lumOff val="35000"/>
                    </a:schemeClr>
                  </a:solidFill>
                  <a:latin typeface="华文细黑" panose="02010600040101010101" pitchFamily="2" charset="-122"/>
                  <a:ea typeface="华文细黑" panose="02010600040101010101" pitchFamily="2" charset="-122"/>
                </a:rPr>
                <a:t>This PPT template I hope to help your </a:t>
              </a:r>
            </a:p>
            <a:p>
              <a:pPr>
                <a:lnSpc>
                  <a:spcPct val="120000"/>
                </a:lnSpc>
              </a:pPr>
              <a:endParaRPr lang="en-US" altLang="zh-CN" sz="1100" dirty="0">
                <a:solidFill>
                  <a:schemeClr val="tx1">
                    <a:lumMod val="65000"/>
                    <a:lumOff val="35000"/>
                  </a:schemeClr>
                </a:solidFill>
                <a:latin typeface="华文细黑" panose="02010600040101010101" pitchFamily="2" charset="-122"/>
                <a:ea typeface="华文细黑" panose="02010600040101010101" pitchFamily="2" charset="-122"/>
              </a:endParaRPr>
            </a:p>
            <a:p>
              <a:pPr>
                <a:lnSpc>
                  <a:spcPct val="120000"/>
                </a:lnSpc>
              </a:pPr>
              <a:endParaRPr lang="en-US" altLang="zh-CN" sz="1100" dirty="0">
                <a:solidFill>
                  <a:schemeClr val="tx1">
                    <a:lumMod val="65000"/>
                    <a:lumOff val="35000"/>
                  </a:schemeClr>
                </a:solidFill>
                <a:latin typeface="华文细黑" panose="02010600040101010101" pitchFamily="2" charset="-122"/>
                <a:ea typeface="华文细黑" panose="02010600040101010101" pitchFamily="2" charset="-122"/>
              </a:endParaRPr>
            </a:p>
          </p:txBody>
        </p:sp>
      </p:grpSp>
      <p:grpSp>
        <p:nvGrpSpPr>
          <p:cNvPr id="58" name="组 57"/>
          <p:cNvGrpSpPr/>
          <p:nvPr/>
        </p:nvGrpSpPr>
        <p:grpSpPr>
          <a:xfrm>
            <a:off x="1148561" y="3706623"/>
            <a:ext cx="4276879" cy="1002537"/>
            <a:chOff x="1148561" y="1146303"/>
            <a:chExt cx="4276879" cy="1002537"/>
          </a:xfrm>
        </p:grpSpPr>
        <p:sp>
          <p:nvSpPr>
            <p:cNvPr id="59" name="Rectangle 113"/>
            <p:cNvSpPr>
              <a:spLocks noChangeArrowheads="1"/>
            </p:cNvSpPr>
            <p:nvPr/>
          </p:nvSpPr>
          <p:spPr bwMode="auto">
            <a:xfrm>
              <a:off x="1148561" y="1146303"/>
              <a:ext cx="2158786" cy="47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2843" tIns="91422" rIns="182843" bIns="91422">
              <a:spAutoFit/>
            </a:bodyPr>
            <a:lstStyle>
              <a:lvl1pPr>
                <a:defRPr sz="3600">
                  <a:solidFill>
                    <a:schemeClr val="tx1"/>
                  </a:solidFill>
                  <a:latin typeface="Lato Light" charset="0"/>
                </a:defRPr>
              </a:lvl1pPr>
              <a:lvl2pPr marL="742950" indent="-285750">
                <a:defRPr sz="3600">
                  <a:solidFill>
                    <a:schemeClr val="tx1"/>
                  </a:solidFill>
                  <a:latin typeface="Lato Light" charset="0"/>
                </a:defRPr>
              </a:lvl2pPr>
              <a:lvl3pPr marL="1143000" indent="-228600">
                <a:defRPr sz="3600">
                  <a:solidFill>
                    <a:schemeClr val="tx1"/>
                  </a:solidFill>
                  <a:latin typeface="Lato Light" charset="0"/>
                </a:defRPr>
              </a:lvl3pPr>
              <a:lvl4pPr marL="1600200" indent="-228600">
                <a:defRPr sz="3600">
                  <a:solidFill>
                    <a:schemeClr val="tx1"/>
                  </a:solidFill>
                  <a:latin typeface="Lato Light" charset="0"/>
                </a:defRPr>
              </a:lvl4pPr>
              <a:lvl5pPr marL="2057400" indent="-228600">
                <a:defRPr sz="3600">
                  <a:solidFill>
                    <a:schemeClr val="tx1"/>
                  </a:solidFill>
                  <a:latin typeface="Lato Light" charset="0"/>
                </a:defRPr>
              </a:lvl5pPr>
              <a:lvl6pPr marL="2514600" indent="-228600" defTabSz="1827213" eaLnBrk="0" fontAlgn="base" hangingPunct="0">
                <a:spcBef>
                  <a:spcPct val="0"/>
                </a:spcBef>
                <a:spcAft>
                  <a:spcPct val="0"/>
                </a:spcAft>
                <a:defRPr sz="3600">
                  <a:solidFill>
                    <a:schemeClr val="tx1"/>
                  </a:solidFill>
                  <a:latin typeface="Lato Light" charset="0"/>
                </a:defRPr>
              </a:lvl6pPr>
              <a:lvl7pPr marL="2971800" indent="-228600" defTabSz="1827213" eaLnBrk="0" fontAlgn="base" hangingPunct="0">
                <a:spcBef>
                  <a:spcPct val="0"/>
                </a:spcBef>
                <a:spcAft>
                  <a:spcPct val="0"/>
                </a:spcAft>
                <a:defRPr sz="3600">
                  <a:solidFill>
                    <a:schemeClr val="tx1"/>
                  </a:solidFill>
                  <a:latin typeface="Lato Light" charset="0"/>
                </a:defRPr>
              </a:lvl7pPr>
              <a:lvl8pPr marL="3429000" indent="-228600" defTabSz="1827213" eaLnBrk="0" fontAlgn="base" hangingPunct="0">
                <a:spcBef>
                  <a:spcPct val="0"/>
                </a:spcBef>
                <a:spcAft>
                  <a:spcPct val="0"/>
                </a:spcAft>
                <a:defRPr sz="3600">
                  <a:solidFill>
                    <a:schemeClr val="tx1"/>
                  </a:solidFill>
                  <a:latin typeface="Lato Light" charset="0"/>
                </a:defRPr>
              </a:lvl8pPr>
              <a:lvl9pPr marL="3886200" indent="-228600" defTabSz="1827213" eaLnBrk="0" fontAlgn="base" hangingPunct="0">
                <a:spcBef>
                  <a:spcPct val="0"/>
                </a:spcBef>
                <a:spcAft>
                  <a:spcPct val="0"/>
                </a:spcAft>
                <a:defRPr sz="3600">
                  <a:solidFill>
                    <a:schemeClr val="tx1"/>
                  </a:solidFill>
                  <a:latin typeface="Lato Light" charset="0"/>
                </a:defRPr>
              </a:lvl9pPr>
            </a:lstStyle>
            <a:p>
              <a:pPr eaLnBrk="1" hangingPunct="1">
                <a:lnSpc>
                  <a:spcPct val="130000"/>
                </a:lnSpc>
              </a:pPr>
              <a:r>
                <a:rPr lang="en-US" altLang="zh-CN" sz="1600" dirty="0">
                  <a:solidFill>
                    <a:schemeClr val="tx1">
                      <a:lumMod val="85000"/>
                      <a:lumOff val="15000"/>
                    </a:schemeClr>
                  </a:solidFill>
                  <a:latin typeface="Arial" charset="0"/>
                  <a:ea typeface="微软雅黑" charset="-122"/>
                  <a:cs typeface="Roboto Regular" charset="0"/>
                  <a:sym typeface="Arial" charset="0"/>
                </a:rPr>
                <a:t>YOUR</a:t>
              </a:r>
              <a:r>
                <a:rPr lang="zh-CN" altLang="en-US" sz="1600" dirty="0">
                  <a:solidFill>
                    <a:schemeClr val="tx1">
                      <a:lumMod val="85000"/>
                      <a:lumOff val="15000"/>
                    </a:schemeClr>
                  </a:solidFill>
                  <a:latin typeface="Arial" charset="0"/>
                  <a:ea typeface="微软雅黑" charset="-122"/>
                  <a:cs typeface="Roboto Regular" charset="0"/>
                  <a:sym typeface="Arial" charset="0"/>
                </a:rPr>
                <a:t> </a:t>
              </a:r>
              <a:r>
                <a:rPr lang="en-US" altLang="zh-CN" sz="1600" dirty="0">
                  <a:solidFill>
                    <a:schemeClr val="tx1">
                      <a:lumMod val="85000"/>
                      <a:lumOff val="15000"/>
                    </a:schemeClr>
                  </a:solidFill>
                  <a:latin typeface="Arial" charset="0"/>
                  <a:ea typeface="微软雅黑" charset="-122"/>
                  <a:cs typeface="Roboto Regular" charset="0"/>
                  <a:sym typeface="Arial" charset="0"/>
                </a:rPr>
                <a:t>TEXT</a:t>
              </a:r>
              <a:r>
                <a:rPr lang="zh-CN" altLang="en-US" sz="1600" dirty="0">
                  <a:solidFill>
                    <a:schemeClr val="tx1">
                      <a:lumMod val="85000"/>
                      <a:lumOff val="15000"/>
                    </a:schemeClr>
                  </a:solidFill>
                  <a:latin typeface="Arial" charset="0"/>
                  <a:ea typeface="微软雅黑" charset="-122"/>
                  <a:cs typeface="Roboto Regular" charset="0"/>
                  <a:sym typeface="Arial" charset="0"/>
                </a:rPr>
                <a:t> </a:t>
              </a:r>
              <a:r>
                <a:rPr lang="en-US" altLang="zh-CN" sz="1600" dirty="0">
                  <a:solidFill>
                    <a:schemeClr val="tx1">
                      <a:lumMod val="85000"/>
                      <a:lumOff val="15000"/>
                    </a:schemeClr>
                  </a:solidFill>
                  <a:latin typeface="Arial" charset="0"/>
                  <a:ea typeface="微软雅黑" charset="-122"/>
                  <a:cs typeface="Roboto Regular" charset="0"/>
                  <a:sym typeface="Arial" charset="0"/>
                </a:rPr>
                <a:t>HERE</a:t>
              </a:r>
            </a:p>
          </p:txBody>
        </p:sp>
        <p:sp>
          <p:nvSpPr>
            <p:cNvPr id="60" name="is1ide-文本框 18"/>
            <p:cNvSpPr txBox="1"/>
            <p:nvPr/>
          </p:nvSpPr>
          <p:spPr>
            <a:xfrm>
              <a:off x="1209521" y="1617678"/>
              <a:ext cx="4215919" cy="531162"/>
            </a:xfrm>
            <a:prstGeom prst="rect">
              <a:avLst/>
            </a:prstGeom>
            <a:noFill/>
          </p:spPr>
          <p:txBody>
            <a:bodyPr wrap="square">
              <a:noAutofit/>
            </a:bodyPr>
            <a:lstStyle/>
            <a:p>
              <a:pPr>
                <a:lnSpc>
                  <a:spcPct val="120000"/>
                </a:lnSpc>
              </a:pPr>
              <a:r>
                <a:rPr lang="en-US" altLang="zh-CN" sz="1100" dirty="0" err="1">
                  <a:solidFill>
                    <a:schemeClr val="tx1">
                      <a:lumMod val="65000"/>
                      <a:lumOff val="35000"/>
                    </a:schemeClr>
                  </a:solidFill>
                  <a:latin typeface="华文细黑" panose="02010600040101010101" pitchFamily="2" charset="-122"/>
                  <a:ea typeface="华文细黑" panose="02010600040101010101" pitchFamily="2" charset="-122"/>
                </a:rPr>
                <a:t>demonstrationThis</a:t>
              </a:r>
              <a:r>
                <a:rPr lang="en-US" altLang="zh-CN" sz="1100" dirty="0">
                  <a:solidFill>
                    <a:schemeClr val="tx1">
                      <a:lumMod val="65000"/>
                      <a:lumOff val="35000"/>
                    </a:schemeClr>
                  </a:solidFill>
                  <a:latin typeface="华文细黑" panose="02010600040101010101" pitchFamily="2" charset="-122"/>
                  <a:ea typeface="华文细黑" panose="02010600040101010101" pitchFamily="2" charset="-122"/>
                </a:rPr>
                <a:t> PPT template for the rice husk designer</a:t>
              </a:r>
              <a:r>
                <a:rPr lang="zh-CN" altLang="en-US" sz="11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1100" dirty="0">
                  <a:solidFill>
                    <a:schemeClr val="tx1">
                      <a:lumMod val="65000"/>
                      <a:lumOff val="35000"/>
                    </a:schemeClr>
                  </a:solidFill>
                  <a:latin typeface="华文细黑" panose="02010600040101010101" pitchFamily="2" charset="-122"/>
                  <a:ea typeface="华文细黑" panose="02010600040101010101" pitchFamily="2" charset="-122"/>
                </a:rPr>
                <a:t>This PPT template I hope to help your </a:t>
              </a:r>
            </a:p>
            <a:p>
              <a:pPr>
                <a:lnSpc>
                  <a:spcPct val="120000"/>
                </a:lnSpc>
              </a:pPr>
              <a:endParaRPr lang="en-US" altLang="zh-CN" sz="1100" dirty="0">
                <a:solidFill>
                  <a:schemeClr val="tx1">
                    <a:lumMod val="65000"/>
                    <a:lumOff val="35000"/>
                  </a:schemeClr>
                </a:solidFill>
                <a:latin typeface="华文细黑" panose="02010600040101010101" pitchFamily="2" charset="-122"/>
                <a:ea typeface="华文细黑" panose="02010600040101010101" pitchFamily="2" charset="-122"/>
              </a:endParaRPr>
            </a:p>
            <a:p>
              <a:pPr>
                <a:lnSpc>
                  <a:spcPct val="120000"/>
                </a:lnSpc>
              </a:pPr>
              <a:endParaRPr lang="en-US" altLang="zh-CN" sz="1100" dirty="0">
                <a:solidFill>
                  <a:schemeClr val="tx1">
                    <a:lumMod val="65000"/>
                    <a:lumOff val="35000"/>
                  </a:schemeClr>
                </a:solidFill>
                <a:latin typeface="华文细黑" panose="02010600040101010101" pitchFamily="2" charset="-122"/>
                <a:ea typeface="华文细黑" panose="02010600040101010101" pitchFamily="2" charset="-122"/>
              </a:endParaRPr>
            </a:p>
          </p:txBody>
        </p:sp>
      </p:grpSp>
      <p:grpSp>
        <p:nvGrpSpPr>
          <p:cNvPr id="61" name="组 60"/>
          <p:cNvGrpSpPr/>
          <p:nvPr/>
        </p:nvGrpSpPr>
        <p:grpSpPr>
          <a:xfrm>
            <a:off x="1148561" y="4986783"/>
            <a:ext cx="4276879" cy="1002537"/>
            <a:chOff x="1148561" y="1146303"/>
            <a:chExt cx="4276879" cy="1002537"/>
          </a:xfrm>
        </p:grpSpPr>
        <p:sp>
          <p:nvSpPr>
            <p:cNvPr id="62" name="Rectangle 113"/>
            <p:cNvSpPr>
              <a:spLocks noChangeArrowheads="1"/>
            </p:cNvSpPr>
            <p:nvPr/>
          </p:nvSpPr>
          <p:spPr bwMode="auto">
            <a:xfrm>
              <a:off x="1148561" y="1146303"/>
              <a:ext cx="2158786" cy="47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2843" tIns="91422" rIns="182843" bIns="91422">
              <a:spAutoFit/>
            </a:bodyPr>
            <a:lstStyle>
              <a:lvl1pPr>
                <a:defRPr sz="3600">
                  <a:solidFill>
                    <a:schemeClr val="tx1"/>
                  </a:solidFill>
                  <a:latin typeface="Lato Light" charset="0"/>
                </a:defRPr>
              </a:lvl1pPr>
              <a:lvl2pPr marL="742950" indent="-285750">
                <a:defRPr sz="3600">
                  <a:solidFill>
                    <a:schemeClr val="tx1"/>
                  </a:solidFill>
                  <a:latin typeface="Lato Light" charset="0"/>
                </a:defRPr>
              </a:lvl2pPr>
              <a:lvl3pPr marL="1143000" indent="-228600">
                <a:defRPr sz="3600">
                  <a:solidFill>
                    <a:schemeClr val="tx1"/>
                  </a:solidFill>
                  <a:latin typeface="Lato Light" charset="0"/>
                </a:defRPr>
              </a:lvl3pPr>
              <a:lvl4pPr marL="1600200" indent="-228600">
                <a:defRPr sz="3600">
                  <a:solidFill>
                    <a:schemeClr val="tx1"/>
                  </a:solidFill>
                  <a:latin typeface="Lato Light" charset="0"/>
                </a:defRPr>
              </a:lvl4pPr>
              <a:lvl5pPr marL="2057400" indent="-228600">
                <a:defRPr sz="3600">
                  <a:solidFill>
                    <a:schemeClr val="tx1"/>
                  </a:solidFill>
                  <a:latin typeface="Lato Light" charset="0"/>
                </a:defRPr>
              </a:lvl5pPr>
              <a:lvl6pPr marL="2514600" indent="-228600" defTabSz="1827213" eaLnBrk="0" fontAlgn="base" hangingPunct="0">
                <a:spcBef>
                  <a:spcPct val="0"/>
                </a:spcBef>
                <a:spcAft>
                  <a:spcPct val="0"/>
                </a:spcAft>
                <a:defRPr sz="3600">
                  <a:solidFill>
                    <a:schemeClr val="tx1"/>
                  </a:solidFill>
                  <a:latin typeface="Lato Light" charset="0"/>
                </a:defRPr>
              </a:lvl6pPr>
              <a:lvl7pPr marL="2971800" indent="-228600" defTabSz="1827213" eaLnBrk="0" fontAlgn="base" hangingPunct="0">
                <a:spcBef>
                  <a:spcPct val="0"/>
                </a:spcBef>
                <a:spcAft>
                  <a:spcPct val="0"/>
                </a:spcAft>
                <a:defRPr sz="3600">
                  <a:solidFill>
                    <a:schemeClr val="tx1"/>
                  </a:solidFill>
                  <a:latin typeface="Lato Light" charset="0"/>
                </a:defRPr>
              </a:lvl7pPr>
              <a:lvl8pPr marL="3429000" indent="-228600" defTabSz="1827213" eaLnBrk="0" fontAlgn="base" hangingPunct="0">
                <a:spcBef>
                  <a:spcPct val="0"/>
                </a:spcBef>
                <a:spcAft>
                  <a:spcPct val="0"/>
                </a:spcAft>
                <a:defRPr sz="3600">
                  <a:solidFill>
                    <a:schemeClr val="tx1"/>
                  </a:solidFill>
                  <a:latin typeface="Lato Light" charset="0"/>
                </a:defRPr>
              </a:lvl8pPr>
              <a:lvl9pPr marL="3886200" indent="-228600" defTabSz="1827213" eaLnBrk="0" fontAlgn="base" hangingPunct="0">
                <a:spcBef>
                  <a:spcPct val="0"/>
                </a:spcBef>
                <a:spcAft>
                  <a:spcPct val="0"/>
                </a:spcAft>
                <a:defRPr sz="3600">
                  <a:solidFill>
                    <a:schemeClr val="tx1"/>
                  </a:solidFill>
                  <a:latin typeface="Lato Light" charset="0"/>
                </a:defRPr>
              </a:lvl9pPr>
            </a:lstStyle>
            <a:p>
              <a:pPr eaLnBrk="1" hangingPunct="1">
                <a:lnSpc>
                  <a:spcPct val="130000"/>
                </a:lnSpc>
              </a:pPr>
              <a:r>
                <a:rPr lang="en-US" altLang="zh-CN" sz="1600" dirty="0">
                  <a:solidFill>
                    <a:schemeClr val="tx1">
                      <a:lumMod val="85000"/>
                      <a:lumOff val="15000"/>
                    </a:schemeClr>
                  </a:solidFill>
                  <a:latin typeface="Arial" charset="0"/>
                  <a:ea typeface="微软雅黑" charset="-122"/>
                  <a:cs typeface="Roboto Regular" charset="0"/>
                  <a:sym typeface="Arial" charset="0"/>
                </a:rPr>
                <a:t>YOUR</a:t>
              </a:r>
              <a:r>
                <a:rPr lang="zh-CN" altLang="en-US" sz="1600" dirty="0">
                  <a:solidFill>
                    <a:schemeClr val="tx1">
                      <a:lumMod val="85000"/>
                      <a:lumOff val="15000"/>
                    </a:schemeClr>
                  </a:solidFill>
                  <a:latin typeface="Arial" charset="0"/>
                  <a:ea typeface="微软雅黑" charset="-122"/>
                  <a:cs typeface="Roboto Regular" charset="0"/>
                  <a:sym typeface="Arial" charset="0"/>
                </a:rPr>
                <a:t> </a:t>
              </a:r>
              <a:r>
                <a:rPr lang="en-US" altLang="zh-CN" sz="1600" dirty="0">
                  <a:solidFill>
                    <a:schemeClr val="tx1">
                      <a:lumMod val="85000"/>
                      <a:lumOff val="15000"/>
                    </a:schemeClr>
                  </a:solidFill>
                  <a:latin typeface="Arial" charset="0"/>
                  <a:ea typeface="微软雅黑" charset="-122"/>
                  <a:cs typeface="Roboto Regular" charset="0"/>
                  <a:sym typeface="Arial" charset="0"/>
                </a:rPr>
                <a:t>TEXT</a:t>
              </a:r>
              <a:r>
                <a:rPr lang="zh-CN" altLang="en-US" sz="1600" dirty="0">
                  <a:solidFill>
                    <a:schemeClr val="tx1">
                      <a:lumMod val="85000"/>
                      <a:lumOff val="15000"/>
                    </a:schemeClr>
                  </a:solidFill>
                  <a:latin typeface="Arial" charset="0"/>
                  <a:ea typeface="微软雅黑" charset="-122"/>
                  <a:cs typeface="Roboto Regular" charset="0"/>
                  <a:sym typeface="Arial" charset="0"/>
                </a:rPr>
                <a:t> </a:t>
              </a:r>
              <a:r>
                <a:rPr lang="en-US" altLang="zh-CN" sz="1600" dirty="0">
                  <a:solidFill>
                    <a:schemeClr val="tx1">
                      <a:lumMod val="85000"/>
                      <a:lumOff val="15000"/>
                    </a:schemeClr>
                  </a:solidFill>
                  <a:latin typeface="Arial" charset="0"/>
                  <a:ea typeface="微软雅黑" charset="-122"/>
                  <a:cs typeface="Roboto Regular" charset="0"/>
                  <a:sym typeface="Arial" charset="0"/>
                </a:rPr>
                <a:t>HERE</a:t>
              </a:r>
            </a:p>
          </p:txBody>
        </p:sp>
        <p:sp>
          <p:nvSpPr>
            <p:cNvPr id="63" name="is1ide-文本框 18"/>
            <p:cNvSpPr txBox="1"/>
            <p:nvPr/>
          </p:nvSpPr>
          <p:spPr>
            <a:xfrm>
              <a:off x="1209521" y="1617678"/>
              <a:ext cx="4215919" cy="531162"/>
            </a:xfrm>
            <a:prstGeom prst="rect">
              <a:avLst/>
            </a:prstGeom>
            <a:noFill/>
          </p:spPr>
          <p:txBody>
            <a:bodyPr wrap="square">
              <a:noAutofit/>
            </a:bodyPr>
            <a:lstStyle/>
            <a:p>
              <a:pPr>
                <a:lnSpc>
                  <a:spcPct val="120000"/>
                </a:lnSpc>
              </a:pPr>
              <a:r>
                <a:rPr lang="en-US" altLang="zh-CN" sz="1100" dirty="0" err="1">
                  <a:solidFill>
                    <a:schemeClr val="tx1">
                      <a:lumMod val="65000"/>
                      <a:lumOff val="35000"/>
                    </a:schemeClr>
                  </a:solidFill>
                  <a:latin typeface="华文细黑" panose="02010600040101010101" pitchFamily="2" charset="-122"/>
                  <a:ea typeface="华文细黑" panose="02010600040101010101" pitchFamily="2" charset="-122"/>
                </a:rPr>
                <a:t>demonstrationThis</a:t>
              </a:r>
              <a:r>
                <a:rPr lang="en-US" altLang="zh-CN" sz="1100" dirty="0">
                  <a:solidFill>
                    <a:schemeClr val="tx1">
                      <a:lumMod val="65000"/>
                      <a:lumOff val="35000"/>
                    </a:schemeClr>
                  </a:solidFill>
                  <a:latin typeface="华文细黑" panose="02010600040101010101" pitchFamily="2" charset="-122"/>
                  <a:ea typeface="华文细黑" panose="02010600040101010101" pitchFamily="2" charset="-122"/>
                </a:rPr>
                <a:t> PPT template for the rice husk designer</a:t>
              </a:r>
              <a:r>
                <a:rPr lang="zh-CN" altLang="en-US" sz="11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1100" dirty="0">
                  <a:solidFill>
                    <a:schemeClr val="tx1">
                      <a:lumMod val="65000"/>
                      <a:lumOff val="35000"/>
                    </a:schemeClr>
                  </a:solidFill>
                  <a:latin typeface="华文细黑" panose="02010600040101010101" pitchFamily="2" charset="-122"/>
                  <a:ea typeface="华文细黑" panose="02010600040101010101" pitchFamily="2" charset="-122"/>
                </a:rPr>
                <a:t>This PPT template I hope to help your </a:t>
              </a:r>
            </a:p>
            <a:p>
              <a:pPr>
                <a:lnSpc>
                  <a:spcPct val="120000"/>
                </a:lnSpc>
              </a:pPr>
              <a:endParaRPr lang="en-US" altLang="zh-CN" sz="1100" dirty="0">
                <a:solidFill>
                  <a:schemeClr val="tx1">
                    <a:lumMod val="65000"/>
                    <a:lumOff val="35000"/>
                  </a:schemeClr>
                </a:solidFill>
                <a:latin typeface="华文细黑" panose="02010600040101010101" pitchFamily="2" charset="-122"/>
                <a:ea typeface="华文细黑" panose="02010600040101010101" pitchFamily="2" charset="-122"/>
              </a:endParaRPr>
            </a:p>
            <a:p>
              <a:pPr>
                <a:lnSpc>
                  <a:spcPct val="120000"/>
                </a:lnSpc>
              </a:pPr>
              <a:endParaRPr lang="en-US" altLang="zh-CN" sz="1100" dirty="0">
                <a:solidFill>
                  <a:schemeClr val="tx1">
                    <a:lumMod val="65000"/>
                    <a:lumOff val="35000"/>
                  </a:schemeClr>
                </a:solidFill>
                <a:latin typeface="华文细黑" panose="02010600040101010101" pitchFamily="2" charset="-122"/>
                <a:ea typeface="华文细黑" panose="02010600040101010101" pitchFamily="2" charset="-122"/>
              </a:endParaRPr>
            </a:p>
          </p:txBody>
        </p:sp>
      </p:gr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8420" y="96982"/>
            <a:ext cx="4442690" cy="6664036"/>
          </a:xfrm>
          <a:prstGeom prst="rect">
            <a:avLst/>
          </a:prstGeom>
        </p:spPr>
      </p:pic>
    </p:spTree>
    <p:extLst>
      <p:ext uri="{BB962C8B-B14F-4D97-AF65-F5344CB8AC3E}">
        <p14:creationId xmlns:p14="http://schemas.microsoft.com/office/powerpoint/2010/main" val="17825762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50000" fill="hold" nodeType="with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1000" fill="hold"/>
                                        <p:tgtEl>
                                          <p:spTgt spid="50"/>
                                        </p:tgtEl>
                                        <p:attrNameLst>
                                          <p:attrName>ppt_x</p:attrName>
                                        </p:attrNameLst>
                                      </p:cBhvr>
                                      <p:tavLst>
                                        <p:tav tm="0">
                                          <p:val>
                                            <p:strVal val="#ppt_x"/>
                                          </p:val>
                                        </p:tav>
                                        <p:tav tm="100000">
                                          <p:val>
                                            <p:strVal val="#ppt_x"/>
                                          </p:val>
                                        </p:tav>
                                      </p:tavLst>
                                    </p:anim>
                                    <p:anim calcmode="lin" valueType="num">
                                      <p:cBhvr additive="base">
                                        <p:cTn id="8" dur="1000" fill="hold"/>
                                        <p:tgtEl>
                                          <p:spTgt spid="50"/>
                                        </p:tgtEl>
                                        <p:attrNameLst>
                                          <p:attrName>ppt_y</p:attrName>
                                        </p:attrNameLst>
                                      </p:cBhvr>
                                      <p:tavLst>
                                        <p:tav tm="0">
                                          <p:val>
                                            <p:strVal val="1+#ppt_h/2"/>
                                          </p:val>
                                        </p:tav>
                                        <p:tav tm="100000">
                                          <p:val>
                                            <p:strVal val="#ppt_y"/>
                                          </p:val>
                                        </p:tav>
                                      </p:tavLst>
                                    </p:anim>
                                  </p:childTnLst>
                                </p:cTn>
                              </p:par>
                              <p:par>
                                <p:cTn id="9" presetID="2" presetClass="entr" presetSubtype="4" decel="50000" fill="hold" nodeType="withEffect">
                                  <p:stCondLst>
                                    <p:cond delay="200"/>
                                  </p:stCondLst>
                                  <p:childTnLst>
                                    <p:set>
                                      <p:cBhvr>
                                        <p:cTn id="10" dur="1" fill="hold">
                                          <p:stCondLst>
                                            <p:cond delay="0"/>
                                          </p:stCondLst>
                                        </p:cTn>
                                        <p:tgtEl>
                                          <p:spTgt spid="55"/>
                                        </p:tgtEl>
                                        <p:attrNameLst>
                                          <p:attrName>style.visibility</p:attrName>
                                        </p:attrNameLst>
                                      </p:cBhvr>
                                      <p:to>
                                        <p:strVal val="visible"/>
                                      </p:to>
                                    </p:set>
                                    <p:anim calcmode="lin" valueType="num">
                                      <p:cBhvr additive="base">
                                        <p:cTn id="11" dur="1000" fill="hold"/>
                                        <p:tgtEl>
                                          <p:spTgt spid="55"/>
                                        </p:tgtEl>
                                        <p:attrNameLst>
                                          <p:attrName>ppt_x</p:attrName>
                                        </p:attrNameLst>
                                      </p:cBhvr>
                                      <p:tavLst>
                                        <p:tav tm="0">
                                          <p:val>
                                            <p:strVal val="#ppt_x"/>
                                          </p:val>
                                        </p:tav>
                                        <p:tav tm="100000">
                                          <p:val>
                                            <p:strVal val="#ppt_x"/>
                                          </p:val>
                                        </p:tav>
                                      </p:tavLst>
                                    </p:anim>
                                    <p:anim calcmode="lin" valueType="num">
                                      <p:cBhvr additive="base">
                                        <p:cTn id="12" dur="1000" fill="hold"/>
                                        <p:tgtEl>
                                          <p:spTgt spid="55"/>
                                        </p:tgtEl>
                                        <p:attrNameLst>
                                          <p:attrName>ppt_y</p:attrName>
                                        </p:attrNameLst>
                                      </p:cBhvr>
                                      <p:tavLst>
                                        <p:tav tm="0">
                                          <p:val>
                                            <p:strVal val="1+#ppt_h/2"/>
                                          </p:val>
                                        </p:tav>
                                        <p:tav tm="100000">
                                          <p:val>
                                            <p:strVal val="#ppt_y"/>
                                          </p:val>
                                        </p:tav>
                                      </p:tavLst>
                                    </p:anim>
                                  </p:childTnLst>
                                </p:cTn>
                              </p:par>
                              <p:par>
                                <p:cTn id="13" presetID="2" presetClass="entr" presetSubtype="4" decel="50000" fill="hold" nodeType="withEffect">
                                  <p:stCondLst>
                                    <p:cond delay="40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1000" fill="hold"/>
                                        <p:tgtEl>
                                          <p:spTgt spid="58"/>
                                        </p:tgtEl>
                                        <p:attrNameLst>
                                          <p:attrName>ppt_x</p:attrName>
                                        </p:attrNameLst>
                                      </p:cBhvr>
                                      <p:tavLst>
                                        <p:tav tm="0">
                                          <p:val>
                                            <p:strVal val="#ppt_x"/>
                                          </p:val>
                                        </p:tav>
                                        <p:tav tm="100000">
                                          <p:val>
                                            <p:strVal val="#ppt_x"/>
                                          </p:val>
                                        </p:tav>
                                      </p:tavLst>
                                    </p:anim>
                                    <p:anim calcmode="lin" valueType="num">
                                      <p:cBhvr additive="base">
                                        <p:cTn id="16" dur="1000" fill="hold"/>
                                        <p:tgtEl>
                                          <p:spTgt spid="58"/>
                                        </p:tgtEl>
                                        <p:attrNameLst>
                                          <p:attrName>ppt_y</p:attrName>
                                        </p:attrNameLst>
                                      </p:cBhvr>
                                      <p:tavLst>
                                        <p:tav tm="0">
                                          <p:val>
                                            <p:strVal val="1+#ppt_h/2"/>
                                          </p:val>
                                        </p:tav>
                                        <p:tav tm="100000">
                                          <p:val>
                                            <p:strVal val="#ppt_y"/>
                                          </p:val>
                                        </p:tav>
                                      </p:tavLst>
                                    </p:anim>
                                  </p:childTnLst>
                                </p:cTn>
                              </p:par>
                              <p:par>
                                <p:cTn id="17" presetID="2" presetClass="entr" presetSubtype="4" decel="50000" fill="hold" nodeType="withEffect">
                                  <p:stCondLst>
                                    <p:cond delay="60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1000" fill="hold"/>
                                        <p:tgtEl>
                                          <p:spTgt spid="61"/>
                                        </p:tgtEl>
                                        <p:attrNameLst>
                                          <p:attrName>ppt_x</p:attrName>
                                        </p:attrNameLst>
                                      </p:cBhvr>
                                      <p:tavLst>
                                        <p:tav tm="0">
                                          <p:val>
                                            <p:strVal val="#ppt_x"/>
                                          </p:val>
                                        </p:tav>
                                        <p:tav tm="100000">
                                          <p:val>
                                            <p:strVal val="#ppt_x"/>
                                          </p:val>
                                        </p:tav>
                                      </p:tavLst>
                                    </p:anim>
                                    <p:anim calcmode="lin" valueType="num">
                                      <p:cBhvr additive="base">
                                        <p:cTn id="20" dur="1000" fill="hold"/>
                                        <p:tgtEl>
                                          <p:spTgt spid="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792480" y="1432560"/>
            <a:ext cx="4450080" cy="4912678"/>
          </a:xfrm>
          <a:prstGeom prst="rect">
            <a:avLst/>
          </a:prstGeom>
          <a:solidFill>
            <a:schemeClr val="bg1">
              <a:lumMod val="85000"/>
              <a:alpha val="8392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文本框 15"/>
          <p:cNvSpPr txBox="1"/>
          <p:nvPr/>
        </p:nvSpPr>
        <p:spPr>
          <a:xfrm>
            <a:off x="4620276" y="348343"/>
            <a:ext cx="2951449" cy="523220"/>
          </a:xfrm>
          <a:prstGeom prst="rect">
            <a:avLst/>
          </a:prstGeom>
          <a:noFill/>
        </p:spPr>
        <p:txBody>
          <a:bodyPr wrap="none" rtlCol="0">
            <a:spAutoFit/>
          </a:bodyPr>
          <a:lstStyle/>
          <a:p>
            <a:pPr algn="ctr"/>
            <a:r>
              <a:rPr kumimoji="1" lang="en-US" altLang="zh-CN" sz="2800"/>
              <a:t>YOUR </a:t>
            </a:r>
            <a:r>
              <a:rPr kumimoji="1" lang="en-US" altLang="zh-CN" sz="2800" dirty="0"/>
              <a:t>TEXT HERE</a:t>
            </a:r>
            <a:endParaRPr kumimoji="1" lang="zh-CN" altLang="en-US" sz="2800" dirty="0"/>
          </a:p>
        </p:txBody>
      </p:sp>
      <p:cxnSp>
        <p:nvCxnSpPr>
          <p:cNvPr id="17" name="直线连接符 16"/>
          <p:cNvCxnSpPr/>
          <p:nvPr/>
        </p:nvCxnSpPr>
        <p:spPr>
          <a:xfrm>
            <a:off x="5684157" y="1016000"/>
            <a:ext cx="82368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0009" y="1678127"/>
            <a:ext cx="3380267" cy="4665378"/>
          </a:xfrm>
          <a:prstGeom prst="rect">
            <a:avLst/>
          </a:prstGeom>
        </p:spPr>
      </p:pic>
      <p:grpSp>
        <p:nvGrpSpPr>
          <p:cNvPr id="19" name="组 18"/>
          <p:cNvGrpSpPr/>
          <p:nvPr/>
        </p:nvGrpSpPr>
        <p:grpSpPr>
          <a:xfrm>
            <a:off x="6634961" y="2045463"/>
            <a:ext cx="4276879" cy="1002537"/>
            <a:chOff x="1148561" y="1146303"/>
            <a:chExt cx="4276879" cy="1002537"/>
          </a:xfrm>
        </p:grpSpPr>
        <p:sp>
          <p:nvSpPr>
            <p:cNvPr id="20" name="Rectangle 113"/>
            <p:cNvSpPr>
              <a:spLocks noChangeArrowheads="1"/>
            </p:cNvSpPr>
            <p:nvPr/>
          </p:nvSpPr>
          <p:spPr bwMode="auto">
            <a:xfrm>
              <a:off x="1148561" y="1146303"/>
              <a:ext cx="2158786" cy="47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2843" tIns="91422" rIns="182843" bIns="91422">
              <a:spAutoFit/>
            </a:bodyPr>
            <a:lstStyle>
              <a:lvl1pPr>
                <a:defRPr sz="3600">
                  <a:solidFill>
                    <a:schemeClr val="tx1"/>
                  </a:solidFill>
                  <a:latin typeface="Lato Light" charset="0"/>
                </a:defRPr>
              </a:lvl1pPr>
              <a:lvl2pPr marL="742950" indent="-285750">
                <a:defRPr sz="3600">
                  <a:solidFill>
                    <a:schemeClr val="tx1"/>
                  </a:solidFill>
                  <a:latin typeface="Lato Light" charset="0"/>
                </a:defRPr>
              </a:lvl2pPr>
              <a:lvl3pPr marL="1143000" indent="-228600">
                <a:defRPr sz="3600">
                  <a:solidFill>
                    <a:schemeClr val="tx1"/>
                  </a:solidFill>
                  <a:latin typeface="Lato Light" charset="0"/>
                </a:defRPr>
              </a:lvl3pPr>
              <a:lvl4pPr marL="1600200" indent="-228600">
                <a:defRPr sz="3600">
                  <a:solidFill>
                    <a:schemeClr val="tx1"/>
                  </a:solidFill>
                  <a:latin typeface="Lato Light" charset="0"/>
                </a:defRPr>
              </a:lvl4pPr>
              <a:lvl5pPr marL="2057400" indent="-228600">
                <a:defRPr sz="3600">
                  <a:solidFill>
                    <a:schemeClr val="tx1"/>
                  </a:solidFill>
                  <a:latin typeface="Lato Light" charset="0"/>
                </a:defRPr>
              </a:lvl5pPr>
              <a:lvl6pPr marL="2514600" indent="-228600" defTabSz="1827213" eaLnBrk="0" fontAlgn="base" hangingPunct="0">
                <a:spcBef>
                  <a:spcPct val="0"/>
                </a:spcBef>
                <a:spcAft>
                  <a:spcPct val="0"/>
                </a:spcAft>
                <a:defRPr sz="3600">
                  <a:solidFill>
                    <a:schemeClr val="tx1"/>
                  </a:solidFill>
                  <a:latin typeface="Lato Light" charset="0"/>
                </a:defRPr>
              </a:lvl6pPr>
              <a:lvl7pPr marL="2971800" indent="-228600" defTabSz="1827213" eaLnBrk="0" fontAlgn="base" hangingPunct="0">
                <a:spcBef>
                  <a:spcPct val="0"/>
                </a:spcBef>
                <a:spcAft>
                  <a:spcPct val="0"/>
                </a:spcAft>
                <a:defRPr sz="3600">
                  <a:solidFill>
                    <a:schemeClr val="tx1"/>
                  </a:solidFill>
                  <a:latin typeface="Lato Light" charset="0"/>
                </a:defRPr>
              </a:lvl7pPr>
              <a:lvl8pPr marL="3429000" indent="-228600" defTabSz="1827213" eaLnBrk="0" fontAlgn="base" hangingPunct="0">
                <a:spcBef>
                  <a:spcPct val="0"/>
                </a:spcBef>
                <a:spcAft>
                  <a:spcPct val="0"/>
                </a:spcAft>
                <a:defRPr sz="3600">
                  <a:solidFill>
                    <a:schemeClr val="tx1"/>
                  </a:solidFill>
                  <a:latin typeface="Lato Light" charset="0"/>
                </a:defRPr>
              </a:lvl8pPr>
              <a:lvl9pPr marL="3886200" indent="-228600" defTabSz="1827213" eaLnBrk="0" fontAlgn="base" hangingPunct="0">
                <a:spcBef>
                  <a:spcPct val="0"/>
                </a:spcBef>
                <a:spcAft>
                  <a:spcPct val="0"/>
                </a:spcAft>
                <a:defRPr sz="3600">
                  <a:solidFill>
                    <a:schemeClr val="tx1"/>
                  </a:solidFill>
                  <a:latin typeface="Lato Light" charset="0"/>
                </a:defRPr>
              </a:lvl9pPr>
            </a:lstStyle>
            <a:p>
              <a:pPr eaLnBrk="1" hangingPunct="1">
                <a:lnSpc>
                  <a:spcPct val="130000"/>
                </a:lnSpc>
              </a:pPr>
              <a:r>
                <a:rPr lang="en-US" altLang="zh-CN" sz="1600" dirty="0">
                  <a:solidFill>
                    <a:schemeClr val="tx1">
                      <a:lumMod val="85000"/>
                      <a:lumOff val="15000"/>
                    </a:schemeClr>
                  </a:solidFill>
                  <a:latin typeface="Arial" charset="0"/>
                  <a:ea typeface="微软雅黑" charset="-122"/>
                  <a:cs typeface="Roboto Regular" charset="0"/>
                  <a:sym typeface="Arial" charset="0"/>
                </a:rPr>
                <a:t>YOUR</a:t>
              </a:r>
              <a:r>
                <a:rPr lang="zh-CN" altLang="en-US" sz="1600" dirty="0">
                  <a:solidFill>
                    <a:schemeClr val="tx1">
                      <a:lumMod val="85000"/>
                      <a:lumOff val="15000"/>
                    </a:schemeClr>
                  </a:solidFill>
                  <a:latin typeface="Arial" charset="0"/>
                  <a:ea typeface="微软雅黑" charset="-122"/>
                  <a:cs typeface="Roboto Regular" charset="0"/>
                  <a:sym typeface="Arial" charset="0"/>
                </a:rPr>
                <a:t> </a:t>
              </a:r>
              <a:r>
                <a:rPr lang="en-US" altLang="zh-CN" sz="1600" dirty="0">
                  <a:solidFill>
                    <a:schemeClr val="tx1">
                      <a:lumMod val="85000"/>
                      <a:lumOff val="15000"/>
                    </a:schemeClr>
                  </a:solidFill>
                  <a:latin typeface="Arial" charset="0"/>
                  <a:ea typeface="微软雅黑" charset="-122"/>
                  <a:cs typeface="Roboto Regular" charset="0"/>
                  <a:sym typeface="Arial" charset="0"/>
                </a:rPr>
                <a:t>TEXT</a:t>
              </a:r>
              <a:r>
                <a:rPr lang="zh-CN" altLang="en-US" sz="1600" dirty="0">
                  <a:solidFill>
                    <a:schemeClr val="tx1">
                      <a:lumMod val="85000"/>
                      <a:lumOff val="15000"/>
                    </a:schemeClr>
                  </a:solidFill>
                  <a:latin typeface="Arial" charset="0"/>
                  <a:ea typeface="微软雅黑" charset="-122"/>
                  <a:cs typeface="Roboto Regular" charset="0"/>
                  <a:sym typeface="Arial" charset="0"/>
                </a:rPr>
                <a:t> </a:t>
              </a:r>
              <a:r>
                <a:rPr lang="en-US" altLang="zh-CN" sz="1600" dirty="0">
                  <a:solidFill>
                    <a:schemeClr val="tx1">
                      <a:lumMod val="85000"/>
                      <a:lumOff val="15000"/>
                    </a:schemeClr>
                  </a:solidFill>
                  <a:latin typeface="Arial" charset="0"/>
                  <a:ea typeface="微软雅黑" charset="-122"/>
                  <a:cs typeface="Roboto Regular" charset="0"/>
                  <a:sym typeface="Arial" charset="0"/>
                </a:rPr>
                <a:t>HERE</a:t>
              </a:r>
            </a:p>
          </p:txBody>
        </p:sp>
        <p:sp>
          <p:nvSpPr>
            <p:cNvPr id="21" name="is1ide-文本框 18"/>
            <p:cNvSpPr txBox="1"/>
            <p:nvPr/>
          </p:nvSpPr>
          <p:spPr>
            <a:xfrm>
              <a:off x="1209521" y="1617678"/>
              <a:ext cx="4215919" cy="531162"/>
            </a:xfrm>
            <a:prstGeom prst="rect">
              <a:avLst/>
            </a:prstGeom>
            <a:noFill/>
          </p:spPr>
          <p:txBody>
            <a:bodyPr wrap="square">
              <a:noAutofit/>
            </a:bodyPr>
            <a:lstStyle/>
            <a:p>
              <a:pPr>
                <a:lnSpc>
                  <a:spcPct val="120000"/>
                </a:lnSpc>
              </a:pPr>
              <a:r>
                <a:rPr lang="en-US" altLang="zh-CN" sz="1100" dirty="0" err="1">
                  <a:solidFill>
                    <a:schemeClr val="tx1">
                      <a:lumMod val="65000"/>
                      <a:lumOff val="35000"/>
                    </a:schemeClr>
                  </a:solidFill>
                  <a:latin typeface="华文细黑" panose="02010600040101010101" pitchFamily="2" charset="-122"/>
                  <a:ea typeface="华文细黑" panose="02010600040101010101" pitchFamily="2" charset="-122"/>
                </a:rPr>
                <a:t>demonstrationThis</a:t>
              </a:r>
              <a:r>
                <a:rPr lang="en-US" altLang="zh-CN" sz="1100" dirty="0">
                  <a:solidFill>
                    <a:schemeClr val="tx1">
                      <a:lumMod val="65000"/>
                      <a:lumOff val="35000"/>
                    </a:schemeClr>
                  </a:solidFill>
                  <a:latin typeface="华文细黑" panose="02010600040101010101" pitchFamily="2" charset="-122"/>
                  <a:ea typeface="华文细黑" panose="02010600040101010101" pitchFamily="2" charset="-122"/>
                </a:rPr>
                <a:t> PPT template for the rice husk designer</a:t>
              </a:r>
              <a:r>
                <a:rPr lang="zh-CN" altLang="en-US" sz="11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1100" dirty="0">
                  <a:solidFill>
                    <a:schemeClr val="tx1">
                      <a:lumMod val="65000"/>
                      <a:lumOff val="35000"/>
                    </a:schemeClr>
                  </a:solidFill>
                  <a:latin typeface="华文细黑" panose="02010600040101010101" pitchFamily="2" charset="-122"/>
                  <a:ea typeface="华文细黑" panose="02010600040101010101" pitchFamily="2" charset="-122"/>
                </a:rPr>
                <a:t>This PPT template I hope to help your </a:t>
              </a:r>
            </a:p>
            <a:p>
              <a:pPr>
                <a:lnSpc>
                  <a:spcPct val="120000"/>
                </a:lnSpc>
              </a:pPr>
              <a:endParaRPr lang="en-US" altLang="zh-CN" sz="1100" dirty="0">
                <a:solidFill>
                  <a:schemeClr val="tx1">
                    <a:lumMod val="65000"/>
                    <a:lumOff val="35000"/>
                  </a:schemeClr>
                </a:solidFill>
                <a:latin typeface="华文细黑" panose="02010600040101010101" pitchFamily="2" charset="-122"/>
                <a:ea typeface="华文细黑" panose="02010600040101010101" pitchFamily="2" charset="-122"/>
              </a:endParaRPr>
            </a:p>
            <a:p>
              <a:pPr>
                <a:lnSpc>
                  <a:spcPct val="120000"/>
                </a:lnSpc>
              </a:pPr>
              <a:endParaRPr lang="en-US" altLang="zh-CN" sz="1100" dirty="0">
                <a:solidFill>
                  <a:schemeClr val="tx1">
                    <a:lumMod val="65000"/>
                    <a:lumOff val="35000"/>
                  </a:schemeClr>
                </a:solidFill>
                <a:latin typeface="华文细黑" panose="02010600040101010101" pitchFamily="2" charset="-122"/>
                <a:ea typeface="华文细黑" panose="02010600040101010101" pitchFamily="2" charset="-122"/>
              </a:endParaRPr>
            </a:p>
          </p:txBody>
        </p:sp>
      </p:grpSp>
      <p:grpSp>
        <p:nvGrpSpPr>
          <p:cNvPr id="22" name="组 21"/>
          <p:cNvGrpSpPr/>
          <p:nvPr/>
        </p:nvGrpSpPr>
        <p:grpSpPr>
          <a:xfrm>
            <a:off x="6634961" y="3325623"/>
            <a:ext cx="4276879" cy="1002537"/>
            <a:chOff x="1148561" y="1146303"/>
            <a:chExt cx="4276879" cy="1002537"/>
          </a:xfrm>
        </p:grpSpPr>
        <p:sp>
          <p:nvSpPr>
            <p:cNvPr id="23" name="Rectangle 113"/>
            <p:cNvSpPr>
              <a:spLocks noChangeArrowheads="1"/>
            </p:cNvSpPr>
            <p:nvPr/>
          </p:nvSpPr>
          <p:spPr bwMode="auto">
            <a:xfrm>
              <a:off x="1148561" y="1146303"/>
              <a:ext cx="2158786" cy="47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2843" tIns="91422" rIns="182843" bIns="91422">
              <a:spAutoFit/>
            </a:bodyPr>
            <a:lstStyle>
              <a:lvl1pPr>
                <a:defRPr sz="3600">
                  <a:solidFill>
                    <a:schemeClr val="tx1"/>
                  </a:solidFill>
                  <a:latin typeface="Lato Light" charset="0"/>
                </a:defRPr>
              </a:lvl1pPr>
              <a:lvl2pPr marL="742950" indent="-285750">
                <a:defRPr sz="3600">
                  <a:solidFill>
                    <a:schemeClr val="tx1"/>
                  </a:solidFill>
                  <a:latin typeface="Lato Light" charset="0"/>
                </a:defRPr>
              </a:lvl2pPr>
              <a:lvl3pPr marL="1143000" indent="-228600">
                <a:defRPr sz="3600">
                  <a:solidFill>
                    <a:schemeClr val="tx1"/>
                  </a:solidFill>
                  <a:latin typeface="Lato Light" charset="0"/>
                </a:defRPr>
              </a:lvl3pPr>
              <a:lvl4pPr marL="1600200" indent="-228600">
                <a:defRPr sz="3600">
                  <a:solidFill>
                    <a:schemeClr val="tx1"/>
                  </a:solidFill>
                  <a:latin typeface="Lato Light" charset="0"/>
                </a:defRPr>
              </a:lvl4pPr>
              <a:lvl5pPr marL="2057400" indent="-228600">
                <a:defRPr sz="3600">
                  <a:solidFill>
                    <a:schemeClr val="tx1"/>
                  </a:solidFill>
                  <a:latin typeface="Lato Light" charset="0"/>
                </a:defRPr>
              </a:lvl5pPr>
              <a:lvl6pPr marL="2514600" indent="-228600" defTabSz="1827213" eaLnBrk="0" fontAlgn="base" hangingPunct="0">
                <a:spcBef>
                  <a:spcPct val="0"/>
                </a:spcBef>
                <a:spcAft>
                  <a:spcPct val="0"/>
                </a:spcAft>
                <a:defRPr sz="3600">
                  <a:solidFill>
                    <a:schemeClr val="tx1"/>
                  </a:solidFill>
                  <a:latin typeface="Lato Light" charset="0"/>
                </a:defRPr>
              </a:lvl6pPr>
              <a:lvl7pPr marL="2971800" indent="-228600" defTabSz="1827213" eaLnBrk="0" fontAlgn="base" hangingPunct="0">
                <a:spcBef>
                  <a:spcPct val="0"/>
                </a:spcBef>
                <a:spcAft>
                  <a:spcPct val="0"/>
                </a:spcAft>
                <a:defRPr sz="3600">
                  <a:solidFill>
                    <a:schemeClr val="tx1"/>
                  </a:solidFill>
                  <a:latin typeface="Lato Light" charset="0"/>
                </a:defRPr>
              </a:lvl7pPr>
              <a:lvl8pPr marL="3429000" indent="-228600" defTabSz="1827213" eaLnBrk="0" fontAlgn="base" hangingPunct="0">
                <a:spcBef>
                  <a:spcPct val="0"/>
                </a:spcBef>
                <a:spcAft>
                  <a:spcPct val="0"/>
                </a:spcAft>
                <a:defRPr sz="3600">
                  <a:solidFill>
                    <a:schemeClr val="tx1"/>
                  </a:solidFill>
                  <a:latin typeface="Lato Light" charset="0"/>
                </a:defRPr>
              </a:lvl8pPr>
              <a:lvl9pPr marL="3886200" indent="-228600" defTabSz="1827213" eaLnBrk="0" fontAlgn="base" hangingPunct="0">
                <a:spcBef>
                  <a:spcPct val="0"/>
                </a:spcBef>
                <a:spcAft>
                  <a:spcPct val="0"/>
                </a:spcAft>
                <a:defRPr sz="3600">
                  <a:solidFill>
                    <a:schemeClr val="tx1"/>
                  </a:solidFill>
                  <a:latin typeface="Lato Light" charset="0"/>
                </a:defRPr>
              </a:lvl9pPr>
            </a:lstStyle>
            <a:p>
              <a:pPr eaLnBrk="1" hangingPunct="1">
                <a:lnSpc>
                  <a:spcPct val="130000"/>
                </a:lnSpc>
              </a:pPr>
              <a:r>
                <a:rPr lang="en-US" altLang="zh-CN" sz="1600" dirty="0">
                  <a:solidFill>
                    <a:schemeClr val="tx1">
                      <a:lumMod val="85000"/>
                      <a:lumOff val="15000"/>
                    </a:schemeClr>
                  </a:solidFill>
                  <a:latin typeface="Arial" charset="0"/>
                  <a:ea typeface="微软雅黑" charset="-122"/>
                  <a:cs typeface="Roboto Regular" charset="0"/>
                  <a:sym typeface="Arial" charset="0"/>
                </a:rPr>
                <a:t>YOUR</a:t>
              </a:r>
              <a:r>
                <a:rPr lang="zh-CN" altLang="en-US" sz="1600" dirty="0">
                  <a:solidFill>
                    <a:schemeClr val="tx1">
                      <a:lumMod val="85000"/>
                      <a:lumOff val="15000"/>
                    </a:schemeClr>
                  </a:solidFill>
                  <a:latin typeface="Arial" charset="0"/>
                  <a:ea typeface="微软雅黑" charset="-122"/>
                  <a:cs typeface="Roboto Regular" charset="0"/>
                  <a:sym typeface="Arial" charset="0"/>
                </a:rPr>
                <a:t> </a:t>
              </a:r>
              <a:r>
                <a:rPr lang="en-US" altLang="zh-CN" sz="1600" dirty="0">
                  <a:solidFill>
                    <a:schemeClr val="tx1">
                      <a:lumMod val="85000"/>
                      <a:lumOff val="15000"/>
                    </a:schemeClr>
                  </a:solidFill>
                  <a:latin typeface="Arial" charset="0"/>
                  <a:ea typeface="微软雅黑" charset="-122"/>
                  <a:cs typeface="Roboto Regular" charset="0"/>
                  <a:sym typeface="Arial" charset="0"/>
                </a:rPr>
                <a:t>TEXT</a:t>
              </a:r>
              <a:r>
                <a:rPr lang="zh-CN" altLang="en-US" sz="1600" dirty="0">
                  <a:solidFill>
                    <a:schemeClr val="tx1">
                      <a:lumMod val="85000"/>
                      <a:lumOff val="15000"/>
                    </a:schemeClr>
                  </a:solidFill>
                  <a:latin typeface="Arial" charset="0"/>
                  <a:ea typeface="微软雅黑" charset="-122"/>
                  <a:cs typeface="Roboto Regular" charset="0"/>
                  <a:sym typeface="Arial" charset="0"/>
                </a:rPr>
                <a:t> </a:t>
              </a:r>
              <a:r>
                <a:rPr lang="en-US" altLang="zh-CN" sz="1600" dirty="0">
                  <a:solidFill>
                    <a:schemeClr val="tx1">
                      <a:lumMod val="85000"/>
                      <a:lumOff val="15000"/>
                    </a:schemeClr>
                  </a:solidFill>
                  <a:latin typeface="Arial" charset="0"/>
                  <a:ea typeface="微软雅黑" charset="-122"/>
                  <a:cs typeface="Roboto Regular" charset="0"/>
                  <a:sym typeface="Arial" charset="0"/>
                </a:rPr>
                <a:t>HERE</a:t>
              </a:r>
            </a:p>
          </p:txBody>
        </p:sp>
        <p:sp>
          <p:nvSpPr>
            <p:cNvPr id="24" name="is1ide-文本框 18"/>
            <p:cNvSpPr txBox="1"/>
            <p:nvPr/>
          </p:nvSpPr>
          <p:spPr>
            <a:xfrm>
              <a:off x="1209521" y="1617678"/>
              <a:ext cx="4215919" cy="531162"/>
            </a:xfrm>
            <a:prstGeom prst="rect">
              <a:avLst/>
            </a:prstGeom>
            <a:noFill/>
          </p:spPr>
          <p:txBody>
            <a:bodyPr wrap="square">
              <a:noAutofit/>
            </a:bodyPr>
            <a:lstStyle/>
            <a:p>
              <a:pPr>
                <a:lnSpc>
                  <a:spcPct val="120000"/>
                </a:lnSpc>
              </a:pPr>
              <a:r>
                <a:rPr lang="en-US" altLang="zh-CN" sz="1100" dirty="0" err="1">
                  <a:solidFill>
                    <a:schemeClr val="tx1">
                      <a:lumMod val="65000"/>
                      <a:lumOff val="35000"/>
                    </a:schemeClr>
                  </a:solidFill>
                  <a:latin typeface="华文细黑" panose="02010600040101010101" pitchFamily="2" charset="-122"/>
                  <a:ea typeface="华文细黑" panose="02010600040101010101" pitchFamily="2" charset="-122"/>
                </a:rPr>
                <a:t>demonstrationThis</a:t>
              </a:r>
              <a:r>
                <a:rPr lang="en-US" altLang="zh-CN" sz="1100" dirty="0">
                  <a:solidFill>
                    <a:schemeClr val="tx1">
                      <a:lumMod val="65000"/>
                      <a:lumOff val="35000"/>
                    </a:schemeClr>
                  </a:solidFill>
                  <a:latin typeface="华文细黑" panose="02010600040101010101" pitchFamily="2" charset="-122"/>
                  <a:ea typeface="华文细黑" panose="02010600040101010101" pitchFamily="2" charset="-122"/>
                </a:rPr>
                <a:t> PPT template for the rice husk designer</a:t>
              </a:r>
              <a:r>
                <a:rPr lang="zh-CN" altLang="en-US" sz="11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1100" dirty="0">
                  <a:solidFill>
                    <a:schemeClr val="tx1">
                      <a:lumMod val="65000"/>
                      <a:lumOff val="35000"/>
                    </a:schemeClr>
                  </a:solidFill>
                  <a:latin typeface="华文细黑" panose="02010600040101010101" pitchFamily="2" charset="-122"/>
                  <a:ea typeface="华文细黑" panose="02010600040101010101" pitchFamily="2" charset="-122"/>
                </a:rPr>
                <a:t>This PPT template I hope to help your </a:t>
              </a:r>
            </a:p>
            <a:p>
              <a:pPr>
                <a:lnSpc>
                  <a:spcPct val="120000"/>
                </a:lnSpc>
              </a:pPr>
              <a:endParaRPr lang="en-US" altLang="zh-CN" sz="1100" dirty="0">
                <a:solidFill>
                  <a:schemeClr val="tx1">
                    <a:lumMod val="65000"/>
                    <a:lumOff val="35000"/>
                  </a:schemeClr>
                </a:solidFill>
                <a:latin typeface="华文细黑" panose="02010600040101010101" pitchFamily="2" charset="-122"/>
                <a:ea typeface="华文细黑" panose="02010600040101010101" pitchFamily="2" charset="-122"/>
              </a:endParaRPr>
            </a:p>
            <a:p>
              <a:pPr>
                <a:lnSpc>
                  <a:spcPct val="120000"/>
                </a:lnSpc>
              </a:pPr>
              <a:endParaRPr lang="en-US" altLang="zh-CN" sz="1100" dirty="0">
                <a:solidFill>
                  <a:schemeClr val="tx1">
                    <a:lumMod val="65000"/>
                    <a:lumOff val="35000"/>
                  </a:schemeClr>
                </a:solidFill>
                <a:latin typeface="华文细黑" panose="02010600040101010101" pitchFamily="2" charset="-122"/>
                <a:ea typeface="华文细黑" panose="02010600040101010101" pitchFamily="2" charset="-122"/>
              </a:endParaRPr>
            </a:p>
          </p:txBody>
        </p:sp>
      </p:grpSp>
      <p:grpSp>
        <p:nvGrpSpPr>
          <p:cNvPr id="25" name="组 24"/>
          <p:cNvGrpSpPr/>
          <p:nvPr/>
        </p:nvGrpSpPr>
        <p:grpSpPr>
          <a:xfrm>
            <a:off x="6634961" y="4605783"/>
            <a:ext cx="4276879" cy="1002537"/>
            <a:chOff x="1148561" y="1146303"/>
            <a:chExt cx="4276879" cy="1002537"/>
          </a:xfrm>
        </p:grpSpPr>
        <p:sp>
          <p:nvSpPr>
            <p:cNvPr id="26" name="Rectangle 113"/>
            <p:cNvSpPr>
              <a:spLocks noChangeArrowheads="1"/>
            </p:cNvSpPr>
            <p:nvPr/>
          </p:nvSpPr>
          <p:spPr bwMode="auto">
            <a:xfrm>
              <a:off x="1148561" y="1146303"/>
              <a:ext cx="2158786" cy="47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2843" tIns="91422" rIns="182843" bIns="91422">
              <a:spAutoFit/>
            </a:bodyPr>
            <a:lstStyle>
              <a:lvl1pPr>
                <a:defRPr sz="3600">
                  <a:solidFill>
                    <a:schemeClr val="tx1"/>
                  </a:solidFill>
                  <a:latin typeface="Lato Light" charset="0"/>
                </a:defRPr>
              </a:lvl1pPr>
              <a:lvl2pPr marL="742950" indent="-285750">
                <a:defRPr sz="3600">
                  <a:solidFill>
                    <a:schemeClr val="tx1"/>
                  </a:solidFill>
                  <a:latin typeface="Lato Light" charset="0"/>
                </a:defRPr>
              </a:lvl2pPr>
              <a:lvl3pPr marL="1143000" indent="-228600">
                <a:defRPr sz="3600">
                  <a:solidFill>
                    <a:schemeClr val="tx1"/>
                  </a:solidFill>
                  <a:latin typeface="Lato Light" charset="0"/>
                </a:defRPr>
              </a:lvl3pPr>
              <a:lvl4pPr marL="1600200" indent="-228600">
                <a:defRPr sz="3600">
                  <a:solidFill>
                    <a:schemeClr val="tx1"/>
                  </a:solidFill>
                  <a:latin typeface="Lato Light" charset="0"/>
                </a:defRPr>
              </a:lvl4pPr>
              <a:lvl5pPr marL="2057400" indent="-228600">
                <a:defRPr sz="3600">
                  <a:solidFill>
                    <a:schemeClr val="tx1"/>
                  </a:solidFill>
                  <a:latin typeface="Lato Light" charset="0"/>
                </a:defRPr>
              </a:lvl5pPr>
              <a:lvl6pPr marL="2514600" indent="-228600" defTabSz="1827213" eaLnBrk="0" fontAlgn="base" hangingPunct="0">
                <a:spcBef>
                  <a:spcPct val="0"/>
                </a:spcBef>
                <a:spcAft>
                  <a:spcPct val="0"/>
                </a:spcAft>
                <a:defRPr sz="3600">
                  <a:solidFill>
                    <a:schemeClr val="tx1"/>
                  </a:solidFill>
                  <a:latin typeface="Lato Light" charset="0"/>
                </a:defRPr>
              </a:lvl6pPr>
              <a:lvl7pPr marL="2971800" indent="-228600" defTabSz="1827213" eaLnBrk="0" fontAlgn="base" hangingPunct="0">
                <a:spcBef>
                  <a:spcPct val="0"/>
                </a:spcBef>
                <a:spcAft>
                  <a:spcPct val="0"/>
                </a:spcAft>
                <a:defRPr sz="3600">
                  <a:solidFill>
                    <a:schemeClr val="tx1"/>
                  </a:solidFill>
                  <a:latin typeface="Lato Light" charset="0"/>
                </a:defRPr>
              </a:lvl7pPr>
              <a:lvl8pPr marL="3429000" indent="-228600" defTabSz="1827213" eaLnBrk="0" fontAlgn="base" hangingPunct="0">
                <a:spcBef>
                  <a:spcPct val="0"/>
                </a:spcBef>
                <a:spcAft>
                  <a:spcPct val="0"/>
                </a:spcAft>
                <a:defRPr sz="3600">
                  <a:solidFill>
                    <a:schemeClr val="tx1"/>
                  </a:solidFill>
                  <a:latin typeface="Lato Light" charset="0"/>
                </a:defRPr>
              </a:lvl8pPr>
              <a:lvl9pPr marL="3886200" indent="-228600" defTabSz="1827213" eaLnBrk="0" fontAlgn="base" hangingPunct="0">
                <a:spcBef>
                  <a:spcPct val="0"/>
                </a:spcBef>
                <a:spcAft>
                  <a:spcPct val="0"/>
                </a:spcAft>
                <a:defRPr sz="3600">
                  <a:solidFill>
                    <a:schemeClr val="tx1"/>
                  </a:solidFill>
                  <a:latin typeface="Lato Light" charset="0"/>
                </a:defRPr>
              </a:lvl9pPr>
            </a:lstStyle>
            <a:p>
              <a:pPr eaLnBrk="1" hangingPunct="1">
                <a:lnSpc>
                  <a:spcPct val="130000"/>
                </a:lnSpc>
              </a:pPr>
              <a:r>
                <a:rPr lang="en-US" altLang="zh-CN" sz="1600" dirty="0">
                  <a:solidFill>
                    <a:schemeClr val="tx1">
                      <a:lumMod val="85000"/>
                      <a:lumOff val="15000"/>
                    </a:schemeClr>
                  </a:solidFill>
                  <a:latin typeface="Arial" charset="0"/>
                  <a:ea typeface="微软雅黑" charset="-122"/>
                  <a:cs typeface="Roboto Regular" charset="0"/>
                  <a:sym typeface="Arial" charset="0"/>
                </a:rPr>
                <a:t>YOUR</a:t>
              </a:r>
              <a:r>
                <a:rPr lang="zh-CN" altLang="en-US" sz="1600" dirty="0">
                  <a:solidFill>
                    <a:schemeClr val="tx1">
                      <a:lumMod val="85000"/>
                      <a:lumOff val="15000"/>
                    </a:schemeClr>
                  </a:solidFill>
                  <a:latin typeface="Arial" charset="0"/>
                  <a:ea typeface="微软雅黑" charset="-122"/>
                  <a:cs typeface="Roboto Regular" charset="0"/>
                  <a:sym typeface="Arial" charset="0"/>
                </a:rPr>
                <a:t> </a:t>
              </a:r>
              <a:r>
                <a:rPr lang="en-US" altLang="zh-CN" sz="1600" dirty="0">
                  <a:solidFill>
                    <a:schemeClr val="tx1">
                      <a:lumMod val="85000"/>
                      <a:lumOff val="15000"/>
                    </a:schemeClr>
                  </a:solidFill>
                  <a:latin typeface="Arial" charset="0"/>
                  <a:ea typeface="微软雅黑" charset="-122"/>
                  <a:cs typeface="Roboto Regular" charset="0"/>
                  <a:sym typeface="Arial" charset="0"/>
                </a:rPr>
                <a:t>TEXT</a:t>
              </a:r>
              <a:r>
                <a:rPr lang="zh-CN" altLang="en-US" sz="1600" dirty="0">
                  <a:solidFill>
                    <a:schemeClr val="tx1">
                      <a:lumMod val="85000"/>
                      <a:lumOff val="15000"/>
                    </a:schemeClr>
                  </a:solidFill>
                  <a:latin typeface="Arial" charset="0"/>
                  <a:ea typeface="微软雅黑" charset="-122"/>
                  <a:cs typeface="Roboto Regular" charset="0"/>
                  <a:sym typeface="Arial" charset="0"/>
                </a:rPr>
                <a:t> </a:t>
              </a:r>
              <a:r>
                <a:rPr lang="en-US" altLang="zh-CN" sz="1600" dirty="0">
                  <a:solidFill>
                    <a:schemeClr val="tx1">
                      <a:lumMod val="85000"/>
                      <a:lumOff val="15000"/>
                    </a:schemeClr>
                  </a:solidFill>
                  <a:latin typeface="Arial" charset="0"/>
                  <a:ea typeface="微软雅黑" charset="-122"/>
                  <a:cs typeface="Roboto Regular" charset="0"/>
                  <a:sym typeface="Arial" charset="0"/>
                </a:rPr>
                <a:t>HERE</a:t>
              </a:r>
            </a:p>
          </p:txBody>
        </p:sp>
        <p:sp>
          <p:nvSpPr>
            <p:cNvPr id="27" name="is1ide-文本框 18"/>
            <p:cNvSpPr txBox="1"/>
            <p:nvPr/>
          </p:nvSpPr>
          <p:spPr>
            <a:xfrm>
              <a:off x="1209521" y="1617678"/>
              <a:ext cx="4215919" cy="531162"/>
            </a:xfrm>
            <a:prstGeom prst="rect">
              <a:avLst/>
            </a:prstGeom>
            <a:noFill/>
          </p:spPr>
          <p:txBody>
            <a:bodyPr wrap="square">
              <a:noAutofit/>
            </a:bodyPr>
            <a:lstStyle/>
            <a:p>
              <a:pPr>
                <a:lnSpc>
                  <a:spcPct val="120000"/>
                </a:lnSpc>
              </a:pPr>
              <a:r>
                <a:rPr lang="en-US" altLang="zh-CN" sz="1100" dirty="0" err="1">
                  <a:solidFill>
                    <a:schemeClr val="tx1">
                      <a:lumMod val="65000"/>
                      <a:lumOff val="35000"/>
                    </a:schemeClr>
                  </a:solidFill>
                  <a:latin typeface="华文细黑" panose="02010600040101010101" pitchFamily="2" charset="-122"/>
                  <a:ea typeface="华文细黑" panose="02010600040101010101" pitchFamily="2" charset="-122"/>
                </a:rPr>
                <a:t>demonstrationThis</a:t>
              </a:r>
              <a:r>
                <a:rPr lang="en-US" altLang="zh-CN" sz="1100" dirty="0">
                  <a:solidFill>
                    <a:schemeClr val="tx1">
                      <a:lumMod val="65000"/>
                      <a:lumOff val="35000"/>
                    </a:schemeClr>
                  </a:solidFill>
                  <a:latin typeface="华文细黑" panose="02010600040101010101" pitchFamily="2" charset="-122"/>
                  <a:ea typeface="华文细黑" panose="02010600040101010101" pitchFamily="2" charset="-122"/>
                </a:rPr>
                <a:t> PPT template for the rice husk designer</a:t>
              </a:r>
              <a:r>
                <a:rPr lang="zh-CN" altLang="en-US" sz="11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1100" dirty="0">
                  <a:solidFill>
                    <a:schemeClr val="tx1">
                      <a:lumMod val="65000"/>
                      <a:lumOff val="35000"/>
                    </a:schemeClr>
                  </a:solidFill>
                  <a:latin typeface="华文细黑" panose="02010600040101010101" pitchFamily="2" charset="-122"/>
                  <a:ea typeface="华文细黑" panose="02010600040101010101" pitchFamily="2" charset="-122"/>
                </a:rPr>
                <a:t>This PPT template I hope to help your </a:t>
              </a:r>
            </a:p>
            <a:p>
              <a:pPr>
                <a:lnSpc>
                  <a:spcPct val="120000"/>
                </a:lnSpc>
              </a:pPr>
              <a:endParaRPr lang="en-US" altLang="zh-CN" sz="1100" dirty="0">
                <a:solidFill>
                  <a:schemeClr val="tx1">
                    <a:lumMod val="65000"/>
                    <a:lumOff val="35000"/>
                  </a:schemeClr>
                </a:solidFill>
                <a:latin typeface="华文细黑" panose="02010600040101010101" pitchFamily="2" charset="-122"/>
                <a:ea typeface="华文细黑" panose="02010600040101010101" pitchFamily="2" charset="-122"/>
              </a:endParaRPr>
            </a:p>
            <a:p>
              <a:pPr>
                <a:lnSpc>
                  <a:spcPct val="120000"/>
                </a:lnSpc>
              </a:pPr>
              <a:endParaRPr lang="en-US" altLang="zh-CN" sz="1100" dirty="0">
                <a:solidFill>
                  <a:schemeClr val="tx1">
                    <a:lumMod val="65000"/>
                    <a:lumOff val="35000"/>
                  </a:schemeClr>
                </a:solidFill>
                <a:latin typeface="华文细黑" panose="02010600040101010101" pitchFamily="2" charset="-122"/>
                <a:ea typeface="华文细黑" panose="02010600040101010101" pitchFamily="2" charset="-122"/>
              </a:endParaRPr>
            </a:p>
          </p:txBody>
        </p:sp>
      </p:grpSp>
    </p:spTree>
    <p:extLst>
      <p:ext uri="{BB962C8B-B14F-4D97-AF65-F5344CB8AC3E}">
        <p14:creationId xmlns:p14="http://schemas.microsoft.com/office/powerpoint/2010/main" val="19654011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par>
                          <p:cTn id="11" fill="hold">
                            <p:stCondLst>
                              <p:cond delay="500"/>
                            </p:stCondLst>
                            <p:childTnLst>
                              <p:par>
                                <p:cTn id="12" presetID="2" presetClass="entr" presetSubtype="4" decel="50000" fill="hold" nodeType="after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additive="base">
                                        <p:cTn id="14" dur="1000" fill="hold"/>
                                        <p:tgtEl>
                                          <p:spTgt spid="19"/>
                                        </p:tgtEl>
                                        <p:attrNameLst>
                                          <p:attrName>ppt_x</p:attrName>
                                        </p:attrNameLst>
                                      </p:cBhvr>
                                      <p:tavLst>
                                        <p:tav tm="0">
                                          <p:val>
                                            <p:strVal val="#ppt_x"/>
                                          </p:val>
                                        </p:tav>
                                        <p:tav tm="100000">
                                          <p:val>
                                            <p:strVal val="#ppt_x"/>
                                          </p:val>
                                        </p:tav>
                                      </p:tavLst>
                                    </p:anim>
                                    <p:anim calcmode="lin" valueType="num">
                                      <p:cBhvr additive="base">
                                        <p:cTn id="15" dur="1000" fill="hold"/>
                                        <p:tgtEl>
                                          <p:spTgt spid="19"/>
                                        </p:tgtEl>
                                        <p:attrNameLst>
                                          <p:attrName>ppt_y</p:attrName>
                                        </p:attrNameLst>
                                      </p:cBhvr>
                                      <p:tavLst>
                                        <p:tav tm="0">
                                          <p:val>
                                            <p:strVal val="1+#ppt_h/2"/>
                                          </p:val>
                                        </p:tav>
                                        <p:tav tm="100000">
                                          <p:val>
                                            <p:strVal val="#ppt_y"/>
                                          </p:val>
                                        </p:tav>
                                      </p:tavLst>
                                    </p:anim>
                                  </p:childTnLst>
                                </p:cTn>
                              </p:par>
                              <p:par>
                                <p:cTn id="16" presetID="2" presetClass="entr" presetSubtype="4" decel="50000" fill="hold" nodeType="withEffect">
                                  <p:stCondLst>
                                    <p:cond delay="200"/>
                                  </p:stCondLst>
                                  <p:childTnLst>
                                    <p:set>
                                      <p:cBhvr>
                                        <p:cTn id="17" dur="1" fill="hold">
                                          <p:stCondLst>
                                            <p:cond delay="0"/>
                                          </p:stCondLst>
                                        </p:cTn>
                                        <p:tgtEl>
                                          <p:spTgt spid="22"/>
                                        </p:tgtEl>
                                        <p:attrNameLst>
                                          <p:attrName>style.visibility</p:attrName>
                                        </p:attrNameLst>
                                      </p:cBhvr>
                                      <p:to>
                                        <p:strVal val="visible"/>
                                      </p:to>
                                    </p:set>
                                    <p:anim calcmode="lin" valueType="num">
                                      <p:cBhvr additive="base">
                                        <p:cTn id="18" dur="1000" fill="hold"/>
                                        <p:tgtEl>
                                          <p:spTgt spid="22"/>
                                        </p:tgtEl>
                                        <p:attrNameLst>
                                          <p:attrName>ppt_x</p:attrName>
                                        </p:attrNameLst>
                                      </p:cBhvr>
                                      <p:tavLst>
                                        <p:tav tm="0">
                                          <p:val>
                                            <p:strVal val="#ppt_x"/>
                                          </p:val>
                                        </p:tav>
                                        <p:tav tm="100000">
                                          <p:val>
                                            <p:strVal val="#ppt_x"/>
                                          </p:val>
                                        </p:tav>
                                      </p:tavLst>
                                    </p:anim>
                                    <p:anim calcmode="lin" valueType="num">
                                      <p:cBhvr additive="base">
                                        <p:cTn id="19" dur="1000" fill="hold"/>
                                        <p:tgtEl>
                                          <p:spTgt spid="22"/>
                                        </p:tgtEl>
                                        <p:attrNameLst>
                                          <p:attrName>ppt_y</p:attrName>
                                        </p:attrNameLst>
                                      </p:cBhvr>
                                      <p:tavLst>
                                        <p:tav tm="0">
                                          <p:val>
                                            <p:strVal val="1+#ppt_h/2"/>
                                          </p:val>
                                        </p:tav>
                                        <p:tav tm="100000">
                                          <p:val>
                                            <p:strVal val="#ppt_y"/>
                                          </p:val>
                                        </p:tav>
                                      </p:tavLst>
                                    </p:anim>
                                  </p:childTnLst>
                                </p:cTn>
                              </p:par>
                              <p:par>
                                <p:cTn id="20" presetID="2" presetClass="entr" presetSubtype="4" decel="50000" fill="hold" nodeType="withEffect">
                                  <p:stCondLst>
                                    <p:cond delay="400"/>
                                  </p:stCondLst>
                                  <p:childTnLst>
                                    <p:set>
                                      <p:cBhvr>
                                        <p:cTn id="21" dur="1" fill="hold">
                                          <p:stCondLst>
                                            <p:cond delay="0"/>
                                          </p:stCondLst>
                                        </p:cTn>
                                        <p:tgtEl>
                                          <p:spTgt spid="25"/>
                                        </p:tgtEl>
                                        <p:attrNameLst>
                                          <p:attrName>style.visibility</p:attrName>
                                        </p:attrNameLst>
                                      </p:cBhvr>
                                      <p:to>
                                        <p:strVal val="visible"/>
                                      </p:to>
                                    </p:set>
                                    <p:anim calcmode="lin" valueType="num">
                                      <p:cBhvr additive="base">
                                        <p:cTn id="22" dur="1000" fill="hold"/>
                                        <p:tgtEl>
                                          <p:spTgt spid="25"/>
                                        </p:tgtEl>
                                        <p:attrNameLst>
                                          <p:attrName>ppt_x</p:attrName>
                                        </p:attrNameLst>
                                      </p:cBhvr>
                                      <p:tavLst>
                                        <p:tav tm="0">
                                          <p:val>
                                            <p:strVal val="#ppt_x"/>
                                          </p:val>
                                        </p:tav>
                                        <p:tav tm="100000">
                                          <p:val>
                                            <p:strVal val="#ppt_x"/>
                                          </p:val>
                                        </p:tav>
                                      </p:tavLst>
                                    </p:anim>
                                    <p:anim calcmode="lin" valueType="num">
                                      <p:cBhvr additive="base">
                                        <p:cTn id="23" dur="10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4620276" y="348343"/>
            <a:ext cx="2951449" cy="523220"/>
          </a:xfrm>
          <a:prstGeom prst="rect">
            <a:avLst/>
          </a:prstGeom>
          <a:noFill/>
        </p:spPr>
        <p:txBody>
          <a:bodyPr wrap="none" rtlCol="0">
            <a:spAutoFit/>
          </a:bodyPr>
          <a:lstStyle/>
          <a:p>
            <a:pPr algn="ctr"/>
            <a:r>
              <a:rPr kumimoji="1" lang="en-US" altLang="zh-CN" sz="2800"/>
              <a:t>YOUR </a:t>
            </a:r>
            <a:r>
              <a:rPr kumimoji="1" lang="en-US" altLang="zh-CN" sz="2800" dirty="0"/>
              <a:t>TEXT HERE</a:t>
            </a:r>
            <a:endParaRPr kumimoji="1" lang="zh-CN" altLang="en-US" sz="2800" dirty="0"/>
          </a:p>
        </p:txBody>
      </p:sp>
      <p:cxnSp>
        <p:nvCxnSpPr>
          <p:cNvPr id="17" name="直线连接符 16"/>
          <p:cNvCxnSpPr/>
          <p:nvPr/>
        </p:nvCxnSpPr>
        <p:spPr>
          <a:xfrm>
            <a:off x="5684157" y="1016000"/>
            <a:ext cx="82368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任意多边形 7"/>
          <p:cNvSpPr/>
          <p:nvPr/>
        </p:nvSpPr>
        <p:spPr>
          <a:xfrm>
            <a:off x="1430482" y="1593289"/>
            <a:ext cx="9269088" cy="3343354"/>
          </a:xfrm>
          <a:custGeom>
            <a:avLst/>
            <a:gdLst>
              <a:gd name="connsiteX0" fmla="*/ 8105493 w 11217889"/>
              <a:gd name="connsiteY0" fmla="*/ 9081 h 4045517"/>
              <a:gd name="connsiteX1" fmla="*/ 10717751 w 11217889"/>
              <a:gd name="connsiteY1" fmla="*/ 9081 h 4045517"/>
              <a:gd name="connsiteX2" fmla="*/ 11217889 w 11217889"/>
              <a:gd name="connsiteY2" fmla="*/ 4045517 h 4045517"/>
              <a:gd name="connsiteX3" fmla="*/ 8605631 w 11217889"/>
              <a:gd name="connsiteY3" fmla="*/ 4045517 h 4045517"/>
              <a:gd name="connsiteX4" fmla="*/ 2701831 w 11217889"/>
              <a:gd name="connsiteY4" fmla="*/ 0 h 4045517"/>
              <a:gd name="connsiteX5" fmla="*/ 5314088 w 11217889"/>
              <a:gd name="connsiteY5" fmla="*/ 0 h 4045517"/>
              <a:gd name="connsiteX6" fmla="*/ 5814226 w 11217889"/>
              <a:gd name="connsiteY6" fmla="*/ 4036436 h 4045517"/>
              <a:gd name="connsiteX7" fmla="*/ 3201968 w 11217889"/>
              <a:gd name="connsiteY7" fmla="*/ 4036436 h 4045517"/>
              <a:gd name="connsiteX8" fmla="*/ 0 w 11217889"/>
              <a:gd name="connsiteY8" fmla="*/ 0 h 4045517"/>
              <a:gd name="connsiteX9" fmla="*/ 2612259 w 11217889"/>
              <a:gd name="connsiteY9" fmla="*/ 0 h 4045517"/>
              <a:gd name="connsiteX10" fmla="*/ 3112397 w 11217889"/>
              <a:gd name="connsiteY10" fmla="*/ 4036436 h 4045517"/>
              <a:gd name="connsiteX11" fmla="*/ 500138 w 11217889"/>
              <a:gd name="connsiteY11" fmla="*/ 4036436 h 4045517"/>
              <a:gd name="connsiteX12" fmla="*/ 5403660 w 11217889"/>
              <a:gd name="connsiteY12" fmla="*/ 0 h 4045517"/>
              <a:gd name="connsiteX13" fmla="*/ 8015918 w 11217889"/>
              <a:gd name="connsiteY13" fmla="*/ 0 h 4045517"/>
              <a:gd name="connsiteX14" fmla="*/ 8516056 w 11217889"/>
              <a:gd name="connsiteY14" fmla="*/ 4036436 h 4045517"/>
              <a:gd name="connsiteX15" fmla="*/ 5903798 w 11217889"/>
              <a:gd name="connsiteY15" fmla="*/ 4036436 h 4045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217889" h="4045517">
                <a:moveTo>
                  <a:pt x="8105493" y="9081"/>
                </a:moveTo>
                <a:lnTo>
                  <a:pt x="10717751" y="9081"/>
                </a:lnTo>
                <a:lnTo>
                  <a:pt x="11217889" y="4045517"/>
                </a:lnTo>
                <a:lnTo>
                  <a:pt x="8605631" y="4045517"/>
                </a:lnTo>
                <a:close/>
                <a:moveTo>
                  <a:pt x="2701831" y="0"/>
                </a:moveTo>
                <a:lnTo>
                  <a:pt x="5314088" y="0"/>
                </a:lnTo>
                <a:lnTo>
                  <a:pt x="5814226" y="4036436"/>
                </a:lnTo>
                <a:lnTo>
                  <a:pt x="3201968" y="4036436"/>
                </a:lnTo>
                <a:close/>
                <a:moveTo>
                  <a:pt x="0" y="0"/>
                </a:moveTo>
                <a:lnTo>
                  <a:pt x="2612259" y="0"/>
                </a:lnTo>
                <a:lnTo>
                  <a:pt x="3112397" y="4036436"/>
                </a:lnTo>
                <a:lnTo>
                  <a:pt x="500138" y="4036436"/>
                </a:lnTo>
                <a:close/>
                <a:moveTo>
                  <a:pt x="5403660" y="0"/>
                </a:moveTo>
                <a:lnTo>
                  <a:pt x="8015918" y="0"/>
                </a:lnTo>
                <a:lnTo>
                  <a:pt x="8516056" y="4036436"/>
                </a:lnTo>
                <a:lnTo>
                  <a:pt x="5903798" y="4036436"/>
                </a:lnTo>
                <a:close/>
              </a:path>
            </a:pathLst>
          </a:custGeom>
          <a:blipFill dpi="0" rotWithShape="1">
            <a:blip r:embed="rId3"/>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5012" tIns="32506" rIns="65012" bIns="32506" rtlCol="0" anchor="ctr">
            <a:noAutofit/>
          </a:bodyPr>
          <a:lstStyle/>
          <a:p>
            <a:pPr algn="ctr"/>
            <a:endParaRPr lang="zh-CN" altLang="en-US" sz="1800" dirty="0">
              <a:solidFill>
                <a:schemeClr val="tx1">
                  <a:lumMod val="75000"/>
                  <a:lumOff val="25000"/>
                </a:schemeClr>
              </a:solidFill>
            </a:endParaRPr>
          </a:p>
        </p:txBody>
      </p:sp>
      <p:sp>
        <p:nvSpPr>
          <p:cNvPr id="29" name="MH_Text_1"/>
          <p:cNvSpPr txBox="1"/>
          <p:nvPr/>
        </p:nvSpPr>
        <p:spPr>
          <a:xfrm>
            <a:off x="1668922" y="5619644"/>
            <a:ext cx="8927181" cy="1074244"/>
          </a:xfrm>
          <a:prstGeom prst="rect">
            <a:avLst/>
          </a:prstGeom>
          <a:noFill/>
        </p:spPr>
        <p:txBody>
          <a:bodyPr lIns="65012" tIns="32506" rIns="65012" bIns="32506">
            <a:noAutofit/>
          </a:bodyPr>
          <a:lstStyle/>
          <a:p>
            <a:pPr>
              <a:lnSpc>
                <a:spcPct val="120000"/>
              </a:lnSpc>
            </a:pPr>
            <a:r>
              <a:rPr lang="zh-CN" altLang="en-US" sz="1100" dirty="0">
                <a:solidFill>
                  <a:schemeClr val="tx1">
                    <a:lumMod val="65000"/>
                    <a:lumOff val="35000"/>
                  </a:schemeClr>
                </a:solidFill>
                <a:latin typeface="华文细黑" panose="02010600040101010101" pitchFamily="2" charset="-122"/>
                <a:ea typeface="华文细黑" panose="02010600040101010101" pitchFamily="2" charset="-122"/>
              </a:rPr>
              <a:t>Lorem ipsum dolor sit amet, consectetuer adipiscing elit.Aenean commodo ligula Aenean massa. Cum sociis natoque penatibus et magnis. Lorem ipsum dolor sit amet, consectetuer adipiscing elit.Aenean commodo ligula Aenean massa. Cum sociis natoque penatibus et magnis. </a:t>
            </a:r>
          </a:p>
          <a:p>
            <a:pPr>
              <a:lnSpc>
                <a:spcPct val="120000"/>
              </a:lnSpc>
            </a:pPr>
            <a:endParaRPr lang="zh-CN" altLang="en-US" sz="1100" dirty="0">
              <a:solidFill>
                <a:schemeClr val="tx1">
                  <a:lumMod val="65000"/>
                  <a:lumOff val="35000"/>
                </a:schemeClr>
              </a:solidFill>
              <a:latin typeface="华文细黑" panose="02010600040101010101" pitchFamily="2" charset="-122"/>
              <a:ea typeface="华文细黑" panose="02010600040101010101" pitchFamily="2" charset="-122"/>
            </a:endParaRPr>
          </a:p>
        </p:txBody>
      </p:sp>
      <p:sp>
        <p:nvSpPr>
          <p:cNvPr id="30" name="文本框 29"/>
          <p:cNvSpPr txBox="1"/>
          <p:nvPr/>
        </p:nvSpPr>
        <p:spPr>
          <a:xfrm>
            <a:off x="1668922" y="5118842"/>
            <a:ext cx="2951354" cy="388299"/>
          </a:xfrm>
          <a:prstGeom prst="rect">
            <a:avLst/>
          </a:prstGeom>
          <a:noFill/>
        </p:spPr>
        <p:txBody>
          <a:bodyPr wrap="square" lIns="65012" tIns="32506" rIns="65012" bIns="32506" rtlCol="0">
            <a:spAutoFit/>
          </a:bodyPr>
          <a:lstStyle/>
          <a:p>
            <a:pPr>
              <a:lnSpc>
                <a:spcPct val="130000"/>
              </a:lnSpc>
            </a:pPr>
            <a:r>
              <a:rPr lang="en-US" altLang="zh-CN" dirty="0">
                <a:solidFill>
                  <a:schemeClr val="tx1">
                    <a:lumMod val="85000"/>
                    <a:lumOff val="15000"/>
                  </a:schemeClr>
                </a:solidFill>
                <a:latin typeface="Arial" charset="0"/>
                <a:ea typeface="微软雅黑" charset="-122"/>
                <a:cs typeface="Roboto Regular" charset="0"/>
                <a:sym typeface="Arial" charset="0"/>
              </a:rPr>
              <a:t>YOUR</a:t>
            </a:r>
            <a:r>
              <a:rPr lang="zh-CN" altLang="en-US" dirty="0">
                <a:solidFill>
                  <a:schemeClr val="tx1">
                    <a:lumMod val="85000"/>
                    <a:lumOff val="15000"/>
                  </a:schemeClr>
                </a:solidFill>
                <a:latin typeface="Arial" charset="0"/>
                <a:ea typeface="微软雅黑" charset="-122"/>
                <a:cs typeface="Roboto Regular" charset="0"/>
                <a:sym typeface="Arial" charset="0"/>
              </a:rPr>
              <a:t> </a:t>
            </a:r>
            <a:r>
              <a:rPr lang="en-US" altLang="zh-CN" dirty="0">
                <a:solidFill>
                  <a:schemeClr val="tx1">
                    <a:lumMod val="85000"/>
                    <a:lumOff val="15000"/>
                  </a:schemeClr>
                </a:solidFill>
                <a:latin typeface="Arial" charset="0"/>
                <a:ea typeface="微软雅黑" charset="-122"/>
                <a:cs typeface="Roboto Regular" charset="0"/>
                <a:sym typeface="Arial" charset="0"/>
              </a:rPr>
              <a:t>TEXT</a:t>
            </a:r>
            <a:r>
              <a:rPr lang="zh-CN" altLang="en-US" dirty="0">
                <a:solidFill>
                  <a:schemeClr val="tx1">
                    <a:lumMod val="85000"/>
                    <a:lumOff val="15000"/>
                  </a:schemeClr>
                </a:solidFill>
                <a:latin typeface="Arial" charset="0"/>
                <a:ea typeface="微软雅黑" charset="-122"/>
                <a:cs typeface="Roboto Regular" charset="0"/>
                <a:sym typeface="Arial" charset="0"/>
              </a:rPr>
              <a:t> </a:t>
            </a:r>
            <a:r>
              <a:rPr lang="en-US" altLang="zh-CN" dirty="0">
                <a:solidFill>
                  <a:schemeClr val="tx1">
                    <a:lumMod val="85000"/>
                    <a:lumOff val="15000"/>
                  </a:schemeClr>
                </a:solidFill>
                <a:latin typeface="Arial" charset="0"/>
                <a:ea typeface="微软雅黑" charset="-122"/>
                <a:cs typeface="Roboto Regular" charset="0"/>
                <a:sym typeface="Arial" charset="0"/>
              </a:rPr>
              <a:t>HERE</a:t>
            </a:r>
          </a:p>
        </p:txBody>
      </p:sp>
    </p:spTree>
    <p:extLst>
      <p:ext uri="{BB962C8B-B14F-4D97-AF65-F5344CB8AC3E}">
        <p14:creationId xmlns:p14="http://schemas.microsoft.com/office/powerpoint/2010/main" val="11743824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arn(outVertical)">
                                      <p:cBhvr>
                                        <p:cTn id="7" dur="500"/>
                                        <p:tgtEl>
                                          <p:spTgt spid="28"/>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up)">
                                      <p:cBhvr>
                                        <p:cTn id="11" dur="500"/>
                                        <p:tgtEl>
                                          <p:spTgt spid="30"/>
                                        </p:tgtEl>
                                      </p:cBhvr>
                                    </p:animEffect>
                                  </p:childTnLst>
                                </p:cTn>
                              </p:par>
                            </p:childTnLst>
                          </p:cTn>
                        </p:par>
                        <p:par>
                          <p:cTn id="12" fill="hold">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P spid="3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9495" y="0"/>
            <a:ext cx="9615393" cy="6873361"/>
          </a:xfrm>
          <a:prstGeom prst="rect">
            <a:avLst/>
          </a:prstGeom>
        </p:spPr>
      </p:pic>
      <p:sp>
        <p:nvSpPr>
          <p:cNvPr id="6" name="矩形 5"/>
          <p:cNvSpPr/>
          <p:nvPr/>
        </p:nvSpPr>
        <p:spPr>
          <a:xfrm>
            <a:off x="2755513" y="0"/>
            <a:ext cx="9623979" cy="6873361"/>
          </a:xfrm>
          <a:prstGeom prst="rect">
            <a:avLst/>
          </a:prstGeom>
          <a:solidFill>
            <a:schemeClr val="tx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p:cNvSpPr txBox="1"/>
          <p:nvPr/>
        </p:nvSpPr>
        <p:spPr>
          <a:xfrm>
            <a:off x="871595" y="371264"/>
            <a:ext cx="957313" cy="400110"/>
          </a:xfrm>
          <a:prstGeom prst="rect">
            <a:avLst/>
          </a:prstGeom>
          <a:noFill/>
        </p:spPr>
        <p:txBody>
          <a:bodyPr wrap="none" rtlCol="0">
            <a:spAutoFit/>
          </a:bodyPr>
          <a:lstStyle/>
          <a:p>
            <a:pPr algn="ctr"/>
            <a:r>
              <a:rPr kumimoji="1" lang="en-US" altLang="zh-CN" sz="2000" dirty="0">
                <a:latin typeface="造字工房尚雅准宋 G0v1 常规体" pitchFamily="50" charset="-122"/>
                <a:ea typeface="造字工房尚雅准宋 G0v1 常规体" pitchFamily="50" charset="-122"/>
                <a:cs typeface="RTWS ShangYaZhunSung G0v1" charset="-122"/>
              </a:rPr>
              <a:t>LOGO</a:t>
            </a:r>
            <a:endParaRPr kumimoji="1" lang="zh-CN" altLang="en-US" sz="2000" dirty="0">
              <a:latin typeface="造字工房尚雅准宋 G0v1 常规体" pitchFamily="50" charset="-122"/>
              <a:ea typeface="造字工房尚雅准宋 G0v1 常规体" pitchFamily="50" charset="-122"/>
              <a:cs typeface="RTWS ShangYaZhunSung G0v1" charset="-122"/>
            </a:endParaRPr>
          </a:p>
        </p:txBody>
      </p:sp>
      <p:sp>
        <p:nvSpPr>
          <p:cNvPr id="8" name="文本框 7"/>
          <p:cNvSpPr txBox="1"/>
          <p:nvPr/>
        </p:nvSpPr>
        <p:spPr>
          <a:xfrm>
            <a:off x="4738410" y="2307858"/>
            <a:ext cx="5631542" cy="1569660"/>
          </a:xfrm>
          <a:prstGeom prst="rect">
            <a:avLst/>
          </a:prstGeom>
          <a:noFill/>
        </p:spPr>
        <p:txBody>
          <a:bodyPr wrap="square" rtlCol="0">
            <a:spAutoFit/>
          </a:bodyPr>
          <a:lstStyle/>
          <a:p>
            <a:pPr algn="dist"/>
            <a:r>
              <a:rPr kumimoji="1" lang="en-US" altLang="zh-CN" sz="9600" dirty="0">
                <a:solidFill>
                  <a:schemeClr val="bg1"/>
                </a:solidFill>
                <a:latin typeface="造字工房尚雅准宋 G0v1 常规体" pitchFamily="50" charset="-122"/>
                <a:ea typeface="造字工房尚雅准宋 G0v1 常规体" pitchFamily="50" charset="-122"/>
                <a:cs typeface="RTWS ShangYaZhunSung G0v1" charset="-122"/>
              </a:rPr>
              <a:t>THANKS</a:t>
            </a:r>
            <a:endParaRPr kumimoji="1" lang="zh-CN" altLang="en-US" sz="9600" dirty="0">
              <a:solidFill>
                <a:schemeClr val="bg1"/>
              </a:solidFill>
              <a:latin typeface="造字工房尚雅准宋 G0v1 常规体" pitchFamily="50" charset="-122"/>
              <a:ea typeface="造字工房尚雅准宋 G0v1 常规体" pitchFamily="50" charset="-122"/>
              <a:cs typeface="RTWS ShangYaZhunSung G0v1" charset="-122"/>
            </a:endParaRPr>
          </a:p>
        </p:txBody>
      </p:sp>
      <p:sp>
        <p:nvSpPr>
          <p:cNvPr id="9" name="文本框 8"/>
          <p:cNvSpPr txBox="1"/>
          <p:nvPr/>
        </p:nvSpPr>
        <p:spPr>
          <a:xfrm>
            <a:off x="4738410" y="3877518"/>
            <a:ext cx="5631542" cy="338554"/>
          </a:xfrm>
          <a:prstGeom prst="rect">
            <a:avLst/>
          </a:prstGeom>
          <a:noFill/>
        </p:spPr>
        <p:txBody>
          <a:bodyPr wrap="square" rtlCol="0">
            <a:spAutoFit/>
          </a:bodyPr>
          <a:lstStyle/>
          <a:p>
            <a:pPr algn="dist"/>
            <a:r>
              <a:rPr kumimoji="1" lang="zh-CN" altLang="en-US" sz="1600">
                <a:solidFill>
                  <a:schemeClr val="bg1"/>
                </a:solidFill>
                <a:latin typeface="Source Han Sans CN Light" charset="-122"/>
                <a:ea typeface="Source Han Sans CN Light" charset="-122"/>
                <a:cs typeface="Source Han Sans CN Light" charset="-122"/>
              </a:rPr>
              <a:t>高端产品展示</a:t>
            </a:r>
            <a:r>
              <a:rPr kumimoji="1" lang="zh-CN" altLang="en-US" sz="1600" dirty="0">
                <a:solidFill>
                  <a:schemeClr val="bg1"/>
                </a:solidFill>
                <a:latin typeface="Source Han Sans CN Light" charset="-122"/>
                <a:ea typeface="Source Han Sans CN Light" charset="-122"/>
                <a:cs typeface="Source Han Sans CN Light" charset="-122"/>
              </a:rPr>
              <a:t>品牌演示模板</a:t>
            </a:r>
          </a:p>
        </p:txBody>
      </p:sp>
      <p:sp>
        <p:nvSpPr>
          <p:cNvPr id="10" name="文本框 9"/>
          <p:cNvSpPr txBox="1"/>
          <p:nvPr/>
        </p:nvSpPr>
        <p:spPr>
          <a:xfrm rot="16200000">
            <a:off x="500552" y="5138414"/>
            <a:ext cx="1699401" cy="261610"/>
          </a:xfrm>
          <a:prstGeom prst="rect">
            <a:avLst/>
          </a:prstGeom>
          <a:noFill/>
        </p:spPr>
        <p:txBody>
          <a:bodyPr wrap="square" rtlCol="0">
            <a:spAutoFit/>
          </a:bodyPr>
          <a:lstStyle/>
          <a:p>
            <a:pPr algn="dist"/>
            <a:r>
              <a:rPr kumimoji="1" lang="en-US" altLang="zh-CN" sz="1100" dirty="0"/>
              <a:t>FASHION</a:t>
            </a:r>
            <a:r>
              <a:rPr kumimoji="1" lang="zh-CN" altLang="en-US" sz="1100" dirty="0"/>
              <a:t> </a:t>
            </a:r>
            <a:r>
              <a:rPr kumimoji="1" lang="en-US" altLang="zh-CN" sz="1100" dirty="0"/>
              <a:t>STYLE</a:t>
            </a:r>
            <a:endParaRPr kumimoji="1" lang="zh-CN" altLang="en-US" sz="1100" dirty="0"/>
          </a:p>
        </p:txBody>
      </p:sp>
      <p:grpSp>
        <p:nvGrpSpPr>
          <p:cNvPr id="14" name="组 13"/>
          <p:cNvGrpSpPr/>
          <p:nvPr/>
        </p:nvGrpSpPr>
        <p:grpSpPr>
          <a:xfrm rot="2700000">
            <a:off x="1156756" y="2762368"/>
            <a:ext cx="386993" cy="386993"/>
            <a:chOff x="1700700" y="3042007"/>
            <a:chExt cx="490957" cy="490957"/>
          </a:xfrm>
        </p:grpSpPr>
        <p:cxnSp>
          <p:nvCxnSpPr>
            <p:cNvPr id="12" name="直线连接符 11"/>
            <p:cNvCxnSpPr/>
            <p:nvPr/>
          </p:nvCxnSpPr>
          <p:spPr>
            <a:xfrm>
              <a:off x="1700700" y="3287486"/>
              <a:ext cx="49095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3" name="直线连接符 12"/>
            <p:cNvCxnSpPr/>
            <p:nvPr/>
          </p:nvCxnSpPr>
          <p:spPr>
            <a:xfrm rot="5400000">
              <a:off x="1700700" y="3287486"/>
              <a:ext cx="49095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459792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p:cTn id="7" dur="1000" fill="hold"/>
                                        <p:tgtEl>
                                          <p:spTgt spid="8">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9" dur="1000"/>
                                        <p:tgtEl>
                                          <p:spTgt spid="8">
                                            <p:txEl>
                                              <p:pRg st="0" end="0"/>
                                            </p:txEl>
                                          </p:spTgt>
                                        </p:tgtEl>
                                      </p:cBhvr>
                                    </p:animEffect>
                                  </p:childTnLst>
                                </p:cTn>
                              </p:par>
                              <p:par>
                                <p:cTn id="10" presetID="12" presetClass="entr" presetSubtype="4" fill="hold" grpId="0" nodeType="withEffect">
                                  <p:stCondLst>
                                    <p:cond delay="50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1000"/>
                                        <p:tgtEl>
                                          <p:spTgt spid="9"/>
                                        </p:tgtEl>
                                        <p:attrNameLst>
                                          <p:attrName>ppt_y</p:attrName>
                                        </p:attrNameLst>
                                      </p:cBhvr>
                                      <p:tavLst>
                                        <p:tav tm="0">
                                          <p:val>
                                            <p:strVal val="#ppt_y+#ppt_h*1.125000"/>
                                          </p:val>
                                        </p:tav>
                                        <p:tav tm="100000">
                                          <p:val>
                                            <p:strVal val="#ppt_y"/>
                                          </p:val>
                                        </p:tav>
                                      </p:tavLst>
                                    </p:anim>
                                    <p:animEffect transition="in" filter="wipe(up)">
                                      <p:cBhvr>
                                        <p:cTn id="13" dur="1000"/>
                                        <p:tgtEl>
                                          <p:spTgt spid="9"/>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1000"/>
                                        <p:tgtEl>
                                          <p:spTgt spid="10"/>
                                        </p:tgtEl>
                                      </p:cBhvr>
                                    </p:animEffect>
                                  </p:childTnLst>
                                </p:cTn>
                              </p:par>
                              <p:par>
                                <p:cTn id="21" presetID="10"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715145" y="3126180"/>
            <a:ext cx="4807726" cy="646331"/>
          </a:xfrm>
          <a:prstGeom prst="rect">
            <a:avLst/>
          </a:prstGeom>
          <a:noFill/>
        </p:spPr>
        <p:txBody>
          <a:bodyPr wrap="none" rtlCol="0">
            <a:spAutoFit/>
          </a:bodyPr>
          <a:lstStyle/>
          <a:p>
            <a:r>
              <a:rPr kumimoji="1" lang="en-US" altLang="zh-CN" sz="3600" dirty="0">
                <a:solidFill>
                  <a:schemeClr val="tx1">
                    <a:lumMod val="75000"/>
                    <a:lumOff val="25000"/>
                  </a:schemeClr>
                </a:solidFill>
              </a:rPr>
              <a:t>TYPE</a:t>
            </a:r>
            <a:r>
              <a:rPr kumimoji="1" lang="zh-CN" altLang="en-US" sz="3600" dirty="0">
                <a:solidFill>
                  <a:schemeClr val="tx1">
                    <a:lumMod val="75000"/>
                    <a:lumOff val="25000"/>
                  </a:schemeClr>
                </a:solidFill>
              </a:rPr>
              <a:t> </a:t>
            </a:r>
            <a:r>
              <a:rPr kumimoji="1" lang="en-US" altLang="zh-CN" sz="3600" dirty="0">
                <a:solidFill>
                  <a:schemeClr val="tx1">
                    <a:lumMod val="75000"/>
                    <a:lumOff val="25000"/>
                  </a:schemeClr>
                </a:solidFill>
              </a:rPr>
              <a:t>YOUR</a:t>
            </a:r>
            <a:r>
              <a:rPr kumimoji="1" lang="zh-CN" altLang="en-US" sz="3600" dirty="0">
                <a:solidFill>
                  <a:schemeClr val="tx1">
                    <a:lumMod val="75000"/>
                    <a:lumOff val="25000"/>
                  </a:schemeClr>
                </a:solidFill>
              </a:rPr>
              <a:t> </a:t>
            </a:r>
            <a:r>
              <a:rPr kumimoji="1" lang="en-US" altLang="zh-CN" sz="3600" dirty="0">
                <a:solidFill>
                  <a:schemeClr val="tx1">
                    <a:lumMod val="75000"/>
                    <a:lumOff val="25000"/>
                  </a:schemeClr>
                </a:solidFill>
              </a:rPr>
              <a:t>TITEL</a:t>
            </a:r>
            <a:r>
              <a:rPr kumimoji="1" lang="zh-CN" altLang="en-US" sz="3600" dirty="0">
                <a:solidFill>
                  <a:schemeClr val="tx1">
                    <a:lumMod val="75000"/>
                    <a:lumOff val="25000"/>
                  </a:schemeClr>
                </a:solidFill>
              </a:rPr>
              <a:t> </a:t>
            </a:r>
            <a:r>
              <a:rPr kumimoji="1" lang="en-US" altLang="zh-CN" sz="3600" dirty="0">
                <a:solidFill>
                  <a:schemeClr val="tx1">
                    <a:lumMod val="75000"/>
                    <a:lumOff val="25000"/>
                  </a:schemeClr>
                </a:solidFill>
              </a:rPr>
              <a:t>HERE</a:t>
            </a:r>
            <a:endParaRPr kumimoji="1" lang="zh-CN" altLang="en-US" sz="3600" dirty="0">
              <a:solidFill>
                <a:schemeClr val="tx1">
                  <a:lumMod val="75000"/>
                  <a:lumOff val="25000"/>
                </a:schemeClr>
              </a:solidFill>
            </a:endParaRPr>
          </a:p>
        </p:txBody>
      </p:sp>
      <p:sp>
        <p:nvSpPr>
          <p:cNvPr id="5" name="文本框 4"/>
          <p:cNvSpPr txBox="1"/>
          <p:nvPr/>
        </p:nvSpPr>
        <p:spPr>
          <a:xfrm flipH="1">
            <a:off x="6715145" y="1737285"/>
            <a:ext cx="3320638" cy="1323439"/>
          </a:xfrm>
          <a:prstGeom prst="rect">
            <a:avLst/>
          </a:prstGeom>
          <a:noFill/>
        </p:spPr>
        <p:txBody>
          <a:bodyPr wrap="square" rtlCol="0">
            <a:spAutoFit/>
          </a:bodyPr>
          <a:lstStyle/>
          <a:p>
            <a:r>
              <a:rPr kumimoji="1" lang="en-US" altLang="zh-CN" sz="4800" dirty="0">
                <a:solidFill>
                  <a:schemeClr val="tx1">
                    <a:lumMod val="75000"/>
                    <a:lumOff val="25000"/>
                  </a:schemeClr>
                </a:solidFill>
                <a:latin typeface="FZQingKeBenYueSongS-R-GB" charset="-122"/>
                <a:ea typeface="FZQingKeBenYueSongS-R-GB" charset="-122"/>
                <a:cs typeface="FZQingKeBenYueSongS-R-GB" charset="-122"/>
              </a:rPr>
              <a:t>PART</a:t>
            </a:r>
            <a:r>
              <a:rPr kumimoji="1" lang="zh-CN" altLang="en-US" sz="4800" dirty="0">
                <a:solidFill>
                  <a:schemeClr val="tx1">
                    <a:lumMod val="75000"/>
                    <a:lumOff val="25000"/>
                  </a:schemeClr>
                </a:solidFill>
                <a:latin typeface="FZQingKeBenYueSongS-R-GB" charset="-122"/>
                <a:ea typeface="FZQingKeBenYueSongS-R-GB" charset="-122"/>
                <a:cs typeface="FZQingKeBenYueSongS-R-GB" charset="-122"/>
              </a:rPr>
              <a:t>  </a:t>
            </a:r>
            <a:r>
              <a:rPr kumimoji="1" lang="en-US" altLang="zh-CN" sz="8000" dirty="0">
                <a:solidFill>
                  <a:schemeClr val="tx1">
                    <a:lumMod val="75000"/>
                    <a:lumOff val="25000"/>
                  </a:schemeClr>
                </a:solidFill>
                <a:latin typeface="FZQingKeBenYueSongS-R-GB" charset="-122"/>
                <a:ea typeface="FZQingKeBenYueSongS-R-GB" charset="-122"/>
                <a:cs typeface="FZQingKeBenYueSongS-R-GB" charset="-122"/>
              </a:rPr>
              <a:t>01</a:t>
            </a:r>
            <a:endParaRPr kumimoji="1" lang="zh-CN" altLang="en-US" sz="8000" dirty="0">
              <a:solidFill>
                <a:schemeClr val="tx1">
                  <a:lumMod val="75000"/>
                  <a:lumOff val="25000"/>
                </a:schemeClr>
              </a:solidFill>
              <a:latin typeface="FZQingKeBenYueSongS-R-GB" charset="-122"/>
              <a:ea typeface="FZQingKeBenYueSongS-R-GB" charset="-122"/>
              <a:cs typeface="FZQingKeBenYueSongS-R-GB" charset="-122"/>
            </a:endParaRPr>
          </a:p>
        </p:txBody>
      </p:sp>
      <p:sp>
        <p:nvSpPr>
          <p:cNvPr id="6" name="矩形 5"/>
          <p:cNvSpPr/>
          <p:nvPr/>
        </p:nvSpPr>
        <p:spPr>
          <a:xfrm>
            <a:off x="6730643" y="3837967"/>
            <a:ext cx="5055190" cy="590931"/>
          </a:xfrm>
          <a:prstGeom prst="rect">
            <a:avLst/>
          </a:prstGeom>
        </p:spPr>
        <p:txBody>
          <a:bodyPr wrap="square">
            <a:spAutoFit/>
          </a:bodyPr>
          <a:lstStyle/>
          <a:p>
            <a:pPr>
              <a:lnSpc>
                <a:spcPct val="120000"/>
              </a:lnSpc>
            </a:pPr>
            <a:r>
              <a:rPr lang="en-US" altLang="zh-CN" sz="900" dirty="0">
                <a:solidFill>
                  <a:schemeClr val="tx1">
                    <a:lumMod val="65000"/>
                    <a:lumOff val="35000"/>
                  </a:schemeClr>
                </a:solidFill>
                <a:latin typeface="华文细黑" panose="02010600040101010101" pitchFamily="2" charset="-122"/>
                <a:ea typeface="华文细黑" panose="02010600040101010101" pitchFamily="2" charset="-122"/>
              </a:rPr>
              <a:t>This PPT template for the rice husk designer pencil demo works, focusing on the production of high-end design templates, I hope to help your demonstration</a:t>
            </a:r>
          </a:p>
          <a:p>
            <a:pPr>
              <a:lnSpc>
                <a:spcPct val="120000"/>
              </a:lnSpc>
            </a:pPr>
            <a:r>
              <a:rPr lang="en-US" altLang="zh-CN" sz="900" dirty="0">
                <a:solidFill>
                  <a:schemeClr val="tx1">
                    <a:lumMod val="65000"/>
                    <a:lumOff val="35000"/>
                  </a:schemeClr>
                </a:solidFill>
                <a:latin typeface="华文细黑" panose="02010600040101010101" pitchFamily="2" charset="-122"/>
                <a:ea typeface="华文细黑" panose="02010600040101010101" pitchFamily="2" charset="-122"/>
              </a:rPr>
              <a:t>This PPT template for the rice husk designer</a:t>
            </a:r>
            <a:endParaRPr lang="zh-CN" altLang="en-US" sz="900" dirty="0">
              <a:solidFill>
                <a:schemeClr val="tx1">
                  <a:lumMod val="65000"/>
                  <a:lumOff val="35000"/>
                </a:schemeClr>
              </a:solidFill>
              <a:latin typeface="华文细黑" panose="02010600040101010101" pitchFamily="2" charset="-122"/>
              <a:ea typeface="华文细黑" panose="02010600040101010101" pitchFamily="2" charset="-122"/>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809" y="446552"/>
            <a:ext cx="4431845" cy="4431845"/>
          </a:xfrm>
          <a:prstGeom prst="rect">
            <a:avLst/>
          </a:prstGeom>
        </p:spPr>
      </p:pic>
      <p:sp>
        <p:nvSpPr>
          <p:cNvPr id="8" name="矩形 7"/>
          <p:cNvSpPr/>
          <p:nvPr/>
        </p:nvSpPr>
        <p:spPr>
          <a:xfrm>
            <a:off x="4312237" y="3463525"/>
            <a:ext cx="1518834" cy="34290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文本框 8"/>
          <p:cNvSpPr txBox="1"/>
          <p:nvPr/>
        </p:nvSpPr>
        <p:spPr>
          <a:xfrm>
            <a:off x="4985877" y="4247001"/>
            <a:ext cx="1071127" cy="1862048"/>
          </a:xfrm>
          <a:prstGeom prst="rect">
            <a:avLst/>
          </a:prstGeom>
          <a:noFill/>
        </p:spPr>
        <p:txBody>
          <a:bodyPr wrap="none" rtlCol="0">
            <a:spAutoFit/>
          </a:bodyPr>
          <a:lstStyle/>
          <a:p>
            <a:r>
              <a:rPr kumimoji="1" lang="en-US" altLang="zh-CN" sz="11500" dirty="0">
                <a:solidFill>
                  <a:schemeClr val="bg1"/>
                </a:solidFill>
                <a:latin typeface="Source Han Sans CN" charset="-122"/>
                <a:ea typeface="Source Han Sans CN" charset="-122"/>
                <a:cs typeface="Source Han Sans CN" charset="-122"/>
              </a:rPr>
              <a:t>A</a:t>
            </a:r>
            <a:endParaRPr kumimoji="1" lang="zh-CN" altLang="en-US" sz="11500" dirty="0">
              <a:solidFill>
                <a:schemeClr val="bg1"/>
              </a:solidFill>
              <a:latin typeface="Source Han Sans CN" charset="-122"/>
              <a:ea typeface="Source Han Sans CN" charset="-122"/>
              <a:cs typeface="Source Han Sans CN" charset="-122"/>
            </a:endParaRPr>
          </a:p>
        </p:txBody>
      </p:sp>
    </p:spTree>
    <p:extLst>
      <p:ext uri="{BB962C8B-B14F-4D97-AF65-F5344CB8AC3E}">
        <p14:creationId xmlns:p14="http://schemas.microsoft.com/office/powerpoint/2010/main" val="15298258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0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0-#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par>
                                <p:cTn id="9" presetID="2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1000"/>
                                        <p:tgtEl>
                                          <p:spTgt spid="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childTnLst>
                                </p:cTn>
                              </p:par>
                            </p:childTnLst>
                          </p:cTn>
                        </p:par>
                        <p:par>
                          <p:cTn id="16" fill="hold">
                            <p:stCondLst>
                              <p:cond delay="2000"/>
                            </p:stCondLst>
                            <p:childTnLst>
                              <p:par>
                                <p:cTn id="17" presetID="53" presetClass="entr" presetSubtype="16"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par>
                          <p:cTn id="22" fill="hold">
                            <p:stCondLst>
                              <p:cond delay="2500"/>
                            </p:stCondLst>
                            <p:childTnLst>
                              <p:par>
                                <p:cTn id="23" presetID="55" presetClass="entr" presetSubtype="0" fill="hold" grpId="0" nodeType="after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1000" fill="hold"/>
                                        <p:tgtEl>
                                          <p:spTgt spid="4"/>
                                        </p:tgtEl>
                                        <p:attrNameLst>
                                          <p:attrName>ppt_w</p:attrName>
                                        </p:attrNameLst>
                                      </p:cBhvr>
                                      <p:tavLst>
                                        <p:tav tm="0">
                                          <p:val>
                                            <p:strVal val="#ppt_w*0.70"/>
                                          </p:val>
                                        </p:tav>
                                        <p:tav tm="100000">
                                          <p:val>
                                            <p:strVal val="#ppt_w"/>
                                          </p:val>
                                        </p:tav>
                                      </p:tavLst>
                                    </p:anim>
                                    <p:anim calcmode="lin" valueType="num">
                                      <p:cBhvr>
                                        <p:cTn id="26" dur="1000" fill="hold"/>
                                        <p:tgtEl>
                                          <p:spTgt spid="4"/>
                                        </p:tgtEl>
                                        <p:attrNameLst>
                                          <p:attrName>ppt_h</p:attrName>
                                        </p:attrNameLst>
                                      </p:cBhvr>
                                      <p:tavLst>
                                        <p:tav tm="0">
                                          <p:val>
                                            <p:strVal val="#ppt_h"/>
                                          </p:val>
                                        </p:tav>
                                        <p:tav tm="100000">
                                          <p:val>
                                            <p:strVal val="#ppt_h"/>
                                          </p:val>
                                        </p:tav>
                                      </p:tavLst>
                                    </p:anim>
                                    <p:animEffect transition="in" filter="fade">
                                      <p:cBhvr>
                                        <p:cTn id="27" dur="1000"/>
                                        <p:tgtEl>
                                          <p:spTgt spid="4"/>
                                        </p:tgtEl>
                                      </p:cBhvr>
                                    </p:animEffect>
                                  </p:childTnLst>
                                </p:cTn>
                              </p:par>
                            </p:childTnLst>
                          </p:cTn>
                        </p:par>
                        <p:par>
                          <p:cTn id="28" fill="hold">
                            <p:stCondLst>
                              <p:cond delay="3500"/>
                            </p:stCondLst>
                            <p:childTnLst>
                              <p:par>
                                <p:cTn id="29" presetID="10" presetClass="entr" presetSubtype="0"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animBg="1"/>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6415" y="1719089"/>
            <a:ext cx="2082158" cy="2082158"/>
          </a:xfrm>
          <a:prstGeom prst="roundRect">
            <a:avLst>
              <a:gd name="adj" fmla="val 9619"/>
            </a:avLst>
          </a:prstGeom>
          <a:effectLst>
            <a:outerShdw blurRad="63500" sx="104000" sy="104000" algn="ctr" rotWithShape="0">
              <a:prstClr val="black">
                <a:alpha val="13000"/>
              </a:prstClr>
            </a:outerShdw>
          </a:effectLst>
        </p:spPr>
      </p:pic>
      <p:sp>
        <p:nvSpPr>
          <p:cNvPr id="13" name="文本框 12"/>
          <p:cNvSpPr txBox="1"/>
          <p:nvPr/>
        </p:nvSpPr>
        <p:spPr>
          <a:xfrm>
            <a:off x="4620276" y="348343"/>
            <a:ext cx="2951449" cy="523220"/>
          </a:xfrm>
          <a:prstGeom prst="rect">
            <a:avLst/>
          </a:prstGeom>
          <a:noFill/>
        </p:spPr>
        <p:txBody>
          <a:bodyPr wrap="none" rtlCol="0">
            <a:spAutoFit/>
          </a:bodyPr>
          <a:lstStyle/>
          <a:p>
            <a:pPr algn="ctr"/>
            <a:r>
              <a:rPr kumimoji="1" lang="en-US" altLang="zh-CN" sz="2800"/>
              <a:t>YOUR </a:t>
            </a:r>
            <a:r>
              <a:rPr kumimoji="1" lang="en-US" altLang="zh-CN" sz="2800" dirty="0"/>
              <a:t>TEXT HERE</a:t>
            </a:r>
            <a:endParaRPr kumimoji="1" lang="zh-CN" altLang="en-US" sz="2800" dirty="0"/>
          </a:p>
        </p:txBody>
      </p:sp>
      <p:cxnSp>
        <p:nvCxnSpPr>
          <p:cNvPr id="14" name="直线连接符 13"/>
          <p:cNvCxnSpPr/>
          <p:nvPr/>
        </p:nvCxnSpPr>
        <p:spPr>
          <a:xfrm>
            <a:off x="5684157" y="1016000"/>
            <a:ext cx="82368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4768553" y="4058521"/>
            <a:ext cx="2654894" cy="369332"/>
          </a:xfrm>
          <a:prstGeom prst="rect">
            <a:avLst/>
          </a:prstGeom>
          <a:noFill/>
        </p:spPr>
        <p:txBody>
          <a:bodyPr wrap="none" rtlCol="0">
            <a:spAutoFit/>
          </a:bodyPr>
          <a:lstStyle/>
          <a:p>
            <a:r>
              <a:rPr kumimoji="1" lang="en-US" altLang="zh-CN" dirty="0">
                <a:solidFill>
                  <a:schemeClr val="tx1">
                    <a:lumMod val="75000"/>
                    <a:lumOff val="25000"/>
                  </a:schemeClr>
                </a:solidFill>
                <a:latin typeface="Source Han Sans CN Normal" charset="-122"/>
                <a:ea typeface="Source Han Sans CN Normal" charset="-122"/>
                <a:cs typeface="Source Han Sans CN Normal" charset="-122"/>
              </a:rPr>
              <a:t>TYPE</a:t>
            </a:r>
            <a:r>
              <a:rPr kumimoji="1" lang="zh-CN" altLang="en-US" dirty="0">
                <a:solidFill>
                  <a:schemeClr val="tx1">
                    <a:lumMod val="75000"/>
                    <a:lumOff val="25000"/>
                  </a:schemeClr>
                </a:solidFill>
                <a:latin typeface="Source Han Sans CN Normal" charset="-122"/>
                <a:ea typeface="Source Han Sans CN Normal" charset="-122"/>
                <a:cs typeface="Source Han Sans CN Normal" charset="-122"/>
              </a:rPr>
              <a:t> </a:t>
            </a:r>
            <a:r>
              <a:rPr kumimoji="1" lang="en-US" altLang="zh-CN" dirty="0">
                <a:solidFill>
                  <a:schemeClr val="tx1">
                    <a:lumMod val="75000"/>
                    <a:lumOff val="25000"/>
                  </a:schemeClr>
                </a:solidFill>
                <a:latin typeface="Source Han Sans CN Normal" charset="-122"/>
                <a:ea typeface="Source Han Sans CN Normal" charset="-122"/>
                <a:cs typeface="Source Han Sans CN Normal" charset="-122"/>
              </a:rPr>
              <a:t>YOUR</a:t>
            </a:r>
            <a:r>
              <a:rPr kumimoji="1" lang="zh-CN" altLang="en-US" dirty="0">
                <a:solidFill>
                  <a:schemeClr val="tx1">
                    <a:lumMod val="75000"/>
                    <a:lumOff val="25000"/>
                  </a:schemeClr>
                </a:solidFill>
                <a:latin typeface="Source Han Sans CN Normal" charset="-122"/>
                <a:ea typeface="Source Han Sans CN Normal" charset="-122"/>
                <a:cs typeface="Source Han Sans CN Normal" charset="-122"/>
              </a:rPr>
              <a:t> </a:t>
            </a:r>
            <a:r>
              <a:rPr kumimoji="1" lang="en-US" altLang="zh-CN" dirty="0">
                <a:solidFill>
                  <a:schemeClr val="tx1">
                    <a:lumMod val="75000"/>
                    <a:lumOff val="25000"/>
                  </a:schemeClr>
                </a:solidFill>
                <a:latin typeface="Source Han Sans CN Normal" charset="-122"/>
                <a:ea typeface="Source Han Sans CN Normal" charset="-122"/>
                <a:cs typeface="Source Han Sans CN Normal" charset="-122"/>
              </a:rPr>
              <a:t>TITEL</a:t>
            </a:r>
            <a:r>
              <a:rPr kumimoji="1" lang="zh-CN" altLang="en-US" dirty="0">
                <a:solidFill>
                  <a:schemeClr val="tx1">
                    <a:lumMod val="75000"/>
                    <a:lumOff val="25000"/>
                  </a:schemeClr>
                </a:solidFill>
                <a:latin typeface="Source Han Sans CN Normal" charset="-122"/>
                <a:ea typeface="Source Han Sans CN Normal" charset="-122"/>
                <a:cs typeface="Source Han Sans CN Normal" charset="-122"/>
              </a:rPr>
              <a:t> </a:t>
            </a:r>
            <a:r>
              <a:rPr kumimoji="1" lang="en-US" altLang="zh-CN" dirty="0">
                <a:solidFill>
                  <a:schemeClr val="tx1">
                    <a:lumMod val="75000"/>
                    <a:lumOff val="25000"/>
                  </a:schemeClr>
                </a:solidFill>
                <a:latin typeface="Source Han Sans CN Normal" charset="-122"/>
                <a:ea typeface="Source Han Sans CN Normal" charset="-122"/>
                <a:cs typeface="Source Han Sans CN Normal" charset="-122"/>
              </a:rPr>
              <a:t>HERE</a:t>
            </a:r>
            <a:endParaRPr kumimoji="1" lang="zh-CN" altLang="en-US" dirty="0">
              <a:solidFill>
                <a:schemeClr val="tx1">
                  <a:lumMod val="75000"/>
                  <a:lumOff val="25000"/>
                </a:schemeClr>
              </a:solidFill>
              <a:latin typeface="Source Han Sans CN Normal" charset="-122"/>
              <a:ea typeface="Source Han Sans CN Normal" charset="-122"/>
              <a:cs typeface="Source Han Sans CN Normal" charset="-122"/>
            </a:endParaRPr>
          </a:p>
        </p:txBody>
      </p:sp>
      <p:sp>
        <p:nvSpPr>
          <p:cNvPr id="17" name="矩形 16"/>
          <p:cNvSpPr/>
          <p:nvPr/>
        </p:nvSpPr>
        <p:spPr>
          <a:xfrm>
            <a:off x="840567" y="5091217"/>
            <a:ext cx="10510866" cy="806375"/>
          </a:xfrm>
          <a:prstGeom prst="rect">
            <a:avLst/>
          </a:prstGeom>
        </p:spPr>
        <p:txBody>
          <a:bodyPr wrap="square">
            <a:spAutoFit/>
          </a:bodyPr>
          <a:lstStyle/>
          <a:p>
            <a:pPr>
              <a:lnSpc>
                <a:spcPct val="120000"/>
              </a:lnSpc>
            </a:pPr>
            <a:r>
              <a:rPr lang="en-US" altLang="zh-CN" sz="1000" dirty="0">
                <a:solidFill>
                  <a:schemeClr val="tx1">
                    <a:lumMod val="65000"/>
                    <a:lumOff val="35000"/>
                  </a:schemeClr>
                </a:solidFill>
                <a:latin typeface="华文细黑" panose="02010600040101010101" pitchFamily="2" charset="-122"/>
                <a:ea typeface="华文细黑" panose="02010600040101010101" pitchFamily="2" charset="-122"/>
              </a:rPr>
              <a:t>This PPT template for the rice husk designer pencil demo works, focusing on the production of high-end design templates, I hope to help your </a:t>
            </a:r>
            <a:r>
              <a:rPr lang="en-US" altLang="zh-CN" sz="1000" dirty="0" err="1">
                <a:solidFill>
                  <a:schemeClr val="tx1">
                    <a:lumMod val="65000"/>
                    <a:lumOff val="35000"/>
                  </a:schemeClr>
                </a:solidFill>
                <a:latin typeface="华文细黑" panose="02010600040101010101" pitchFamily="2" charset="-122"/>
                <a:ea typeface="华文细黑" panose="02010600040101010101" pitchFamily="2" charset="-122"/>
              </a:rPr>
              <a:t>demonstrationThis</a:t>
            </a:r>
            <a:r>
              <a:rPr lang="en-US" altLang="zh-CN" sz="1000" dirty="0">
                <a:solidFill>
                  <a:schemeClr val="tx1">
                    <a:lumMod val="65000"/>
                    <a:lumOff val="35000"/>
                  </a:schemeClr>
                </a:solidFill>
                <a:latin typeface="华文细黑" panose="02010600040101010101" pitchFamily="2" charset="-122"/>
                <a:ea typeface="华文细黑" panose="02010600040101010101" pitchFamily="2" charset="-122"/>
              </a:rPr>
              <a:t> PPT template for the rice husk designer. This PPT template for the rice husk designer pencil demo works, focusing on the production of high-end design templates, I hope to help your </a:t>
            </a:r>
            <a:r>
              <a:rPr lang="en-US" altLang="zh-CN" sz="1000" dirty="0" err="1">
                <a:solidFill>
                  <a:schemeClr val="tx1">
                    <a:lumMod val="65000"/>
                    <a:lumOff val="35000"/>
                  </a:schemeClr>
                </a:solidFill>
                <a:latin typeface="华文细黑" panose="02010600040101010101" pitchFamily="2" charset="-122"/>
                <a:ea typeface="华文细黑" panose="02010600040101010101" pitchFamily="2" charset="-122"/>
              </a:rPr>
              <a:t>demonstrationThis</a:t>
            </a:r>
            <a:r>
              <a:rPr lang="en-US" altLang="zh-CN" sz="1000" dirty="0">
                <a:solidFill>
                  <a:schemeClr val="tx1">
                    <a:lumMod val="65000"/>
                    <a:lumOff val="35000"/>
                  </a:schemeClr>
                </a:solidFill>
                <a:latin typeface="华文细黑" panose="02010600040101010101" pitchFamily="2" charset="-122"/>
                <a:ea typeface="华文细黑" panose="02010600040101010101" pitchFamily="2" charset="-122"/>
              </a:rPr>
              <a:t> PPT template for the rice husk </a:t>
            </a:r>
            <a:r>
              <a:rPr lang="en-US" altLang="zh-CN" sz="1000" dirty="0" err="1">
                <a:solidFill>
                  <a:schemeClr val="tx1">
                    <a:lumMod val="65000"/>
                    <a:lumOff val="35000"/>
                  </a:schemeClr>
                </a:solidFill>
                <a:latin typeface="华文细黑" panose="02010600040101010101" pitchFamily="2" charset="-122"/>
                <a:ea typeface="华文细黑" panose="02010600040101010101" pitchFamily="2" charset="-122"/>
              </a:rPr>
              <a:t>designerThis</a:t>
            </a:r>
            <a:r>
              <a:rPr lang="en-US" altLang="zh-CN" sz="1000" dirty="0">
                <a:solidFill>
                  <a:schemeClr val="tx1">
                    <a:lumMod val="65000"/>
                    <a:lumOff val="35000"/>
                  </a:schemeClr>
                </a:solidFill>
                <a:latin typeface="华文细黑" panose="02010600040101010101" pitchFamily="2" charset="-122"/>
                <a:ea typeface="华文细黑" panose="02010600040101010101" pitchFamily="2" charset="-122"/>
              </a:rPr>
              <a:t> PPT template for the rice husk designer pencil demo works, focusing on the production of high-end design templates, I hope to help your demonstration This PPT template for the rice husk designer </a:t>
            </a:r>
            <a:r>
              <a:rPr lang="en-US" altLang="zh-CN" sz="1000" dirty="0" err="1">
                <a:solidFill>
                  <a:schemeClr val="tx1">
                    <a:lumMod val="65000"/>
                    <a:lumOff val="35000"/>
                  </a:schemeClr>
                </a:solidFill>
                <a:latin typeface="华文细黑" panose="02010600040101010101" pitchFamily="2" charset="-122"/>
                <a:ea typeface="华文细黑" panose="02010600040101010101" pitchFamily="2" charset="-122"/>
              </a:rPr>
              <a:t>penci</a:t>
            </a:r>
            <a:endParaRPr lang="en-US" altLang="zh-CN" sz="1000" dirty="0">
              <a:solidFill>
                <a:schemeClr val="tx1">
                  <a:lumMod val="65000"/>
                  <a:lumOff val="35000"/>
                </a:schemeClr>
              </a:solidFill>
              <a:latin typeface="华文细黑" panose="02010600040101010101" pitchFamily="2" charset="-122"/>
              <a:ea typeface="华文细黑" panose="02010600040101010101" pitchFamily="2" charset="-122"/>
            </a:endParaRPr>
          </a:p>
        </p:txBody>
      </p:sp>
      <p:grpSp>
        <p:nvGrpSpPr>
          <p:cNvPr id="18" name="组 17"/>
          <p:cNvGrpSpPr/>
          <p:nvPr/>
        </p:nvGrpSpPr>
        <p:grpSpPr>
          <a:xfrm>
            <a:off x="5558029" y="4688114"/>
            <a:ext cx="1075943" cy="112486"/>
            <a:chOff x="5399314" y="4688114"/>
            <a:chExt cx="1075943" cy="112486"/>
          </a:xfrm>
        </p:grpSpPr>
        <p:sp>
          <p:nvSpPr>
            <p:cNvPr id="19" name="椭圆 18"/>
            <p:cNvSpPr/>
            <p:nvPr/>
          </p:nvSpPr>
          <p:spPr>
            <a:xfrm>
              <a:off x="5399314" y="4688114"/>
              <a:ext cx="112486" cy="11248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椭圆 19"/>
            <p:cNvSpPr/>
            <p:nvPr/>
          </p:nvSpPr>
          <p:spPr>
            <a:xfrm>
              <a:off x="5720466" y="4688114"/>
              <a:ext cx="112486" cy="11248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椭圆 20"/>
            <p:cNvSpPr/>
            <p:nvPr/>
          </p:nvSpPr>
          <p:spPr>
            <a:xfrm>
              <a:off x="6041618" y="4688114"/>
              <a:ext cx="112486" cy="11248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椭圆 21"/>
            <p:cNvSpPr/>
            <p:nvPr/>
          </p:nvSpPr>
          <p:spPr>
            <a:xfrm>
              <a:off x="6362771" y="4688114"/>
              <a:ext cx="112486" cy="11248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14678770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ppt_w*0.70"/>
                                          </p:val>
                                        </p:tav>
                                        <p:tav tm="100000">
                                          <p:val>
                                            <p:strVal val="#ppt_w"/>
                                          </p:val>
                                        </p:tav>
                                      </p:tavLst>
                                    </p:anim>
                                    <p:anim calcmode="lin" valueType="num">
                                      <p:cBhvr>
                                        <p:cTn id="8" dur="1000" fill="hold"/>
                                        <p:tgtEl>
                                          <p:spTgt spid="3"/>
                                        </p:tgtEl>
                                        <p:attrNameLst>
                                          <p:attrName>ppt_h</p:attrName>
                                        </p:attrNameLst>
                                      </p:cBhvr>
                                      <p:tavLst>
                                        <p:tav tm="0">
                                          <p:val>
                                            <p:strVal val="#ppt_h"/>
                                          </p:val>
                                        </p:tav>
                                        <p:tav tm="100000">
                                          <p:val>
                                            <p:strVal val="#ppt_h"/>
                                          </p:val>
                                        </p:tav>
                                      </p:tavLst>
                                    </p:anim>
                                    <p:animEffect transition="in" filter="fade">
                                      <p:cBhvr>
                                        <p:cTn id="9" dur="10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 calcmode="lin" valueType="num">
                                      <p:cBhvr additive="base">
                                        <p:cTn id="14" dur="500"/>
                                        <p:tgtEl>
                                          <p:spTgt spid="16"/>
                                        </p:tgtEl>
                                        <p:attrNameLst>
                                          <p:attrName>ppt_y</p:attrName>
                                        </p:attrNameLst>
                                      </p:cBhvr>
                                      <p:tavLst>
                                        <p:tav tm="0">
                                          <p:val>
                                            <p:strVal val="#ppt_y+#ppt_h*1.125000"/>
                                          </p:val>
                                        </p:tav>
                                        <p:tav tm="100000">
                                          <p:val>
                                            <p:strVal val="#ppt_y"/>
                                          </p:val>
                                        </p:tav>
                                      </p:tavLst>
                                    </p:anim>
                                    <p:animEffect transition="in" filter="wipe(up)">
                                      <p:cBhvr>
                                        <p:cTn id="15" dur="500"/>
                                        <p:tgtEl>
                                          <p:spTgt spid="16"/>
                                        </p:tgtEl>
                                      </p:cBhvr>
                                    </p:animEffect>
                                  </p:childTnLst>
                                </p:cTn>
                              </p:par>
                              <p:par>
                                <p:cTn id="16" presetID="10" presetClass="entr" presetSubtype="0" fill="hold" nodeType="withEffect">
                                  <p:stCondLst>
                                    <p:cond delay="50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1000"/>
                                        <p:tgtEl>
                                          <p:spTgt spid="18"/>
                                        </p:tgtEl>
                                      </p:cBhvr>
                                    </p:animEffect>
                                  </p:childTnLst>
                                </p:cTn>
                              </p:par>
                            </p:childTnLst>
                          </p:cTn>
                        </p:par>
                        <p:par>
                          <p:cTn id="19" fill="hold">
                            <p:stCondLst>
                              <p:cond delay="1500"/>
                            </p:stCondLst>
                            <p:childTnLst>
                              <p:par>
                                <p:cTn id="20" presetID="22" presetClass="entr" presetSubtype="1"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up)">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7209" y="2899098"/>
            <a:ext cx="6335706" cy="3957987"/>
          </a:xfrm>
          <a:prstGeom prst="rect">
            <a:avLst/>
          </a:prstGeom>
        </p:spPr>
      </p:pic>
      <p:sp>
        <p:nvSpPr>
          <p:cNvPr id="6" name="Rectangle 113"/>
          <p:cNvSpPr>
            <a:spLocks noChangeArrowheads="1"/>
          </p:cNvSpPr>
          <p:nvPr/>
        </p:nvSpPr>
        <p:spPr bwMode="auto">
          <a:xfrm>
            <a:off x="667878" y="2657901"/>
            <a:ext cx="2615448" cy="543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2843" tIns="91422" rIns="182843" bIns="91422">
            <a:spAutoFit/>
          </a:bodyPr>
          <a:lstStyle>
            <a:lvl1pPr>
              <a:defRPr sz="3600">
                <a:solidFill>
                  <a:schemeClr val="tx1"/>
                </a:solidFill>
                <a:latin typeface="Lato Light" charset="0"/>
              </a:defRPr>
            </a:lvl1pPr>
            <a:lvl2pPr marL="742950" indent="-285750">
              <a:defRPr sz="3600">
                <a:solidFill>
                  <a:schemeClr val="tx1"/>
                </a:solidFill>
                <a:latin typeface="Lato Light" charset="0"/>
              </a:defRPr>
            </a:lvl2pPr>
            <a:lvl3pPr marL="1143000" indent="-228600">
              <a:defRPr sz="3600">
                <a:solidFill>
                  <a:schemeClr val="tx1"/>
                </a:solidFill>
                <a:latin typeface="Lato Light" charset="0"/>
              </a:defRPr>
            </a:lvl3pPr>
            <a:lvl4pPr marL="1600200" indent="-228600">
              <a:defRPr sz="3600">
                <a:solidFill>
                  <a:schemeClr val="tx1"/>
                </a:solidFill>
                <a:latin typeface="Lato Light" charset="0"/>
              </a:defRPr>
            </a:lvl4pPr>
            <a:lvl5pPr marL="2057400" indent="-228600">
              <a:defRPr sz="3600">
                <a:solidFill>
                  <a:schemeClr val="tx1"/>
                </a:solidFill>
                <a:latin typeface="Lato Light" charset="0"/>
              </a:defRPr>
            </a:lvl5pPr>
            <a:lvl6pPr marL="2514600" indent="-228600" defTabSz="1827213" eaLnBrk="0" fontAlgn="base" hangingPunct="0">
              <a:spcBef>
                <a:spcPct val="0"/>
              </a:spcBef>
              <a:spcAft>
                <a:spcPct val="0"/>
              </a:spcAft>
              <a:defRPr sz="3600">
                <a:solidFill>
                  <a:schemeClr val="tx1"/>
                </a:solidFill>
                <a:latin typeface="Lato Light" charset="0"/>
              </a:defRPr>
            </a:lvl6pPr>
            <a:lvl7pPr marL="2971800" indent="-228600" defTabSz="1827213" eaLnBrk="0" fontAlgn="base" hangingPunct="0">
              <a:spcBef>
                <a:spcPct val="0"/>
              </a:spcBef>
              <a:spcAft>
                <a:spcPct val="0"/>
              </a:spcAft>
              <a:defRPr sz="3600">
                <a:solidFill>
                  <a:schemeClr val="tx1"/>
                </a:solidFill>
                <a:latin typeface="Lato Light" charset="0"/>
              </a:defRPr>
            </a:lvl7pPr>
            <a:lvl8pPr marL="3429000" indent="-228600" defTabSz="1827213" eaLnBrk="0" fontAlgn="base" hangingPunct="0">
              <a:spcBef>
                <a:spcPct val="0"/>
              </a:spcBef>
              <a:spcAft>
                <a:spcPct val="0"/>
              </a:spcAft>
              <a:defRPr sz="3600">
                <a:solidFill>
                  <a:schemeClr val="tx1"/>
                </a:solidFill>
                <a:latin typeface="Lato Light" charset="0"/>
              </a:defRPr>
            </a:lvl8pPr>
            <a:lvl9pPr marL="3886200" indent="-228600" defTabSz="1827213" eaLnBrk="0" fontAlgn="base" hangingPunct="0">
              <a:spcBef>
                <a:spcPct val="0"/>
              </a:spcBef>
              <a:spcAft>
                <a:spcPct val="0"/>
              </a:spcAft>
              <a:defRPr sz="3600">
                <a:solidFill>
                  <a:schemeClr val="tx1"/>
                </a:solidFill>
                <a:latin typeface="Lato Light" charset="0"/>
              </a:defRPr>
            </a:lvl9pPr>
          </a:lstStyle>
          <a:p>
            <a:pPr algn="ctr" eaLnBrk="1" hangingPunct="1">
              <a:lnSpc>
                <a:spcPct val="130000"/>
              </a:lnSpc>
            </a:pPr>
            <a:r>
              <a:rPr lang="en-US" altLang="zh-CN" sz="2000" dirty="0">
                <a:solidFill>
                  <a:schemeClr val="tx1">
                    <a:lumMod val="85000"/>
                    <a:lumOff val="15000"/>
                  </a:schemeClr>
                </a:solidFill>
                <a:latin typeface="Arial" charset="0"/>
                <a:ea typeface="微软雅黑" charset="-122"/>
                <a:cs typeface="Roboto Regular" charset="0"/>
                <a:sym typeface="Arial" charset="0"/>
              </a:rPr>
              <a:t>YOUR</a:t>
            </a:r>
            <a:r>
              <a:rPr lang="zh-CN" altLang="en-US" sz="2000" dirty="0">
                <a:solidFill>
                  <a:schemeClr val="tx1">
                    <a:lumMod val="85000"/>
                    <a:lumOff val="15000"/>
                  </a:schemeClr>
                </a:solidFill>
                <a:latin typeface="Arial" charset="0"/>
                <a:ea typeface="微软雅黑" charset="-122"/>
                <a:cs typeface="Roboto Regular" charset="0"/>
                <a:sym typeface="Arial" charset="0"/>
              </a:rPr>
              <a:t> </a:t>
            </a:r>
            <a:r>
              <a:rPr lang="en-US" altLang="zh-CN" sz="2000" dirty="0">
                <a:solidFill>
                  <a:schemeClr val="tx1">
                    <a:lumMod val="85000"/>
                    <a:lumOff val="15000"/>
                  </a:schemeClr>
                </a:solidFill>
                <a:latin typeface="Arial" charset="0"/>
                <a:ea typeface="微软雅黑" charset="-122"/>
                <a:cs typeface="Roboto Regular" charset="0"/>
                <a:sym typeface="Arial" charset="0"/>
              </a:rPr>
              <a:t>TEXT</a:t>
            </a:r>
            <a:r>
              <a:rPr lang="zh-CN" altLang="en-US" sz="2000" dirty="0">
                <a:solidFill>
                  <a:schemeClr val="tx1">
                    <a:lumMod val="85000"/>
                    <a:lumOff val="15000"/>
                  </a:schemeClr>
                </a:solidFill>
                <a:latin typeface="Arial" charset="0"/>
                <a:ea typeface="微软雅黑" charset="-122"/>
                <a:cs typeface="Roboto Regular" charset="0"/>
                <a:sym typeface="Arial" charset="0"/>
              </a:rPr>
              <a:t> </a:t>
            </a:r>
            <a:r>
              <a:rPr lang="en-US" altLang="zh-CN" sz="2000" dirty="0">
                <a:solidFill>
                  <a:schemeClr val="tx1">
                    <a:lumMod val="85000"/>
                    <a:lumOff val="15000"/>
                  </a:schemeClr>
                </a:solidFill>
                <a:latin typeface="Arial" charset="0"/>
                <a:ea typeface="微软雅黑" charset="-122"/>
                <a:cs typeface="Roboto Regular" charset="0"/>
                <a:sym typeface="Arial" charset="0"/>
              </a:rPr>
              <a:t>HERE</a:t>
            </a:r>
          </a:p>
        </p:txBody>
      </p:sp>
      <p:sp>
        <p:nvSpPr>
          <p:cNvPr id="7" name="is1ide-文本框 18"/>
          <p:cNvSpPr txBox="1"/>
          <p:nvPr/>
        </p:nvSpPr>
        <p:spPr>
          <a:xfrm>
            <a:off x="770049" y="3924945"/>
            <a:ext cx="3611296" cy="1233234"/>
          </a:xfrm>
          <a:prstGeom prst="rect">
            <a:avLst/>
          </a:prstGeom>
          <a:noFill/>
        </p:spPr>
        <p:txBody>
          <a:bodyPr wrap="square">
            <a:noAutofit/>
          </a:bodyPr>
          <a:lstStyle/>
          <a:p>
            <a:pPr>
              <a:lnSpc>
                <a:spcPct val="120000"/>
              </a:lnSpc>
            </a:pPr>
            <a:r>
              <a:rPr lang="en-US" altLang="zh-CN" sz="1100" dirty="0">
                <a:solidFill>
                  <a:schemeClr val="tx1">
                    <a:lumMod val="65000"/>
                    <a:lumOff val="35000"/>
                  </a:schemeClr>
                </a:solidFill>
                <a:latin typeface="华文细黑" panose="02010600040101010101" pitchFamily="2" charset="-122"/>
                <a:ea typeface="华文细黑" panose="02010600040101010101" pitchFamily="2" charset="-122"/>
              </a:rPr>
              <a:t>This PPT template for the rice husk designer pencil demo works, focusing on the production of high-end design templates, I hope to help your </a:t>
            </a:r>
            <a:r>
              <a:rPr lang="en-US" altLang="zh-CN" sz="1100" dirty="0" err="1">
                <a:solidFill>
                  <a:schemeClr val="tx1">
                    <a:lumMod val="65000"/>
                    <a:lumOff val="35000"/>
                  </a:schemeClr>
                </a:solidFill>
                <a:latin typeface="华文细黑" panose="02010600040101010101" pitchFamily="2" charset="-122"/>
                <a:ea typeface="华文细黑" panose="02010600040101010101" pitchFamily="2" charset="-122"/>
              </a:rPr>
              <a:t>demonstrationThis</a:t>
            </a:r>
            <a:r>
              <a:rPr lang="en-US" altLang="zh-CN" sz="1100" dirty="0">
                <a:solidFill>
                  <a:schemeClr val="tx1">
                    <a:lumMod val="65000"/>
                    <a:lumOff val="35000"/>
                  </a:schemeClr>
                </a:solidFill>
                <a:latin typeface="华文细黑" panose="02010600040101010101" pitchFamily="2" charset="-122"/>
                <a:ea typeface="华文细黑" panose="02010600040101010101" pitchFamily="2" charset="-122"/>
              </a:rPr>
              <a:t> PPT template for the rice husk designer</a:t>
            </a:r>
            <a:r>
              <a:rPr lang="zh-CN" altLang="en-US" sz="11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1100" dirty="0">
                <a:solidFill>
                  <a:schemeClr val="tx1">
                    <a:lumMod val="65000"/>
                    <a:lumOff val="35000"/>
                  </a:schemeClr>
                </a:solidFill>
                <a:latin typeface="华文细黑" panose="02010600040101010101" pitchFamily="2" charset="-122"/>
                <a:ea typeface="华文细黑" panose="02010600040101010101" pitchFamily="2" charset="-122"/>
              </a:rPr>
              <a:t>This PPT template </a:t>
            </a:r>
            <a:endParaRPr lang="zh-CN" altLang="en-US" sz="1100" dirty="0">
              <a:solidFill>
                <a:schemeClr val="tx1">
                  <a:lumMod val="65000"/>
                  <a:lumOff val="35000"/>
                </a:schemeClr>
              </a:solidFill>
              <a:latin typeface="华文细黑" panose="02010600040101010101" pitchFamily="2" charset="-122"/>
              <a:ea typeface="华文细黑" panose="02010600040101010101" pitchFamily="2" charset="-122"/>
            </a:endParaRPr>
          </a:p>
        </p:txBody>
      </p:sp>
      <p:sp>
        <p:nvSpPr>
          <p:cNvPr id="8" name="文本框 7"/>
          <p:cNvSpPr txBox="1"/>
          <p:nvPr/>
        </p:nvSpPr>
        <p:spPr>
          <a:xfrm>
            <a:off x="753117" y="3530561"/>
            <a:ext cx="2778325" cy="307777"/>
          </a:xfrm>
          <a:prstGeom prst="rect">
            <a:avLst/>
          </a:prstGeom>
          <a:noFill/>
        </p:spPr>
        <p:txBody>
          <a:bodyPr wrap="none" rtlCol="0">
            <a:spAutoFit/>
          </a:bodyPr>
          <a:lstStyle/>
          <a:p>
            <a:r>
              <a:rPr kumimoji="1" lang="en-US" altLang="zh-CN" sz="1400" dirty="0">
                <a:solidFill>
                  <a:schemeClr val="tx1">
                    <a:lumMod val="75000"/>
                    <a:lumOff val="25000"/>
                  </a:schemeClr>
                </a:solidFill>
                <a:latin typeface="Source Han Sans CN Normal" charset="-122"/>
                <a:ea typeface="Source Han Sans CN Normal" charset="-122"/>
                <a:cs typeface="Source Han Sans CN Normal" charset="-122"/>
              </a:rPr>
              <a:t>PLEASE</a:t>
            </a:r>
            <a:r>
              <a:rPr kumimoji="1" lang="zh-CN" altLang="en-US" sz="1400" dirty="0">
                <a:solidFill>
                  <a:schemeClr val="tx1">
                    <a:lumMod val="75000"/>
                    <a:lumOff val="25000"/>
                  </a:schemeClr>
                </a:solidFill>
                <a:latin typeface="Source Han Sans CN Normal" charset="-122"/>
                <a:ea typeface="Source Han Sans CN Normal" charset="-122"/>
                <a:cs typeface="Source Han Sans CN Normal" charset="-122"/>
              </a:rPr>
              <a:t> </a:t>
            </a:r>
            <a:r>
              <a:rPr kumimoji="1" lang="en-US" altLang="zh-CN" sz="1400" dirty="0">
                <a:solidFill>
                  <a:schemeClr val="tx1">
                    <a:lumMod val="75000"/>
                    <a:lumOff val="25000"/>
                  </a:schemeClr>
                </a:solidFill>
                <a:latin typeface="Source Han Sans CN Normal" charset="-122"/>
                <a:ea typeface="Source Han Sans CN Normal" charset="-122"/>
                <a:cs typeface="Source Han Sans CN Normal" charset="-122"/>
              </a:rPr>
              <a:t>TYPE</a:t>
            </a:r>
            <a:r>
              <a:rPr kumimoji="1" lang="zh-CN" altLang="en-US" sz="1400" dirty="0">
                <a:solidFill>
                  <a:schemeClr val="tx1">
                    <a:lumMod val="75000"/>
                    <a:lumOff val="25000"/>
                  </a:schemeClr>
                </a:solidFill>
                <a:latin typeface="Source Han Sans CN Normal" charset="-122"/>
                <a:ea typeface="Source Han Sans CN Normal" charset="-122"/>
                <a:cs typeface="Source Han Sans CN Normal" charset="-122"/>
              </a:rPr>
              <a:t> </a:t>
            </a:r>
            <a:r>
              <a:rPr kumimoji="1" lang="en-US" altLang="zh-CN" sz="1400" dirty="0">
                <a:solidFill>
                  <a:schemeClr val="tx1">
                    <a:lumMod val="75000"/>
                    <a:lumOff val="25000"/>
                  </a:schemeClr>
                </a:solidFill>
                <a:latin typeface="Source Han Sans CN Normal" charset="-122"/>
                <a:ea typeface="Source Han Sans CN Normal" charset="-122"/>
                <a:cs typeface="Source Han Sans CN Normal" charset="-122"/>
              </a:rPr>
              <a:t>YOUR</a:t>
            </a:r>
            <a:r>
              <a:rPr kumimoji="1" lang="zh-CN" altLang="en-US" sz="1400" dirty="0">
                <a:solidFill>
                  <a:schemeClr val="tx1">
                    <a:lumMod val="75000"/>
                    <a:lumOff val="25000"/>
                  </a:schemeClr>
                </a:solidFill>
                <a:latin typeface="Source Han Sans CN Normal" charset="-122"/>
                <a:ea typeface="Source Han Sans CN Normal" charset="-122"/>
                <a:cs typeface="Source Han Sans CN Normal" charset="-122"/>
              </a:rPr>
              <a:t> </a:t>
            </a:r>
            <a:r>
              <a:rPr kumimoji="1" lang="en-US" altLang="zh-CN" sz="1400" dirty="0">
                <a:solidFill>
                  <a:schemeClr val="tx1">
                    <a:lumMod val="75000"/>
                    <a:lumOff val="25000"/>
                  </a:schemeClr>
                </a:solidFill>
                <a:latin typeface="Source Han Sans CN Normal" charset="-122"/>
                <a:ea typeface="Source Han Sans CN Normal" charset="-122"/>
                <a:cs typeface="Source Han Sans CN Normal" charset="-122"/>
              </a:rPr>
              <a:t>TITEL</a:t>
            </a:r>
            <a:r>
              <a:rPr kumimoji="1" lang="zh-CN" altLang="en-US" sz="1400" dirty="0">
                <a:solidFill>
                  <a:schemeClr val="tx1">
                    <a:lumMod val="75000"/>
                    <a:lumOff val="25000"/>
                  </a:schemeClr>
                </a:solidFill>
                <a:latin typeface="Source Han Sans CN Normal" charset="-122"/>
                <a:ea typeface="Source Han Sans CN Normal" charset="-122"/>
                <a:cs typeface="Source Han Sans CN Normal" charset="-122"/>
              </a:rPr>
              <a:t> </a:t>
            </a:r>
            <a:r>
              <a:rPr kumimoji="1" lang="en-US" altLang="zh-CN" sz="1400" dirty="0">
                <a:solidFill>
                  <a:schemeClr val="tx1">
                    <a:lumMod val="75000"/>
                    <a:lumOff val="25000"/>
                  </a:schemeClr>
                </a:solidFill>
                <a:latin typeface="Source Han Sans CN Normal" charset="-122"/>
                <a:ea typeface="Source Han Sans CN Normal" charset="-122"/>
                <a:cs typeface="Source Han Sans CN Normal" charset="-122"/>
              </a:rPr>
              <a:t>HERE</a:t>
            </a:r>
            <a:endParaRPr kumimoji="1" lang="zh-CN" altLang="en-US" sz="1400" dirty="0">
              <a:solidFill>
                <a:schemeClr val="tx1">
                  <a:lumMod val="75000"/>
                  <a:lumOff val="25000"/>
                </a:schemeClr>
              </a:solidFill>
              <a:latin typeface="Source Han Sans CN Normal" charset="-122"/>
              <a:ea typeface="Source Han Sans CN Normal" charset="-122"/>
              <a:cs typeface="Source Han Sans CN Normal" charset="-122"/>
            </a:endParaRPr>
          </a:p>
        </p:txBody>
      </p:sp>
      <p:sp>
        <p:nvSpPr>
          <p:cNvPr id="9" name="矩形 8"/>
          <p:cNvSpPr/>
          <p:nvPr/>
        </p:nvSpPr>
        <p:spPr>
          <a:xfrm>
            <a:off x="7315745" y="1053885"/>
            <a:ext cx="4876256" cy="3905573"/>
          </a:xfrm>
          <a:prstGeom prst="rect">
            <a:avLst/>
          </a:prstGeom>
          <a:solidFill>
            <a:schemeClr val="tx1">
              <a:alpha val="7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Rectangle 113"/>
          <p:cNvSpPr>
            <a:spLocks noChangeArrowheads="1"/>
          </p:cNvSpPr>
          <p:nvPr/>
        </p:nvSpPr>
        <p:spPr bwMode="auto">
          <a:xfrm>
            <a:off x="7466880" y="1503330"/>
            <a:ext cx="2158786" cy="47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2843" tIns="91422" rIns="182843" bIns="91422">
            <a:spAutoFit/>
          </a:bodyPr>
          <a:lstStyle>
            <a:lvl1pPr>
              <a:defRPr sz="3600">
                <a:solidFill>
                  <a:schemeClr val="tx1"/>
                </a:solidFill>
                <a:latin typeface="Lato Light" charset="0"/>
              </a:defRPr>
            </a:lvl1pPr>
            <a:lvl2pPr marL="742950" indent="-285750">
              <a:defRPr sz="3600">
                <a:solidFill>
                  <a:schemeClr val="tx1"/>
                </a:solidFill>
                <a:latin typeface="Lato Light" charset="0"/>
              </a:defRPr>
            </a:lvl2pPr>
            <a:lvl3pPr marL="1143000" indent="-228600">
              <a:defRPr sz="3600">
                <a:solidFill>
                  <a:schemeClr val="tx1"/>
                </a:solidFill>
                <a:latin typeface="Lato Light" charset="0"/>
              </a:defRPr>
            </a:lvl3pPr>
            <a:lvl4pPr marL="1600200" indent="-228600">
              <a:defRPr sz="3600">
                <a:solidFill>
                  <a:schemeClr val="tx1"/>
                </a:solidFill>
                <a:latin typeface="Lato Light" charset="0"/>
              </a:defRPr>
            </a:lvl4pPr>
            <a:lvl5pPr marL="2057400" indent="-228600">
              <a:defRPr sz="3600">
                <a:solidFill>
                  <a:schemeClr val="tx1"/>
                </a:solidFill>
                <a:latin typeface="Lato Light" charset="0"/>
              </a:defRPr>
            </a:lvl5pPr>
            <a:lvl6pPr marL="2514600" indent="-228600" defTabSz="1827213" eaLnBrk="0" fontAlgn="base" hangingPunct="0">
              <a:spcBef>
                <a:spcPct val="0"/>
              </a:spcBef>
              <a:spcAft>
                <a:spcPct val="0"/>
              </a:spcAft>
              <a:defRPr sz="3600">
                <a:solidFill>
                  <a:schemeClr val="tx1"/>
                </a:solidFill>
                <a:latin typeface="Lato Light" charset="0"/>
              </a:defRPr>
            </a:lvl6pPr>
            <a:lvl7pPr marL="2971800" indent="-228600" defTabSz="1827213" eaLnBrk="0" fontAlgn="base" hangingPunct="0">
              <a:spcBef>
                <a:spcPct val="0"/>
              </a:spcBef>
              <a:spcAft>
                <a:spcPct val="0"/>
              </a:spcAft>
              <a:defRPr sz="3600">
                <a:solidFill>
                  <a:schemeClr val="tx1"/>
                </a:solidFill>
                <a:latin typeface="Lato Light" charset="0"/>
              </a:defRPr>
            </a:lvl7pPr>
            <a:lvl8pPr marL="3429000" indent="-228600" defTabSz="1827213" eaLnBrk="0" fontAlgn="base" hangingPunct="0">
              <a:spcBef>
                <a:spcPct val="0"/>
              </a:spcBef>
              <a:spcAft>
                <a:spcPct val="0"/>
              </a:spcAft>
              <a:defRPr sz="3600">
                <a:solidFill>
                  <a:schemeClr val="tx1"/>
                </a:solidFill>
                <a:latin typeface="Lato Light" charset="0"/>
              </a:defRPr>
            </a:lvl8pPr>
            <a:lvl9pPr marL="3886200" indent="-228600" defTabSz="1827213" eaLnBrk="0" fontAlgn="base" hangingPunct="0">
              <a:spcBef>
                <a:spcPct val="0"/>
              </a:spcBef>
              <a:spcAft>
                <a:spcPct val="0"/>
              </a:spcAft>
              <a:defRPr sz="3600">
                <a:solidFill>
                  <a:schemeClr val="tx1"/>
                </a:solidFill>
                <a:latin typeface="Lato Light" charset="0"/>
              </a:defRPr>
            </a:lvl9pPr>
          </a:lstStyle>
          <a:p>
            <a:pPr eaLnBrk="1" hangingPunct="1">
              <a:lnSpc>
                <a:spcPct val="130000"/>
              </a:lnSpc>
            </a:pPr>
            <a:r>
              <a:rPr lang="en-US" altLang="zh-CN" sz="1600" dirty="0">
                <a:solidFill>
                  <a:schemeClr val="bg1"/>
                </a:solidFill>
                <a:latin typeface="Arial" charset="0"/>
                <a:ea typeface="微软雅黑" charset="-122"/>
                <a:cs typeface="Roboto Regular" charset="0"/>
                <a:sym typeface="Arial" charset="0"/>
              </a:rPr>
              <a:t>YOUR</a:t>
            </a:r>
            <a:r>
              <a:rPr lang="zh-CN" altLang="en-US" sz="1600" dirty="0">
                <a:solidFill>
                  <a:schemeClr val="bg1"/>
                </a:solidFill>
                <a:latin typeface="Arial" charset="0"/>
                <a:ea typeface="微软雅黑" charset="-122"/>
                <a:cs typeface="Roboto Regular" charset="0"/>
                <a:sym typeface="Arial" charset="0"/>
              </a:rPr>
              <a:t> </a:t>
            </a:r>
            <a:r>
              <a:rPr lang="en-US" altLang="zh-CN" sz="1600" dirty="0">
                <a:solidFill>
                  <a:schemeClr val="bg1"/>
                </a:solidFill>
                <a:latin typeface="Arial" charset="0"/>
                <a:ea typeface="微软雅黑" charset="-122"/>
                <a:cs typeface="Roboto Regular" charset="0"/>
                <a:sym typeface="Arial" charset="0"/>
              </a:rPr>
              <a:t>TEXT</a:t>
            </a:r>
            <a:r>
              <a:rPr lang="zh-CN" altLang="en-US" sz="1600" dirty="0">
                <a:solidFill>
                  <a:schemeClr val="bg1"/>
                </a:solidFill>
                <a:latin typeface="Arial" charset="0"/>
                <a:ea typeface="微软雅黑" charset="-122"/>
                <a:cs typeface="Roboto Regular" charset="0"/>
                <a:sym typeface="Arial" charset="0"/>
              </a:rPr>
              <a:t> </a:t>
            </a:r>
            <a:r>
              <a:rPr lang="en-US" altLang="zh-CN" sz="1600" dirty="0">
                <a:solidFill>
                  <a:schemeClr val="bg1"/>
                </a:solidFill>
                <a:latin typeface="Arial" charset="0"/>
                <a:ea typeface="微软雅黑" charset="-122"/>
                <a:cs typeface="Roboto Regular" charset="0"/>
                <a:sym typeface="Arial" charset="0"/>
              </a:rPr>
              <a:t>HERE</a:t>
            </a:r>
          </a:p>
        </p:txBody>
      </p:sp>
      <p:sp>
        <p:nvSpPr>
          <p:cNvPr id="11" name="is1ide-文本框 18"/>
          <p:cNvSpPr txBox="1"/>
          <p:nvPr/>
        </p:nvSpPr>
        <p:spPr>
          <a:xfrm>
            <a:off x="7563861" y="2018359"/>
            <a:ext cx="4565433" cy="1233234"/>
          </a:xfrm>
          <a:prstGeom prst="rect">
            <a:avLst/>
          </a:prstGeom>
          <a:noFill/>
        </p:spPr>
        <p:txBody>
          <a:bodyPr wrap="square">
            <a:noAutofit/>
          </a:bodyPr>
          <a:lstStyle/>
          <a:p>
            <a:pPr>
              <a:lnSpc>
                <a:spcPct val="120000"/>
              </a:lnSpc>
            </a:pPr>
            <a:r>
              <a:rPr lang="en-US" altLang="zh-CN" sz="1100" dirty="0">
                <a:solidFill>
                  <a:schemeClr val="bg1"/>
                </a:solidFill>
                <a:latin typeface="华文细黑" panose="02010600040101010101" pitchFamily="2" charset="-122"/>
                <a:ea typeface="华文细黑" panose="02010600040101010101" pitchFamily="2" charset="-122"/>
              </a:rPr>
              <a:t>This PPT template for the rice husk designer pencil demo works, focusing on the production of high-end design templates, I hope to help your </a:t>
            </a:r>
            <a:r>
              <a:rPr lang="en-US" altLang="zh-CN" sz="1100" dirty="0" err="1">
                <a:solidFill>
                  <a:schemeClr val="bg1"/>
                </a:solidFill>
                <a:latin typeface="华文细黑" panose="02010600040101010101" pitchFamily="2" charset="-122"/>
                <a:ea typeface="华文细黑" panose="02010600040101010101" pitchFamily="2" charset="-122"/>
              </a:rPr>
              <a:t>demonstrationThis</a:t>
            </a:r>
            <a:r>
              <a:rPr lang="en-US" altLang="zh-CN" sz="1100" dirty="0">
                <a:solidFill>
                  <a:schemeClr val="bg1"/>
                </a:solidFill>
                <a:latin typeface="华文细黑" panose="02010600040101010101" pitchFamily="2" charset="-122"/>
                <a:ea typeface="华文细黑" panose="02010600040101010101" pitchFamily="2" charset="-122"/>
              </a:rPr>
              <a:t> PPT template for the rice husk designer</a:t>
            </a:r>
            <a:r>
              <a:rPr lang="zh-CN" altLang="en-US" sz="1100" dirty="0">
                <a:solidFill>
                  <a:schemeClr val="bg1"/>
                </a:solidFill>
                <a:latin typeface="华文细黑" panose="02010600040101010101" pitchFamily="2" charset="-122"/>
                <a:ea typeface="华文细黑" panose="02010600040101010101" pitchFamily="2" charset="-122"/>
              </a:rPr>
              <a:t> </a:t>
            </a:r>
            <a:r>
              <a:rPr lang="en-US" altLang="zh-CN" sz="1100" dirty="0">
                <a:solidFill>
                  <a:schemeClr val="bg1"/>
                </a:solidFill>
                <a:latin typeface="华文细黑" panose="02010600040101010101" pitchFamily="2" charset="-122"/>
                <a:ea typeface="华文细黑" panose="02010600040101010101" pitchFamily="2" charset="-122"/>
              </a:rPr>
              <a:t>This PPT template </a:t>
            </a:r>
            <a:endParaRPr lang="zh-CN" altLang="en-US" sz="1100" dirty="0">
              <a:solidFill>
                <a:schemeClr val="bg1"/>
              </a:solidFill>
              <a:latin typeface="华文细黑" panose="02010600040101010101" pitchFamily="2" charset="-122"/>
              <a:ea typeface="华文细黑" panose="02010600040101010101" pitchFamily="2" charset="-122"/>
            </a:endParaRPr>
          </a:p>
        </p:txBody>
      </p:sp>
      <p:sp>
        <p:nvSpPr>
          <p:cNvPr id="12" name="is1ide-文本框 18"/>
          <p:cNvSpPr txBox="1"/>
          <p:nvPr/>
        </p:nvSpPr>
        <p:spPr>
          <a:xfrm>
            <a:off x="7563860" y="3308328"/>
            <a:ext cx="4565433" cy="1233234"/>
          </a:xfrm>
          <a:prstGeom prst="rect">
            <a:avLst/>
          </a:prstGeom>
          <a:noFill/>
        </p:spPr>
        <p:txBody>
          <a:bodyPr wrap="square">
            <a:noAutofit/>
          </a:bodyPr>
          <a:lstStyle/>
          <a:p>
            <a:pPr>
              <a:lnSpc>
                <a:spcPct val="120000"/>
              </a:lnSpc>
            </a:pPr>
            <a:r>
              <a:rPr lang="en-US" altLang="zh-CN" sz="1100" dirty="0">
                <a:solidFill>
                  <a:schemeClr val="bg1"/>
                </a:solidFill>
                <a:latin typeface="华文细黑" panose="02010600040101010101" pitchFamily="2" charset="-122"/>
                <a:ea typeface="华文细黑" panose="02010600040101010101" pitchFamily="2" charset="-122"/>
              </a:rPr>
              <a:t>This PPT template for the rice husk designer pencil demo works, focusing on the production of high-end design templates, I hope to help your </a:t>
            </a:r>
            <a:r>
              <a:rPr lang="en-US" altLang="zh-CN" sz="1100" dirty="0" err="1">
                <a:solidFill>
                  <a:schemeClr val="bg1"/>
                </a:solidFill>
                <a:latin typeface="华文细黑" panose="02010600040101010101" pitchFamily="2" charset="-122"/>
                <a:ea typeface="华文细黑" panose="02010600040101010101" pitchFamily="2" charset="-122"/>
              </a:rPr>
              <a:t>demonstrationThis</a:t>
            </a:r>
            <a:r>
              <a:rPr lang="en-US" altLang="zh-CN" sz="1100" dirty="0">
                <a:solidFill>
                  <a:schemeClr val="bg1"/>
                </a:solidFill>
                <a:latin typeface="华文细黑" panose="02010600040101010101" pitchFamily="2" charset="-122"/>
                <a:ea typeface="华文细黑" panose="02010600040101010101" pitchFamily="2" charset="-122"/>
              </a:rPr>
              <a:t> PPT template for the rice husk designer</a:t>
            </a:r>
            <a:r>
              <a:rPr lang="zh-CN" altLang="en-US" sz="1100" dirty="0">
                <a:solidFill>
                  <a:schemeClr val="bg1"/>
                </a:solidFill>
                <a:latin typeface="华文细黑" panose="02010600040101010101" pitchFamily="2" charset="-122"/>
                <a:ea typeface="华文细黑" panose="02010600040101010101" pitchFamily="2" charset="-122"/>
              </a:rPr>
              <a:t> </a:t>
            </a:r>
            <a:r>
              <a:rPr lang="en-US" altLang="zh-CN" sz="1100" dirty="0">
                <a:solidFill>
                  <a:schemeClr val="bg1"/>
                </a:solidFill>
                <a:latin typeface="华文细黑" panose="02010600040101010101" pitchFamily="2" charset="-122"/>
                <a:ea typeface="华文细黑" panose="02010600040101010101" pitchFamily="2" charset="-122"/>
              </a:rPr>
              <a:t>This PPT template </a:t>
            </a:r>
            <a:endParaRPr lang="zh-CN" altLang="en-US" sz="1100" dirty="0">
              <a:solidFill>
                <a:schemeClr val="bg1"/>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2122802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par>
                                <p:cTn id="8" presetID="2" presetClass="entr" presetSubtype="12"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 calcmode="lin" valueType="num">
                                      <p:cBhvr additive="base">
                                        <p:cTn id="10" dur="1000" fill="hold"/>
                                        <p:tgtEl>
                                          <p:spTgt spid="9"/>
                                        </p:tgtEl>
                                        <p:attrNameLst>
                                          <p:attrName>ppt_x</p:attrName>
                                        </p:attrNameLst>
                                      </p:cBhvr>
                                      <p:tavLst>
                                        <p:tav tm="0">
                                          <p:val>
                                            <p:strVal val="0-#ppt_w/2"/>
                                          </p:val>
                                        </p:tav>
                                        <p:tav tm="100000">
                                          <p:val>
                                            <p:strVal val="#ppt_x"/>
                                          </p:val>
                                        </p:tav>
                                      </p:tavLst>
                                    </p:anim>
                                    <p:anim calcmode="lin" valueType="num">
                                      <p:cBhvr additive="base">
                                        <p:cTn id="11" dur="1000" fill="hold"/>
                                        <p:tgtEl>
                                          <p:spTgt spid="9"/>
                                        </p:tgtEl>
                                        <p:attrNameLst>
                                          <p:attrName>ppt_y</p:attrName>
                                        </p:attrNameLst>
                                      </p:cBhvr>
                                      <p:tavLst>
                                        <p:tav tm="0">
                                          <p:val>
                                            <p:strVal val="1+#ppt_h/2"/>
                                          </p:val>
                                        </p:tav>
                                        <p:tav tm="100000">
                                          <p:val>
                                            <p:strVal val="#ppt_y"/>
                                          </p:val>
                                        </p:tav>
                                      </p:tavLst>
                                    </p:anim>
                                  </p:childTnLst>
                                </p:cTn>
                              </p:par>
                            </p:childTnLst>
                          </p:cTn>
                        </p:par>
                        <p:par>
                          <p:cTn id="12" fill="hold">
                            <p:stCondLst>
                              <p:cond delay="1000"/>
                            </p:stCondLst>
                            <p:childTnLst>
                              <p:par>
                                <p:cTn id="13" presetID="12" presetClass="entr" presetSubtype="4"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p:tgtEl>
                                          <p:spTgt spid="10"/>
                                        </p:tgtEl>
                                        <p:attrNameLst>
                                          <p:attrName>ppt_y</p:attrName>
                                        </p:attrNameLst>
                                      </p:cBhvr>
                                      <p:tavLst>
                                        <p:tav tm="0">
                                          <p:val>
                                            <p:strVal val="#ppt_y+#ppt_h*1.125000"/>
                                          </p:val>
                                        </p:tav>
                                        <p:tav tm="100000">
                                          <p:val>
                                            <p:strVal val="#ppt_y"/>
                                          </p:val>
                                        </p:tav>
                                      </p:tavLst>
                                    </p:anim>
                                    <p:animEffect transition="in" filter="wipe(up)">
                                      <p:cBhvr>
                                        <p:cTn id="16" dur="500"/>
                                        <p:tgtEl>
                                          <p:spTgt spid="10"/>
                                        </p:tgtEl>
                                      </p:cBhvr>
                                    </p:animEffect>
                                  </p:childTnLst>
                                </p:cTn>
                              </p:par>
                              <p:par>
                                <p:cTn id="17" presetID="12" presetClass="entr" presetSubtype="4" fill="hold" grpId="0" nodeType="withEffect">
                                  <p:stCondLst>
                                    <p:cond delay="2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000"/>
                                        <p:tgtEl>
                                          <p:spTgt spid="11"/>
                                        </p:tgtEl>
                                        <p:attrNameLst>
                                          <p:attrName>ppt_y</p:attrName>
                                        </p:attrNameLst>
                                      </p:cBhvr>
                                      <p:tavLst>
                                        <p:tav tm="0">
                                          <p:val>
                                            <p:strVal val="#ppt_y+#ppt_h*1.125000"/>
                                          </p:val>
                                        </p:tav>
                                        <p:tav tm="100000">
                                          <p:val>
                                            <p:strVal val="#ppt_y"/>
                                          </p:val>
                                        </p:tav>
                                      </p:tavLst>
                                    </p:anim>
                                    <p:animEffect transition="in" filter="wipe(up)">
                                      <p:cBhvr>
                                        <p:cTn id="20" dur="1000"/>
                                        <p:tgtEl>
                                          <p:spTgt spid="11"/>
                                        </p:tgtEl>
                                      </p:cBhvr>
                                    </p:animEffect>
                                  </p:childTnLst>
                                </p:cTn>
                              </p:par>
                              <p:par>
                                <p:cTn id="21" presetID="12" presetClass="entr" presetSubtype="4" fill="hold" grpId="0" nodeType="withEffect">
                                  <p:stCondLst>
                                    <p:cond delay="40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1000"/>
                                        <p:tgtEl>
                                          <p:spTgt spid="12"/>
                                        </p:tgtEl>
                                        <p:attrNameLst>
                                          <p:attrName>ppt_y</p:attrName>
                                        </p:attrNameLst>
                                      </p:cBhvr>
                                      <p:tavLst>
                                        <p:tav tm="0">
                                          <p:val>
                                            <p:strVal val="#ppt_y+#ppt_h*1.125000"/>
                                          </p:val>
                                        </p:tav>
                                        <p:tav tm="100000">
                                          <p:val>
                                            <p:strVal val="#ppt_y"/>
                                          </p:val>
                                        </p:tav>
                                      </p:tavLst>
                                    </p:anim>
                                    <p:animEffect transition="in" filter="wipe(up)">
                                      <p:cBhvr>
                                        <p:cTn id="24" dur="1000"/>
                                        <p:tgtEl>
                                          <p:spTgt spid="12"/>
                                        </p:tgtEl>
                                      </p:cBhvr>
                                    </p:animEffect>
                                  </p:childTnLst>
                                </p:cTn>
                              </p:par>
                            </p:childTnLst>
                          </p:cTn>
                        </p:par>
                        <p:par>
                          <p:cTn id="25" fill="hold">
                            <p:stCondLst>
                              <p:cond delay="2400"/>
                            </p:stCondLst>
                            <p:childTnLst>
                              <p:par>
                                <p:cTn id="26" presetID="12" presetClass="entr" presetSubtype="4"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1000"/>
                                        <p:tgtEl>
                                          <p:spTgt spid="6"/>
                                        </p:tgtEl>
                                        <p:attrNameLst>
                                          <p:attrName>ppt_y</p:attrName>
                                        </p:attrNameLst>
                                      </p:cBhvr>
                                      <p:tavLst>
                                        <p:tav tm="0">
                                          <p:val>
                                            <p:strVal val="#ppt_y+#ppt_h*1.125000"/>
                                          </p:val>
                                        </p:tav>
                                        <p:tav tm="100000">
                                          <p:val>
                                            <p:strVal val="#ppt_y"/>
                                          </p:val>
                                        </p:tav>
                                      </p:tavLst>
                                    </p:anim>
                                    <p:animEffect transition="in" filter="wipe(up)">
                                      <p:cBhvr>
                                        <p:cTn id="29" dur="1000"/>
                                        <p:tgtEl>
                                          <p:spTgt spid="6"/>
                                        </p:tgtEl>
                                      </p:cBhvr>
                                    </p:animEffect>
                                  </p:childTnLst>
                                </p:cTn>
                              </p:par>
                              <p:par>
                                <p:cTn id="30" presetID="12" presetClass="entr" presetSubtype="4" fill="hold" grpId="0" nodeType="withEffect">
                                  <p:stCondLst>
                                    <p:cond delay="20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1000"/>
                                        <p:tgtEl>
                                          <p:spTgt spid="8"/>
                                        </p:tgtEl>
                                        <p:attrNameLst>
                                          <p:attrName>ppt_y</p:attrName>
                                        </p:attrNameLst>
                                      </p:cBhvr>
                                      <p:tavLst>
                                        <p:tav tm="0">
                                          <p:val>
                                            <p:strVal val="#ppt_y+#ppt_h*1.125000"/>
                                          </p:val>
                                        </p:tav>
                                        <p:tav tm="100000">
                                          <p:val>
                                            <p:strVal val="#ppt_y"/>
                                          </p:val>
                                        </p:tav>
                                      </p:tavLst>
                                    </p:anim>
                                    <p:animEffect transition="in" filter="wipe(up)">
                                      <p:cBhvr>
                                        <p:cTn id="33" dur="1000"/>
                                        <p:tgtEl>
                                          <p:spTgt spid="8"/>
                                        </p:tgtEl>
                                      </p:cBhvr>
                                    </p:animEffect>
                                  </p:childTnLst>
                                </p:cTn>
                              </p:par>
                              <p:par>
                                <p:cTn id="34" presetID="12" presetClass="entr" presetSubtype="4" fill="hold" grpId="0" nodeType="withEffect">
                                  <p:stCondLst>
                                    <p:cond delay="400"/>
                                  </p:stCondLst>
                                  <p:childTnLst>
                                    <p:set>
                                      <p:cBhvr>
                                        <p:cTn id="35" dur="1" fill="hold">
                                          <p:stCondLst>
                                            <p:cond delay="0"/>
                                          </p:stCondLst>
                                        </p:cTn>
                                        <p:tgtEl>
                                          <p:spTgt spid="7"/>
                                        </p:tgtEl>
                                        <p:attrNameLst>
                                          <p:attrName>style.visibility</p:attrName>
                                        </p:attrNameLst>
                                      </p:cBhvr>
                                      <p:to>
                                        <p:strVal val="visible"/>
                                      </p:to>
                                    </p:set>
                                    <p:anim calcmode="lin" valueType="num">
                                      <p:cBhvr additive="base">
                                        <p:cTn id="36" dur="1000"/>
                                        <p:tgtEl>
                                          <p:spTgt spid="7"/>
                                        </p:tgtEl>
                                        <p:attrNameLst>
                                          <p:attrName>ppt_y</p:attrName>
                                        </p:attrNameLst>
                                      </p:cBhvr>
                                      <p:tavLst>
                                        <p:tav tm="0">
                                          <p:val>
                                            <p:strVal val="#ppt_y+#ppt_h*1.125000"/>
                                          </p:val>
                                        </p:tav>
                                        <p:tav tm="100000">
                                          <p:val>
                                            <p:strVal val="#ppt_y"/>
                                          </p:val>
                                        </p:tav>
                                      </p:tavLst>
                                    </p:anim>
                                    <p:animEffect transition="in" filter="wipe(up)">
                                      <p:cBhvr>
                                        <p:cTn id="3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animBg="1"/>
      <p:bldP spid="10" grpId="0"/>
      <p:bldP spid="11"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3771" y="2759456"/>
            <a:ext cx="3018972" cy="4098483"/>
          </a:xfrm>
          <a:prstGeom prst="rect">
            <a:avLst/>
          </a:prstGeom>
        </p:spPr>
      </p:pic>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93" y="1660"/>
            <a:ext cx="4124536" cy="6308850"/>
          </a:xfrm>
          <a:prstGeom prst="rect">
            <a:avLst/>
          </a:prstGeom>
        </p:spPr>
      </p:pic>
      <p:sp>
        <p:nvSpPr>
          <p:cNvPr id="15" name="矩形 14"/>
          <p:cNvSpPr/>
          <p:nvPr/>
        </p:nvSpPr>
        <p:spPr>
          <a:xfrm>
            <a:off x="3962399" y="0"/>
            <a:ext cx="145144" cy="5109029"/>
          </a:xfrm>
          <a:prstGeom prst="rect">
            <a:avLst/>
          </a:prstGeom>
          <a:solidFill>
            <a:schemeClr val="tx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Rectangle 113"/>
          <p:cNvSpPr>
            <a:spLocks noChangeArrowheads="1"/>
          </p:cNvSpPr>
          <p:nvPr/>
        </p:nvSpPr>
        <p:spPr bwMode="auto">
          <a:xfrm>
            <a:off x="4356475" y="2884522"/>
            <a:ext cx="2615448" cy="543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2843" tIns="91422" rIns="182843" bIns="91422">
            <a:spAutoFit/>
          </a:bodyPr>
          <a:lstStyle>
            <a:lvl1pPr>
              <a:defRPr sz="3600">
                <a:solidFill>
                  <a:schemeClr val="tx1"/>
                </a:solidFill>
                <a:latin typeface="Lato Light" charset="0"/>
              </a:defRPr>
            </a:lvl1pPr>
            <a:lvl2pPr marL="742950" indent="-285750">
              <a:defRPr sz="3600">
                <a:solidFill>
                  <a:schemeClr val="tx1"/>
                </a:solidFill>
                <a:latin typeface="Lato Light" charset="0"/>
              </a:defRPr>
            </a:lvl2pPr>
            <a:lvl3pPr marL="1143000" indent="-228600">
              <a:defRPr sz="3600">
                <a:solidFill>
                  <a:schemeClr val="tx1"/>
                </a:solidFill>
                <a:latin typeface="Lato Light" charset="0"/>
              </a:defRPr>
            </a:lvl3pPr>
            <a:lvl4pPr marL="1600200" indent="-228600">
              <a:defRPr sz="3600">
                <a:solidFill>
                  <a:schemeClr val="tx1"/>
                </a:solidFill>
                <a:latin typeface="Lato Light" charset="0"/>
              </a:defRPr>
            </a:lvl4pPr>
            <a:lvl5pPr marL="2057400" indent="-228600">
              <a:defRPr sz="3600">
                <a:solidFill>
                  <a:schemeClr val="tx1"/>
                </a:solidFill>
                <a:latin typeface="Lato Light" charset="0"/>
              </a:defRPr>
            </a:lvl5pPr>
            <a:lvl6pPr marL="2514600" indent="-228600" defTabSz="1827213" eaLnBrk="0" fontAlgn="base" hangingPunct="0">
              <a:spcBef>
                <a:spcPct val="0"/>
              </a:spcBef>
              <a:spcAft>
                <a:spcPct val="0"/>
              </a:spcAft>
              <a:defRPr sz="3600">
                <a:solidFill>
                  <a:schemeClr val="tx1"/>
                </a:solidFill>
                <a:latin typeface="Lato Light" charset="0"/>
              </a:defRPr>
            </a:lvl6pPr>
            <a:lvl7pPr marL="2971800" indent="-228600" defTabSz="1827213" eaLnBrk="0" fontAlgn="base" hangingPunct="0">
              <a:spcBef>
                <a:spcPct val="0"/>
              </a:spcBef>
              <a:spcAft>
                <a:spcPct val="0"/>
              </a:spcAft>
              <a:defRPr sz="3600">
                <a:solidFill>
                  <a:schemeClr val="tx1"/>
                </a:solidFill>
                <a:latin typeface="Lato Light" charset="0"/>
              </a:defRPr>
            </a:lvl7pPr>
            <a:lvl8pPr marL="3429000" indent="-228600" defTabSz="1827213" eaLnBrk="0" fontAlgn="base" hangingPunct="0">
              <a:spcBef>
                <a:spcPct val="0"/>
              </a:spcBef>
              <a:spcAft>
                <a:spcPct val="0"/>
              </a:spcAft>
              <a:defRPr sz="3600">
                <a:solidFill>
                  <a:schemeClr val="tx1"/>
                </a:solidFill>
                <a:latin typeface="Lato Light" charset="0"/>
              </a:defRPr>
            </a:lvl8pPr>
            <a:lvl9pPr marL="3886200" indent="-228600" defTabSz="1827213" eaLnBrk="0" fontAlgn="base" hangingPunct="0">
              <a:spcBef>
                <a:spcPct val="0"/>
              </a:spcBef>
              <a:spcAft>
                <a:spcPct val="0"/>
              </a:spcAft>
              <a:defRPr sz="3600">
                <a:solidFill>
                  <a:schemeClr val="tx1"/>
                </a:solidFill>
                <a:latin typeface="Lato Light" charset="0"/>
              </a:defRPr>
            </a:lvl9pPr>
          </a:lstStyle>
          <a:p>
            <a:pPr algn="ctr" eaLnBrk="1" hangingPunct="1">
              <a:lnSpc>
                <a:spcPct val="130000"/>
              </a:lnSpc>
            </a:pPr>
            <a:r>
              <a:rPr lang="en-US" altLang="zh-CN" sz="2000" dirty="0">
                <a:solidFill>
                  <a:schemeClr val="tx1">
                    <a:lumMod val="85000"/>
                    <a:lumOff val="15000"/>
                  </a:schemeClr>
                </a:solidFill>
                <a:latin typeface="Arial" charset="0"/>
                <a:ea typeface="微软雅黑" charset="-122"/>
                <a:cs typeface="Roboto Regular" charset="0"/>
                <a:sym typeface="Arial" charset="0"/>
              </a:rPr>
              <a:t>YOUR</a:t>
            </a:r>
            <a:r>
              <a:rPr lang="zh-CN" altLang="en-US" sz="2000" dirty="0">
                <a:solidFill>
                  <a:schemeClr val="tx1">
                    <a:lumMod val="85000"/>
                    <a:lumOff val="15000"/>
                  </a:schemeClr>
                </a:solidFill>
                <a:latin typeface="Arial" charset="0"/>
                <a:ea typeface="微软雅黑" charset="-122"/>
                <a:cs typeface="Roboto Regular" charset="0"/>
                <a:sym typeface="Arial" charset="0"/>
              </a:rPr>
              <a:t> </a:t>
            </a:r>
            <a:r>
              <a:rPr lang="en-US" altLang="zh-CN" sz="2000" dirty="0">
                <a:solidFill>
                  <a:schemeClr val="tx1">
                    <a:lumMod val="85000"/>
                    <a:lumOff val="15000"/>
                  </a:schemeClr>
                </a:solidFill>
                <a:latin typeface="Arial" charset="0"/>
                <a:ea typeface="微软雅黑" charset="-122"/>
                <a:cs typeface="Roboto Regular" charset="0"/>
                <a:sym typeface="Arial" charset="0"/>
              </a:rPr>
              <a:t>TEXT</a:t>
            </a:r>
            <a:r>
              <a:rPr lang="zh-CN" altLang="en-US" sz="2000" dirty="0">
                <a:solidFill>
                  <a:schemeClr val="tx1">
                    <a:lumMod val="85000"/>
                    <a:lumOff val="15000"/>
                  </a:schemeClr>
                </a:solidFill>
                <a:latin typeface="Arial" charset="0"/>
                <a:ea typeface="微软雅黑" charset="-122"/>
                <a:cs typeface="Roboto Regular" charset="0"/>
                <a:sym typeface="Arial" charset="0"/>
              </a:rPr>
              <a:t> </a:t>
            </a:r>
            <a:r>
              <a:rPr lang="en-US" altLang="zh-CN" sz="2000" dirty="0">
                <a:solidFill>
                  <a:schemeClr val="tx1">
                    <a:lumMod val="85000"/>
                    <a:lumOff val="15000"/>
                  </a:schemeClr>
                </a:solidFill>
                <a:latin typeface="Arial" charset="0"/>
                <a:ea typeface="微软雅黑" charset="-122"/>
                <a:cs typeface="Roboto Regular" charset="0"/>
                <a:sym typeface="Arial" charset="0"/>
              </a:rPr>
              <a:t>HERE</a:t>
            </a:r>
          </a:p>
        </p:txBody>
      </p:sp>
      <p:sp>
        <p:nvSpPr>
          <p:cNvPr id="17" name="is1ide-文本框 18"/>
          <p:cNvSpPr txBox="1"/>
          <p:nvPr/>
        </p:nvSpPr>
        <p:spPr>
          <a:xfrm>
            <a:off x="4458646" y="4151566"/>
            <a:ext cx="3611296" cy="1233234"/>
          </a:xfrm>
          <a:prstGeom prst="rect">
            <a:avLst/>
          </a:prstGeom>
          <a:noFill/>
        </p:spPr>
        <p:txBody>
          <a:bodyPr wrap="square">
            <a:noAutofit/>
          </a:bodyPr>
          <a:lstStyle/>
          <a:p>
            <a:pPr>
              <a:lnSpc>
                <a:spcPct val="120000"/>
              </a:lnSpc>
            </a:pPr>
            <a:r>
              <a:rPr lang="en-US" altLang="zh-CN" sz="1100" dirty="0">
                <a:solidFill>
                  <a:schemeClr val="tx1">
                    <a:lumMod val="65000"/>
                    <a:lumOff val="35000"/>
                  </a:schemeClr>
                </a:solidFill>
                <a:latin typeface="华文细黑" panose="02010600040101010101" pitchFamily="2" charset="-122"/>
                <a:ea typeface="华文细黑" panose="02010600040101010101" pitchFamily="2" charset="-122"/>
              </a:rPr>
              <a:t>This PPT template for the rice husk designer pencil demo works, focusing on the production of high-end design templates, I hope to help your </a:t>
            </a:r>
            <a:r>
              <a:rPr lang="en-US" altLang="zh-CN" sz="1100" dirty="0" err="1">
                <a:solidFill>
                  <a:schemeClr val="tx1">
                    <a:lumMod val="65000"/>
                    <a:lumOff val="35000"/>
                  </a:schemeClr>
                </a:solidFill>
                <a:latin typeface="华文细黑" panose="02010600040101010101" pitchFamily="2" charset="-122"/>
                <a:ea typeface="华文细黑" panose="02010600040101010101" pitchFamily="2" charset="-122"/>
              </a:rPr>
              <a:t>demonstrationThis</a:t>
            </a:r>
            <a:r>
              <a:rPr lang="en-US" altLang="zh-CN" sz="1100" dirty="0">
                <a:solidFill>
                  <a:schemeClr val="tx1">
                    <a:lumMod val="65000"/>
                    <a:lumOff val="35000"/>
                  </a:schemeClr>
                </a:solidFill>
                <a:latin typeface="华文细黑" panose="02010600040101010101" pitchFamily="2" charset="-122"/>
                <a:ea typeface="华文细黑" panose="02010600040101010101" pitchFamily="2" charset="-122"/>
              </a:rPr>
              <a:t> PPT template for the rice husk designer</a:t>
            </a:r>
            <a:r>
              <a:rPr lang="zh-CN" altLang="en-US" sz="11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1100" dirty="0">
                <a:solidFill>
                  <a:schemeClr val="tx1">
                    <a:lumMod val="65000"/>
                    <a:lumOff val="35000"/>
                  </a:schemeClr>
                </a:solidFill>
                <a:latin typeface="华文细黑" panose="02010600040101010101" pitchFamily="2" charset="-122"/>
                <a:ea typeface="华文细黑" panose="02010600040101010101" pitchFamily="2" charset="-122"/>
              </a:rPr>
              <a:t>This PPT template </a:t>
            </a:r>
            <a:endParaRPr lang="zh-CN" altLang="en-US" sz="1100" dirty="0">
              <a:solidFill>
                <a:schemeClr val="tx1">
                  <a:lumMod val="65000"/>
                  <a:lumOff val="35000"/>
                </a:schemeClr>
              </a:solidFill>
              <a:latin typeface="华文细黑" panose="02010600040101010101" pitchFamily="2" charset="-122"/>
              <a:ea typeface="华文细黑" panose="02010600040101010101" pitchFamily="2" charset="-122"/>
            </a:endParaRPr>
          </a:p>
        </p:txBody>
      </p:sp>
      <p:sp>
        <p:nvSpPr>
          <p:cNvPr id="18" name="is1ide-文本框 17"/>
          <p:cNvSpPr txBox="1"/>
          <p:nvPr/>
        </p:nvSpPr>
        <p:spPr>
          <a:xfrm>
            <a:off x="7596915" y="822941"/>
            <a:ext cx="4415574" cy="1040663"/>
          </a:xfrm>
          <a:prstGeom prst="rect">
            <a:avLst/>
          </a:prstGeom>
          <a:noFill/>
        </p:spPr>
        <p:txBody>
          <a:bodyPr wrap="square">
            <a:noAutofit/>
          </a:bodyPr>
          <a:lstStyle/>
          <a:p>
            <a:pPr>
              <a:lnSpc>
                <a:spcPct val="120000"/>
              </a:lnSpc>
            </a:pPr>
            <a:r>
              <a:rPr lang="en-US" altLang="zh-CN" sz="1200" dirty="0">
                <a:solidFill>
                  <a:schemeClr val="tx1">
                    <a:lumMod val="65000"/>
                    <a:lumOff val="35000"/>
                  </a:schemeClr>
                </a:solidFill>
                <a:latin typeface="华文细黑" panose="02010600040101010101" pitchFamily="2" charset="-122"/>
                <a:ea typeface="华文细黑" panose="02010600040101010101" pitchFamily="2" charset="-122"/>
              </a:rPr>
              <a:t>This PPT template for the rice husk designer pencil demo works, focusing on the production of high-end design</a:t>
            </a:r>
            <a:r>
              <a:rPr lang="zh-CN" altLang="en-US" sz="12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1200" dirty="0">
                <a:solidFill>
                  <a:schemeClr val="tx1">
                    <a:lumMod val="65000"/>
                    <a:lumOff val="35000"/>
                  </a:schemeClr>
                </a:solidFill>
                <a:latin typeface="华文细黑" panose="02010600040101010101" pitchFamily="2" charset="-122"/>
                <a:ea typeface="华文细黑" panose="02010600040101010101" pitchFamily="2" charset="-122"/>
              </a:rPr>
              <a:t>This PPT template for the rice husk designer</a:t>
            </a:r>
            <a:endParaRPr lang="zh-CN" altLang="en-US" sz="1200" dirty="0">
              <a:solidFill>
                <a:schemeClr val="tx1">
                  <a:lumMod val="65000"/>
                  <a:lumOff val="35000"/>
                </a:schemeClr>
              </a:solidFill>
              <a:latin typeface="华文细黑" panose="02010600040101010101" pitchFamily="2" charset="-122"/>
              <a:ea typeface="华文细黑" panose="02010600040101010101" pitchFamily="2" charset="-122"/>
            </a:endParaRPr>
          </a:p>
        </p:txBody>
      </p:sp>
      <p:sp>
        <p:nvSpPr>
          <p:cNvPr id="19" name="文本框 18"/>
          <p:cNvSpPr txBox="1"/>
          <p:nvPr/>
        </p:nvSpPr>
        <p:spPr>
          <a:xfrm>
            <a:off x="4441714" y="3757182"/>
            <a:ext cx="2778325" cy="307777"/>
          </a:xfrm>
          <a:prstGeom prst="rect">
            <a:avLst/>
          </a:prstGeom>
          <a:noFill/>
        </p:spPr>
        <p:txBody>
          <a:bodyPr wrap="none" rtlCol="0">
            <a:spAutoFit/>
          </a:bodyPr>
          <a:lstStyle/>
          <a:p>
            <a:r>
              <a:rPr kumimoji="1" lang="en-US" altLang="zh-CN" sz="1400" dirty="0">
                <a:solidFill>
                  <a:schemeClr val="tx1">
                    <a:lumMod val="75000"/>
                    <a:lumOff val="25000"/>
                  </a:schemeClr>
                </a:solidFill>
                <a:latin typeface="Source Han Sans CN Normal" charset="-122"/>
                <a:ea typeface="Source Han Sans CN Normal" charset="-122"/>
                <a:cs typeface="Source Han Sans CN Normal" charset="-122"/>
              </a:rPr>
              <a:t>PLEASE</a:t>
            </a:r>
            <a:r>
              <a:rPr kumimoji="1" lang="zh-CN" altLang="en-US" sz="1400" dirty="0">
                <a:solidFill>
                  <a:schemeClr val="tx1">
                    <a:lumMod val="75000"/>
                    <a:lumOff val="25000"/>
                  </a:schemeClr>
                </a:solidFill>
                <a:latin typeface="Source Han Sans CN Normal" charset="-122"/>
                <a:ea typeface="Source Han Sans CN Normal" charset="-122"/>
                <a:cs typeface="Source Han Sans CN Normal" charset="-122"/>
              </a:rPr>
              <a:t> </a:t>
            </a:r>
            <a:r>
              <a:rPr kumimoji="1" lang="en-US" altLang="zh-CN" sz="1400" dirty="0">
                <a:solidFill>
                  <a:schemeClr val="tx1">
                    <a:lumMod val="75000"/>
                    <a:lumOff val="25000"/>
                  </a:schemeClr>
                </a:solidFill>
                <a:latin typeface="Source Han Sans CN Normal" charset="-122"/>
                <a:ea typeface="Source Han Sans CN Normal" charset="-122"/>
                <a:cs typeface="Source Han Sans CN Normal" charset="-122"/>
              </a:rPr>
              <a:t>TYPE</a:t>
            </a:r>
            <a:r>
              <a:rPr kumimoji="1" lang="zh-CN" altLang="en-US" sz="1400" dirty="0">
                <a:solidFill>
                  <a:schemeClr val="tx1">
                    <a:lumMod val="75000"/>
                    <a:lumOff val="25000"/>
                  </a:schemeClr>
                </a:solidFill>
                <a:latin typeface="Source Han Sans CN Normal" charset="-122"/>
                <a:ea typeface="Source Han Sans CN Normal" charset="-122"/>
                <a:cs typeface="Source Han Sans CN Normal" charset="-122"/>
              </a:rPr>
              <a:t> </a:t>
            </a:r>
            <a:r>
              <a:rPr kumimoji="1" lang="en-US" altLang="zh-CN" sz="1400" dirty="0">
                <a:solidFill>
                  <a:schemeClr val="tx1">
                    <a:lumMod val="75000"/>
                    <a:lumOff val="25000"/>
                  </a:schemeClr>
                </a:solidFill>
                <a:latin typeface="Source Han Sans CN Normal" charset="-122"/>
                <a:ea typeface="Source Han Sans CN Normal" charset="-122"/>
                <a:cs typeface="Source Han Sans CN Normal" charset="-122"/>
              </a:rPr>
              <a:t>YOUR</a:t>
            </a:r>
            <a:r>
              <a:rPr kumimoji="1" lang="zh-CN" altLang="en-US" sz="1400" dirty="0">
                <a:solidFill>
                  <a:schemeClr val="tx1">
                    <a:lumMod val="75000"/>
                    <a:lumOff val="25000"/>
                  </a:schemeClr>
                </a:solidFill>
                <a:latin typeface="Source Han Sans CN Normal" charset="-122"/>
                <a:ea typeface="Source Han Sans CN Normal" charset="-122"/>
                <a:cs typeface="Source Han Sans CN Normal" charset="-122"/>
              </a:rPr>
              <a:t> </a:t>
            </a:r>
            <a:r>
              <a:rPr kumimoji="1" lang="en-US" altLang="zh-CN" sz="1400" dirty="0">
                <a:solidFill>
                  <a:schemeClr val="tx1">
                    <a:lumMod val="75000"/>
                    <a:lumOff val="25000"/>
                  </a:schemeClr>
                </a:solidFill>
                <a:latin typeface="Source Han Sans CN Normal" charset="-122"/>
                <a:ea typeface="Source Han Sans CN Normal" charset="-122"/>
                <a:cs typeface="Source Han Sans CN Normal" charset="-122"/>
              </a:rPr>
              <a:t>TITEL</a:t>
            </a:r>
            <a:r>
              <a:rPr kumimoji="1" lang="zh-CN" altLang="en-US" sz="1400" dirty="0">
                <a:solidFill>
                  <a:schemeClr val="tx1">
                    <a:lumMod val="75000"/>
                    <a:lumOff val="25000"/>
                  </a:schemeClr>
                </a:solidFill>
                <a:latin typeface="Source Han Sans CN Normal" charset="-122"/>
                <a:ea typeface="Source Han Sans CN Normal" charset="-122"/>
                <a:cs typeface="Source Han Sans CN Normal" charset="-122"/>
              </a:rPr>
              <a:t> </a:t>
            </a:r>
            <a:r>
              <a:rPr kumimoji="1" lang="en-US" altLang="zh-CN" sz="1400" dirty="0">
                <a:solidFill>
                  <a:schemeClr val="tx1">
                    <a:lumMod val="75000"/>
                    <a:lumOff val="25000"/>
                  </a:schemeClr>
                </a:solidFill>
                <a:latin typeface="Source Han Sans CN Normal" charset="-122"/>
                <a:ea typeface="Source Han Sans CN Normal" charset="-122"/>
                <a:cs typeface="Source Han Sans CN Normal" charset="-122"/>
              </a:rPr>
              <a:t>HERE</a:t>
            </a:r>
            <a:endParaRPr kumimoji="1" lang="zh-CN" altLang="en-US" sz="1400" dirty="0">
              <a:solidFill>
                <a:schemeClr val="tx1">
                  <a:lumMod val="75000"/>
                  <a:lumOff val="25000"/>
                </a:schemeClr>
              </a:solidFill>
              <a:latin typeface="Source Han Sans CN Normal" charset="-122"/>
              <a:ea typeface="Source Han Sans CN Normal" charset="-122"/>
              <a:cs typeface="Source Han Sans CN Normal" charset="-122"/>
            </a:endParaRPr>
          </a:p>
        </p:txBody>
      </p:sp>
    </p:spTree>
    <p:extLst>
      <p:ext uri="{BB962C8B-B14F-4D97-AF65-F5344CB8AC3E}">
        <p14:creationId xmlns:p14="http://schemas.microsoft.com/office/powerpoint/2010/main" val="16691041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up)">
                                      <p:cBhvr>
                                        <p:cTn id="10" dur="500"/>
                                        <p:tgtEl>
                                          <p:spTgt spid="15"/>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down)">
                                      <p:cBhvr>
                                        <p:cTn id="14" dur="500"/>
                                        <p:tgtEl>
                                          <p:spTgt spid="3"/>
                                        </p:tgtEl>
                                      </p:cBhvr>
                                    </p:animEffect>
                                  </p:childTnLst>
                                </p:cTn>
                              </p:par>
                            </p:childTnLst>
                          </p:cTn>
                        </p:par>
                        <p:par>
                          <p:cTn id="15" fill="hold">
                            <p:stCondLst>
                              <p:cond delay="1000"/>
                            </p:stCondLst>
                            <p:childTnLst>
                              <p:par>
                                <p:cTn id="16" presetID="12" presetClass="entr" presetSubtype="4"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additive="base">
                                        <p:cTn id="18" dur="500"/>
                                        <p:tgtEl>
                                          <p:spTgt spid="16"/>
                                        </p:tgtEl>
                                        <p:attrNameLst>
                                          <p:attrName>ppt_y</p:attrName>
                                        </p:attrNameLst>
                                      </p:cBhvr>
                                      <p:tavLst>
                                        <p:tav tm="0">
                                          <p:val>
                                            <p:strVal val="#ppt_y+#ppt_h*1.125000"/>
                                          </p:val>
                                        </p:tav>
                                        <p:tav tm="100000">
                                          <p:val>
                                            <p:strVal val="#ppt_y"/>
                                          </p:val>
                                        </p:tav>
                                      </p:tavLst>
                                    </p:anim>
                                    <p:animEffect transition="in" filter="wipe(up)">
                                      <p:cBhvr>
                                        <p:cTn id="19" dur="500"/>
                                        <p:tgtEl>
                                          <p:spTgt spid="16"/>
                                        </p:tgtEl>
                                      </p:cBhvr>
                                    </p:animEffect>
                                  </p:childTnLst>
                                </p:cTn>
                              </p:par>
                            </p:childTnLst>
                          </p:cTn>
                        </p:par>
                        <p:par>
                          <p:cTn id="20" fill="hold">
                            <p:stCondLst>
                              <p:cond delay="1500"/>
                            </p:stCondLst>
                            <p:childTnLst>
                              <p:par>
                                <p:cTn id="21" presetID="12" presetClass="entr" presetSubtype="4"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p:tgtEl>
                                          <p:spTgt spid="19"/>
                                        </p:tgtEl>
                                        <p:attrNameLst>
                                          <p:attrName>ppt_y</p:attrName>
                                        </p:attrNameLst>
                                      </p:cBhvr>
                                      <p:tavLst>
                                        <p:tav tm="0">
                                          <p:val>
                                            <p:strVal val="#ppt_y+#ppt_h*1.125000"/>
                                          </p:val>
                                        </p:tav>
                                        <p:tav tm="100000">
                                          <p:val>
                                            <p:strVal val="#ppt_y"/>
                                          </p:val>
                                        </p:tav>
                                      </p:tavLst>
                                    </p:anim>
                                    <p:animEffect transition="in" filter="wipe(up)">
                                      <p:cBhvr>
                                        <p:cTn id="24" dur="500"/>
                                        <p:tgtEl>
                                          <p:spTgt spid="19"/>
                                        </p:tgtEl>
                                      </p:cBhvr>
                                    </p:animEffect>
                                  </p:childTnLst>
                                </p:cTn>
                              </p:par>
                            </p:childTnLst>
                          </p:cTn>
                        </p:par>
                        <p:par>
                          <p:cTn id="25" fill="hold">
                            <p:stCondLst>
                              <p:cond delay="2000"/>
                            </p:stCondLst>
                            <p:childTnLst>
                              <p:par>
                                <p:cTn id="26" presetID="12" presetClass="entr" presetSubtype="4" fill="hold" grpId="0" nodeType="after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additive="base">
                                        <p:cTn id="28" dur="500"/>
                                        <p:tgtEl>
                                          <p:spTgt spid="17"/>
                                        </p:tgtEl>
                                        <p:attrNameLst>
                                          <p:attrName>ppt_y</p:attrName>
                                        </p:attrNameLst>
                                      </p:cBhvr>
                                      <p:tavLst>
                                        <p:tav tm="0">
                                          <p:val>
                                            <p:strVal val="#ppt_y+#ppt_h*1.125000"/>
                                          </p:val>
                                        </p:tav>
                                        <p:tav tm="100000">
                                          <p:val>
                                            <p:strVal val="#ppt_y"/>
                                          </p:val>
                                        </p:tav>
                                      </p:tavLst>
                                    </p:anim>
                                    <p:animEffect transition="in" filter="wipe(up)">
                                      <p:cBhvr>
                                        <p:cTn id="29" dur="500"/>
                                        <p:tgtEl>
                                          <p:spTgt spid="17"/>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P spid="17" grpId="0"/>
      <p:bldP spid="18" grpId="0"/>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9726" y="449451"/>
            <a:ext cx="2380318" cy="6408550"/>
          </a:xfrm>
          <a:prstGeom prst="rect">
            <a:avLst/>
          </a:prstGeom>
        </p:spPr>
      </p:pic>
      <p:sp>
        <p:nvSpPr>
          <p:cNvPr id="3" name="矩形 2"/>
          <p:cNvSpPr/>
          <p:nvPr/>
        </p:nvSpPr>
        <p:spPr>
          <a:xfrm>
            <a:off x="0" y="4122549"/>
            <a:ext cx="12192000" cy="273545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3"/>
          <p:cNvSpPr txBox="1"/>
          <p:nvPr/>
        </p:nvSpPr>
        <p:spPr>
          <a:xfrm>
            <a:off x="864908" y="1501170"/>
            <a:ext cx="5357557" cy="1569660"/>
          </a:xfrm>
          <a:prstGeom prst="rect">
            <a:avLst/>
          </a:prstGeom>
          <a:noFill/>
        </p:spPr>
        <p:txBody>
          <a:bodyPr wrap="none" rtlCol="0">
            <a:spAutoFit/>
          </a:bodyPr>
          <a:lstStyle/>
          <a:p>
            <a:r>
              <a:rPr kumimoji="1" lang="en-US" altLang="zh-CN" sz="9600" dirty="0">
                <a:solidFill>
                  <a:schemeClr val="tx1">
                    <a:lumMod val="85000"/>
                    <a:lumOff val="15000"/>
                  </a:schemeClr>
                </a:solidFill>
                <a:latin typeface="Source Han Sans CN Normal" charset="-122"/>
                <a:ea typeface="Source Han Sans CN Normal" charset="-122"/>
                <a:cs typeface="Source Han Sans CN Normal" charset="-122"/>
              </a:rPr>
              <a:t>FASHION</a:t>
            </a:r>
            <a:endParaRPr kumimoji="1" lang="zh-CN" altLang="en-US" sz="9600" dirty="0">
              <a:solidFill>
                <a:schemeClr val="tx1">
                  <a:lumMod val="85000"/>
                  <a:lumOff val="15000"/>
                </a:schemeClr>
              </a:solidFill>
              <a:latin typeface="Source Han Sans CN Normal" charset="-122"/>
              <a:ea typeface="Source Han Sans CN Normal" charset="-122"/>
              <a:cs typeface="Source Han Sans CN Normal" charset="-122"/>
            </a:endParaRPr>
          </a:p>
        </p:txBody>
      </p:sp>
      <p:sp>
        <p:nvSpPr>
          <p:cNvPr id="5" name="文本框 4"/>
          <p:cNvSpPr txBox="1"/>
          <p:nvPr/>
        </p:nvSpPr>
        <p:spPr>
          <a:xfrm>
            <a:off x="860510" y="2799109"/>
            <a:ext cx="4113627" cy="1323439"/>
          </a:xfrm>
          <a:prstGeom prst="rect">
            <a:avLst/>
          </a:prstGeom>
          <a:noFill/>
        </p:spPr>
        <p:txBody>
          <a:bodyPr wrap="none" rtlCol="0">
            <a:spAutoFit/>
          </a:bodyPr>
          <a:lstStyle/>
          <a:p>
            <a:r>
              <a:rPr kumimoji="1" lang="en-US" altLang="zh-CN" sz="8000" dirty="0">
                <a:latin typeface="Source Han Sans CN Normal" charset="-122"/>
                <a:ea typeface="Source Han Sans CN Normal" charset="-122"/>
                <a:cs typeface="Source Han Sans CN Normal" charset="-122"/>
              </a:rPr>
              <a:t>STYLE</a:t>
            </a:r>
            <a:r>
              <a:rPr kumimoji="1" lang="zh-CN" altLang="en-US" sz="8000" dirty="0">
                <a:latin typeface="Source Han Sans CN Normal" charset="-122"/>
                <a:ea typeface="Source Han Sans CN Normal" charset="-122"/>
                <a:cs typeface="Source Han Sans CN Normal" charset="-122"/>
              </a:rPr>
              <a:t>！</a:t>
            </a:r>
          </a:p>
        </p:txBody>
      </p:sp>
      <p:sp>
        <p:nvSpPr>
          <p:cNvPr id="6" name="Rectangle 113"/>
          <p:cNvSpPr>
            <a:spLocks noChangeArrowheads="1"/>
          </p:cNvSpPr>
          <p:nvPr/>
        </p:nvSpPr>
        <p:spPr bwMode="auto">
          <a:xfrm>
            <a:off x="860510" y="4480848"/>
            <a:ext cx="2615448" cy="543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2843" tIns="91422" rIns="182843" bIns="91422">
            <a:spAutoFit/>
          </a:bodyPr>
          <a:lstStyle>
            <a:lvl1pPr>
              <a:defRPr sz="3600">
                <a:solidFill>
                  <a:schemeClr val="tx1"/>
                </a:solidFill>
                <a:latin typeface="Lato Light" charset="0"/>
              </a:defRPr>
            </a:lvl1pPr>
            <a:lvl2pPr marL="742950" indent="-285750">
              <a:defRPr sz="3600">
                <a:solidFill>
                  <a:schemeClr val="tx1"/>
                </a:solidFill>
                <a:latin typeface="Lato Light" charset="0"/>
              </a:defRPr>
            </a:lvl2pPr>
            <a:lvl3pPr marL="1143000" indent="-228600">
              <a:defRPr sz="3600">
                <a:solidFill>
                  <a:schemeClr val="tx1"/>
                </a:solidFill>
                <a:latin typeface="Lato Light" charset="0"/>
              </a:defRPr>
            </a:lvl3pPr>
            <a:lvl4pPr marL="1600200" indent="-228600">
              <a:defRPr sz="3600">
                <a:solidFill>
                  <a:schemeClr val="tx1"/>
                </a:solidFill>
                <a:latin typeface="Lato Light" charset="0"/>
              </a:defRPr>
            </a:lvl4pPr>
            <a:lvl5pPr marL="2057400" indent="-228600">
              <a:defRPr sz="3600">
                <a:solidFill>
                  <a:schemeClr val="tx1"/>
                </a:solidFill>
                <a:latin typeface="Lato Light" charset="0"/>
              </a:defRPr>
            </a:lvl5pPr>
            <a:lvl6pPr marL="2514600" indent="-228600" defTabSz="1827213" eaLnBrk="0" fontAlgn="base" hangingPunct="0">
              <a:spcBef>
                <a:spcPct val="0"/>
              </a:spcBef>
              <a:spcAft>
                <a:spcPct val="0"/>
              </a:spcAft>
              <a:defRPr sz="3600">
                <a:solidFill>
                  <a:schemeClr val="tx1"/>
                </a:solidFill>
                <a:latin typeface="Lato Light" charset="0"/>
              </a:defRPr>
            </a:lvl6pPr>
            <a:lvl7pPr marL="2971800" indent="-228600" defTabSz="1827213" eaLnBrk="0" fontAlgn="base" hangingPunct="0">
              <a:spcBef>
                <a:spcPct val="0"/>
              </a:spcBef>
              <a:spcAft>
                <a:spcPct val="0"/>
              </a:spcAft>
              <a:defRPr sz="3600">
                <a:solidFill>
                  <a:schemeClr val="tx1"/>
                </a:solidFill>
                <a:latin typeface="Lato Light" charset="0"/>
              </a:defRPr>
            </a:lvl7pPr>
            <a:lvl8pPr marL="3429000" indent="-228600" defTabSz="1827213" eaLnBrk="0" fontAlgn="base" hangingPunct="0">
              <a:spcBef>
                <a:spcPct val="0"/>
              </a:spcBef>
              <a:spcAft>
                <a:spcPct val="0"/>
              </a:spcAft>
              <a:defRPr sz="3600">
                <a:solidFill>
                  <a:schemeClr val="tx1"/>
                </a:solidFill>
                <a:latin typeface="Lato Light" charset="0"/>
              </a:defRPr>
            </a:lvl8pPr>
            <a:lvl9pPr marL="3886200" indent="-228600" defTabSz="1827213" eaLnBrk="0" fontAlgn="base" hangingPunct="0">
              <a:spcBef>
                <a:spcPct val="0"/>
              </a:spcBef>
              <a:spcAft>
                <a:spcPct val="0"/>
              </a:spcAft>
              <a:defRPr sz="3600">
                <a:solidFill>
                  <a:schemeClr val="tx1"/>
                </a:solidFill>
                <a:latin typeface="Lato Light" charset="0"/>
              </a:defRPr>
            </a:lvl9pPr>
          </a:lstStyle>
          <a:p>
            <a:pPr algn="ctr" eaLnBrk="1" hangingPunct="1">
              <a:lnSpc>
                <a:spcPct val="130000"/>
              </a:lnSpc>
            </a:pPr>
            <a:r>
              <a:rPr lang="en-US" altLang="zh-CN" sz="2000" dirty="0">
                <a:solidFill>
                  <a:schemeClr val="bg1"/>
                </a:solidFill>
                <a:latin typeface="Arial" charset="0"/>
                <a:ea typeface="微软雅黑" charset="-122"/>
                <a:cs typeface="Roboto Regular" charset="0"/>
                <a:sym typeface="Arial" charset="0"/>
              </a:rPr>
              <a:t>YOUR</a:t>
            </a:r>
            <a:r>
              <a:rPr lang="zh-CN" altLang="en-US" sz="2000" dirty="0">
                <a:solidFill>
                  <a:schemeClr val="bg1"/>
                </a:solidFill>
                <a:latin typeface="Arial" charset="0"/>
                <a:ea typeface="微软雅黑" charset="-122"/>
                <a:cs typeface="Roboto Regular" charset="0"/>
                <a:sym typeface="Arial" charset="0"/>
              </a:rPr>
              <a:t> </a:t>
            </a:r>
            <a:r>
              <a:rPr lang="en-US" altLang="zh-CN" sz="2000" dirty="0">
                <a:solidFill>
                  <a:schemeClr val="bg1"/>
                </a:solidFill>
                <a:latin typeface="Arial" charset="0"/>
                <a:ea typeface="微软雅黑" charset="-122"/>
                <a:cs typeface="Roboto Regular" charset="0"/>
                <a:sym typeface="Arial" charset="0"/>
              </a:rPr>
              <a:t>TEXT</a:t>
            </a:r>
            <a:r>
              <a:rPr lang="zh-CN" altLang="en-US" sz="2000" dirty="0">
                <a:solidFill>
                  <a:schemeClr val="bg1"/>
                </a:solidFill>
                <a:latin typeface="Arial" charset="0"/>
                <a:ea typeface="微软雅黑" charset="-122"/>
                <a:cs typeface="Roboto Regular" charset="0"/>
                <a:sym typeface="Arial" charset="0"/>
              </a:rPr>
              <a:t> </a:t>
            </a:r>
            <a:r>
              <a:rPr lang="en-US" altLang="zh-CN" sz="2000" dirty="0">
                <a:solidFill>
                  <a:schemeClr val="bg1"/>
                </a:solidFill>
                <a:latin typeface="Arial" charset="0"/>
                <a:ea typeface="微软雅黑" charset="-122"/>
                <a:cs typeface="Roboto Regular" charset="0"/>
                <a:sym typeface="Arial" charset="0"/>
              </a:rPr>
              <a:t>HERE</a:t>
            </a:r>
          </a:p>
        </p:txBody>
      </p:sp>
      <p:sp>
        <p:nvSpPr>
          <p:cNvPr id="7" name="is1ide-文本框 17"/>
          <p:cNvSpPr txBox="1"/>
          <p:nvPr/>
        </p:nvSpPr>
        <p:spPr>
          <a:xfrm>
            <a:off x="1001288" y="5300881"/>
            <a:ext cx="9878521" cy="1040663"/>
          </a:xfrm>
          <a:prstGeom prst="rect">
            <a:avLst/>
          </a:prstGeom>
          <a:noFill/>
        </p:spPr>
        <p:txBody>
          <a:bodyPr wrap="square">
            <a:noAutofit/>
          </a:bodyPr>
          <a:lstStyle/>
          <a:p>
            <a:pPr>
              <a:lnSpc>
                <a:spcPct val="120000"/>
              </a:lnSpc>
            </a:pPr>
            <a:r>
              <a:rPr lang="en-US" altLang="zh-CN" sz="1200" dirty="0">
                <a:solidFill>
                  <a:schemeClr val="bg1"/>
                </a:solidFill>
                <a:latin typeface="华文细黑" panose="02010600040101010101" pitchFamily="2" charset="-122"/>
                <a:ea typeface="华文细黑" panose="02010600040101010101" pitchFamily="2" charset="-122"/>
              </a:rPr>
              <a:t>This PPT template for the rice husk designer pencil demo works, focusing on the production of high-end design</a:t>
            </a:r>
            <a:r>
              <a:rPr lang="zh-CN" altLang="en-US" sz="1200" dirty="0">
                <a:solidFill>
                  <a:schemeClr val="bg1"/>
                </a:solidFill>
                <a:latin typeface="华文细黑" panose="02010600040101010101" pitchFamily="2" charset="-122"/>
                <a:ea typeface="华文细黑" panose="02010600040101010101" pitchFamily="2" charset="-122"/>
              </a:rPr>
              <a:t> </a:t>
            </a:r>
            <a:r>
              <a:rPr lang="en-US" altLang="zh-CN" sz="1200" dirty="0">
                <a:solidFill>
                  <a:schemeClr val="bg1"/>
                </a:solidFill>
                <a:latin typeface="华文细黑" panose="02010600040101010101" pitchFamily="2" charset="-122"/>
                <a:ea typeface="华文细黑" panose="02010600040101010101" pitchFamily="2" charset="-122"/>
              </a:rPr>
              <a:t>This PPT template for the rice husk designer</a:t>
            </a:r>
            <a:r>
              <a:rPr lang="zh-CN" altLang="en-US" sz="1200" dirty="0">
                <a:solidFill>
                  <a:schemeClr val="bg1"/>
                </a:solidFill>
                <a:latin typeface="华文细黑" panose="02010600040101010101" pitchFamily="2" charset="-122"/>
                <a:ea typeface="华文细黑" panose="02010600040101010101" pitchFamily="2" charset="-122"/>
              </a:rPr>
              <a:t> </a:t>
            </a:r>
            <a:r>
              <a:rPr lang="en-US" altLang="zh-CN" sz="1200" dirty="0">
                <a:solidFill>
                  <a:schemeClr val="bg1"/>
                </a:solidFill>
                <a:latin typeface="华文细黑" panose="02010600040101010101" pitchFamily="2" charset="-122"/>
                <a:ea typeface="华文细黑" panose="02010600040101010101" pitchFamily="2" charset="-122"/>
              </a:rPr>
              <a:t>This PPT template for the rice husk designer pencil demo works, focusing on the production of high-end design</a:t>
            </a:r>
            <a:r>
              <a:rPr lang="zh-CN" altLang="en-US" sz="1200" dirty="0">
                <a:solidFill>
                  <a:schemeClr val="bg1"/>
                </a:solidFill>
                <a:latin typeface="华文细黑" panose="02010600040101010101" pitchFamily="2" charset="-122"/>
                <a:ea typeface="华文细黑" panose="02010600040101010101" pitchFamily="2" charset="-122"/>
              </a:rPr>
              <a:t> </a:t>
            </a:r>
            <a:r>
              <a:rPr lang="en-US" altLang="zh-CN" sz="1200" dirty="0">
                <a:solidFill>
                  <a:schemeClr val="bg1"/>
                </a:solidFill>
                <a:latin typeface="华文细黑" panose="02010600040101010101" pitchFamily="2" charset="-122"/>
                <a:ea typeface="华文细黑" panose="02010600040101010101" pitchFamily="2" charset="-122"/>
              </a:rPr>
              <a:t>This PPT template for the rice husk designer</a:t>
            </a:r>
            <a:r>
              <a:rPr lang="zh-CN" altLang="en-US" sz="1200" dirty="0">
                <a:solidFill>
                  <a:schemeClr val="bg1"/>
                </a:solidFill>
                <a:latin typeface="华文细黑" panose="02010600040101010101" pitchFamily="2" charset="-122"/>
                <a:ea typeface="华文细黑" panose="02010600040101010101" pitchFamily="2" charset="-122"/>
              </a:rPr>
              <a:t> </a:t>
            </a:r>
            <a:r>
              <a:rPr lang="en-US" altLang="zh-CN" sz="1200" dirty="0">
                <a:solidFill>
                  <a:schemeClr val="bg1"/>
                </a:solidFill>
                <a:latin typeface="华文细黑" panose="02010600040101010101" pitchFamily="2" charset="-122"/>
                <a:ea typeface="华文细黑" panose="02010600040101010101" pitchFamily="2" charset="-122"/>
              </a:rPr>
              <a:t>This PPT template for the rice husk designer pencil demo works, focusing on the production of high-end design</a:t>
            </a:r>
            <a:r>
              <a:rPr lang="zh-CN" altLang="en-US" sz="1200" dirty="0">
                <a:solidFill>
                  <a:schemeClr val="bg1"/>
                </a:solidFill>
                <a:latin typeface="华文细黑" panose="02010600040101010101" pitchFamily="2" charset="-122"/>
                <a:ea typeface="华文细黑" panose="02010600040101010101" pitchFamily="2" charset="-122"/>
              </a:rPr>
              <a:t> </a:t>
            </a:r>
            <a:r>
              <a:rPr lang="en-US" altLang="zh-CN" sz="1200" dirty="0">
                <a:solidFill>
                  <a:schemeClr val="bg1"/>
                </a:solidFill>
                <a:latin typeface="华文细黑" panose="02010600040101010101" pitchFamily="2" charset="-122"/>
                <a:ea typeface="华文细黑" panose="02010600040101010101" pitchFamily="2" charset="-122"/>
              </a:rPr>
              <a:t>This PPT template for the rice husk designer</a:t>
            </a:r>
            <a:endParaRPr lang="zh-CN" altLang="en-US" sz="1200" dirty="0">
              <a:solidFill>
                <a:schemeClr val="bg1"/>
              </a:solidFill>
              <a:latin typeface="华文细黑" panose="02010600040101010101" pitchFamily="2" charset="-122"/>
              <a:ea typeface="华文细黑" panose="02010600040101010101" pitchFamily="2" charset="-122"/>
            </a:endParaRPr>
          </a:p>
          <a:p>
            <a:pPr>
              <a:lnSpc>
                <a:spcPct val="120000"/>
              </a:lnSpc>
            </a:pPr>
            <a:endParaRPr lang="zh-CN" altLang="en-US" sz="1200" dirty="0">
              <a:solidFill>
                <a:schemeClr val="bg1"/>
              </a:solidFill>
              <a:latin typeface="华文细黑" panose="02010600040101010101" pitchFamily="2" charset="-122"/>
              <a:ea typeface="华文细黑" panose="02010600040101010101" pitchFamily="2" charset="-122"/>
            </a:endParaRPr>
          </a:p>
          <a:p>
            <a:pPr>
              <a:lnSpc>
                <a:spcPct val="120000"/>
              </a:lnSpc>
            </a:pPr>
            <a:endParaRPr lang="zh-CN" altLang="en-US" sz="1200" dirty="0">
              <a:solidFill>
                <a:schemeClr val="bg1"/>
              </a:solidFill>
              <a:latin typeface="华文细黑" panose="02010600040101010101" pitchFamily="2" charset="-122"/>
              <a:ea typeface="华文细黑" panose="02010600040101010101" pitchFamily="2" charset="-122"/>
            </a:endParaRPr>
          </a:p>
        </p:txBody>
      </p:sp>
      <p:sp>
        <p:nvSpPr>
          <p:cNvPr id="8" name="矩形 7"/>
          <p:cNvSpPr/>
          <p:nvPr/>
        </p:nvSpPr>
        <p:spPr>
          <a:xfrm>
            <a:off x="3754582" y="4668982"/>
            <a:ext cx="8437418" cy="16625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701076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p:tgtEl>
                                          <p:spTgt spid="5"/>
                                        </p:tgtEl>
                                        <p:attrNameLst>
                                          <p:attrName>ppt_y</p:attrName>
                                        </p:attrNameLst>
                                      </p:cBhvr>
                                      <p:tavLst>
                                        <p:tav tm="0">
                                          <p:val>
                                            <p:strVal val="#ppt_y+#ppt_h*1.125000"/>
                                          </p:val>
                                        </p:tav>
                                        <p:tav tm="100000">
                                          <p:val>
                                            <p:strVal val="#ppt_y"/>
                                          </p:val>
                                        </p:tav>
                                      </p:tavLst>
                                    </p:anim>
                                    <p:animEffect transition="in" filter="wipe(up)">
                                      <p:cBhvr>
                                        <p:cTn id="12" dur="500"/>
                                        <p:tgtEl>
                                          <p:spTgt spid="5"/>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p:tgtEl>
                                          <p:spTgt spid="4"/>
                                        </p:tgtEl>
                                        <p:attrNameLst>
                                          <p:attrName>ppt_y</p:attrName>
                                        </p:attrNameLst>
                                      </p:cBhvr>
                                      <p:tavLst>
                                        <p:tav tm="0">
                                          <p:val>
                                            <p:strVal val="#ppt_y+#ppt_h*1.125000"/>
                                          </p:val>
                                        </p:tav>
                                        <p:tav tm="100000">
                                          <p:val>
                                            <p:strVal val="#ppt_y"/>
                                          </p:val>
                                        </p:tav>
                                      </p:tavLst>
                                    </p:anim>
                                    <p:animEffect transition="in" filter="wipe(up)">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arn(inVertical)">
                                      <p:cBhvr>
                                        <p:cTn id="21" dur="500"/>
                                        <p:tgtEl>
                                          <p:spTgt spid="3"/>
                                        </p:tgtEl>
                                      </p:cBhvr>
                                    </p:animEffect>
                                  </p:childTnLst>
                                </p:cTn>
                              </p:par>
                            </p:childTnLst>
                          </p:cTn>
                        </p:par>
                        <p:par>
                          <p:cTn id="22" fill="hold">
                            <p:stCondLst>
                              <p:cond delay="500"/>
                            </p:stCondLst>
                            <p:childTnLst>
                              <p:par>
                                <p:cTn id="23" presetID="12" presetClass="entr" presetSubtype="4"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p:tgtEl>
                                          <p:spTgt spid="6"/>
                                        </p:tgtEl>
                                        <p:attrNameLst>
                                          <p:attrName>ppt_y</p:attrName>
                                        </p:attrNameLst>
                                      </p:cBhvr>
                                      <p:tavLst>
                                        <p:tav tm="0">
                                          <p:val>
                                            <p:strVal val="#ppt_y+#ppt_h*1.125000"/>
                                          </p:val>
                                        </p:tav>
                                        <p:tav tm="100000">
                                          <p:val>
                                            <p:strVal val="#ppt_y"/>
                                          </p:val>
                                        </p:tav>
                                      </p:tavLst>
                                    </p:anim>
                                    <p:animEffect transition="in" filter="wipe(up)">
                                      <p:cBhvr>
                                        <p:cTn id="26" dur="500"/>
                                        <p:tgtEl>
                                          <p:spTgt spid="6"/>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left)">
                                      <p:cBhvr>
                                        <p:cTn id="3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P spid="6" grpId="0"/>
      <p:bldP spid="7" grpId="0"/>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îṣḻiḋe">
            <a:extLst>
              <a:ext uri="{FF2B5EF4-FFF2-40B4-BE49-F238E27FC236}">
                <a16:creationId xmlns:a16="http://schemas.microsoft.com/office/drawing/2014/main" id="{612936DC-E4F9-4540-842A-885276924ED9}"/>
              </a:ext>
            </a:extLst>
          </p:cNvPr>
          <p:cNvSpPr txBox="1"/>
          <p:nvPr/>
        </p:nvSpPr>
        <p:spPr>
          <a:xfrm>
            <a:off x="752221" y="1645060"/>
            <a:ext cx="4919162" cy="1814447"/>
          </a:xfrm>
          <a:prstGeom prst="rect">
            <a:avLst/>
          </a:prstGeom>
          <a:noFill/>
        </p:spPr>
        <p:txBody>
          <a:bodyPr wrap="square" lIns="90000" tIns="46800" rIns="90000" bIns="46800" rtlCol="0">
            <a:normAutofit/>
          </a:bodyPr>
          <a:lstStyle/>
          <a:p>
            <a:pPr marL="171450" indent="-171450">
              <a:lnSpc>
                <a:spcPct val="160000"/>
              </a:lnSpc>
              <a:buFont typeface="Arial" panose="020B0604020202020204" pitchFamily="34" charset="0"/>
              <a:buChar char="•"/>
            </a:pPr>
            <a:r>
              <a:rPr lang="en-US" altLang="zh-CN" sz="1000" dirty="0"/>
              <a:t>Supporting text here.</a:t>
            </a:r>
          </a:p>
          <a:p>
            <a:pPr marL="171450" indent="-171450">
              <a:lnSpc>
                <a:spcPct val="160000"/>
              </a:lnSpc>
              <a:buFont typeface="Arial" panose="020B0604020202020204" pitchFamily="34" charset="0"/>
              <a:buChar char="•"/>
            </a:pPr>
            <a:r>
              <a:rPr lang="en-US" altLang="zh-CN" sz="1000" dirty="0"/>
              <a:t>You can use the icon library in iSlide  (www.islide.cc) to filter and replace existing icon elements with one click.</a:t>
            </a:r>
          </a:p>
          <a:p>
            <a:pPr marL="171450" indent="-171450">
              <a:lnSpc>
                <a:spcPct val="150000"/>
              </a:lnSpc>
              <a:buFont typeface="Arial" panose="020B0604020202020204" pitchFamily="34" charset="0"/>
              <a:buChar char="•"/>
            </a:pPr>
            <a:endParaRPr lang="en-US" altLang="zh-CN" sz="1000" dirty="0"/>
          </a:p>
          <a:p>
            <a:pPr marL="171450" indent="-171450">
              <a:lnSpc>
                <a:spcPct val="150000"/>
              </a:lnSpc>
              <a:buFont typeface="Arial" panose="020B0604020202020204" pitchFamily="34" charset="0"/>
              <a:buChar char="•"/>
            </a:pPr>
            <a:r>
              <a:rPr lang="en-US" altLang="zh-CN" sz="1000" dirty="0"/>
              <a:t>Unified fonts make reading more fluent.</a:t>
            </a:r>
          </a:p>
          <a:p>
            <a:pPr marL="171450" indent="-171450">
              <a:lnSpc>
                <a:spcPct val="150000"/>
              </a:lnSpc>
              <a:buFont typeface="Arial" panose="020B0604020202020204" pitchFamily="34" charset="0"/>
              <a:buChar char="•"/>
            </a:pPr>
            <a:r>
              <a:rPr lang="en-US" altLang="zh-CN" sz="1000" dirty="0"/>
              <a:t>Theme color makes PPT more convenient to change.</a:t>
            </a:r>
          </a:p>
          <a:p>
            <a:pPr marL="171450" indent="-171450">
              <a:lnSpc>
                <a:spcPct val="150000"/>
              </a:lnSpc>
              <a:buFont typeface="Arial" panose="020B0604020202020204" pitchFamily="34" charset="0"/>
              <a:buChar char="•"/>
            </a:pPr>
            <a:r>
              <a:rPr lang="en-US" altLang="zh-CN" sz="1000" dirty="0"/>
              <a:t>Adjust the spacing to adapt to Chinese typesetting, use the reference line in PPT.</a:t>
            </a:r>
          </a:p>
        </p:txBody>
      </p:sp>
      <p:sp>
        <p:nvSpPr>
          <p:cNvPr id="3" name="îṣļiḋé">
            <a:extLst>
              <a:ext uri="{FF2B5EF4-FFF2-40B4-BE49-F238E27FC236}">
                <a16:creationId xmlns:a16="http://schemas.microsoft.com/office/drawing/2014/main" id="{398F8616-A061-4931-A790-4C9391785164}"/>
              </a:ext>
            </a:extLst>
          </p:cNvPr>
          <p:cNvSpPr txBox="1"/>
          <p:nvPr/>
        </p:nvSpPr>
        <p:spPr>
          <a:xfrm>
            <a:off x="752221" y="1299579"/>
            <a:ext cx="4919162" cy="345481"/>
          </a:xfrm>
          <a:prstGeom prst="rect">
            <a:avLst/>
          </a:prstGeom>
          <a:noFill/>
        </p:spPr>
        <p:txBody>
          <a:bodyPr wrap="none" rtlCol="0" anchor="ctr">
            <a:noAutofit/>
          </a:bodyPr>
          <a:lstStyle>
            <a:defPPr>
              <a:defRPr lang="zh-CN"/>
            </a:defPPr>
            <a:lvl1pPr>
              <a:defRPr sz="1400" b="1">
                <a:solidFill>
                  <a:schemeClr val="accent1"/>
                </a:solidFill>
              </a:defRPr>
            </a:lvl1pPr>
          </a:lstStyle>
          <a:p>
            <a:r>
              <a:rPr lang="zh-CN" altLang="en-US" sz="1800" dirty="0">
                <a:solidFill>
                  <a:schemeClr val="tx1"/>
                </a:solidFill>
              </a:rPr>
              <a:t>单击输入你的文本</a:t>
            </a:r>
          </a:p>
        </p:txBody>
      </p:sp>
      <p:sp>
        <p:nvSpPr>
          <p:cNvPr id="4" name="îṧḻidè">
            <a:extLst>
              <a:ext uri="{FF2B5EF4-FFF2-40B4-BE49-F238E27FC236}">
                <a16:creationId xmlns:a16="http://schemas.microsoft.com/office/drawing/2014/main" id="{7E6CF0A4-1996-4BC5-9574-2912F4443181}"/>
              </a:ext>
            </a:extLst>
          </p:cNvPr>
          <p:cNvSpPr txBox="1"/>
          <p:nvPr/>
        </p:nvSpPr>
        <p:spPr>
          <a:xfrm>
            <a:off x="6533261" y="4375179"/>
            <a:ext cx="4919162" cy="1814447"/>
          </a:xfrm>
          <a:prstGeom prst="rect">
            <a:avLst/>
          </a:prstGeom>
          <a:noFill/>
        </p:spPr>
        <p:txBody>
          <a:bodyPr wrap="square" lIns="90000" tIns="46800" rIns="90000" bIns="46800" rtlCol="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60000"/>
              </a:lnSpc>
              <a:buFont typeface="Arial" panose="020B0604020202020204" pitchFamily="34" charset="0"/>
              <a:buChar char="•"/>
            </a:pPr>
            <a:r>
              <a:rPr lang="en-US" altLang="zh-CN" sz="1000" dirty="0"/>
              <a:t>Supporting text here.</a:t>
            </a:r>
          </a:p>
          <a:p>
            <a:pPr marL="171450" indent="-171450">
              <a:lnSpc>
                <a:spcPct val="160000"/>
              </a:lnSpc>
              <a:buFont typeface="Arial" panose="020B0604020202020204" pitchFamily="34" charset="0"/>
              <a:buChar char="•"/>
            </a:pPr>
            <a:r>
              <a:rPr lang="en-US" altLang="zh-CN" sz="1000" dirty="0"/>
              <a:t>You can use the icon library in iSlide  (www.islide.cc) to filter and replace existing icon elements with one click.</a:t>
            </a:r>
          </a:p>
          <a:p>
            <a:pPr marL="171450" indent="-171450">
              <a:lnSpc>
                <a:spcPct val="150000"/>
              </a:lnSpc>
              <a:buFont typeface="Arial" panose="020B0604020202020204" pitchFamily="34" charset="0"/>
              <a:buChar char="•"/>
            </a:pPr>
            <a:endParaRPr lang="en-US" altLang="zh-CN" sz="1000" dirty="0"/>
          </a:p>
          <a:p>
            <a:pPr marL="171450" indent="-171450">
              <a:lnSpc>
                <a:spcPct val="150000"/>
              </a:lnSpc>
              <a:buFont typeface="Arial" panose="020B0604020202020204" pitchFamily="34" charset="0"/>
              <a:buChar char="•"/>
            </a:pPr>
            <a:r>
              <a:rPr lang="en-US" altLang="zh-CN" sz="1000" dirty="0"/>
              <a:t>Unified fonts make reading more fluent.</a:t>
            </a:r>
          </a:p>
          <a:p>
            <a:pPr marL="171450" indent="-171450">
              <a:lnSpc>
                <a:spcPct val="150000"/>
              </a:lnSpc>
              <a:buFont typeface="Arial" panose="020B0604020202020204" pitchFamily="34" charset="0"/>
              <a:buChar char="•"/>
            </a:pPr>
            <a:r>
              <a:rPr lang="en-US" altLang="zh-CN" sz="1000" dirty="0"/>
              <a:t>Theme color makes PPT more convenient to change.</a:t>
            </a:r>
          </a:p>
          <a:p>
            <a:pPr marL="171450" indent="-171450">
              <a:lnSpc>
                <a:spcPct val="150000"/>
              </a:lnSpc>
              <a:buFont typeface="Arial" panose="020B0604020202020204" pitchFamily="34" charset="0"/>
              <a:buChar char="•"/>
            </a:pPr>
            <a:r>
              <a:rPr lang="en-US" altLang="zh-CN" sz="1000" dirty="0"/>
              <a:t>Adjust the spacing to adapt to Chinese typesetting, use the reference line in PPT.</a:t>
            </a:r>
          </a:p>
        </p:txBody>
      </p:sp>
      <p:sp>
        <p:nvSpPr>
          <p:cNvPr id="5" name="îṡ1iḓe">
            <a:extLst>
              <a:ext uri="{FF2B5EF4-FFF2-40B4-BE49-F238E27FC236}">
                <a16:creationId xmlns:a16="http://schemas.microsoft.com/office/drawing/2014/main" id="{ADB7C7FF-1CF0-4B68-98AD-C425DB3F6BA5}"/>
              </a:ext>
            </a:extLst>
          </p:cNvPr>
          <p:cNvSpPr txBox="1"/>
          <p:nvPr/>
        </p:nvSpPr>
        <p:spPr>
          <a:xfrm>
            <a:off x="6533261" y="4029698"/>
            <a:ext cx="4919162" cy="345481"/>
          </a:xfrm>
          <a:prstGeom prst="rect">
            <a:avLst/>
          </a:prstGeom>
          <a:noFill/>
        </p:spPr>
        <p:txBody>
          <a:bodyPr wrap="none" rtlCol="0" anchor="ctr">
            <a:noAutofit/>
          </a:bodyPr>
          <a:lstStyle>
            <a:defPPr>
              <a:defRPr lang="zh-CN"/>
            </a:defPPr>
            <a:lvl1pPr>
              <a:defRPr sz="1400" b="1">
                <a:solidFill>
                  <a:schemeClr val="accent3"/>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r>
              <a:rPr lang="zh-CN" altLang="en-US" sz="1800" dirty="0">
                <a:solidFill>
                  <a:schemeClr val="tx1"/>
                </a:solidFill>
              </a:rPr>
              <a:t>单击输入你的文本</a:t>
            </a:r>
          </a:p>
        </p:txBody>
      </p:sp>
      <p:grpSp>
        <p:nvGrpSpPr>
          <p:cNvPr id="6" name="组 5"/>
          <p:cNvGrpSpPr/>
          <p:nvPr/>
        </p:nvGrpSpPr>
        <p:grpSpPr>
          <a:xfrm>
            <a:off x="6552215" y="2141605"/>
            <a:ext cx="2070155" cy="821355"/>
            <a:chOff x="6552215" y="2141605"/>
            <a:chExt cx="2070155" cy="821355"/>
          </a:xfrm>
        </p:grpSpPr>
        <p:grpSp>
          <p:nvGrpSpPr>
            <p:cNvPr id="7" name="isḷîḑê">
              <a:extLst>
                <a:ext uri="{FF2B5EF4-FFF2-40B4-BE49-F238E27FC236}">
                  <a16:creationId xmlns:a16="http://schemas.microsoft.com/office/drawing/2014/main" id="{9E296821-BF24-44D0-8B76-987FE124E268}"/>
                </a:ext>
              </a:extLst>
            </p:cNvPr>
            <p:cNvGrpSpPr/>
            <p:nvPr/>
          </p:nvGrpSpPr>
          <p:grpSpPr>
            <a:xfrm>
              <a:off x="6552215" y="2141605"/>
              <a:ext cx="2070155" cy="821355"/>
              <a:chOff x="1011631" y="1601804"/>
              <a:chExt cx="2070155" cy="821355"/>
            </a:xfrm>
          </p:grpSpPr>
          <p:sp>
            <p:nvSpPr>
              <p:cNvPr id="9" name="îṡḷîḍê">
                <a:extLst>
                  <a:ext uri="{FF2B5EF4-FFF2-40B4-BE49-F238E27FC236}">
                    <a16:creationId xmlns:a16="http://schemas.microsoft.com/office/drawing/2014/main" id="{66936BCF-013E-4BA6-8EE7-3F1FBC58C246}"/>
                  </a:ext>
                </a:extLst>
              </p:cNvPr>
              <p:cNvSpPr/>
              <p:nvPr/>
            </p:nvSpPr>
            <p:spPr>
              <a:xfrm>
                <a:off x="1011631" y="1601804"/>
                <a:ext cx="2070155" cy="821355"/>
              </a:xfrm>
              <a:prstGeom prst="rect">
                <a:avLst/>
              </a:prstGeom>
              <a:solidFill>
                <a:schemeClr val="tx1">
                  <a:lumMod val="75000"/>
                  <a:lumOff val="25000"/>
                </a:schemeClr>
              </a:solidFill>
              <a:ln>
                <a:noFill/>
              </a:ln>
              <a:effectLst>
                <a:outerShdw blurRad="50800" dist="50800" dir="5400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isḷíďé">
                <a:extLst>
                  <a:ext uri="{FF2B5EF4-FFF2-40B4-BE49-F238E27FC236}">
                    <a16:creationId xmlns:a16="http://schemas.microsoft.com/office/drawing/2014/main" id="{E468F507-25E0-4F4A-91FD-E86299AAA275}"/>
                  </a:ext>
                </a:extLst>
              </p:cNvPr>
              <p:cNvSpPr/>
              <p:nvPr/>
            </p:nvSpPr>
            <p:spPr>
              <a:xfrm>
                <a:off x="1059248" y="1655287"/>
                <a:ext cx="189150" cy="189150"/>
              </a:xfrm>
              <a:prstGeom prst="ellipse">
                <a:avLst/>
              </a:prstGeom>
              <a:solidFill>
                <a:schemeClr val="bg1"/>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iṥlîďè">
              <a:extLst>
                <a:ext uri="{FF2B5EF4-FFF2-40B4-BE49-F238E27FC236}">
                  <a16:creationId xmlns:a16="http://schemas.microsoft.com/office/drawing/2014/main" id="{4C95B67C-F187-45B4-B6C7-F5329CE149E5}"/>
                </a:ext>
              </a:extLst>
            </p:cNvPr>
            <p:cNvSpPr/>
            <p:nvPr/>
          </p:nvSpPr>
          <p:spPr bwMode="auto">
            <a:xfrm>
              <a:off x="6552215" y="2437721"/>
              <a:ext cx="2070155" cy="525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20000"/>
                </a:lnSpc>
              </a:pPr>
              <a:r>
                <a:rPr lang="en-US" altLang="zh-CN" sz="1000" dirty="0">
                  <a:solidFill>
                    <a:schemeClr val="bg1"/>
                  </a:solidFill>
                </a:rPr>
                <a:t>Copy paste fonts. Choose the only option to retain text.</a:t>
              </a:r>
            </a:p>
          </p:txBody>
        </p:sp>
      </p:grpSp>
      <p:cxnSp>
        <p:nvCxnSpPr>
          <p:cNvPr id="11" name="直接连接符 9">
            <a:extLst>
              <a:ext uri="{FF2B5EF4-FFF2-40B4-BE49-F238E27FC236}">
                <a16:creationId xmlns:a16="http://schemas.microsoft.com/office/drawing/2014/main" id="{427CEEF6-6376-43F6-A3A6-305A86F692BD}"/>
              </a:ext>
            </a:extLst>
          </p:cNvPr>
          <p:cNvCxnSpPr>
            <a:cxnSpLocks/>
          </p:cNvCxnSpPr>
          <p:nvPr/>
        </p:nvCxnSpPr>
        <p:spPr>
          <a:xfrm>
            <a:off x="6096000" y="1460527"/>
            <a:ext cx="0" cy="457200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3">
            <a:extLst>
              <a:ext uri="{FF2B5EF4-FFF2-40B4-BE49-F238E27FC236}">
                <a16:creationId xmlns:a16="http://schemas.microsoft.com/office/drawing/2014/main" id="{9C9FDC0A-1922-4AA6-820F-D87119E78B47}"/>
              </a:ext>
            </a:extLst>
          </p:cNvPr>
          <p:cNvCxnSpPr>
            <a:cxnSpLocks/>
          </p:cNvCxnSpPr>
          <p:nvPr/>
        </p:nvCxnSpPr>
        <p:spPr>
          <a:xfrm>
            <a:off x="752221" y="3744602"/>
            <a:ext cx="10668604"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3" name="组 12"/>
          <p:cNvGrpSpPr/>
          <p:nvPr/>
        </p:nvGrpSpPr>
        <p:grpSpPr>
          <a:xfrm>
            <a:off x="9350670" y="2141605"/>
            <a:ext cx="2070155" cy="821355"/>
            <a:chOff x="9350670" y="2141605"/>
            <a:chExt cx="2070155" cy="821355"/>
          </a:xfrm>
        </p:grpSpPr>
        <p:grpSp>
          <p:nvGrpSpPr>
            <p:cNvPr id="14" name="ïŝ1iďe">
              <a:extLst>
                <a:ext uri="{FF2B5EF4-FFF2-40B4-BE49-F238E27FC236}">
                  <a16:creationId xmlns:a16="http://schemas.microsoft.com/office/drawing/2014/main" id="{623796EB-8A22-4C7B-90CA-B46799DD7F36}"/>
                </a:ext>
              </a:extLst>
            </p:cNvPr>
            <p:cNvGrpSpPr/>
            <p:nvPr/>
          </p:nvGrpSpPr>
          <p:grpSpPr>
            <a:xfrm>
              <a:off x="9350670" y="2141605"/>
              <a:ext cx="2070155" cy="821355"/>
              <a:chOff x="1011631" y="1601804"/>
              <a:chExt cx="2070155" cy="821355"/>
            </a:xfrm>
          </p:grpSpPr>
          <p:sp>
            <p:nvSpPr>
              <p:cNvPr id="16" name="ïṧļídê">
                <a:extLst>
                  <a:ext uri="{FF2B5EF4-FFF2-40B4-BE49-F238E27FC236}">
                    <a16:creationId xmlns:a16="http://schemas.microsoft.com/office/drawing/2014/main" id="{27E96F38-DE58-4D6D-B4EF-3FBFD839A5A1}"/>
                  </a:ext>
                </a:extLst>
              </p:cNvPr>
              <p:cNvSpPr/>
              <p:nvPr/>
            </p:nvSpPr>
            <p:spPr>
              <a:xfrm>
                <a:off x="1011631" y="1601804"/>
                <a:ext cx="2070155" cy="8213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ïśļiḋé">
                <a:extLst>
                  <a:ext uri="{FF2B5EF4-FFF2-40B4-BE49-F238E27FC236}">
                    <a16:creationId xmlns:a16="http://schemas.microsoft.com/office/drawing/2014/main" id="{BE00EF87-30C3-4ADE-BF14-A2E5B6FD4FF1}"/>
                  </a:ext>
                </a:extLst>
              </p:cNvPr>
              <p:cNvSpPr/>
              <p:nvPr/>
            </p:nvSpPr>
            <p:spPr>
              <a:xfrm>
                <a:off x="1059248" y="1655287"/>
                <a:ext cx="189150" cy="189150"/>
              </a:xfrm>
              <a:prstGeom prst="ellipse">
                <a:avLst/>
              </a:prstGeom>
              <a:solidFill>
                <a:schemeClr val="bg1"/>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îṡliḑe">
              <a:extLst>
                <a:ext uri="{FF2B5EF4-FFF2-40B4-BE49-F238E27FC236}">
                  <a16:creationId xmlns:a16="http://schemas.microsoft.com/office/drawing/2014/main" id="{F9C2073F-2ABE-40A4-BB5A-1AEEE265729C}"/>
                </a:ext>
              </a:extLst>
            </p:cNvPr>
            <p:cNvSpPr/>
            <p:nvPr/>
          </p:nvSpPr>
          <p:spPr bwMode="auto">
            <a:xfrm>
              <a:off x="9350670" y="2437721"/>
              <a:ext cx="2070155" cy="525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20000"/>
                </a:lnSpc>
              </a:pPr>
              <a:r>
                <a:rPr lang="en-US" altLang="zh-CN" sz="1000" dirty="0">
                  <a:solidFill>
                    <a:schemeClr val="bg1"/>
                  </a:solidFill>
                </a:rPr>
                <a:t>Copy paste fonts. Choose the only option to retain text.</a:t>
              </a:r>
            </a:p>
          </p:txBody>
        </p:sp>
      </p:grpSp>
      <p:grpSp>
        <p:nvGrpSpPr>
          <p:cNvPr id="18" name="组 17"/>
          <p:cNvGrpSpPr/>
          <p:nvPr/>
        </p:nvGrpSpPr>
        <p:grpSpPr>
          <a:xfrm>
            <a:off x="3582273" y="4706599"/>
            <a:ext cx="2070156" cy="821355"/>
            <a:chOff x="3582273" y="4706599"/>
            <a:chExt cx="2070156" cy="821355"/>
          </a:xfrm>
        </p:grpSpPr>
        <p:grpSp>
          <p:nvGrpSpPr>
            <p:cNvPr id="19" name="î$ľïḍe">
              <a:extLst>
                <a:ext uri="{FF2B5EF4-FFF2-40B4-BE49-F238E27FC236}">
                  <a16:creationId xmlns:a16="http://schemas.microsoft.com/office/drawing/2014/main" id="{EF664DEC-FFF1-479A-9EB3-C230AB730DC6}"/>
                </a:ext>
              </a:extLst>
            </p:cNvPr>
            <p:cNvGrpSpPr/>
            <p:nvPr/>
          </p:nvGrpSpPr>
          <p:grpSpPr>
            <a:xfrm>
              <a:off x="3582274" y="4706599"/>
              <a:ext cx="2070155" cy="821355"/>
              <a:chOff x="1011631" y="1601804"/>
              <a:chExt cx="2070155" cy="821355"/>
            </a:xfrm>
          </p:grpSpPr>
          <p:sp>
            <p:nvSpPr>
              <p:cNvPr id="21" name="ïsḻidé">
                <a:extLst>
                  <a:ext uri="{FF2B5EF4-FFF2-40B4-BE49-F238E27FC236}">
                    <a16:creationId xmlns:a16="http://schemas.microsoft.com/office/drawing/2014/main" id="{7F045161-E610-42D5-A62E-1A3D0C778615}"/>
                  </a:ext>
                </a:extLst>
              </p:cNvPr>
              <p:cNvSpPr/>
              <p:nvPr/>
            </p:nvSpPr>
            <p:spPr>
              <a:xfrm>
                <a:off x="1011631" y="1601804"/>
                <a:ext cx="2070155" cy="8213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isľîḋe">
                <a:extLst>
                  <a:ext uri="{FF2B5EF4-FFF2-40B4-BE49-F238E27FC236}">
                    <a16:creationId xmlns:a16="http://schemas.microsoft.com/office/drawing/2014/main" id="{3433B679-6607-4EDB-9EE3-B79213875F89}"/>
                  </a:ext>
                </a:extLst>
              </p:cNvPr>
              <p:cNvSpPr/>
              <p:nvPr/>
            </p:nvSpPr>
            <p:spPr>
              <a:xfrm>
                <a:off x="1059248" y="1655287"/>
                <a:ext cx="189150" cy="189150"/>
              </a:xfrm>
              <a:prstGeom prst="ellipse">
                <a:avLst/>
              </a:prstGeom>
              <a:solidFill>
                <a:schemeClr val="bg1"/>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íšḻidè">
              <a:extLst>
                <a:ext uri="{FF2B5EF4-FFF2-40B4-BE49-F238E27FC236}">
                  <a16:creationId xmlns:a16="http://schemas.microsoft.com/office/drawing/2014/main" id="{9D660A26-3595-4D6C-922F-12990FB36033}"/>
                </a:ext>
              </a:extLst>
            </p:cNvPr>
            <p:cNvSpPr/>
            <p:nvPr/>
          </p:nvSpPr>
          <p:spPr bwMode="auto">
            <a:xfrm>
              <a:off x="3582273" y="5002715"/>
              <a:ext cx="2070155" cy="525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20000"/>
                </a:lnSpc>
              </a:pPr>
              <a:r>
                <a:rPr lang="en-US" altLang="zh-CN" sz="1000" dirty="0">
                  <a:solidFill>
                    <a:schemeClr val="bg1"/>
                  </a:solidFill>
                </a:rPr>
                <a:t>Copy paste fonts. Choose the only option to retain text.</a:t>
              </a:r>
            </a:p>
          </p:txBody>
        </p:sp>
      </p:grpSp>
      <p:grpSp>
        <p:nvGrpSpPr>
          <p:cNvPr id="23" name="组 22"/>
          <p:cNvGrpSpPr/>
          <p:nvPr/>
        </p:nvGrpSpPr>
        <p:grpSpPr>
          <a:xfrm>
            <a:off x="783819" y="4706599"/>
            <a:ext cx="2070155" cy="821355"/>
            <a:chOff x="783819" y="4706599"/>
            <a:chExt cx="2070155" cy="821355"/>
          </a:xfrm>
        </p:grpSpPr>
        <p:grpSp>
          <p:nvGrpSpPr>
            <p:cNvPr id="24" name="íŝľïde">
              <a:extLst>
                <a:ext uri="{FF2B5EF4-FFF2-40B4-BE49-F238E27FC236}">
                  <a16:creationId xmlns:a16="http://schemas.microsoft.com/office/drawing/2014/main" id="{640C18E4-C537-45A5-B357-A1F4A3E9DCD7}"/>
                </a:ext>
              </a:extLst>
            </p:cNvPr>
            <p:cNvGrpSpPr/>
            <p:nvPr/>
          </p:nvGrpSpPr>
          <p:grpSpPr>
            <a:xfrm>
              <a:off x="783819" y="4706599"/>
              <a:ext cx="2070155" cy="821355"/>
              <a:chOff x="1011631" y="1601804"/>
              <a:chExt cx="2070155" cy="821355"/>
            </a:xfrm>
          </p:grpSpPr>
          <p:sp>
            <p:nvSpPr>
              <p:cNvPr id="26" name="íṣḷîḍê">
                <a:extLst>
                  <a:ext uri="{FF2B5EF4-FFF2-40B4-BE49-F238E27FC236}">
                    <a16:creationId xmlns:a16="http://schemas.microsoft.com/office/drawing/2014/main" id="{056DDA3C-A60E-46A7-B20E-A5FE893EF9B2}"/>
                  </a:ext>
                </a:extLst>
              </p:cNvPr>
              <p:cNvSpPr/>
              <p:nvPr/>
            </p:nvSpPr>
            <p:spPr>
              <a:xfrm>
                <a:off x="1011631" y="1601804"/>
                <a:ext cx="2070155" cy="8213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is1îde">
                <a:extLst>
                  <a:ext uri="{FF2B5EF4-FFF2-40B4-BE49-F238E27FC236}">
                    <a16:creationId xmlns:a16="http://schemas.microsoft.com/office/drawing/2014/main" id="{38630DC2-3543-4737-9511-47B4512F97CF}"/>
                  </a:ext>
                </a:extLst>
              </p:cNvPr>
              <p:cNvSpPr/>
              <p:nvPr/>
            </p:nvSpPr>
            <p:spPr>
              <a:xfrm>
                <a:off x="1059248" y="1655287"/>
                <a:ext cx="189150" cy="189150"/>
              </a:xfrm>
              <a:prstGeom prst="ellipse">
                <a:avLst/>
              </a:prstGeom>
              <a:solidFill>
                <a:schemeClr val="bg1"/>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ïṡ1íḍê">
              <a:extLst>
                <a:ext uri="{FF2B5EF4-FFF2-40B4-BE49-F238E27FC236}">
                  <a16:creationId xmlns:a16="http://schemas.microsoft.com/office/drawing/2014/main" id="{C18FD569-D186-41A9-8D3A-5E6B3A9DDF43}"/>
                </a:ext>
              </a:extLst>
            </p:cNvPr>
            <p:cNvSpPr/>
            <p:nvPr/>
          </p:nvSpPr>
          <p:spPr bwMode="auto">
            <a:xfrm>
              <a:off x="783819" y="5002715"/>
              <a:ext cx="2070155" cy="525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20000"/>
                </a:lnSpc>
              </a:pPr>
              <a:r>
                <a:rPr lang="en-US" altLang="zh-CN" sz="1000" dirty="0">
                  <a:solidFill>
                    <a:schemeClr val="bg1"/>
                  </a:solidFill>
                </a:rPr>
                <a:t>Copy paste fonts. Choose the only option to retain text.</a:t>
              </a:r>
            </a:p>
          </p:txBody>
        </p:sp>
      </p:grpSp>
    </p:spTree>
    <p:extLst>
      <p:ext uri="{BB962C8B-B14F-4D97-AF65-F5344CB8AC3E}">
        <p14:creationId xmlns:p14="http://schemas.microsoft.com/office/powerpoint/2010/main" val="12865141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left)">
                                      <p:cBhvr>
                                        <p:cTn id="20" dur="500"/>
                                        <p:tgtEl>
                                          <p:spTgt spid="12"/>
                                        </p:tgtEl>
                                      </p:cBhvr>
                                    </p:animEffect>
                                  </p:childTnLst>
                                </p:cTn>
                              </p:par>
                              <p:par>
                                <p:cTn id="21" presetID="22" presetClass="entr" presetSubtype="4"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500"/>
                                        <p:tgtEl>
                                          <p:spTgt spid="11"/>
                                        </p:tgtEl>
                                      </p:cBhvr>
                                    </p:animEffect>
                                  </p:childTnLst>
                                </p:cTn>
                              </p:par>
                            </p:childTnLst>
                          </p:cTn>
                        </p:par>
                        <p:par>
                          <p:cTn id="24" fill="hold">
                            <p:stCondLst>
                              <p:cond delay="1000"/>
                            </p:stCondLst>
                            <p:childTnLst>
                              <p:par>
                                <p:cTn id="25" presetID="42" presetClass="entr" presetSubtype="0" fill="hold" grpId="0"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1000"/>
                                        <p:tgtEl>
                                          <p:spTgt spid="3"/>
                                        </p:tgtEl>
                                      </p:cBhvr>
                                    </p:animEffect>
                                    <p:anim calcmode="lin" valueType="num">
                                      <p:cBhvr>
                                        <p:cTn id="28" dur="1000" fill="hold"/>
                                        <p:tgtEl>
                                          <p:spTgt spid="3"/>
                                        </p:tgtEl>
                                        <p:attrNameLst>
                                          <p:attrName>ppt_x</p:attrName>
                                        </p:attrNameLst>
                                      </p:cBhvr>
                                      <p:tavLst>
                                        <p:tav tm="0">
                                          <p:val>
                                            <p:strVal val="#ppt_x"/>
                                          </p:val>
                                        </p:tav>
                                        <p:tav tm="100000">
                                          <p:val>
                                            <p:strVal val="#ppt_x"/>
                                          </p:val>
                                        </p:tav>
                                      </p:tavLst>
                                    </p:anim>
                                    <p:anim calcmode="lin" valueType="num">
                                      <p:cBhvr>
                                        <p:cTn id="29" dur="1000" fill="hold"/>
                                        <p:tgtEl>
                                          <p:spTgt spid="3"/>
                                        </p:tgtEl>
                                        <p:attrNameLst>
                                          <p:attrName>ppt_y</p:attrName>
                                        </p:attrNameLst>
                                      </p:cBhvr>
                                      <p:tavLst>
                                        <p:tav tm="0">
                                          <p:val>
                                            <p:strVal val="#ppt_y+.1"/>
                                          </p:val>
                                        </p:tav>
                                        <p:tav tm="100000">
                                          <p:val>
                                            <p:strVal val="#ppt_y"/>
                                          </p:val>
                                        </p:tav>
                                      </p:tavLst>
                                    </p:anim>
                                  </p:childTnLst>
                                </p:cTn>
                              </p:par>
                            </p:childTnLst>
                          </p:cTn>
                        </p:par>
                        <p:par>
                          <p:cTn id="30" fill="hold">
                            <p:stCondLst>
                              <p:cond delay="2000"/>
                            </p:stCondLst>
                            <p:childTnLst>
                              <p:par>
                                <p:cTn id="31" presetID="42" presetClass="entr" presetSubtype="0" fill="hold" grpId="0" nodeType="after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1000"/>
                                        <p:tgtEl>
                                          <p:spTgt spid="2"/>
                                        </p:tgtEl>
                                      </p:cBhvr>
                                    </p:animEffect>
                                    <p:anim calcmode="lin" valueType="num">
                                      <p:cBhvr>
                                        <p:cTn id="34" dur="1000" fill="hold"/>
                                        <p:tgtEl>
                                          <p:spTgt spid="2"/>
                                        </p:tgtEl>
                                        <p:attrNameLst>
                                          <p:attrName>ppt_x</p:attrName>
                                        </p:attrNameLst>
                                      </p:cBhvr>
                                      <p:tavLst>
                                        <p:tav tm="0">
                                          <p:val>
                                            <p:strVal val="#ppt_x"/>
                                          </p:val>
                                        </p:tav>
                                        <p:tav tm="100000">
                                          <p:val>
                                            <p:strVal val="#ppt_x"/>
                                          </p:val>
                                        </p:tav>
                                      </p:tavLst>
                                    </p:anim>
                                    <p:anim calcmode="lin" valueType="num">
                                      <p:cBhvr>
                                        <p:cTn id="35" dur="1000" fill="hold"/>
                                        <p:tgtEl>
                                          <p:spTgt spid="2"/>
                                        </p:tgtEl>
                                        <p:attrNameLst>
                                          <p:attrName>ppt_y</p:attrName>
                                        </p:attrNameLst>
                                      </p:cBhvr>
                                      <p:tavLst>
                                        <p:tav tm="0">
                                          <p:val>
                                            <p:strVal val="#ppt_y+.1"/>
                                          </p:val>
                                        </p:tav>
                                        <p:tav tm="100000">
                                          <p:val>
                                            <p:strVal val="#ppt_y"/>
                                          </p:val>
                                        </p:tav>
                                      </p:tavLst>
                                    </p:anim>
                                  </p:childTnLst>
                                </p:cTn>
                              </p:par>
                            </p:childTnLst>
                          </p:cTn>
                        </p:par>
                        <p:par>
                          <p:cTn id="36" fill="hold">
                            <p:stCondLst>
                              <p:cond delay="3000"/>
                            </p:stCondLst>
                            <p:childTnLst>
                              <p:par>
                                <p:cTn id="37" presetID="42" presetClass="entr" presetSubtype="0" fill="hold" grpId="0" nodeType="after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1000"/>
                                        <p:tgtEl>
                                          <p:spTgt spid="5"/>
                                        </p:tgtEl>
                                      </p:cBhvr>
                                    </p:animEffect>
                                    <p:anim calcmode="lin" valueType="num">
                                      <p:cBhvr>
                                        <p:cTn id="40" dur="1000" fill="hold"/>
                                        <p:tgtEl>
                                          <p:spTgt spid="5"/>
                                        </p:tgtEl>
                                        <p:attrNameLst>
                                          <p:attrName>ppt_x</p:attrName>
                                        </p:attrNameLst>
                                      </p:cBhvr>
                                      <p:tavLst>
                                        <p:tav tm="0">
                                          <p:val>
                                            <p:strVal val="#ppt_x"/>
                                          </p:val>
                                        </p:tav>
                                        <p:tav tm="100000">
                                          <p:val>
                                            <p:strVal val="#ppt_x"/>
                                          </p:val>
                                        </p:tav>
                                      </p:tavLst>
                                    </p:anim>
                                    <p:anim calcmode="lin" valueType="num">
                                      <p:cBhvr>
                                        <p:cTn id="41" dur="1000" fill="hold"/>
                                        <p:tgtEl>
                                          <p:spTgt spid="5"/>
                                        </p:tgtEl>
                                        <p:attrNameLst>
                                          <p:attrName>ppt_y</p:attrName>
                                        </p:attrNameLst>
                                      </p:cBhvr>
                                      <p:tavLst>
                                        <p:tav tm="0">
                                          <p:val>
                                            <p:strVal val="#ppt_y+.1"/>
                                          </p:val>
                                        </p:tav>
                                        <p:tav tm="100000">
                                          <p:val>
                                            <p:strVal val="#ppt_y"/>
                                          </p:val>
                                        </p:tav>
                                      </p:tavLst>
                                    </p:anim>
                                  </p:childTnLst>
                                </p:cTn>
                              </p:par>
                            </p:childTnLst>
                          </p:cTn>
                        </p:par>
                        <p:par>
                          <p:cTn id="42" fill="hold">
                            <p:stCondLst>
                              <p:cond delay="4000"/>
                            </p:stCondLst>
                            <p:childTnLst>
                              <p:par>
                                <p:cTn id="43" presetID="42" presetClass="entr" presetSubtype="0" fill="hold" grpId="0" nodeType="after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fade">
                                      <p:cBhvr>
                                        <p:cTn id="45" dur="1000"/>
                                        <p:tgtEl>
                                          <p:spTgt spid="4"/>
                                        </p:tgtEl>
                                      </p:cBhvr>
                                    </p:animEffect>
                                    <p:anim calcmode="lin" valueType="num">
                                      <p:cBhvr>
                                        <p:cTn id="46" dur="1000" fill="hold"/>
                                        <p:tgtEl>
                                          <p:spTgt spid="4"/>
                                        </p:tgtEl>
                                        <p:attrNameLst>
                                          <p:attrName>ppt_x</p:attrName>
                                        </p:attrNameLst>
                                      </p:cBhvr>
                                      <p:tavLst>
                                        <p:tav tm="0">
                                          <p:val>
                                            <p:strVal val="#ppt_x"/>
                                          </p:val>
                                        </p:tav>
                                        <p:tav tm="100000">
                                          <p:val>
                                            <p:strVal val="#ppt_x"/>
                                          </p:val>
                                        </p:tav>
                                      </p:tavLst>
                                    </p:anim>
                                    <p:anim calcmode="lin" valueType="num">
                                      <p:cBhvr>
                                        <p:cTn id="4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160" y="3776"/>
            <a:ext cx="4567372" cy="6854224"/>
          </a:xfrm>
          <a:prstGeom prst="rect">
            <a:avLst/>
          </a:prstGeom>
        </p:spPr>
      </p:pic>
      <p:sp>
        <p:nvSpPr>
          <p:cNvPr id="2" name="矩形 1"/>
          <p:cNvSpPr/>
          <p:nvPr/>
        </p:nvSpPr>
        <p:spPr>
          <a:xfrm>
            <a:off x="0" y="2136781"/>
            <a:ext cx="717755" cy="375402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latin typeface="Arial"/>
              <a:ea typeface="微软雅黑"/>
              <a:sym typeface="Arial"/>
            </a:endParaRPr>
          </a:p>
        </p:txBody>
      </p:sp>
      <p:graphicFrame>
        <p:nvGraphicFramePr>
          <p:cNvPr id="4" name="图表 3"/>
          <p:cNvGraphicFramePr/>
          <p:nvPr>
            <p:extLst>
              <p:ext uri="{D42A27DB-BD31-4B8C-83A1-F6EECF244321}">
                <p14:modId xmlns:p14="http://schemas.microsoft.com/office/powerpoint/2010/main" val="1201913706"/>
              </p:ext>
            </p:extLst>
          </p:nvPr>
        </p:nvGraphicFramePr>
        <p:xfrm>
          <a:off x="6477000" y="1842095"/>
          <a:ext cx="5025632" cy="4343400"/>
        </p:xfrm>
        <a:graphic>
          <a:graphicData uri="http://schemas.openxmlformats.org/drawingml/2006/chart">
            <c:chart xmlns:c="http://schemas.openxmlformats.org/drawingml/2006/chart" xmlns:r="http://schemas.openxmlformats.org/officeDocument/2006/relationships" r:id="rId4"/>
          </a:graphicData>
        </a:graphic>
      </p:graphicFrame>
      <p:sp>
        <p:nvSpPr>
          <p:cNvPr id="11" name="矩形 10"/>
          <p:cNvSpPr/>
          <p:nvPr/>
        </p:nvSpPr>
        <p:spPr>
          <a:xfrm>
            <a:off x="0" y="3657600"/>
            <a:ext cx="5214532" cy="2233208"/>
          </a:xfrm>
          <a:prstGeom prst="rect">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îṧḻidè">
            <a:extLst>
              <a:ext uri="{FF2B5EF4-FFF2-40B4-BE49-F238E27FC236}">
                <a16:creationId xmlns:a16="http://schemas.microsoft.com/office/drawing/2014/main" id="{7E6CF0A4-1996-4BC5-9574-2912F4443181}"/>
              </a:ext>
            </a:extLst>
          </p:cNvPr>
          <p:cNvSpPr txBox="1"/>
          <p:nvPr/>
        </p:nvSpPr>
        <p:spPr>
          <a:xfrm>
            <a:off x="0" y="3894732"/>
            <a:ext cx="4919162" cy="1814447"/>
          </a:xfrm>
          <a:prstGeom prst="rect">
            <a:avLst/>
          </a:prstGeom>
          <a:noFill/>
        </p:spPr>
        <p:txBody>
          <a:bodyPr wrap="square" lIns="90000" tIns="46800" rIns="90000" bIns="46800" rtlCol="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60000"/>
              </a:lnSpc>
              <a:buFont typeface="Arial" panose="020B0604020202020204" pitchFamily="34" charset="0"/>
              <a:buChar char="•"/>
            </a:pPr>
            <a:r>
              <a:rPr lang="en-US" altLang="zh-CN" sz="1000" dirty="0">
                <a:solidFill>
                  <a:schemeClr val="bg1"/>
                </a:solidFill>
              </a:rPr>
              <a:t>Supporting text here.</a:t>
            </a:r>
          </a:p>
          <a:p>
            <a:pPr marL="171450" indent="-171450">
              <a:lnSpc>
                <a:spcPct val="160000"/>
              </a:lnSpc>
              <a:buFont typeface="Arial" panose="020B0604020202020204" pitchFamily="34" charset="0"/>
              <a:buChar char="•"/>
            </a:pPr>
            <a:r>
              <a:rPr lang="en-US" altLang="zh-CN" sz="1000" dirty="0">
                <a:solidFill>
                  <a:schemeClr val="bg1"/>
                </a:solidFill>
              </a:rPr>
              <a:t>You can use the icon library in iSlide  (www.islide.cc) to filter and replace existing icon elements with one click.</a:t>
            </a:r>
          </a:p>
          <a:p>
            <a:pPr marL="171450" indent="-171450">
              <a:lnSpc>
                <a:spcPct val="150000"/>
              </a:lnSpc>
              <a:buFont typeface="Arial" panose="020B0604020202020204" pitchFamily="34" charset="0"/>
              <a:buChar char="•"/>
            </a:pPr>
            <a:endParaRPr lang="en-US" altLang="zh-CN" sz="1000" dirty="0">
              <a:solidFill>
                <a:schemeClr val="bg1"/>
              </a:solidFill>
            </a:endParaRPr>
          </a:p>
          <a:p>
            <a:pPr marL="171450" indent="-171450">
              <a:lnSpc>
                <a:spcPct val="150000"/>
              </a:lnSpc>
              <a:buFont typeface="Arial" panose="020B0604020202020204" pitchFamily="34" charset="0"/>
              <a:buChar char="•"/>
            </a:pPr>
            <a:r>
              <a:rPr lang="en-US" altLang="zh-CN" sz="1000" dirty="0">
                <a:solidFill>
                  <a:schemeClr val="bg1"/>
                </a:solidFill>
              </a:rPr>
              <a:t>Unified fonts make reading more fluent.</a:t>
            </a:r>
          </a:p>
          <a:p>
            <a:pPr marL="171450" indent="-171450">
              <a:lnSpc>
                <a:spcPct val="150000"/>
              </a:lnSpc>
              <a:buFont typeface="Arial" panose="020B0604020202020204" pitchFamily="34" charset="0"/>
              <a:buChar char="•"/>
            </a:pPr>
            <a:r>
              <a:rPr lang="en-US" altLang="zh-CN" sz="1000" dirty="0">
                <a:solidFill>
                  <a:schemeClr val="bg1"/>
                </a:solidFill>
              </a:rPr>
              <a:t>Theme color makes PPT more convenient to change.</a:t>
            </a:r>
          </a:p>
          <a:p>
            <a:pPr marL="171450" indent="-171450">
              <a:lnSpc>
                <a:spcPct val="150000"/>
              </a:lnSpc>
              <a:buFont typeface="Arial" panose="020B0604020202020204" pitchFamily="34" charset="0"/>
              <a:buChar char="•"/>
            </a:pPr>
            <a:r>
              <a:rPr lang="en-US" altLang="zh-CN" sz="1000" dirty="0">
                <a:solidFill>
                  <a:schemeClr val="bg1"/>
                </a:solidFill>
              </a:rPr>
              <a:t>Adjust the spacing to adapt to Chinese typesetting, use the reference line in PPT.</a:t>
            </a:r>
          </a:p>
        </p:txBody>
      </p:sp>
    </p:spTree>
    <p:extLst>
      <p:ext uri="{BB962C8B-B14F-4D97-AF65-F5344CB8AC3E}">
        <p14:creationId xmlns:p14="http://schemas.microsoft.com/office/powerpoint/2010/main" val="15786165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anim calcmode="lin" valueType="num">
                                      <p:cBhvr>
                                        <p:cTn id="12" dur="1000" fill="hold"/>
                                        <p:tgtEl>
                                          <p:spTgt spid="10"/>
                                        </p:tgtEl>
                                        <p:attrNameLst>
                                          <p:attrName>ppt_x</p:attrName>
                                        </p:attrNameLst>
                                      </p:cBhvr>
                                      <p:tavLst>
                                        <p:tav tm="0">
                                          <p:val>
                                            <p:strVal val="#ppt_x"/>
                                          </p:val>
                                        </p:tav>
                                        <p:tav tm="100000">
                                          <p:val>
                                            <p:strVal val="#ppt_x"/>
                                          </p:val>
                                        </p:tav>
                                      </p:tavLst>
                                    </p:anim>
                                    <p:anim calcmode="lin" valueType="num">
                                      <p:cBhvr>
                                        <p:cTn id="13" dur="1000" fill="hold"/>
                                        <p:tgtEl>
                                          <p:spTgt spid="10"/>
                                        </p:tgtEl>
                                        <p:attrNameLst>
                                          <p:attrName>ppt_y</p:attrName>
                                        </p:attrNameLst>
                                      </p:cBhvr>
                                      <p:tavLst>
                                        <p:tav tm="0">
                                          <p:val>
                                            <p:strVal val="#ppt_y+.1"/>
                                          </p:val>
                                        </p:tav>
                                        <p:tav tm="100000">
                                          <p:val>
                                            <p:strVal val="#ppt_y"/>
                                          </p:val>
                                        </p:tav>
                                      </p:tavLst>
                                    </p:anim>
                                  </p:childTnLst>
                                </p:cTn>
                              </p:par>
                              <p:par>
                                <p:cTn id="14" presetID="22" presetClass="entr" presetSubtype="4"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11" grpId="0" animBg="1"/>
      <p:bldP spid="10"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简约时尚潮流女装产品展示品牌推广PPT模板"/>
</p:tagLst>
</file>

<file path=ppt/theme/theme1.xml><?xml version="1.0" encoding="utf-8"?>
<a:theme xmlns:a="http://schemas.openxmlformats.org/drawingml/2006/main" name="Office 主题">
  <a:themeElements>
    <a:clrScheme name="自定义 229">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09070A"/>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TotalTime>
  <Words>2154</Words>
  <Application>Microsoft Office PowerPoint</Application>
  <PresentationFormat>宽屏</PresentationFormat>
  <Paragraphs>226</Paragraphs>
  <Slides>28</Slides>
  <Notes>28</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28</vt:i4>
      </vt:variant>
    </vt:vector>
  </HeadingPairs>
  <TitlesOfParts>
    <vt:vector size="44" baseType="lpstr">
      <vt:lpstr>FZQingKeBenYueSongS-R-GB</vt:lpstr>
      <vt:lpstr>Roboto Light</vt:lpstr>
      <vt:lpstr>Roboto Regular</vt:lpstr>
      <vt:lpstr>RTWS ShangYaZhunSung G0v1</vt:lpstr>
      <vt:lpstr>Source Han Sans CN</vt:lpstr>
      <vt:lpstr>Source Han Sans CN Light</vt:lpstr>
      <vt:lpstr>Source Han Sans CN Normal</vt:lpstr>
      <vt:lpstr>DengXian</vt:lpstr>
      <vt:lpstr>DengXian Light</vt:lpstr>
      <vt:lpstr>方正兰亭黑_GBK</vt:lpstr>
      <vt:lpstr>华文细黑</vt:lpstr>
      <vt:lpstr>微软雅黑</vt:lpstr>
      <vt:lpstr>叶根友刀锋黑草</vt:lpstr>
      <vt:lpstr>造字工房尚雅准宋 G0v1 常规体</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HP01</cp:lastModifiedBy>
  <cp:revision>18</cp:revision>
  <dcterms:created xsi:type="dcterms:W3CDTF">2018-02-17T01:49:55Z</dcterms:created>
  <dcterms:modified xsi:type="dcterms:W3CDTF">2021-01-13T01:31:43Z</dcterms:modified>
</cp:coreProperties>
</file>