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heme/themeOverride2.xml" ContentType="application/vnd.openxmlformats-officedocument.themeOverride+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notesSlides/notesSlide4.xml" ContentType="application/vnd.openxmlformats-officedocument.presentationml.notesSlide+xml"/>
  <Override PartName="/ppt/theme/themeOverride3.xml" ContentType="application/vnd.openxmlformats-officedocument.themeOverride+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notesSlides/notesSlide6.xml" ContentType="application/vnd.openxmlformats-officedocument.presentationml.notesSlide+xml"/>
  <Override PartName="/ppt/theme/themeOverride4.xml" ContentType="application/vnd.openxmlformats-officedocument.themeOverride+xml"/>
  <Override PartName="/ppt/tags/tag17.xml" ContentType="application/vnd.openxmlformats-officedocument.presentationml.tags+xml"/>
  <Override PartName="/ppt/notesSlides/notesSlide7.xml" ContentType="application/vnd.openxmlformats-officedocument.presentationml.notesSlide+xml"/>
  <Override PartName="/ppt/theme/themeOverride5.xml" ContentType="application/vnd.openxmlformats-officedocument.themeOverride+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heme/themeOverride6.xml" ContentType="application/vnd.openxmlformats-officedocument.themeOverride+xml"/>
  <Override PartName="/ppt/tags/tag21.xml" ContentType="application/vnd.openxmlformats-officedocument.presentationml.tags+xml"/>
  <Override PartName="/ppt/notesSlides/notesSlide10.xml" ContentType="application/vnd.openxmlformats-officedocument.presentationml.notesSlide+xml"/>
  <Override PartName="/ppt/theme/themeOverride7.xml" ContentType="application/vnd.openxmlformats-officedocument.themeOverride+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notesSlides/notesSlide12.xml" ContentType="application/vnd.openxmlformats-officedocument.presentationml.notesSlide+xml"/>
  <Override PartName="/ppt/theme/themeOverride8.xml" ContentType="application/vnd.openxmlformats-officedocument.themeOverride+xml"/>
  <Override PartName="/ppt/tags/tag24.xml" ContentType="application/vnd.openxmlformats-officedocument.presentationml.tags+xml"/>
  <Override PartName="/ppt/notesSlides/notesSlide13.xml" ContentType="application/vnd.openxmlformats-officedocument.presentationml.notesSlide+xml"/>
  <Override PartName="/ppt/theme/themeOverride9.xml" ContentType="application/vnd.openxmlformats-officedocument.themeOverride+xml"/>
  <Override PartName="/ppt/tags/tag25.xml" ContentType="application/vnd.openxmlformats-officedocument.presentationml.tags+xml"/>
  <Override PartName="/ppt/notesSlides/notesSlide1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5.xml" ContentType="application/vnd.openxmlformats-officedocument.presentationml.notesSlide+xml"/>
  <Override PartName="/ppt/theme/themeOverride10.xml" ContentType="application/vnd.openxmlformats-officedocument.themeOverride+xml"/>
  <Override PartName="/ppt/tags/tag28.xml" ContentType="application/vnd.openxmlformats-officedocument.presentationml.tags+xml"/>
  <Override PartName="/ppt/notesSlides/notesSlide16.xml" ContentType="application/vnd.openxmlformats-officedocument.presentationml.notesSlide+xml"/>
  <Override PartName="/ppt/theme/themeOverride11.xml" ContentType="application/vnd.openxmlformats-officedocument.themeOverride+xml"/>
  <Override PartName="/ppt/tags/tag29.xml" ContentType="application/vnd.openxmlformats-officedocument.presentationml.tags+xml"/>
  <Override PartName="/ppt/notesSlides/notesSlide17.xml" ContentType="application/vnd.openxmlformats-officedocument.presentationml.notesSlide+xml"/>
  <Override PartName="/ppt/tags/tag30.xml" ContentType="application/vnd.openxmlformats-officedocument.presentationml.tags+xml"/>
  <Override PartName="/ppt/notesSlides/notesSlide18.xml" ContentType="application/vnd.openxmlformats-officedocument.presentationml.notesSlide+xml"/>
  <Override PartName="/ppt/charts/chart1.xml" ContentType="application/vnd.openxmlformats-officedocument.drawingml.chart+xml"/>
  <Override PartName="/ppt/theme/themeOverride12.xml" ContentType="application/vnd.openxmlformats-officedocument.themeOverride+xml"/>
  <Override PartName="/ppt/tags/tag31.xml" ContentType="application/vnd.openxmlformats-officedocument.presentationml.tags+xml"/>
  <Override PartName="/ppt/notesSlides/notesSlide1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3.xml" ContentType="application/vnd.openxmlformats-officedocument.themeOverride+xml"/>
  <Override PartName="/ppt/tags/tag32.xml" ContentType="application/vnd.openxmlformats-officedocument.presentationml.tags+xml"/>
  <Override PartName="/ppt/notesSlides/notesSlide2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tags/tag33.xml" ContentType="application/vnd.openxmlformats-officedocument.presentationml.tags+xml"/>
  <Override PartName="/ppt/tags/tag34.xml" ContentType="application/vnd.openxmlformats-officedocument.presentationml.tags+xml"/>
  <Override PartName="/ppt/notesSlides/notesSlide21.xml" ContentType="application/vnd.openxmlformats-officedocument.presentationml.notesSlide+xml"/>
  <Override PartName="/ppt/tags/tag35.xml" ContentType="application/vnd.openxmlformats-officedocument.presentationml.tags+xml"/>
  <Override PartName="/ppt/notesSlides/notesSlide22.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tags/tag36.xml" ContentType="application/vnd.openxmlformats-officedocument.presentationml.tags+xml"/>
  <Override PartName="/ppt/notesSlides/notesSlide23.xml" ContentType="application/vnd.openxmlformats-officedocument.presentationml.notesSlide+xml"/>
  <Override PartName="/ppt/tags/tag37.xml" ContentType="application/vnd.openxmlformats-officedocument.presentationml.tags+xml"/>
  <Override PartName="/ppt/notesSlides/notesSlide24.xml" ContentType="application/vnd.openxmlformats-officedocument.presentationml.notesSlide+xml"/>
  <Override PartName="/ppt/theme/themeOverride14.xml" ContentType="application/vnd.openxmlformats-officedocument.themeOverride+xml"/>
  <Override PartName="/ppt/tags/tag38.xml" ContentType="application/vnd.openxmlformats-officedocument.presentationml.tags+xml"/>
  <Override PartName="/ppt/notesSlides/notesSlide25.xml" ContentType="application/vnd.openxmlformats-officedocument.presentationml.notesSlide+xml"/>
  <Override PartName="/ppt/charts/chart9.xml" ContentType="application/vnd.openxmlformats-officedocument.drawingml.chart+xml"/>
  <Override PartName="/ppt/charts/style2.xml" ContentType="application/vnd.ms-office.chartstyle+xml"/>
  <Override PartName="/ppt/charts/colors2.xml" ContentType="application/vnd.ms-office.chartcolorstyle+xml"/>
  <Override PartName="/ppt/tags/tag39.xml" ContentType="application/vnd.openxmlformats-officedocument.presentationml.tags+xml"/>
  <Override PartName="/ppt/tags/tag40.xml" ContentType="application/vnd.openxmlformats-officedocument.presentationml.tags+xml"/>
  <Override PartName="/ppt/notesSlides/notesSlide26.xml" ContentType="application/vnd.openxmlformats-officedocument.presentationml.notesSlide+xml"/>
  <Override PartName="/ppt/tags/tag41.xml" ContentType="application/vnd.openxmlformats-officedocument.presentationml.tags+xml"/>
  <Override PartName="/ppt/notesSlides/notesSlide27.xml" ContentType="application/vnd.openxmlformats-officedocument.presentationml.notesSlide+xml"/>
  <Override PartName="/ppt/theme/themeOverride15.xml" ContentType="application/vnd.openxmlformats-officedocument.themeOverride+xml"/>
  <Override PartName="/ppt/tags/tag42.xml" ContentType="application/vnd.openxmlformats-officedocument.presentationml.tags+xml"/>
  <Override PartName="/ppt/notesSlides/notesSlide28.xml" ContentType="application/vnd.openxmlformats-officedocument.presentationml.notesSlide+xml"/>
  <Override PartName="/ppt/theme/themeOverride16.xml" ContentType="application/vnd.openxmlformats-officedocument.themeOverride+xml"/>
  <Override PartName="/ppt/tags/tag43.xml" ContentType="application/vnd.openxmlformats-officedocument.presentationml.tags+xml"/>
  <Override PartName="/ppt/notesSlides/notesSlide29.xml" ContentType="application/vnd.openxmlformats-officedocument.presentationml.notesSlide+xml"/>
  <Override PartName="/ppt/tags/tag44.xml" ContentType="application/vnd.openxmlformats-officedocument.presentationml.tags+xml"/>
  <Override PartName="/ppt/notesSlides/notesSlide30.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59" r:id="rId2"/>
    <p:sldId id="289" r:id="rId3"/>
    <p:sldId id="261" r:id="rId4"/>
    <p:sldId id="302" r:id="rId5"/>
    <p:sldId id="262" r:id="rId6"/>
    <p:sldId id="295" r:id="rId7"/>
    <p:sldId id="273" r:id="rId8"/>
    <p:sldId id="279" r:id="rId9"/>
    <p:sldId id="303" r:id="rId10"/>
    <p:sldId id="277" r:id="rId11"/>
    <p:sldId id="283" r:id="rId12"/>
    <p:sldId id="286" r:id="rId13"/>
    <p:sldId id="272" r:id="rId14"/>
    <p:sldId id="265" r:id="rId15"/>
    <p:sldId id="304" r:id="rId16"/>
    <p:sldId id="278" r:id="rId17"/>
    <p:sldId id="280" r:id="rId18"/>
    <p:sldId id="292" r:id="rId19"/>
    <p:sldId id="281" r:id="rId20"/>
    <p:sldId id="298" r:id="rId21"/>
    <p:sldId id="305" r:id="rId22"/>
    <p:sldId id="296" r:id="rId23"/>
    <p:sldId id="294" r:id="rId24"/>
    <p:sldId id="288" r:id="rId25"/>
    <p:sldId id="282" r:id="rId26"/>
    <p:sldId id="306" r:id="rId27"/>
    <p:sldId id="287" r:id="rId28"/>
    <p:sldId id="271" r:id="rId29"/>
    <p:sldId id="276" r:id="rId30"/>
    <p:sldId id="291" r:id="rId31"/>
    <p:sldId id="307" r:id="rId32"/>
  </p:sldIdLst>
  <p:sldSz cx="12192000" cy="6858000"/>
  <p:notesSz cx="6858000" cy="9144000"/>
  <p:custDataLst>
    <p:tags r:id="rId3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37" userDrawn="1">
          <p15:clr>
            <a:srgbClr val="A4A3A4"/>
          </p15:clr>
        </p15:guide>
        <p15:guide id="3" pos="483" userDrawn="1">
          <p15:clr>
            <a:srgbClr val="A4A3A4"/>
          </p15:clr>
        </p15:guide>
        <p15:guide id="4" pos="7151" userDrawn="1">
          <p15:clr>
            <a:srgbClr val="A4A3A4"/>
          </p15:clr>
        </p15:guide>
        <p15:guide id="5" pos="36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47" autoAdjust="0"/>
    <p:restoredTop sz="94660"/>
  </p:normalViewPr>
  <p:slideViewPr>
    <p:cSldViewPr snapToGrid="0">
      <p:cViewPr varScale="1">
        <p:scale>
          <a:sx n="90" d="100"/>
          <a:sy n="90" d="100"/>
        </p:scale>
        <p:origin x="264" y="90"/>
      </p:cViewPr>
      <p:guideLst>
        <p:guide pos="3840"/>
        <p:guide orient="horz" pos="2137"/>
        <p:guide pos="483"/>
        <p:guide pos="7151"/>
        <p:guide pos="3636"/>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chemeClr val="bg1"/>
            </a:solidFill>
            <a:ln>
              <a:noFill/>
            </a:ln>
          </c:spPr>
          <c:dPt>
            <c:idx val="0"/>
            <c:bubble3D val="0"/>
            <c:explosion val="12"/>
            <c:spPr>
              <a:solidFill>
                <a:schemeClr val="tx2">
                  <a:lumMod val="50000"/>
                  <a:alpha val="60000"/>
                </a:schemeClr>
              </a:solidFill>
              <a:ln w="19050">
                <a:noFill/>
              </a:ln>
              <a:effectLst/>
            </c:spPr>
            <c:extLst>
              <c:ext xmlns:c16="http://schemas.microsoft.com/office/drawing/2014/chart" uri="{C3380CC4-5D6E-409C-BE32-E72D297353CC}">
                <c16:uniqueId val="{00000001-1182-42FC-A5AE-51818216A5F5}"/>
              </c:ext>
            </c:extLst>
          </c:dPt>
          <c:dPt>
            <c:idx val="1"/>
            <c:bubble3D val="0"/>
            <c:explosion val="9"/>
            <c:spPr>
              <a:solidFill>
                <a:schemeClr val="tx2">
                  <a:lumMod val="50000"/>
                </a:schemeClr>
              </a:solidFill>
              <a:ln w="19050">
                <a:noFill/>
              </a:ln>
              <a:effectLst/>
            </c:spPr>
            <c:extLst>
              <c:ext xmlns:c16="http://schemas.microsoft.com/office/drawing/2014/chart" uri="{C3380CC4-5D6E-409C-BE32-E72D297353CC}">
                <c16:uniqueId val="{00000003-1182-42FC-A5AE-51818216A5F5}"/>
              </c:ext>
            </c:extLst>
          </c:dPt>
          <c:dPt>
            <c:idx val="2"/>
            <c:bubble3D val="0"/>
            <c:explosion val="19"/>
            <c:spPr>
              <a:solidFill>
                <a:schemeClr val="accent1">
                  <a:lumMod val="75000"/>
                </a:schemeClr>
              </a:solidFill>
              <a:ln w="19050">
                <a:noFill/>
              </a:ln>
              <a:effectLst/>
            </c:spPr>
            <c:extLst>
              <c:ext xmlns:c16="http://schemas.microsoft.com/office/drawing/2014/chart" uri="{C3380CC4-5D6E-409C-BE32-E72D297353CC}">
                <c16:uniqueId val="{00000005-1182-42FC-A5AE-51818216A5F5}"/>
              </c:ext>
            </c:extLst>
          </c:dPt>
          <c:dPt>
            <c:idx val="3"/>
            <c:bubble3D val="0"/>
            <c:spPr>
              <a:solidFill>
                <a:schemeClr val="tx2">
                  <a:lumMod val="50000"/>
                </a:schemeClr>
              </a:solidFill>
              <a:ln w="19050">
                <a:noFill/>
              </a:ln>
              <a:effectLst/>
            </c:spPr>
            <c:extLst>
              <c:ext xmlns:c16="http://schemas.microsoft.com/office/drawing/2014/chart" uri="{C3380CC4-5D6E-409C-BE32-E72D297353CC}">
                <c16:uniqueId val="{00000007-1182-42FC-A5AE-51818216A5F5}"/>
              </c:ext>
            </c:extLst>
          </c:dPt>
          <c:dLbls>
            <c:dLbl>
              <c:idx val="0"/>
              <c:layout>
                <c:manualLayout>
                  <c:x val="-0.10818533100029162"/>
                  <c:y val="-0.2861871875714706"/>
                </c:manualLayout>
              </c:layout>
              <c:tx>
                <c:rich>
                  <a:bodyPr rot="0" spcFirstLastPara="1" vertOverflow="ellipsis" vert="horz" wrap="square" lIns="38100" tIns="19050" rIns="38100" bIns="19050" anchor="ctr" anchorCtr="1">
                    <a:spAutoFit/>
                  </a:bodyPr>
                  <a:lstStyle/>
                  <a:p>
                    <a:pPr>
                      <a:defRPr sz="6000" b="1" i="0" u="none" strike="noStrike" kern="1200" baseline="0">
                        <a:solidFill>
                          <a:schemeClr val="bg1"/>
                        </a:solidFill>
                        <a:latin typeface="+mn-lt"/>
                        <a:ea typeface="+mn-ea"/>
                        <a:cs typeface="+mn-cs"/>
                      </a:defRPr>
                    </a:pPr>
                    <a:r>
                      <a:rPr lang="en-US" altLang="zh-CN" dirty="0">
                        <a:solidFill>
                          <a:schemeClr val="bg1"/>
                        </a:solidFill>
                      </a:rPr>
                      <a:t>5%</a:t>
                    </a:r>
                    <a:endParaRPr lang="en-US" altLang="zh-CN" dirty="0"/>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30837962962962961"/>
                      <c:h val="0.38031639004149376"/>
                    </c:manualLayout>
                  </c15:layout>
                </c:ext>
                <c:ext xmlns:c16="http://schemas.microsoft.com/office/drawing/2014/chart" uri="{C3380CC4-5D6E-409C-BE32-E72D297353CC}">
                  <c16:uniqueId val="{00000001-1182-42FC-A5AE-51818216A5F5}"/>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1182-42FC-A5AE-51818216A5F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7909191755624727E-2"/>
          <c:y val="0"/>
          <c:w val="0.91209080824437527"/>
          <c:h val="1"/>
        </c:manualLayout>
      </c:layout>
      <c:area3DChart>
        <c:grouping val="standard"/>
        <c:varyColors val="0"/>
        <c:ser>
          <c:idx val="0"/>
          <c:order val="0"/>
          <c:tx>
            <c:strRef>
              <c:f>Sheet1!$B$1</c:f>
              <c:strCache>
                <c:ptCount val="1"/>
                <c:pt idx="0">
                  <c:v>Series 1</c:v>
                </c:pt>
              </c:strCache>
            </c:strRef>
          </c:tx>
          <c:spPr>
            <a:solidFill>
              <a:srgbClr val="B80106"/>
            </a:solidFill>
            <a:ln>
              <a:noFill/>
            </a:ln>
            <a:effectLst/>
            <a:sp3d/>
          </c:spPr>
          <c:dPt>
            <c:idx val="0"/>
            <c:bubble3D val="0"/>
            <c:spPr>
              <a:solidFill>
                <a:srgbClr val="B80106"/>
              </a:solidFill>
              <a:ln>
                <a:noFill/>
              </a:ln>
              <a:effectLst/>
              <a:sp3d/>
            </c:spPr>
            <c:extLst>
              <c:ext xmlns:c16="http://schemas.microsoft.com/office/drawing/2014/chart" uri="{C3380CC4-5D6E-409C-BE32-E72D297353CC}">
                <c16:uniqueId val="{00000001-768E-4C21-AFDA-0356C0C03DF8}"/>
              </c:ext>
            </c:extLst>
          </c:dPt>
          <c:dPt>
            <c:idx val="1"/>
            <c:bubble3D val="0"/>
            <c:spPr>
              <a:solidFill>
                <a:srgbClr val="B80106"/>
              </a:solidFill>
              <a:ln>
                <a:noFill/>
              </a:ln>
              <a:effectLst/>
              <a:sp3d/>
            </c:spPr>
            <c:extLst>
              <c:ext xmlns:c16="http://schemas.microsoft.com/office/drawing/2014/chart" uri="{C3380CC4-5D6E-409C-BE32-E72D297353CC}">
                <c16:uniqueId val="{00000003-768E-4C21-AFDA-0356C0C03DF8}"/>
              </c:ext>
            </c:extLst>
          </c:dPt>
          <c:dPt>
            <c:idx val="2"/>
            <c:bubble3D val="0"/>
            <c:spPr>
              <a:solidFill>
                <a:srgbClr val="B80106"/>
              </a:solidFill>
              <a:ln>
                <a:noFill/>
              </a:ln>
              <a:effectLst/>
              <a:sp3d/>
            </c:spPr>
            <c:extLst>
              <c:ext xmlns:c16="http://schemas.microsoft.com/office/drawing/2014/chart" uri="{C3380CC4-5D6E-409C-BE32-E72D297353CC}">
                <c16:uniqueId val="{00000005-768E-4C21-AFDA-0356C0C03DF8}"/>
              </c:ext>
            </c:extLst>
          </c:dPt>
          <c:dPt>
            <c:idx val="3"/>
            <c:bubble3D val="0"/>
            <c:spPr>
              <a:solidFill>
                <a:srgbClr val="B80106"/>
              </a:solidFill>
              <a:ln>
                <a:noFill/>
              </a:ln>
              <a:effectLst/>
              <a:sp3d/>
            </c:spPr>
            <c:extLst>
              <c:ext xmlns:c16="http://schemas.microsoft.com/office/drawing/2014/chart" uri="{C3380CC4-5D6E-409C-BE32-E72D297353CC}">
                <c16:uniqueId val="{00000007-768E-4C21-AFDA-0356C0C03DF8}"/>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8-768E-4C21-AFDA-0356C0C03DF8}"/>
            </c:ext>
          </c:extLst>
        </c:ser>
        <c:ser>
          <c:idx val="1"/>
          <c:order val="1"/>
          <c:tx>
            <c:strRef>
              <c:f>Sheet1!$C$1</c:f>
              <c:strCache>
                <c:ptCount val="1"/>
                <c:pt idx="0">
                  <c:v>Series 2</c:v>
                </c:pt>
              </c:strCache>
            </c:strRef>
          </c:tx>
          <c:spPr>
            <a:solidFill>
              <a:sysClr val="windowText" lastClr="000000">
                <a:lumMod val="75000"/>
                <a:lumOff val="25000"/>
              </a:sysClr>
            </a:solidFill>
            <a:ln>
              <a:noFill/>
            </a:ln>
            <a:effectLst/>
            <a:sp3d/>
          </c:spPr>
          <c:dPt>
            <c:idx val="0"/>
            <c:bubble3D val="0"/>
            <c:spPr>
              <a:solidFill>
                <a:sysClr val="windowText" lastClr="000000">
                  <a:lumMod val="75000"/>
                  <a:lumOff val="25000"/>
                </a:sysClr>
              </a:solidFill>
              <a:ln>
                <a:noFill/>
              </a:ln>
              <a:effectLst/>
              <a:sp3d/>
            </c:spPr>
            <c:extLst>
              <c:ext xmlns:c16="http://schemas.microsoft.com/office/drawing/2014/chart" uri="{C3380CC4-5D6E-409C-BE32-E72D297353CC}">
                <c16:uniqueId val="{0000000A-768E-4C21-AFDA-0356C0C03DF8}"/>
              </c:ext>
            </c:extLst>
          </c:dPt>
          <c:dPt>
            <c:idx val="1"/>
            <c:bubble3D val="0"/>
            <c:spPr>
              <a:solidFill>
                <a:sysClr val="windowText" lastClr="000000">
                  <a:lumMod val="75000"/>
                  <a:lumOff val="25000"/>
                </a:sysClr>
              </a:solidFill>
              <a:ln>
                <a:noFill/>
              </a:ln>
              <a:effectLst/>
              <a:sp3d/>
            </c:spPr>
            <c:extLst>
              <c:ext xmlns:c16="http://schemas.microsoft.com/office/drawing/2014/chart" uri="{C3380CC4-5D6E-409C-BE32-E72D297353CC}">
                <c16:uniqueId val="{0000000C-768E-4C21-AFDA-0356C0C03DF8}"/>
              </c:ext>
            </c:extLst>
          </c:dPt>
          <c:dPt>
            <c:idx val="2"/>
            <c:bubble3D val="0"/>
            <c:spPr>
              <a:solidFill>
                <a:sysClr val="windowText" lastClr="000000">
                  <a:lumMod val="75000"/>
                  <a:lumOff val="25000"/>
                </a:sysClr>
              </a:solidFill>
              <a:ln>
                <a:noFill/>
              </a:ln>
              <a:effectLst/>
              <a:sp3d/>
            </c:spPr>
            <c:extLst>
              <c:ext xmlns:c16="http://schemas.microsoft.com/office/drawing/2014/chart" uri="{C3380CC4-5D6E-409C-BE32-E72D297353CC}">
                <c16:uniqueId val="{0000000E-768E-4C21-AFDA-0356C0C03DF8}"/>
              </c:ext>
            </c:extLst>
          </c:dPt>
          <c:dPt>
            <c:idx val="3"/>
            <c:bubble3D val="0"/>
            <c:spPr>
              <a:solidFill>
                <a:sysClr val="windowText" lastClr="000000">
                  <a:lumMod val="75000"/>
                  <a:lumOff val="25000"/>
                </a:sysClr>
              </a:solidFill>
              <a:ln>
                <a:noFill/>
              </a:ln>
              <a:effectLst/>
              <a:sp3d/>
            </c:spPr>
            <c:extLst>
              <c:ext xmlns:c16="http://schemas.microsoft.com/office/drawing/2014/chart" uri="{C3380CC4-5D6E-409C-BE32-E72D297353CC}">
                <c16:uniqueId val="{00000010-768E-4C21-AFDA-0356C0C03DF8}"/>
              </c:ext>
            </c:extLst>
          </c:dPt>
          <c:dLbls>
            <c:spPr>
              <a:noFill/>
              <a:ln>
                <a:noFill/>
              </a:ln>
              <a:effectLst/>
            </c:spPr>
            <c:txPr>
              <a:bodyPr rot="-5400000" spcFirstLastPara="1" vertOverflow="clip" horzOverflow="clip" vert="horz" wrap="square" lIns="38100" tIns="19050" rIns="38100" bIns="19050" anchor="ctr" anchorCtr="1">
                <a:spAutoFit/>
              </a:bodyPr>
              <a:lstStyle/>
              <a:p>
                <a:pPr>
                  <a:defRPr sz="1064" b="1" i="0" u="none" strike="noStrike" kern="1200" baseline="0">
                    <a:solidFill>
                      <a:schemeClr val="bg1"/>
                    </a:solidFill>
                    <a:latin typeface="Agency FB" panose="020B0503020202020204" pitchFamily="34" charset="0"/>
                    <a:ea typeface="+mn-ea"/>
                    <a:cs typeface="+mn-ea"/>
                    <a:sym typeface="+mn-lt"/>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11-768E-4C21-AFDA-0356C0C03DF8}"/>
            </c:ext>
          </c:extLst>
        </c:ser>
        <c:ser>
          <c:idx val="2"/>
          <c:order val="2"/>
          <c:tx>
            <c:strRef>
              <c:f>Sheet1!$D$1</c:f>
              <c:strCache>
                <c:ptCount val="1"/>
                <c:pt idx="0">
                  <c:v>Series 3</c:v>
                </c:pt>
              </c:strCache>
            </c:strRef>
          </c:tx>
          <c:spPr>
            <a:solidFill>
              <a:schemeClr val="accent3"/>
            </a:solidFill>
            <a:ln>
              <a:noFill/>
            </a:ln>
            <a:effectLst/>
            <a:sp3d/>
          </c:spPr>
          <c:dPt>
            <c:idx val="0"/>
            <c:bubble3D val="0"/>
            <c:spPr>
              <a:solidFill>
                <a:schemeClr val="accent3"/>
              </a:solidFill>
              <a:ln>
                <a:noFill/>
              </a:ln>
              <a:effectLst/>
              <a:sp3d/>
            </c:spPr>
            <c:extLst>
              <c:ext xmlns:c16="http://schemas.microsoft.com/office/drawing/2014/chart" uri="{C3380CC4-5D6E-409C-BE32-E72D297353CC}">
                <c16:uniqueId val="{00000013-768E-4C21-AFDA-0356C0C03DF8}"/>
              </c:ext>
            </c:extLst>
          </c:dPt>
          <c:dPt>
            <c:idx val="1"/>
            <c:bubble3D val="0"/>
            <c:spPr>
              <a:solidFill>
                <a:schemeClr val="accent3"/>
              </a:solidFill>
              <a:ln>
                <a:noFill/>
              </a:ln>
              <a:effectLst/>
              <a:sp3d/>
            </c:spPr>
            <c:extLst>
              <c:ext xmlns:c16="http://schemas.microsoft.com/office/drawing/2014/chart" uri="{C3380CC4-5D6E-409C-BE32-E72D297353CC}">
                <c16:uniqueId val="{00000015-768E-4C21-AFDA-0356C0C03DF8}"/>
              </c:ext>
            </c:extLst>
          </c:dPt>
          <c:dPt>
            <c:idx val="2"/>
            <c:bubble3D val="0"/>
            <c:spPr>
              <a:solidFill>
                <a:schemeClr val="accent3"/>
              </a:solidFill>
              <a:ln>
                <a:noFill/>
              </a:ln>
              <a:effectLst/>
              <a:sp3d/>
            </c:spPr>
            <c:extLst>
              <c:ext xmlns:c16="http://schemas.microsoft.com/office/drawing/2014/chart" uri="{C3380CC4-5D6E-409C-BE32-E72D297353CC}">
                <c16:uniqueId val="{00000017-768E-4C21-AFDA-0356C0C03DF8}"/>
              </c:ext>
            </c:extLst>
          </c:dPt>
          <c:dPt>
            <c:idx val="3"/>
            <c:bubble3D val="0"/>
            <c:spPr>
              <a:solidFill>
                <a:schemeClr val="accent3"/>
              </a:solidFill>
              <a:ln>
                <a:noFill/>
              </a:ln>
              <a:effectLst/>
              <a:sp3d/>
            </c:spPr>
            <c:extLst>
              <c:ext xmlns:c16="http://schemas.microsoft.com/office/drawing/2014/chart" uri="{C3380CC4-5D6E-409C-BE32-E72D297353CC}">
                <c16:uniqueId val="{00000019-768E-4C21-AFDA-0356C0C03DF8}"/>
              </c:ext>
            </c:extLst>
          </c:dPt>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ea"/>
                    <a:sym typeface="+mn-lt"/>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1A-768E-4C21-AFDA-0356C0C03DF8}"/>
            </c:ext>
          </c:extLst>
        </c:ser>
        <c:dLbls>
          <c:showLegendKey val="0"/>
          <c:showVal val="0"/>
          <c:showCatName val="0"/>
          <c:showSerName val="0"/>
          <c:showPercent val="0"/>
          <c:showBubbleSize val="0"/>
        </c:dLbls>
        <c:axId val="-2123815072"/>
        <c:axId val="-2123806368"/>
        <c:axId val="-1988362976"/>
      </c:area3DChart>
      <c:catAx>
        <c:axId val="-212381507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Agency FB" panose="020B0503020202020204" pitchFamily="34" charset="0"/>
                <a:ea typeface="+mn-ea"/>
                <a:cs typeface="+mn-ea"/>
                <a:sym typeface="+mn-lt"/>
              </a:defRPr>
            </a:pPr>
            <a:endParaRPr lang="zh-CN"/>
          </a:p>
        </c:txPr>
        <c:crossAx val="-2123806368"/>
        <c:crosses val="autoZero"/>
        <c:auto val="1"/>
        <c:lblAlgn val="ctr"/>
        <c:lblOffset val="100"/>
        <c:noMultiLvlLbl val="0"/>
      </c:catAx>
      <c:valAx>
        <c:axId val="-2123806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gency FB" panose="020B0503020202020204" pitchFamily="34" charset="0"/>
                <a:ea typeface="+mn-ea"/>
                <a:cs typeface="+mn-ea"/>
                <a:sym typeface="+mn-lt"/>
              </a:defRPr>
            </a:pPr>
            <a:endParaRPr lang="zh-CN"/>
          </a:p>
        </c:txPr>
        <c:crossAx val="-2123815072"/>
        <c:crosses val="autoZero"/>
        <c:crossBetween val="midCat"/>
      </c:valAx>
      <c:serAx>
        <c:axId val="-1988362976"/>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gency FB" panose="020B0503020202020204" pitchFamily="34" charset="0"/>
                <a:ea typeface="+mn-ea"/>
                <a:cs typeface="+mn-ea"/>
                <a:sym typeface="+mn-lt"/>
              </a:defRPr>
            </a:pPr>
            <a:endParaRPr lang="zh-CN"/>
          </a:p>
        </c:txPr>
        <c:crossAx val="-2123806368"/>
        <c:crosses val="autoZero"/>
      </c:serAx>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FEFEFE"/>
            </a:solidFill>
            <a:ln>
              <a:noFill/>
            </a:ln>
          </c:spPr>
          <c:dPt>
            <c:idx val="0"/>
            <c:bubble3D val="0"/>
            <c:spPr>
              <a:solidFill>
                <a:schemeClr val="tx1">
                  <a:lumMod val="65000"/>
                  <a:lumOff val="35000"/>
                </a:schemeClr>
              </a:solidFill>
              <a:ln w="19050">
                <a:noFill/>
              </a:ln>
              <a:effectLst/>
            </c:spPr>
            <c:extLst>
              <c:ext xmlns:c16="http://schemas.microsoft.com/office/drawing/2014/chart" uri="{C3380CC4-5D6E-409C-BE32-E72D297353CC}">
                <c16:uniqueId val="{00000001-0B1D-4361-A79E-351ED1CDD44D}"/>
              </c:ext>
            </c:extLst>
          </c:dPt>
          <c:dPt>
            <c:idx val="1"/>
            <c:bubble3D val="0"/>
            <c:spPr>
              <a:solidFill>
                <a:schemeClr val="accent1"/>
              </a:solidFill>
              <a:ln w="19050">
                <a:noFill/>
              </a:ln>
              <a:effectLst/>
            </c:spPr>
            <c:extLst>
              <c:ext xmlns:c16="http://schemas.microsoft.com/office/drawing/2014/chart" uri="{C3380CC4-5D6E-409C-BE32-E72D297353CC}">
                <c16:uniqueId val="{00000003-0B1D-4361-A79E-351ED1CDD44D}"/>
              </c:ext>
            </c:extLst>
          </c:dPt>
          <c:cat>
            <c:strRef>
              <c:f>Sheet1!$A$2:$A$3</c:f>
              <c:strCache>
                <c:ptCount val="2"/>
                <c:pt idx="0">
                  <c:v>第一季度</c:v>
                </c:pt>
                <c:pt idx="1">
                  <c:v>第二季度</c:v>
                </c:pt>
              </c:strCache>
            </c:strRef>
          </c:cat>
          <c:val>
            <c:numRef>
              <c:f>Sheet1!$B$2:$B$3</c:f>
              <c:numCache>
                <c:formatCode>General</c:formatCode>
                <c:ptCount val="2"/>
                <c:pt idx="0">
                  <c:v>7</c:v>
                </c:pt>
                <c:pt idx="1">
                  <c:v>3</c:v>
                </c:pt>
              </c:numCache>
            </c:numRef>
          </c:val>
          <c:extLst>
            <c:ext xmlns:c16="http://schemas.microsoft.com/office/drawing/2014/chart" uri="{C3380CC4-5D6E-409C-BE32-E72D297353CC}">
              <c16:uniqueId val="{00000004-0B1D-4361-A79E-351ED1CDD44D}"/>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w="19050">
      <a:noFill/>
    </a:ln>
    <a:effectLst/>
  </c:spPr>
  <c:txPr>
    <a:bodyPr/>
    <a:lstStyle/>
    <a:p>
      <a:pPr>
        <a:defRPr sz="1050">
          <a:solidFill>
            <a:schemeClr val="bg1"/>
          </a:solidFill>
          <a:latin typeface="Impact" panose="020B0806030902050204" pitchFamily="34" charset="0"/>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FEFEFE"/>
            </a:solidFill>
            <a:ln>
              <a:noFill/>
            </a:ln>
          </c:spPr>
          <c:dPt>
            <c:idx val="0"/>
            <c:bubble3D val="0"/>
            <c:spPr>
              <a:solidFill>
                <a:schemeClr val="tx1">
                  <a:lumMod val="65000"/>
                  <a:lumOff val="35000"/>
                </a:schemeClr>
              </a:solidFill>
              <a:ln w="19050">
                <a:noFill/>
              </a:ln>
              <a:effectLst/>
            </c:spPr>
            <c:extLst>
              <c:ext xmlns:c16="http://schemas.microsoft.com/office/drawing/2014/chart" uri="{C3380CC4-5D6E-409C-BE32-E72D297353CC}">
                <c16:uniqueId val="{00000001-53DB-4A3A-9053-5126CE540FC2}"/>
              </c:ext>
            </c:extLst>
          </c:dPt>
          <c:dPt>
            <c:idx val="1"/>
            <c:bubble3D val="0"/>
            <c:spPr>
              <a:solidFill>
                <a:schemeClr val="accent1"/>
              </a:solidFill>
              <a:ln w="19050">
                <a:noFill/>
              </a:ln>
              <a:effectLst/>
            </c:spPr>
            <c:extLst>
              <c:ext xmlns:c16="http://schemas.microsoft.com/office/drawing/2014/chart" uri="{C3380CC4-5D6E-409C-BE32-E72D297353CC}">
                <c16:uniqueId val="{00000003-53DB-4A3A-9053-5126CE540FC2}"/>
              </c:ext>
            </c:extLst>
          </c:dPt>
          <c:cat>
            <c:strRef>
              <c:f>Sheet1!$A$2:$A$3</c:f>
              <c:strCache>
                <c:ptCount val="2"/>
                <c:pt idx="0">
                  <c:v>第一季度</c:v>
                </c:pt>
                <c:pt idx="1">
                  <c:v>第二季度</c:v>
                </c:pt>
              </c:strCache>
            </c:strRef>
          </c:cat>
          <c:val>
            <c:numRef>
              <c:f>Sheet1!$B$2:$B$3</c:f>
              <c:numCache>
                <c:formatCode>General</c:formatCode>
                <c:ptCount val="2"/>
                <c:pt idx="0">
                  <c:v>7</c:v>
                </c:pt>
                <c:pt idx="1">
                  <c:v>3</c:v>
                </c:pt>
              </c:numCache>
            </c:numRef>
          </c:val>
          <c:extLst>
            <c:ext xmlns:c16="http://schemas.microsoft.com/office/drawing/2014/chart" uri="{C3380CC4-5D6E-409C-BE32-E72D297353CC}">
              <c16:uniqueId val="{00000004-53DB-4A3A-9053-5126CE540FC2}"/>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w="19050">
      <a:noFill/>
    </a:ln>
    <a:effectLst/>
  </c:spPr>
  <c:txPr>
    <a:bodyPr/>
    <a:lstStyle/>
    <a:p>
      <a:pPr>
        <a:defRPr sz="1050">
          <a:solidFill>
            <a:schemeClr val="bg1"/>
          </a:solidFill>
          <a:latin typeface="Impact" panose="020B0806030902050204" pitchFamily="34" charset="0"/>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tx2">
                <a:lumMod val="50000"/>
              </a:schemeClr>
            </a:solidFill>
            <a:ln>
              <a:noFill/>
            </a:ln>
          </c:spPr>
          <c:dPt>
            <c:idx val="0"/>
            <c:bubble3D val="0"/>
            <c:spPr>
              <a:solidFill>
                <a:schemeClr val="tx2">
                  <a:lumMod val="50000"/>
                </a:schemeClr>
              </a:solidFill>
              <a:ln w="19050">
                <a:noFill/>
              </a:ln>
              <a:effectLst/>
            </c:spPr>
            <c:extLst>
              <c:ext xmlns:c16="http://schemas.microsoft.com/office/drawing/2014/chart" uri="{C3380CC4-5D6E-409C-BE32-E72D297353CC}">
                <c16:uniqueId val="{00000001-2068-4B0C-A2B3-F8E560A289FD}"/>
              </c:ext>
            </c:extLst>
          </c:dPt>
          <c:dPt>
            <c:idx val="1"/>
            <c:bubble3D val="0"/>
            <c:spPr>
              <a:solidFill>
                <a:schemeClr val="bg1">
                  <a:lumMod val="50000"/>
                </a:schemeClr>
              </a:solidFill>
              <a:ln w="19050">
                <a:noFill/>
              </a:ln>
              <a:effectLst/>
            </c:spPr>
            <c:extLst>
              <c:ext xmlns:c16="http://schemas.microsoft.com/office/drawing/2014/chart" uri="{C3380CC4-5D6E-409C-BE32-E72D297353CC}">
                <c16:uniqueId val="{00000003-2068-4B0C-A2B3-F8E560A289FD}"/>
              </c:ext>
            </c:extLst>
          </c:dPt>
          <c:cat>
            <c:strRef>
              <c:f>Sheet1!$A$2:$A$3</c:f>
              <c:strCache>
                <c:ptCount val="2"/>
                <c:pt idx="0">
                  <c:v>第一季度</c:v>
                </c:pt>
                <c:pt idx="1">
                  <c:v>第二季度</c:v>
                </c:pt>
              </c:strCache>
            </c:strRef>
          </c:cat>
          <c:val>
            <c:numRef>
              <c:f>Sheet1!$B$2:$B$3</c:f>
              <c:numCache>
                <c:formatCode>General</c:formatCode>
                <c:ptCount val="2"/>
                <c:pt idx="0">
                  <c:v>7.2</c:v>
                </c:pt>
                <c:pt idx="1">
                  <c:v>2.8</c:v>
                </c:pt>
              </c:numCache>
            </c:numRef>
          </c:val>
          <c:extLst>
            <c:ext xmlns:c16="http://schemas.microsoft.com/office/drawing/2014/chart" uri="{C3380CC4-5D6E-409C-BE32-E72D297353CC}">
              <c16:uniqueId val="{00000004-2068-4B0C-A2B3-F8E560A289FD}"/>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1A20-4E29-9D36-0B54205A40B3}"/>
              </c:ext>
            </c:extLst>
          </c:dPt>
          <c:dPt>
            <c:idx val="1"/>
            <c:bubble3D val="0"/>
            <c:spPr>
              <a:solidFill>
                <a:schemeClr val="bg1">
                  <a:lumMod val="50000"/>
                </a:schemeClr>
              </a:solidFill>
              <a:ln w="19050">
                <a:noFill/>
              </a:ln>
              <a:effectLst/>
            </c:spPr>
            <c:extLst>
              <c:ext xmlns:c16="http://schemas.microsoft.com/office/drawing/2014/chart" uri="{C3380CC4-5D6E-409C-BE32-E72D297353CC}">
                <c16:uniqueId val="{00000003-1A20-4E29-9D36-0B54205A40B3}"/>
              </c:ext>
            </c:extLst>
          </c:dPt>
          <c:cat>
            <c:strRef>
              <c:f>Sheet1!$A$2:$A$3</c:f>
              <c:strCache>
                <c:ptCount val="2"/>
                <c:pt idx="0">
                  <c:v>第一季度</c:v>
                </c:pt>
                <c:pt idx="1">
                  <c:v>第二季度</c:v>
                </c:pt>
              </c:strCache>
            </c:strRef>
          </c:cat>
          <c:val>
            <c:numRef>
              <c:f>Sheet1!$B$2:$B$3</c:f>
              <c:numCache>
                <c:formatCode>General</c:formatCode>
                <c:ptCount val="2"/>
                <c:pt idx="0">
                  <c:v>8.6</c:v>
                </c:pt>
                <c:pt idx="1">
                  <c:v>1.4</c:v>
                </c:pt>
              </c:numCache>
            </c:numRef>
          </c:val>
          <c:extLst>
            <c:ext xmlns:c16="http://schemas.microsoft.com/office/drawing/2014/chart" uri="{C3380CC4-5D6E-409C-BE32-E72D297353CC}">
              <c16:uniqueId val="{00000004-1A20-4E29-9D36-0B54205A40B3}"/>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tx2">
                  <a:lumMod val="50000"/>
                </a:schemeClr>
              </a:solidFill>
              <a:ln w="19050">
                <a:noFill/>
              </a:ln>
              <a:effectLst/>
            </c:spPr>
            <c:extLst>
              <c:ext xmlns:c16="http://schemas.microsoft.com/office/drawing/2014/chart" uri="{C3380CC4-5D6E-409C-BE32-E72D297353CC}">
                <c16:uniqueId val="{00000001-9E88-4E38-8E83-5B8CB2451BEA}"/>
              </c:ext>
            </c:extLst>
          </c:dPt>
          <c:dPt>
            <c:idx val="1"/>
            <c:bubble3D val="0"/>
            <c:spPr>
              <a:solidFill>
                <a:schemeClr val="bg1">
                  <a:lumMod val="50000"/>
                </a:schemeClr>
              </a:solidFill>
              <a:ln w="19050">
                <a:noFill/>
              </a:ln>
              <a:effectLst/>
            </c:spPr>
            <c:extLst>
              <c:ext xmlns:c16="http://schemas.microsoft.com/office/drawing/2014/chart" uri="{C3380CC4-5D6E-409C-BE32-E72D297353CC}">
                <c16:uniqueId val="{00000003-9E88-4E38-8E83-5B8CB2451BEA}"/>
              </c:ext>
            </c:extLst>
          </c:dPt>
          <c:cat>
            <c:strRef>
              <c:f>Sheet1!$A$2:$A$3</c:f>
              <c:strCache>
                <c:ptCount val="2"/>
                <c:pt idx="0">
                  <c:v>第一季度</c:v>
                </c:pt>
                <c:pt idx="1">
                  <c:v>第二季度</c:v>
                </c:pt>
              </c:strCache>
            </c:strRef>
          </c:cat>
          <c:val>
            <c:numRef>
              <c:f>Sheet1!$B$2:$B$3</c:f>
              <c:numCache>
                <c:formatCode>General</c:formatCode>
                <c:ptCount val="2"/>
                <c:pt idx="0">
                  <c:v>6.9</c:v>
                </c:pt>
                <c:pt idx="1">
                  <c:v>3.1</c:v>
                </c:pt>
              </c:numCache>
            </c:numRef>
          </c:val>
          <c:extLst>
            <c:ext xmlns:c16="http://schemas.microsoft.com/office/drawing/2014/chart" uri="{C3380CC4-5D6E-409C-BE32-E72D297353CC}">
              <c16:uniqueId val="{00000004-9E88-4E38-8E83-5B8CB2451BEA}"/>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12-4BC3-9850-C83286A70C29}"/>
              </c:ext>
            </c:extLst>
          </c:dPt>
          <c:dPt>
            <c:idx val="1"/>
            <c:bubble3D val="0"/>
            <c:spPr>
              <a:solidFill>
                <a:schemeClr val="bg1">
                  <a:lumMod val="50000"/>
                </a:schemeClr>
              </a:solidFill>
              <a:ln w="19050">
                <a:noFill/>
              </a:ln>
              <a:effectLst/>
            </c:spPr>
            <c:extLst>
              <c:ext xmlns:c16="http://schemas.microsoft.com/office/drawing/2014/chart" uri="{C3380CC4-5D6E-409C-BE32-E72D297353CC}">
                <c16:uniqueId val="{00000003-6E12-4BC3-9850-C83286A70C29}"/>
              </c:ext>
            </c:extLst>
          </c:dPt>
          <c:cat>
            <c:strRef>
              <c:f>Sheet1!$A$2:$A$3</c:f>
              <c:strCache>
                <c:ptCount val="2"/>
                <c:pt idx="0">
                  <c:v>第一季度</c:v>
                </c:pt>
                <c:pt idx="1">
                  <c:v>第二季度</c:v>
                </c:pt>
              </c:strCache>
            </c:strRef>
          </c:cat>
          <c:val>
            <c:numRef>
              <c:f>Sheet1!$B$2:$B$3</c:f>
              <c:numCache>
                <c:formatCode>General</c:formatCode>
                <c:ptCount val="2"/>
                <c:pt idx="0">
                  <c:v>7.6</c:v>
                </c:pt>
                <c:pt idx="1">
                  <c:v>2.4</c:v>
                </c:pt>
              </c:numCache>
            </c:numRef>
          </c:val>
          <c:extLst>
            <c:ext xmlns:c16="http://schemas.microsoft.com/office/drawing/2014/chart" uri="{C3380CC4-5D6E-409C-BE32-E72D297353CC}">
              <c16:uniqueId val="{00000004-6E12-4BC3-9850-C83286A70C29}"/>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Series 1</c:v>
                </c:pt>
              </c:strCache>
            </c:strRef>
          </c:tx>
          <c:spPr>
            <a:solidFill>
              <a:schemeClr val="accent1"/>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E12-4CF1-9980-A612D9F95B4F}"/>
            </c:ext>
          </c:extLst>
        </c:ser>
        <c:ser>
          <c:idx val="1"/>
          <c:order val="1"/>
          <c:tx>
            <c:strRef>
              <c:f>Sheet1!$C$1</c:f>
              <c:strCache>
                <c:ptCount val="1"/>
                <c:pt idx="0">
                  <c:v>Series 2</c:v>
                </c:pt>
              </c:strCache>
            </c:strRef>
          </c:tx>
          <c:spPr>
            <a:solidFill>
              <a:schemeClr val="tx1">
                <a:lumMod val="50000"/>
                <a:lumOff val="50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E12-4CF1-9980-A612D9F95B4F}"/>
            </c:ext>
          </c:extLst>
        </c:ser>
        <c:ser>
          <c:idx val="2"/>
          <c:order val="2"/>
          <c:tx>
            <c:strRef>
              <c:f>Sheet1!$D$1</c:f>
              <c:strCache>
                <c:ptCount val="1"/>
                <c:pt idx="0">
                  <c:v>Series 3</c:v>
                </c:pt>
              </c:strCache>
            </c:strRef>
          </c:tx>
          <c:spPr>
            <a:solidFill>
              <a:schemeClr val="bg1">
                <a:lumMod val="8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E12-4CF1-9980-A612D9F95B4F}"/>
            </c:ext>
          </c:extLst>
        </c:ser>
        <c:dLbls>
          <c:showLegendKey val="0"/>
          <c:showVal val="0"/>
          <c:showCatName val="0"/>
          <c:showSerName val="0"/>
          <c:showPercent val="0"/>
          <c:showBubbleSize val="0"/>
        </c:dLbls>
        <c:gapWidth val="150"/>
        <c:shape val="box"/>
        <c:axId val="-2123817792"/>
        <c:axId val="-2123809088"/>
        <c:axId val="-1988364224"/>
      </c:bar3DChart>
      <c:catAx>
        <c:axId val="-2123817792"/>
        <c:scaling>
          <c:orientation val="minMax"/>
        </c:scaling>
        <c:delete val="1"/>
        <c:axPos val="b"/>
        <c:numFmt formatCode="General" sourceLinked="1"/>
        <c:majorTickMark val="none"/>
        <c:minorTickMark val="none"/>
        <c:tickLblPos val="nextTo"/>
        <c:crossAx val="-2123809088"/>
        <c:crosses val="autoZero"/>
        <c:auto val="1"/>
        <c:lblAlgn val="ctr"/>
        <c:lblOffset val="100"/>
        <c:noMultiLvlLbl val="1"/>
      </c:catAx>
      <c:valAx>
        <c:axId val="-2123809088"/>
        <c:scaling>
          <c:orientation val="minMax"/>
        </c:scaling>
        <c:delete val="1"/>
        <c:axPos val="l"/>
        <c:numFmt formatCode="General" sourceLinked="1"/>
        <c:majorTickMark val="none"/>
        <c:minorTickMark val="none"/>
        <c:tickLblPos val="nextTo"/>
        <c:crossAx val="-2123817792"/>
        <c:crosses val="autoZero"/>
        <c:crossBetween val="between"/>
      </c:valAx>
      <c:serAx>
        <c:axId val="-1988364224"/>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gency FB" panose="020B0503020202020204" pitchFamily="34" charset="0"/>
                <a:ea typeface="+mn-ea"/>
                <a:cs typeface="+mn-ea"/>
                <a:sym typeface="+mn-lt"/>
              </a:defRPr>
            </a:pPr>
            <a:endParaRPr lang="zh-CN"/>
          </a:p>
        </c:txPr>
        <c:crossAx val="-2123809088"/>
        <c:crosses val="autoZero"/>
      </c:serAx>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34169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107751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82418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092218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759592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584381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347741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71872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197044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940608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477412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583398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598293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2728045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1501928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2162746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501248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484013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3188807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38654044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1519816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2405875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564396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373724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24607909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9918732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2763345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54784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612061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4293454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993118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764553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036259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矩形 2"/>
          <p:cNvSpPr/>
          <p:nvPr userDrawn="1"/>
        </p:nvSpPr>
        <p:spPr>
          <a:xfrm>
            <a:off x="0" y="5867553"/>
            <a:ext cx="6096000" cy="923330"/>
          </a:xfrm>
          <a:prstGeom prst="rect">
            <a:avLst/>
          </a:prstGeom>
        </p:spPr>
        <p:txBody>
          <a:bodyPr>
            <a:spAutoFit/>
          </a:bodyPr>
          <a:lstStyle/>
          <a:p>
            <a:r>
              <a:rPr lang="zh-CN" altLang="en-US" sz="1800" dirty="0">
                <a:solidFill>
                  <a:schemeClr val="bg1">
                    <a:lumMod val="85000"/>
                  </a:schemeClr>
                </a:solidFill>
                <a:latin typeface="微软雅黑" panose="020B0503020204020204" pitchFamily="34" charset="-122"/>
                <a:ea typeface="微软雅黑" panose="020B0503020204020204" pitchFamily="34" charset="-122"/>
              </a:rPr>
              <a:t>不得将觅知网的</a:t>
            </a:r>
            <a:r>
              <a:rPr lang="en-US" altLang="zh-CN" sz="1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800" dirty="0">
                <a:solidFill>
                  <a:schemeClr val="bg1">
                    <a:lumMod val="85000"/>
                  </a:schemeClr>
                </a:solidFill>
                <a:latin typeface="微软雅黑" panose="020B0503020204020204" pitchFamily="34" charset="-122"/>
                <a:ea typeface="微软雅黑" panose="020B0503020204020204" pitchFamily="34" charset="-122"/>
              </a:rPr>
              <a:t>模板、</a:t>
            </a:r>
            <a:r>
              <a:rPr lang="en-US" altLang="zh-CN" sz="1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800" dirty="0">
                <a:solidFill>
                  <a:schemeClr val="bg1">
                    <a:lumMod val="85000"/>
                  </a:schemeClr>
                </a:solidFill>
                <a:latin typeface="微软雅黑" panose="020B0503020204020204" pitchFamily="34" charset="-122"/>
                <a:ea typeface="微软雅黑" panose="020B0503020204020204" pitchFamily="34" charset="-122"/>
              </a:rPr>
              <a:t>素材，本身用于再出售，或者出租、出借、转让、分销、发布或者作为礼物供他人使用，不得转授权、出卖、转让本协议或者本协议中的权利。</a:t>
            </a:r>
            <a:endParaRPr lang="zh-CN" altLang="en-US" dirty="0">
              <a:solidFill>
                <a:schemeClr val="bg1">
                  <a:lumMod val="85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EAD85-B801-4B8A-897A-44ADE610D77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34456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1.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1.xml"/><Relationship Id="rId2" Type="http://schemas.openxmlformats.org/officeDocument/2006/relationships/tags" Target="../tags/tag2.xml"/><Relationship Id="rId16" Type="http://schemas.openxmlformats.org/officeDocument/2006/relationships/image" Target="../media/image4.png"/><Relationship Id="rId1" Type="http://schemas.openxmlformats.org/officeDocument/2006/relationships/themeOverride" Target="../theme/themeOverride1.xml"/><Relationship Id="rId6" Type="http://schemas.openxmlformats.org/officeDocument/2006/relationships/tags" Target="../tags/tag6.xml"/><Relationship Id="rId11" Type="http://schemas.openxmlformats.org/officeDocument/2006/relationships/slideLayout" Target="../slideLayouts/slideLayout2.xml"/><Relationship Id="rId5" Type="http://schemas.openxmlformats.org/officeDocument/2006/relationships/tags" Target="../tags/tag5.xml"/><Relationship Id="rId15" Type="http://schemas.openxmlformats.org/officeDocument/2006/relationships/image" Target="../media/image3.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hemeOverride" Target="../theme/themeOverride6.xml"/><Relationship Id="rId5" Type="http://schemas.openxmlformats.org/officeDocument/2006/relationships/image" Target="../media/image13.jpe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slideLayout" Target="../slideLayouts/slideLayout2.xml"/><Relationship Id="rId7" Type="http://schemas.openxmlformats.org/officeDocument/2006/relationships/image" Target="../media/image16.emf"/><Relationship Id="rId2" Type="http://schemas.openxmlformats.org/officeDocument/2006/relationships/tags" Target="../tags/tag22.xml"/><Relationship Id="rId1" Type="http://schemas.openxmlformats.org/officeDocument/2006/relationships/themeOverride" Target="../theme/themeOverride7.xml"/><Relationship Id="rId6" Type="http://schemas.openxmlformats.org/officeDocument/2006/relationships/image" Target="../media/image15.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notesSlide" Target="../notesSlides/notesSlide11.xml"/><Relationship Id="rId9"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3.jpeg"/><Relationship Id="rId2" Type="http://schemas.openxmlformats.org/officeDocument/2006/relationships/tags" Target="../tags/tag24.xml"/><Relationship Id="rId1" Type="http://schemas.openxmlformats.org/officeDocument/2006/relationships/themeOverride" Target="../theme/themeOverride8.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hemeOverride" Target="../theme/themeOverride9.xml"/><Relationship Id="rId5" Type="http://schemas.openxmlformats.org/officeDocument/2006/relationships/image" Target="../media/image24.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6.jp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slideLayout" Target="../slideLayouts/slideLayout2.xml"/><Relationship Id="rId7" Type="http://schemas.openxmlformats.org/officeDocument/2006/relationships/image" Target="../media/image27.jpeg"/><Relationship Id="rId2" Type="http://schemas.openxmlformats.org/officeDocument/2006/relationships/tags" Target="../tags/tag28.xml"/><Relationship Id="rId1" Type="http://schemas.openxmlformats.org/officeDocument/2006/relationships/themeOverride" Target="../theme/themeOverride10.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hemeOverride" Target="../theme/themeOverride1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chart" Target="../charts/char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hemeOverride" Target="../theme/themeOverride12.xml"/><Relationship Id="rId5" Type="http://schemas.openxmlformats.org/officeDocument/2006/relationships/chart" Target="../charts/chart2.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chart" Target="../charts/chart4.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6.jp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chart" Target="../charts/chart8.xml"/><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hemeOverride" Target="../theme/themeOverride14.xml"/><Relationship Id="rId5" Type="http://schemas.openxmlformats.org/officeDocument/2006/relationships/chart" Target="../charts/chart9.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6.jp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hemeOverride" Target="../theme/themeOverride15.xml"/><Relationship Id="rId5" Type="http://schemas.openxmlformats.org/officeDocument/2006/relationships/image" Target="../media/image31.jpe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slideLayout" Target="../slideLayouts/slideLayout2.xml"/><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tags" Target="../tags/tag43.xml"/><Relationship Id="rId1" Type="http://schemas.openxmlformats.org/officeDocument/2006/relationships/themeOverride" Target="../theme/themeOverride16.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notesSlide" Target="../notesSlides/notesSlide29.xml"/><Relationship Id="rId9" Type="http://schemas.openxmlformats.org/officeDocument/2006/relationships/image" Target="../media/image36.png"/><Relationship Id="rId14" Type="http://schemas.openxmlformats.org/officeDocument/2006/relationships/image" Target="../media/image41.svg"/></Relationships>
</file>

<file path=ppt/slides/_rels/slide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hemeOverride" Target="../theme/themeOverride2.xml"/><Relationship Id="rId6" Type="http://schemas.openxmlformats.org/officeDocument/2006/relationships/image" Target="../media/image6.jp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1.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notesSlide" Target="../notesSlides/notesSlide31.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slideLayout" Target="../slideLayouts/slideLayout2.xml"/><Relationship Id="rId17" Type="http://schemas.openxmlformats.org/officeDocument/2006/relationships/image" Target="../media/image3.png"/><Relationship Id="rId2" Type="http://schemas.openxmlformats.org/officeDocument/2006/relationships/tags" Target="../tags/tag46.xml"/><Relationship Id="rId16" Type="http://schemas.openxmlformats.org/officeDocument/2006/relationships/image" Target="../media/image2.png"/><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5" Type="http://schemas.openxmlformats.org/officeDocument/2006/relationships/image" Target="../media/image1.png"/><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1.png"/><Relationship Id="rId2" Type="http://schemas.openxmlformats.org/officeDocument/2006/relationships/tags" Target="../tags/tag15.xml"/><Relationship Id="rId1" Type="http://schemas.openxmlformats.org/officeDocument/2006/relationships/themeOverride" Target="../theme/themeOverride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hemeOverride" Target="../theme/themeOverride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hemeOverride" Target="../theme/themeOverride5.xml"/><Relationship Id="rId5" Type="http://schemas.openxmlformats.org/officeDocument/2006/relationships/image" Target="../media/image1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6.jp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_矩形 12">
            <a:extLst>
              <a:ext uri="{FF2B5EF4-FFF2-40B4-BE49-F238E27FC236}">
                <a16:creationId xmlns:a16="http://schemas.microsoft.com/office/drawing/2014/main" id="{1ADBB93F-F5EE-422F-9140-606E3077B489}"/>
              </a:ext>
            </a:extLst>
          </p:cNvPr>
          <p:cNvSpPr/>
          <p:nvPr>
            <p:custDataLst>
              <p:tags r:id="rId2"/>
            </p:custDataLst>
          </p:nvPr>
        </p:nvSpPr>
        <p:spPr>
          <a:xfrm>
            <a:off x="-19050" y="0"/>
            <a:ext cx="12211050" cy="68580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_矩形 6">
            <a:extLst>
              <a:ext uri="{FF2B5EF4-FFF2-40B4-BE49-F238E27FC236}">
                <a16:creationId xmlns:a16="http://schemas.microsoft.com/office/drawing/2014/main" id="{5D37A102-9C33-4CB2-81D9-903C465706A3}"/>
              </a:ext>
            </a:extLst>
          </p:cNvPr>
          <p:cNvSpPr/>
          <p:nvPr>
            <p:custDataLst>
              <p:tags r:id="rId3"/>
            </p:custDataLst>
          </p:nvPr>
        </p:nvSpPr>
        <p:spPr>
          <a:xfrm>
            <a:off x="-19050" y="1022350"/>
            <a:ext cx="2705100" cy="2647950"/>
          </a:xfrm>
          <a:prstGeom prst="rect">
            <a:avLst/>
          </a:prstGeom>
          <a:blipFill>
            <a:blip r:embed="rId13"/>
            <a:stretch>
              <a:fillRect l="-18073" r="-17905"/>
            </a:stretch>
          </a:bli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矩形 7">
            <a:extLst>
              <a:ext uri="{FF2B5EF4-FFF2-40B4-BE49-F238E27FC236}">
                <a16:creationId xmlns:a16="http://schemas.microsoft.com/office/drawing/2014/main" id="{440B61B1-5198-43F8-A2AD-E35A6B7CA6F2}"/>
              </a:ext>
            </a:extLst>
          </p:cNvPr>
          <p:cNvSpPr/>
          <p:nvPr>
            <p:custDataLst>
              <p:tags r:id="rId4"/>
            </p:custDataLst>
          </p:nvPr>
        </p:nvSpPr>
        <p:spPr>
          <a:xfrm>
            <a:off x="2724150" y="1022350"/>
            <a:ext cx="2800350" cy="1314450"/>
          </a:xfrm>
          <a:prstGeom prst="rect">
            <a:avLst/>
          </a:prstGeom>
          <a:blipFill>
            <a:blip r:embed="rId14"/>
            <a:stretch>
              <a:fillRect t="-19661" b="-19293"/>
            </a:stretch>
          </a:bli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矩形 8">
            <a:extLst>
              <a:ext uri="{FF2B5EF4-FFF2-40B4-BE49-F238E27FC236}">
                <a16:creationId xmlns:a16="http://schemas.microsoft.com/office/drawing/2014/main" id="{0E35B24D-6C7B-4430-95D3-596C88F88D74}"/>
              </a:ext>
            </a:extLst>
          </p:cNvPr>
          <p:cNvSpPr/>
          <p:nvPr>
            <p:custDataLst>
              <p:tags r:id="rId5"/>
            </p:custDataLst>
          </p:nvPr>
        </p:nvSpPr>
        <p:spPr>
          <a:xfrm>
            <a:off x="2724150" y="2381689"/>
            <a:ext cx="2800350" cy="1298135"/>
          </a:xfrm>
          <a:prstGeom prst="rect">
            <a:avLst/>
          </a:prstGeom>
          <a:blipFill>
            <a:blip r:embed="rId15"/>
            <a:stretch>
              <a:fillRect t="-21190" b="-20784"/>
            </a:stretch>
          </a:bli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A_文本框 10">
            <a:extLst>
              <a:ext uri="{FF2B5EF4-FFF2-40B4-BE49-F238E27FC236}">
                <a16:creationId xmlns:a16="http://schemas.microsoft.com/office/drawing/2014/main" id="{49566E58-1276-4C6F-8615-25A88726215D}"/>
              </a:ext>
            </a:extLst>
          </p:cNvPr>
          <p:cNvSpPr txBox="1"/>
          <p:nvPr>
            <p:custDataLst>
              <p:tags r:id="rId6"/>
            </p:custDataLst>
          </p:nvPr>
        </p:nvSpPr>
        <p:spPr>
          <a:xfrm>
            <a:off x="2998811" y="3986152"/>
            <a:ext cx="2800349" cy="1107996"/>
          </a:xfrm>
          <a:prstGeom prst="rect">
            <a:avLst/>
          </a:prstGeom>
          <a:noFill/>
        </p:spPr>
        <p:txBody>
          <a:bodyPr wrap="square" rtlCol="0">
            <a:spAutoFit/>
          </a:bodyPr>
          <a:lstStyle/>
          <a:p>
            <a:r>
              <a:rPr lang="en-US" altLang="zh-CN" sz="6600" b="1" dirty="0">
                <a:solidFill>
                  <a:schemeClr val="accent1"/>
                </a:solidFill>
                <a:latin typeface="微软雅黑" panose="020B0503020204020204" pitchFamily="34" charset="-122"/>
                <a:ea typeface="微软雅黑" panose="020B0503020204020204" pitchFamily="34" charset="-122"/>
              </a:rPr>
              <a:t>2020</a:t>
            </a:r>
            <a:endParaRPr lang="zh-CN" altLang="en-US" sz="6600" b="1" dirty="0">
              <a:solidFill>
                <a:schemeClr val="accent1"/>
              </a:solidFill>
              <a:latin typeface="微软雅黑" panose="020B0503020204020204" pitchFamily="34" charset="-122"/>
              <a:ea typeface="微软雅黑" panose="020B0503020204020204" pitchFamily="34" charset="-122"/>
            </a:endParaRPr>
          </a:p>
        </p:txBody>
      </p:sp>
      <p:sp>
        <p:nvSpPr>
          <p:cNvPr id="12" name="PA_文本框 11">
            <a:extLst>
              <a:ext uri="{FF2B5EF4-FFF2-40B4-BE49-F238E27FC236}">
                <a16:creationId xmlns:a16="http://schemas.microsoft.com/office/drawing/2014/main" id="{7E9EB336-825A-4BC8-87C3-272010511B6D}"/>
              </a:ext>
            </a:extLst>
          </p:cNvPr>
          <p:cNvSpPr txBox="1"/>
          <p:nvPr>
            <p:custDataLst>
              <p:tags r:id="rId7"/>
            </p:custDataLst>
          </p:nvPr>
        </p:nvSpPr>
        <p:spPr>
          <a:xfrm>
            <a:off x="5324475" y="3993806"/>
            <a:ext cx="6686550" cy="1015663"/>
          </a:xfrm>
          <a:prstGeom prst="rect">
            <a:avLst/>
          </a:prstGeom>
          <a:noFill/>
        </p:spPr>
        <p:txBody>
          <a:bodyPr wrap="square" rtlCol="0">
            <a:spAutoFit/>
          </a:bodyPr>
          <a:lstStyle/>
          <a:p>
            <a:r>
              <a:rPr lang="zh-CN" altLang="en-US" sz="6000" b="1" dirty="0">
                <a:solidFill>
                  <a:schemeClr val="tx1">
                    <a:lumMod val="85000"/>
                    <a:lumOff val="15000"/>
                  </a:schemeClr>
                </a:solidFill>
                <a:latin typeface="微软雅黑" panose="020B0503020204020204" pitchFamily="34" charset="-122"/>
                <a:ea typeface="微软雅黑" panose="020B0503020204020204" pitchFamily="34" charset="-122"/>
              </a:rPr>
              <a:t>产品介绍 </a:t>
            </a:r>
            <a:r>
              <a:rPr lang="en-US" altLang="zh-CN" sz="6000" b="1" dirty="0">
                <a:solidFill>
                  <a:schemeClr val="tx1">
                    <a:lumMod val="85000"/>
                    <a:lumOff val="15000"/>
                  </a:schemeClr>
                </a:solidFill>
                <a:latin typeface="微软雅黑" panose="020B0503020204020204" pitchFamily="34" charset="-122"/>
                <a:ea typeface="微软雅黑" panose="020B0503020204020204" pitchFamily="34" charset="-122"/>
              </a:rPr>
              <a:t>PPT</a:t>
            </a:r>
            <a:r>
              <a:rPr lang="zh-CN" altLang="en-US" sz="6000" b="1" dirty="0">
                <a:solidFill>
                  <a:schemeClr val="tx1">
                    <a:lumMod val="85000"/>
                    <a:lumOff val="15000"/>
                  </a:schemeClr>
                </a:solidFill>
                <a:latin typeface="微软雅黑" panose="020B0503020204020204" pitchFamily="34" charset="-122"/>
                <a:ea typeface="微软雅黑" panose="020B0503020204020204" pitchFamily="34" charset="-122"/>
              </a:rPr>
              <a:t>模板</a:t>
            </a:r>
          </a:p>
        </p:txBody>
      </p:sp>
      <p:sp>
        <p:nvSpPr>
          <p:cNvPr id="16" name="PA_矩形 15">
            <a:extLst>
              <a:ext uri="{FF2B5EF4-FFF2-40B4-BE49-F238E27FC236}">
                <a16:creationId xmlns:a16="http://schemas.microsoft.com/office/drawing/2014/main" id="{BB5198A7-C58A-4744-940C-F97DEE05A911}"/>
              </a:ext>
            </a:extLst>
          </p:cNvPr>
          <p:cNvSpPr/>
          <p:nvPr>
            <p:custDataLst>
              <p:tags r:id="rId8"/>
            </p:custDataLst>
          </p:nvPr>
        </p:nvSpPr>
        <p:spPr>
          <a:xfrm>
            <a:off x="7619571" y="5674777"/>
            <a:ext cx="4039888" cy="400110"/>
          </a:xfrm>
          <a:prstGeom prst="rect">
            <a:avLst/>
          </a:prstGeom>
        </p:spPr>
        <p:txBody>
          <a:bodyPr wrap="none">
            <a:spAutoFit/>
          </a:bodyPr>
          <a:lstStyle/>
          <a:p>
            <a:r>
              <a:rPr lang="zh-CN" altLang="en-US" sz="2000">
                <a:solidFill>
                  <a:schemeClr val="accent1"/>
                </a:solidFill>
                <a:latin typeface="微软雅黑" panose="020B0503020204020204" pitchFamily="34" charset="-122"/>
                <a:ea typeface="微软雅黑" panose="020B0503020204020204" pitchFamily="34" charset="-122"/>
              </a:rPr>
              <a:t>讲师：张三     </a:t>
            </a:r>
            <a:r>
              <a:rPr lang="zh-CN" altLang="en-US" sz="2000" dirty="0">
                <a:solidFill>
                  <a:schemeClr val="accent1"/>
                </a:solidFill>
                <a:latin typeface="微软雅黑" panose="020B0503020204020204" pitchFamily="34" charset="-122"/>
                <a:ea typeface="微软雅黑" panose="020B0503020204020204" pitchFamily="34" charset="-122"/>
              </a:rPr>
              <a:t>日期</a:t>
            </a:r>
            <a:r>
              <a:rPr lang="zh-CN" altLang="en-US" sz="2000">
                <a:solidFill>
                  <a:schemeClr val="accent1"/>
                </a:solidFill>
                <a:latin typeface="微软雅黑" panose="020B0503020204020204" pitchFamily="34" charset="-122"/>
                <a:ea typeface="微软雅黑" panose="020B0503020204020204" pitchFamily="34" charset="-122"/>
              </a:rPr>
              <a:t>：</a:t>
            </a:r>
            <a:r>
              <a:rPr lang="en-US" altLang="zh-CN" sz="2000">
                <a:solidFill>
                  <a:schemeClr val="accent1"/>
                </a:solidFill>
                <a:latin typeface="微软雅黑" panose="020B0503020204020204" pitchFamily="34" charset="-122"/>
                <a:ea typeface="微软雅黑" panose="020B0503020204020204" pitchFamily="34" charset="-122"/>
              </a:rPr>
              <a:t>2020-01-01</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6EB7CEE8-1FDE-4518-A3DC-B9A2A13D16AA}"/>
              </a:ext>
            </a:extLst>
          </p:cNvPr>
          <p:cNvGrpSpPr/>
          <p:nvPr/>
        </p:nvGrpSpPr>
        <p:grpSpPr>
          <a:xfrm>
            <a:off x="5562600" y="1022350"/>
            <a:ext cx="6629400" cy="2647950"/>
            <a:chOff x="5562600" y="1022350"/>
            <a:chExt cx="6629400" cy="2647950"/>
          </a:xfrm>
        </p:grpSpPr>
        <p:sp>
          <p:nvSpPr>
            <p:cNvPr id="2" name="PA_矩形 1">
              <a:extLst>
                <a:ext uri="{FF2B5EF4-FFF2-40B4-BE49-F238E27FC236}">
                  <a16:creationId xmlns:a16="http://schemas.microsoft.com/office/drawing/2014/main" id="{8181C224-4D98-4A0A-B44F-C02776D7220A}"/>
                </a:ext>
              </a:extLst>
            </p:cNvPr>
            <p:cNvSpPr/>
            <p:nvPr>
              <p:custDataLst>
                <p:tags r:id="rId9"/>
              </p:custDataLst>
            </p:nvPr>
          </p:nvSpPr>
          <p:spPr>
            <a:xfrm>
              <a:off x="5562600" y="1022350"/>
              <a:ext cx="6629400" cy="2647950"/>
            </a:xfrm>
            <a:prstGeom prst="rect">
              <a:avLst/>
            </a:prstGeom>
            <a:blipFill>
              <a:blip r:embed="rId16"/>
              <a:stretch>
                <a:fillRect/>
              </a:stretch>
            </a:bli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矩形 13">
              <a:extLst>
                <a:ext uri="{FF2B5EF4-FFF2-40B4-BE49-F238E27FC236}">
                  <a16:creationId xmlns:a16="http://schemas.microsoft.com/office/drawing/2014/main" id="{9FC3584E-A51C-4C9E-9D36-609EB9B02F16}"/>
                </a:ext>
              </a:extLst>
            </p:cNvPr>
            <p:cNvSpPr/>
            <p:nvPr>
              <p:custDataLst>
                <p:tags r:id="rId10"/>
              </p:custDataLst>
            </p:nvPr>
          </p:nvSpPr>
          <p:spPr>
            <a:xfrm>
              <a:off x="5562600" y="1022350"/>
              <a:ext cx="6629400" cy="264794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735FADCC-1C58-4C27-AA53-2AC943EB066D}"/>
              </a:ext>
            </a:extLst>
          </p:cNvPr>
          <p:cNvGrpSpPr/>
          <p:nvPr/>
        </p:nvGrpSpPr>
        <p:grpSpPr>
          <a:xfrm>
            <a:off x="0" y="6621585"/>
            <a:ext cx="12192000" cy="0"/>
            <a:chOff x="0" y="6621585"/>
            <a:chExt cx="12192000" cy="0"/>
          </a:xfrm>
        </p:grpSpPr>
        <p:cxnSp>
          <p:nvCxnSpPr>
            <p:cNvPr id="20" name="直接连接符 19">
              <a:extLst>
                <a:ext uri="{FF2B5EF4-FFF2-40B4-BE49-F238E27FC236}">
                  <a16:creationId xmlns:a16="http://schemas.microsoft.com/office/drawing/2014/main" id="{D3A1CD00-B821-4D3F-B2D8-87D3644886AB}"/>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95928CC5-844F-4218-B536-EF4B2032696D}"/>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5615962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0-#ppt_w/2"/>
                                          </p:val>
                                        </p:tav>
                                        <p:tav tm="100000">
                                          <p:val>
                                            <p:strVal val="#ppt_x"/>
                                          </p:val>
                                        </p:tav>
                                      </p:tavLst>
                                    </p:anim>
                                    <p:anim calcmode="lin" valueType="num">
                                      <p:cBhvr additive="base">
                                        <p:cTn id="12" dur="75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750"/>
                                        <p:tgtEl>
                                          <p:spTgt spid="8"/>
                                        </p:tgtEl>
                                      </p:cBhvr>
                                    </p:animEffect>
                                    <p:anim calcmode="lin" valueType="num">
                                      <p:cBhvr>
                                        <p:cTn id="17" dur="750" fill="hold"/>
                                        <p:tgtEl>
                                          <p:spTgt spid="8"/>
                                        </p:tgtEl>
                                        <p:attrNameLst>
                                          <p:attrName>ppt_x</p:attrName>
                                        </p:attrNameLst>
                                      </p:cBhvr>
                                      <p:tavLst>
                                        <p:tav tm="0">
                                          <p:val>
                                            <p:strVal val="#ppt_x"/>
                                          </p:val>
                                        </p:tav>
                                        <p:tav tm="100000">
                                          <p:val>
                                            <p:strVal val="#ppt_x"/>
                                          </p:val>
                                        </p:tav>
                                      </p:tavLst>
                                    </p:anim>
                                    <p:anim calcmode="lin" valueType="num">
                                      <p:cBhvr>
                                        <p:cTn id="18" dur="750" fill="hold"/>
                                        <p:tgtEl>
                                          <p:spTgt spid="8"/>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750"/>
                                        <p:tgtEl>
                                          <p:spTgt spid="9"/>
                                        </p:tgtEl>
                                      </p:cBhvr>
                                    </p:animEffect>
                                    <p:anim calcmode="lin" valueType="num">
                                      <p:cBhvr>
                                        <p:cTn id="22" dur="750" fill="hold"/>
                                        <p:tgtEl>
                                          <p:spTgt spid="9"/>
                                        </p:tgtEl>
                                        <p:attrNameLst>
                                          <p:attrName>ppt_x</p:attrName>
                                        </p:attrNameLst>
                                      </p:cBhvr>
                                      <p:tavLst>
                                        <p:tav tm="0">
                                          <p:val>
                                            <p:strVal val="#ppt_x"/>
                                          </p:val>
                                        </p:tav>
                                        <p:tav tm="100000">
                                          <p:val>
                                            <p:strVal val="#ppt_x"/>
                                          </p:val>
                                        </p:tav>
                                      </p:tavLst>
                                    </p:anim>
                                    <p:anim calcmode="lin" valueType="num">
                                      <p:cBhvr>
                                        <p:cTn id="23" dur="750" fill="hold"/>
                                        <p:tgtEl>
                                          <p:spTgt spid="9"/>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53" presetClass="entr" presetSubtype="528" fill="hold" grpId="0" nodeType="after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anim calcmode="lin" valueType="num">
                                      <p:cBhvr>
                                        <p:cTn id="30" dur="500" fill="hold"/>
                                        <p:tgtEl>
                                          <p:spTgt spid="11"/>
                                        </p:tgtEl>
                                        <p:attrNameLst>
                                          <p:attrName>ppt_x</p:attrName>
                                        </p:attrNameLst>
                                      </p:cBhvr>
                                      <p:tavLst>
                                        <p:tav tm="0">
                                          <p:val>
                                            <p:fltVal val="0.5"/>
                                          </p:val>
                                        </p:tav>
                                        <p:tav tm="100000">
                                          <p:val>
                                            <p:strVal val="#ppt_x"/>
                                          </p:val>
                                        </p:tav>
                                      </p:tavLst>
                                    </p:anim>
                                    <p:anim calcmode="lin" valueType="num">
                                      <p:cBhvr>
                                        <p:cTn id="31" dur="500" fill="hold"/>
                                        <p:tgtEl>
                                          <p:spTgt spid="11"/>
                                        </p:tgtEl>
                                        <p:attrNameLst>
                                          <p:attrName>ppt_y</p:attrName>
                                        </p:attrNameLst>
                                      </p:cBhvr>
                                      <p:tavLst>
                                        <p:tav tm="0">
                                          <p:val>
                                            <p:fltVal val="0.5"/>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p:stCondLst>
                              <p:cond delay="3050"/>
                            </p:stCondLst>
                            <p:childTnLst>
                              <p:par>
                                <p:cTn id="37" presetID="47"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anim calcmode="lin" valueType="num">
                                      <p:cBhvr>
                                        <p:cTn id="40" dur="500" fill="hold"/>
                                        <p:tgtEl>
                                          <p:spTgt spid="16"/>
                                        </p:tgtEl>
                                        <p:attrNameLst>
                                          <p:attrName>ppt_x</p:attrName>
                                        </p:attrNameLst>
                                      </p:cBhvr>
                                      <p:tavLst>
                                        <p:tav tm="0">
                                          <p:val>
                                            <p:strVal val="#ppt_x"/>
                                          </p:val>
                                        </p:tav>
                                        <p:tav tm="100000">
                                          <p:val>
                                            <p:strVal val="#ppt_x"/>
                                          </p:val>
                                        </p:tav>
                                      </p:tavLst>
                                    </p:anim>
                                    <p:anim calcmode="lin" valueType="num">
                                      <p:cBhvr>
                                        <p:cTn id="41" dur="500" fill="hold"/>
                                        <p:tgtEl>
                                          <p:spTgt spid="16"/>
                                        </p:tgtEl>
                                        <p:attrNameLst>
                                          <p:attrName>ppt_y</p:attrName>
                                        </p:attrNameLst>
                                      </p:cBhvr>
                                      <p:tavLst>
                                        <p:tav tm="0">
                                          <p:val>
                                            <p:strVal val="#ppt_y-.1"/>
                                          </p:val>
                                        </p:tav>
                                        <p:tav tm="100000">
                                          <p:val>
                                            <p:strVal val="#ppt_y"/>
                                          </p:val>
                                        </p:tav>
                                      </p:tavLst>
                                    </p:anim>
                                  </p:childTnLst>
                                </p:cTn>
                              </p:par>
                            </p:childTnLst>
                          </p:cTn>
                        </p:par>
                        <p:par>
                          <p:cTn id="42" fill="hold">
                            <p:stCondLst>
                              <p:cond delay="3550"/>
                            </p:stCondLst>
                            <p:childTnLst>
                              <p:par>
                                <p:cTn id="43" presetID="16" presetClass="entr" presetSubtype="21"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arn(inVertical)">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p:bldP spid="12"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907">
            <a:extLst>
              <a:ext uri="{FF2B5EF4-FFF2-40B4-BE49-F238E27FC236}">
                <a16:creationId xmlns:a16="http://schemas.microsoft.com/office/drawing/2014/main" id="{41659490-5746-492C-982E-B0E0D661BD0E}"/>
              </a:ext>
            </a:extLst>
          </p:cNvPr>
          <p:cNvSpPr/>
          <p:nvPr/>
        </p:nvSpPr>
        <p:spPr>
          <a:xfrm>
            <a:off x="1027269" y="2298241"/>
            <a:ext cx="5449853" cy="752578"/>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p>
            <a:pPr algn="just" defTabSz="412750" hangingPunct="0">
              <a:lnSpc>
                <a:spcPct val="150000"/>
              </a:lnSpc>
              <a:defRPr sz="1800">
                <a:solidFill>
                  <a:srgbClr val="53585F"/>
                </a:solidFill>
                <a:latin typeface="San Francisco Display Light"/>
                <a:ea typeface="San Francisco Display Light"/>
                <a:cs typeface="San Francisco Display Light"/>
                <a:sym typeface="San Francisco Display Light"/>
              </a:defRPr>
            </a:pPr>
            <a:r>
              <a:rPr lang="en-US" altLang="zh-CN" sz="1050" kern="0" dirty="0">
                <a:solidFill>
                  <a:schemeClr val="tx1">
                    <a:lumMod val="65000"/>
                    <a:lumOff val="35000"/>
                  </a:schemeClr>
                </a:solidFill>
                <a:latin typeface="+mn-ea"/>
                <a:cs typeface="+mn-ea"/>
                <a:sym typeface="+mn-lt"/>
              </a:rPr>
              <a:t>1.</a:t>
            </a:r>
            <a:r>
              <a:rPr lang="zh-CN" altLang="en-US" sz="1050" kern="0" dirty="0">
                <a:solidFill>
                  <a:schemeClr val="tx1">
                    <a:lumMod val="65000"/>
                    <a:lumOff val="35000"/>
                  </a:schemeClr>
                </a:solidFill>
                <a:latin typeface="+mn-ea"/>
                <a:cs typeface="+mn-ea"/>
                <a:sym typeface="+mn-lt"/>
              </a:rPr>
              <a:t>单击要填充的形状；</a:t>
            </a:r>
            <a:r>
              <a:rPr lang="en-US" altLang="zh-CN" sz="1050" kern="0" dirty="0">
                <a:solidFill>
                  <a:schemeClr val="tx1">
                    <a:lumMod val="65000"/>
                    <a:lumOff val="35000"/>
                  </a:schemeClr>
                </a:solidFill>
                <a:latin typeface="+mn-ea"/>
                <a:cs typeface="+mn-ea"/>
                <a:sym typeface="+mn-lt"/>
              </a:rPr>
              <a:t>2.</a:t>
            </a:r>
            <a:r>
              <a:rPr lang="zh-CN" altLang="en-US" sz="1050" kern="0" dirty="0">
                <a:solidFill>
                  <a:schemeClr val="tx1">
                    <a:lumMod val="65000"/>
                    <a:lumOff val="35000"/>
                  </a:schemeClr>
                </a:solidFill>
                <a:latin typeface="+mn-ea"/>
                <a:cs typeface="+mn-ea"/>
                <a:sym typeface="+mn-lt"/>
              </a:rPr>
              <a:t>在“格式”选项卡上的“形状样式”组中，单击“形状填充”旁边的箭头，然后单击「图片或纹理填充」； </a:t>
            </a:r>
            <a:r>
              <a:rPr lang="en-US" altLang="zh-CN" sz="1050" kern="0" dirty="0">
                <a:solidFill>
                  <a:schemeClr val="tx1">
                    <a:lumMod val="65000"/>
                    <a:lumOff val="35000"/>
                  </a:schemeClr>
                </a:solidFill>
                <a:latin typeface="+mn-ea"/>
                <a:cs typeface="+mn-ea"/>
                <a:sym typeface="+mn-lt"/>
              </a:rPr>
              <a:t>3.</a:t>
            </a:r>
            <a:r>
              <a:rPr lang="zh-CN" altLang="en-US" sz="1050" kern="0" dirty="0">
                <a:solidFill>
                  <a:schemeClr val="tx1">
                    <a:lumMod val="65000"/>
                    <a:lumOff val="35000"/>
                  </a:schemeClr>
                </a:solidFill>
                <a:latin typeface="+mn-ea"/>
                <a:cs typeface="+mn-ea"/>
                <a:sym typeface="+mn-lt"/>
              </a:rPr>
              <a:t>找到包含需要使用的图片的文件夹，单击该图片，然后单击“插入”；</a:t>
            </a:r>
            <a:r>
              <a:rPr lang="en-US" altLang="zh-CN" sz="1050" kern="0" dirty="0">
                <a:solidFill>
                  <a:schemeClr val="tx1">
                    <a:lumMod val="65000"/>
                    <a:lumOff val="35000"/>
                  </a:schemeClr>
                </a:solidFill>
                <a:latin typeface="+mn-ea"/>
                <a:cs typeface="+mn-ea"/>
                <a:sym typeface="+mn-lt"/>
              </a:rPr>
              <a:t>4.</a:t>
            </a:r>
            <a:r>
              <a:rPr lang="zh-CN" altLang="en-US" sz="1050" kern="0" dirty="0">
                <a:solidFill>
                  <a:schemeClr val="tx1">
                    <a:lumMod val="65000"/>
                    <a:lumOff val="35000"/>
                  </a:schemeClr>
                </a:solidFill>
                <a:latin typeface="+mn-ea"/>
                <a:cs typeface="+mn-ea"/>
                <a:sym typeface="+mn-lt"/>
              </a:rPr>
              <a:t>使用图片工具“裁剪”下拉菜单中的「填充」可对图片进行调整</a:t>
            </a:r>
          </a:p>
        </p:txBody>
      </p:sp>
      <p:sp>
        <p:nvSpPr>
          <p:cNvPr id="4" name="Shape 1908">
            <a:extLst>
              <a:ext uri="{FF2B5EF4-FFF2-40B4-BE49-F238E27FC236}">
                <a16:creationId xmlns:a16="http://schemas.microsoft.com/office/drawing/2014/main" id="{C833B238-34D9-4EF8-BACC-51CBB0DEB250}"/>
              </a:ext>
            </a:extLst>
          </p:cNvPr>
          <p:cNvSpPr/>
          <p:nvPr/>
        </p:nvSpPr>
        <p:spPr>
          <a:xfrm flipV="1">
            <a:off x="1050544" y="2264632"/>
            <a:ext cx="641096" cy="0"/>
          </a:xfrm>
          <a:prstGeom prst="line">
            <a:avLst/>
          </a:prstGeom>
          <a:ln w="25400">
            <a:solidFill>
              <a:schemeClr val="tx1">
                <a:lumMod val="65000"/>
                <a:lumOff val="35000"/>
              </a:schemeClr>
            </a:solidFill>
            <a:miter lim="400000"/>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pPr>
            <a:endParaRPr kumimoji="0" sz="1600" b="0" i="0" u="none" strike="noStrike" kern="0" cap="none" spc="0" normalizeH="0" baseline="0" noProof="0">
              <a:ln>
                <a:noFill/>
              </a:ln>
              <a:solidFill>
                <a:schemeClr val="tx1">
                  <a:lumMod val="65000"/>
                  <a:lumOff val="35000"/>
                </a:schemeClr>
              </a:solidFill>
              <a:effectLst/>
              <a:uLnTx/>
              <a:uFillTx/>
              <a:cs typeface="+mn-ea"/>
              <a:sym typeface="+mn-lt"/>
            </a:endParaRPr>
          </a:p>
        </p:txBody>
      </p:sp>
      <p:grpSp>
        <p:nvGrpSpPr>
          <p:cNvPr id="5" name="组合 4">
            <a:extLst>
              <a:ext uri="{FF2B5EF4-FFF2-40B4-BE49-F238E27FC236}">
                <a16:creationId xmlns:a16="http://schemas.microsoft.com/office/drawing/2014/main" id="{2BFE3934-6B5F-4BAC-8BA0-EF933BAD6223}"/>
              </a:ext>
            </a:extLst>
          </p:cNvPr>
          <p:cNvGrpSpPr/>
          <p:nvPr/>
        </p:nvGrpSpPr>
        <p:grpSpPr>
          <a:xfrm>
            <a:off x="1075621" y="3686176"/>
            <a:ext cx="792696" cy="915327"/>
            <a:chOff x="830990" y="3975755"/>
            <a:chExt cx="792696" cy="915327"/>
          </a:xfrm>
        </p:grpSpPr>
        <p:sp>
          <p:nvSpPr>
            <p:cNvPr id="6" name="Shape 1910">
              <a:extLst>
                <a:ext uri="{FF2B5EF4-FFF2-40B4-BE49-F238E27FC236}">
                  <a16:creationId xmlns:a16="http://schemas.microsoft.com/office/drawing/2014/main" id="{07F24D62-AFAE-4FCD-9A5E-D102D92E1FAC}"/>
                </a:ext>
              </a:extLst>
            </p:cNvPr>
            <p:cNvSpPr/>
            <p:nvPr/>
          </p:nvSpPr>
          <p:spPr>
            <a:xfrm>
              <a:off x="830990" y="3975755"/>
              <a:ext cx="792696" cy="9153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ln w="25400">
              <a:solidFill>
                <a:schemeClr val="tx1">
                  <a:lumMod val="50000"/>
                  <a:lumOff val="50000"/>
                </a:schemeClr>
              </a:solidFill>
              <a:miter lim="400000"/>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solidFill>
                    <a:srgbClr val="FFFFFF"/>
                  </a:solidFill>
                </a:defRPr>
              </a:pPr>
              <a:endParaRPr kumimoji="0" sz="16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7" name="Shape 1914">
              <a:extLst>
                <a:ext uri="{FF2B5EF4-FFF2-40B4-BE49-F238E27FC236}">
                  <a16:creationId xmlns:a16="http://schemas.microsoft.com/office/drawing/2014/main" id="{E8674CCC-93C6-472E-A7CB-788121FE6A1D}"/>
                </a:ext>
              </a:extLst>
            </p:cNvPr>
            <p:cNvSpPr/>
            <p:nvPr/>
          </p:nvSpPr>
          <p:spPr>
            <a:xfrm>
              <a:off x="1084306" y="4289834"/>
              <a:ext cx="286064" cy="234035"/>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chemeClr val="tx1">
                <a:lumMod val="65000"/>
                <a:lumOff val="35000"/>
              </a:schemeClr>
            </a:solidFill>
            <a:ln w="12700">
              <a:miter lim="400000"/>
            </a:ln>
          </p:spPr>
          <p:txBody>
            <a:bodyPr lIns="22860" rIns="22860" anchor="ctr"/>
            <a:lstStyle/>
            <a:p>
              <a:pPr marL="0" marR="0" lvl="0" indent="0" algn="ctr" defTabSz="219451"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kumimoji="0" sz="1500" b="0" i="0" u="none" strike="noStrike" kern="0" cap="none" spc="0" normalizeH="0" baseline="0" noProof="0">
                <a:ln>
                  <a:noFill/>
                </a:ln>
                <a:solidFill>
                  <a:schemeClr val="tx1">
                    <a:lumMod val="65000"/>
                    <a:lumOff val="35000"/>
                  </a:schemeClr>
                </a:solidFill>
                <a:effectLst>
                  <a:outerShdw blurRad="38100" dist="12700" dir="5400000" rotWithShape="0">
                    <a:srgbClr val="000000">
                      <a:alpha val="50000"/>
                    </a:srgbClr>
                  </a:outerShdw>
                </a:effectLst>
                <a:uLnTx/>
                <a:uFillTx/>
                <a:cs typeface="+mn-ea"/>
                <a:sym typeface="+mn-lt"/>
              </a:endParaRPr>
            </a:p>
          </p:txBody>
        </p:sp>
      </p:grpSp>
      <p:grpSp>
        <p:nvGrpSpPr>
          <p:cNvPr id="8" name="组合 7">
            <a:extLst>
              <a:ext uri="{FF2B5EF4-FFF2-40B4-BE49-F238E27FC236}">
                <a16:creationId xmlns:a16="http://schemas.microsoft.com/office/drawing/2014/main" id="{BE7DF3B9-FA0B-4AB6-B4DC-C85F818DB7DA}"/>
              </a:ext>
            </a:extLst>
          </p:cNvPr>
          <p:cNvGrpSpPr/>
          <p:nvPr/>
        </p:nvGrpSpPr>
        <p:grpSpPr>
          <a:xfrm>
            <a:off x="4027133" y="3686176"/>
            <a:ext cx="792697" cy="915327"/>
            <a:chOff x="3782502" y="3975755"/>
            <a:chExt cx="792697" cy="915327"/>
          </a:xfrm>
        </p:grpSpPr>
        <p:sp>
          <p:nvSpPr>
            <p:cNvPr id="9" name="Shape 1912">
              <a:extLst>
                <a:ext uri="{FF2B5EF4-FFF2-40B4-BE49-F238E27FC236}">
                  <a16:creationId xmlns:a16="http://schemas.microsoft.com/office/drawing/2014/main" id="{8345DA8A-C046-489C-8BBB-7CBBDE46F7EE}"/>
                </a:ext>
              </a:extLst>
            </p:cNvPr>
            <p:cNvSpPr/>
            <p:nvPr/>
          </p:nvSpPr>
          <p:spPr>
            <a:xfrm>
              <a:off x="3782502" y="3975755"/>
              <a:ext cx="792697" cy="9153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ln w="25400">
              <a:solidFill>
                <a:schemeClr val="tx1">
                  <a:lumMod val="50000"/>
                  <a:lumOff val="50000"/>
                </a:schemeClr>
              </a:solidFill>
              <a:miter lim="400000"/>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solidFill>
                    <a:srgbClr val="FFFFFF"/>
                  </a:solidFill>
                </a:defRPr>
              </a:pPr>
              <a:endParaRPr kumimoji="0" sz="16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10" name="Shape 1915">
              <a:extLst>
                <a:ext uri="{FF2B5EF4-FFF2-40B4-BE49-F238E27FC236}">
                  <a16:creationId xmlns:a16="http://schemas.microsoft.com/office/drawing/2014/main" id="{956FF671-E0E4-4783-9FC1-933E3364ED83}"/>
                </a:ext>
              </a:extLst>
            </p:cNvPr>
            <p:cNvSpPr/>
            <p:nvPr/>
          </p:nvSpPr>
          <p:spPr>
            <a:xfrm>
              <a:off x="4035818" y="4276832"/>
              <a:ext cx="286064" cy="260039"/>
            </a:xfrm>
            <a:custGeom>
              <a:avLst/>
              <a:gdLst/>
              <a:ahLst/>
              <a:cxnLst>
                <a:cxn ang="0">
                  <a:pos x="wd2" y="hd2"/>
                </a:cxn>
                <a:cxn ang="5400000">
                  <a:pos x="wd2" y="hd2"/>
                </a:cxn>
                <a:cxn ang="10800000">
                  <a:pos x="wd2" y="hd2"/>
                </a:cxn>
                <a:cxn ang="16200000">
                  <a:pos x="wd2" y="hd2"/>
                </a:cxn>
              </a:cxnLst>
              <a:rect l="0" t="0" r="r" b="b"/>
              <a:pathLst>
                <a:path w="21600" h="21600" extrusionOk="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chemeClr val="tx1">
                <a:lumMod val="65000"/>
                <a:lumOff val="35000"/>
              </a:schemeClr>
            </a:solidFill>
            <a:ln w="12700">
              <a:miter lim="400000"/>
            </a:ln>
          </p:spPr>
          <p:txBody>
            <a:bodyPr lIns="22860" rIns="22860" anchor="ctr"/>
            <a:lstStyle/>
            <a:p>
              <a:pPr marL="0" marR="0" lvl="0" indent="0" algn="ctr" defTabSz="219451"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kumimoji="0" sz="1500" b="0" i="0" u="none" strike="noStrike" kern="0" cap="none" spc="0" normalizeH="0" baseline="0" noProof="0">
                <a:ln>
                  <a:noFill/>
                </a:ln>
                <a:solidFill>
                  <a:schemeClr val="tx1">
                    <a:lumMod val="65000"/>
                    <a:lumOff val="35000"/>
                  </a:schemeClr>
                </a:solidFill>
                <a:effectLst>
                  <a:outerShdw blurRad="38100" dist="12700" dir="5400000" rotWithShape="0">
                    <a:srgbClr val="000000">
                      <a:alpha val="50000"/>
                    </a:srgbClr>
                  </a:outerShdw>
                </a:effectLst>
                <a:uLnTx/>
                <a:uFillTx/>
                <a:cs typeface="+mn-ea"/>
                <a:sym typeface="+mn-lt"/>
              </a:endParaRPr>
            </a:p>
          </p:txBody>
        </p:sp>
      </p:grpSp>
      <p:grpSp>
        <p:nvGrpSpPr>
          <p:cNvPr id="11" name="组合 10">
            <a:extLst>
              <a:ext uri="{FF2B5EF4-FFF2-40B4-BE49-F238E27FC236}">
                <a16:creationId xmlns:a16="http://schemas.microsoft.com/office/drawing/2014/main" id="{BF9068BE-6DF3-43DF-935E-A4D7D01250AB}"/>
              </a:ext>
            </a:extLst>
          </p:cNvPr>
          <p:cNvGrpSpPr/>
          <p:nvPr/>
        </p:nvGrpSpPr>
        <p:grpSpPr>
          <a:xfrm>
            <a:off x="2551377" y="3686176"/>
            <a:ext cx="792696" cy="915327"/>
            <a:chOff x="2306746" y="3975755"/>
            <a:chExt cx="792696" cy="915327"/>
          </a:xfrm>
        </p:grpSpPr>
        <p:sp>
          <p:nvSpPr>
            <p:cNvPr id="12" name="Shape 1911">
              <a:extLst>
                <a:ext uri="{FF2B5EF4-FFF2-40B4-BE49-F238E27FC236}">
                  <a16:creationId xmlns:a16="http://schemas.microsoft.com/office/drawing/2014/main" id="{76E42CF2-F36E-4606-ACD4-3C630B4FFF8E}"/>
                </a:ext>
              </a:extLst>
            </p:cNvPr>
            <p:cNvSpPr/>
            <p:nvPr/>
          </p:nvSpPr>
          <p:spPr>
            <a:xfrm>
              <a:off x="2306746" y="3975755"/>
              <a:ext cx="792696" cy="9153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solidFill>
                    <a:srgbClr val="FFFFFF"/>
                  </a:solidFill>
                </a:defRPr>
              </a:pPr>
              <a:endParaRPr kumimoji="0" sz="16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13" name="Shape 1916">
              <a:extLst>
                <a:ext uri="{FF2B5EF4-FFF2-40B4-BE49-F238E27FC236}">
                  <a16:creationId xmlns:a16="http://schemas.microsoft.com/office/drawing/2014/main" id="{5881A2C2-9C78-4CE5-ABBE-59D538EF4026}"/>
                </a:ext>
              </a:extLst>
            </p:cNvPr>
            <p:cNvSpPr/>
            <p:nvPr/>
          </p:nvSpPr>
          <p:spPr>
            <a:xfrm>
              <a:off x="2560062" y="4290397"/>
              <a:ext cx="286064" cy="286043"/>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FFFFFF"/>
            </a:solidFill>
            <a:ln w="12700">
              <a:miter lim="400000"/>
            </a:ln>
          </p:spPr>
          <p:txBody>
            <a:bodyPr lIns="22860" rIns="22860" anchor="ctr"/>
            <a:lstStyle/>
            <a:p>
              <a:pPr marL="0" marR="0" lvl="0" indent="0" algn="ctr" defTabSz="219451"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kumimoji="0" sz="1500" b="0" i="0" u="none" strike="noStrike" kern="0" cap="none" spc="0" normalizeH="0" baseline="0" noProof="0">
                <a:ln>
                  <a:noFill/>
                </a:ln>
                <a:solidFill>
                  <a:schemeClr val="tx1">
                    <a:lumMod val="65000"/>
                    <a:lumOff val="35000"/>
                  </a:schemeClr>
                </a:solidFill>
                <a:effectLst>
                  <a:outerShdw blurRad="38100" dist="12700" dir="5400000" rotWithShape="0">
                    <a:srgbClr val="000000">
                      <a:alpha val="50000"/>
                    </a:srgbClr>
                  </a:outerShdw>
                </a:effectLst>
                <a:uLnTx/>
                <a:uFillTx/>
                <a:cs typeface="+mn-ea"/>
                <a:sym typeface="+mn-lt"/>
              </a:endParaRPr>
            </a:p>
          </p:txBody>
        </p:sp>
      </p:grpSp>
      <p:grpSp>
        <p:nvGrpSpPr>
          <p:cNvPr id="14" name="组合 13">
            <a:extLst>
              <a:ext uri="{FF2B5EF4-FFF2-40B4-BE49-F238E27FC236}">
                <a16:creationId xmlns:a16="http://schemas.microsoft.com/office/drawing/2014/main" id="{27E1D44D-2D7A-4B66-A527-DDF0A5727D2D}"/>
              </a:ext>
            </a:extLst>
          </p:cNvPr>
          <p:cNvGrpSpPr/>
          <p:nvPr/>
        </p:nvGrpSpPr>
        <p:grpSpPr>
          <a:xfrm>
            <a:off x="5502889" y="3686176"/>
            <a:ext cx="792697" cy="915327"/>
            <a:chOff x="5258258" y="3975755"/>
            <a:chExt cx="792697" cy="915327"/>
          </a:xfrm>
        </p:grpSpPr>
        <p:sp>
          <p:nvSpPr>
            <p:cNvPr id="15" name="Shape 1913">
              <a:extLst>
                <a:ext uri="{FF2B5EF4-FFF2-40B4-BE49-F238E27FC236}">
                  <a16:creationId xmlns:a16="http://schemas.microsoft.com/office/drawing/2014/main" id="{1A211DAD-0394-4F8D-85B0-AC55E1D4466C}"/>
                </a:ext>
              </a:extLst>
            </p:cNvPr>
            <p:cNvSpPr/>
            <p:nvPr/>
          </p:nvSpPr>
          <p:spPr>
            <a:xfrm>
              <a:off x="5258258" y="3975755"/>
              <a:ext cx="792697" cy="9153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ln w="25400">
              <a:solidFill>
                <a:schemeClr val="tx1">
                  <a:lumMod val="50000"/>
                  <a:lumOff val="50000"/>
                </a:schemeClr>
              </a:solidFill>
              <a:miter lim="400000"/>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solidFill>
                    <a:srgbClr val="FFFFFF"/>
                  </a:solidFill>
                </a:defRPr>
              </a:pPr>
              <a:endParaRPr kumimoji="0" sz="16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16" name="Shape 1917">
              <a:extLst>
                <a:ext uri="{FF2B5EF4-FFF2-40B4-BE49-F238E27FC236}">
                  <a16:creationId xmlns:a16="http://schemas.microsoft.com/office/drawing/2014/main" id="{CE055F22-7D61-4AB7-BD56-60F2036204C4}"/>
                </a:ext>
              </a:extLst>
            </p:cNvPr>
            <p:cNvSpPr/>
            <p:nvPr/>
          </p:nvSpPr>
          <p:spPr>
            <a:xfrm>
              <a:off x="5511574" y="4316400"/>
              <a:ext cx="286064" cy="234036"/>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tx1">
                <a:lumMod val="65000"/>
                <a:lumOff val="35000"/>
              </a:schemeClr>
            </a:solidFill>
            <a:ln w="12700">
              <a:miter lim="400000"/>
            </a:ln>
          </p:spPr>
          <p:txBody>
            <a:bodyPr lIns="22860" rIns="22860" anchor="ctr"/>
            <a:lstStyle/>
            <a:p>
              <a:pPr marL="0" marR="0" lvl="0" indent="0" algn="ctr" defTabSz="219451"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kumimoji="0" sz="1500" b="0" i="0" u="none" strike="noStrike" kern="0" cap="none" spc="0" normalizeH="0" baseline="0" noProof="0">
                <a:ln>
                  <a:noFill/>
                </a:ln>
                <a:solidFill>
                  <a:schemeClr val="tx1">
                    <a:lumMod val="65000"/>
                    <a:lumOff val="35000"/>
                  </a:schemeClr>
                </a:solidFill>
                <a:effectLst>
                  <a:outerShdw blurRad="38100" dist="12700" dir="5400000" rotWithShape="0">
                    <a:srgbClr val="000000">
                      <a:alpha val="50000"/>
                    </a:srgbClr>
                  </a:outerShdw>
                </a:effectLst>
                <a:uLnTx/>
                <a:uFillTx/>
                <a:cs typeface="+mn-ea"/>
                <a:sym typeface="+mn-lt"/>
              </a:endParaRPr>
            </a:p>
          </p:txBody>
        </p:sp>
      </p:grpSp>
      <p:sp>
        <p:nvSpPr>
          <p:cNvPr id="17" name="Shape 1918">
            <a:extLst>
              <a:ext uri="{FF2B5EF4-FFF2-40B4-BE49-F238E27FC236}">
                <a16:creationId xmlns:a16="http://schemas.microsoft.com/office/drawing/2014/main" id="{82862396-D372-49A8-849C-9F6F16D9DDD3}"/>
              </a:ext>
            </a:extLst>
          </p:cNvPr>
          <p:cNvSpPr/>
          <p:nvPr/>
        </p:nvSpPr>
        <p:spPr>
          <a:xfrm>
            <a:off x="3478661" y="4142673"/>
            <a:ext cx="407535" cy="1"/>
          </a:xfrm>
          <a:prstGeom prst="line">
            <a:avLst/>
          </a:prstGeom>
          <a:ln w="12700">
            <a:solidFill>
              <a:schemeClr val="tx1">
                <a:lumMod val="65000"/>
                <a:lumOff val="35000"/>
              </a:schemeClr>
            </a:solidFill>
            <a:custDash>
              <a:ds d="200000" sp="200000"/>
            </a:custDash>
            <a:miter lim="400000"/>
            <a:headEnd type="oval"/>
            <a:tailEnd type="oval"/>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pPr>
            <a:endParaRPr kumimoji="0" sz="16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18" name="Shape 1919">
            <a:extLst>
              <a:ext uri="{FF2B5EF4-FFF2-40B4-BE49-F238E27FC236}">
                <a16:creationId xmlns:a16="http://schemas.microsoft.com/office/drawing/2014/main" id="{FADBD50E-6208-480A-BDA6-DE1E6DCABE1D}"/>
              </a:ext>
            </a:extLst>
          </p:cNvPr>
          <p:cNvSpPr/>
          <p:nvPr/>
        </p:nvSpPr>
        <p:spPr>
          <a:xfrm>
            <a:off x="4957592" y="4142673"/>
            <a:ext cx="407536" cy="1"/>
          </a:xfrm>
          <a:prstGeom prst="line">
            <a:avLst/>
          </a:prstGeom>
          <a:ln w="12700">
            <a:solidFill>
              <a:schemeClr val="tx1">
                <a:lumMod val="65000"/>
                <a:lumOff val="35000"/>
              </a:schemeClr>
            </a:solidFill>
            <a:custDash>
              <a:ds d="200000" sp="200000"/>
            </a:custDash>
            <a:miter lim="400000"/>
            <a:headEnd type="oval"/>
            <a:tailEnd type="oval"/>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pPr>
            <a:endParaRPr kumimoji="0" sz="16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19" name="Shape 1920">
            <a:extLst>
              <a:ext uri="{FF2B5EF4-FFF2-40B4-BE49-F238E27FC236}">
                <a16:creationId xmlns:a16="http://schemas.microsoft.com/office/drawing/2014/main" id="{2746B799-15CC-4130-B985-9AEADAD5AC7C}"/>
              </a:ext>
            </a:extLst>
          </p:cNvPr>
          <p:cNvSpPr/>
          <p:nvPr/>
        </p:nvSpPr>
        <p:spPr>
          <a:xfrm>
            <a:off x="1999729" y="4143839"/>
            <a:ext cx="407536" cy="1"/>
          </a:xfrm>
          <a:prstGeom prst="line">
            <a:avLst/>
          </a:prstGeom>
          <a:ln w="12700">
            <a:solidFill>
              <a:schemeClr val="tx1">
                <a:lumMod val="65000"/>
                <a:lumOff val="35000"/>
              </a:schemeClr>
            </a:solidFill>
            <a:custDash>
              <a:ds d="200000" sp="200000"/>
            </a:custDash>
            <a:miter lim="400000"/>
            <a:headEnd type="oval"/>
            <a:tailEnd type="oval"/>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pPr>
            <a:endParaRPr kumimoji="0" sz="16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20" name="Shape 1921">
            <a:extLst>
              <a:ext uri="{FF2B5EF4-FFF2-40B4-BE49-F238E27FC236}">
                <a16:creationId xmlns:a16="http://schemas.microsoft.com/office/drawing/2014/main" id="{8FDC3994-AA22-436D-BBD1-B4A86C067619}"/>
              </a:ext>
            </a:extLst>
          </p:cNvPr>
          <p:cNvSpPr/>
          <p:nvPr/>
        </p:nvSpPr>
        <p:spPr>
          <a:xfrm>
            <a:off x="1087311" y="4870142"/>
            <a:ext cx="756618" cy="4083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algn="ct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1000" kern="0" dirty="0">
                <a:solidFill>
                  <a:schemeClr val="tx1">
                    <a:lumMod val="65000"/>
                    <a:lumOff val="35000"/>
                  </a:schemeClr>
                </a:solidFill>
                <a:cs typeface="+mn-ea"/>
                <a:sym typeface="+mn-lt"/>
              </a:rPr>
              <a:t>Photo Gallery</a:t>
            </a:r>
          </a:p>
          <a:p>
            <a:pPr algn="ctr" defTabSz="412750" hangingPunct="0">
              <a:lnSpc>
                <a:spcPct val="120000"/>
              </a:lnSpc>
              <a:defRPr sz="1800">
                <a:solidFill>
                  <a:srgbClr val="53585F"/>
                </a:solidFill>
                <a:latin typeface="San Francisco Display Bold"/>
                <a:ea typeface="San Francisco Display Bold"/>
                <a:cs typeface="San Francisco Display Bold"/>
                <a:sym typeface="San Francisco Display Bold"/>
              </a:defRPr>
            </a:pPr>
            <a:r>
              <a:rPr sz="1000" kern="0" dirty="0">
                <a:solidFill>
                  <a:schemeClr val="tx1">
                    <a:lumMod val="65000"/>
                    <a:lumOff val="35000"/>
                  </a:schemeClr>
                </a:solidFill>
                <a:cs typeface="+mn-ea"/>
                <a:sym typeface="+mn-lt"/>
              </a:rPr>
              <a:t>125k</a:t>
            </a:r>
          </a:p>
        </p:txBody>
      </p:sp>
      <p:sp>
        <p:nvSpPr>
          <p:cNvPr id="21" name="Shape 1922">
            <a:extLst>
              <a:ext uri="{FF2B5EF4-FFF2-40B4-BE49-F238E27FC236}">
                <a16:creationId xmlns:a16="http://schemas.microsoft.com/office/drawing/2014/main" id="{D67DA4AD-58CF-4DC1-AA5E-80B72B0AEDE2}"/>
              </a:ext>
            </a:extLst>
          </p:cNvPr>
          <p:cNvSpPr/>
          <p:nvPr/>
        </p:nvSpPr>
        <p:spPr>
          <a:xfrm>
            <a:off x="2454125" y="4870142"/>
            <a:ext cx="961802" cy="4083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algn="ct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1000" kern="0" dirty="0">
                <a:solidFill>
                  <a:schemeClr val="tx1">
                    <a:lumMod val="65000"/>
                    <a:lumOff val="35000"/>
                  </a:schemeClr>
                </a:solidFill>
                <a:cs typeface="+mn-ea"/>
                <a:sym typeface="+mn-lt"/>
              </a:rPr>
              <a:t>Costumer Service</a:t>
            </a:r>
          </a:p>
          <a:p>
            <a:pPr algn="ctr" defTabSz="412750" hangingPunct="0">
              <a:lnSpc>
                <a:spcPct val="120000"/>
              </a:lnSpc>
              <a:defRPr sz="1800">
                <a:solidFill>
                  <a:srgbClr val="53585F"/>
                </a:solidFill>
                <a:latin typeface="San Francisco Display Bold"/>
                <a:ea typeface="San Francisco Display Bold"/>
                <a:cs typeface="San Francisco Display Bold"/>
                <a:sym typeface="San Francisco Display Bold"/>
              </a:defRPr>
            </a:pPr>
            <a:r>
              <a:rPr sz="1000" kern="0" dirty="0">
                <a:solidFill>
                  <a:schemeClr val="tx1">
                    <a:lumMod val="65000"/>
                    <a:lumOff val="35000"/>
                  </a:schemeClr>
                </a:solidFill>
                <a:cs typeface="+mn-ea"/>
                <a:sym typeface="+mn-lt"/>
              </a:rPr>
              <a:t>300k</a:t>
            </a:r>
          </a:p>
        </p:txBody>
      </p:sp>
      <p:sp>
        <p:nvSpPr>
          <p:cNvPr id="22" name="Shape 1923">
            <a:extLst>
              <a:ext uri="{FF2B5EF4-FFF2-40B4-BE49-F238E27FC236}">
                <a16:creationId xmlns:a16="http://schemas.microsoft.com/office/drawing/2014/main" id="{A8469DB3-6C77-4C3D-AE54-DF4F442378CF}"/>
              </a:ext>
            </a:extLst>
          </p:cNvPr>
          <p:cNvSpPr/>
          <p:nvPr/>
        </p:nvSpPr>
        <p:spPr>
          <a:xfrm>
            <a:off x="3961077" y="4870142"/>
            <a:ext cx="912109" cy="4083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algn="ct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1000" kern="0">
                <a:solidFill>
                  <a:schemeClr val="tx1">
                    <a:lumMod val="65000"/>
                    <a:lumOff val="35000"/>
                  </a:schemeClr>
                </a:solidFill>
                <a:cs typeface="+mn-ea"/>
                <a:sym typeface="+mn-lt"/>
              </a:rPr>
              <a:t>Business Section</a:t>
            </a:r>
          </a:p>
          <a:p>
            <a:pPr algn="ctr" defTabSz="412750" hangingPunct="0">
              <a:lnSpc>
                <a:spcPct val="120000"/>
              </a:lnSpc>
              <a:defRPr sz="1800">
                <a:solidFill>
                  <a:srgbClr val="53585F"/>
                </a:solidFill>
                <a:latin typeface="San Francisco Display Bold"/>
                <a:ea typeface="San Francisco Display Bold"/>
                <a:cs typeface="San Francisco Display Bold"/>
                <a:sym typeface="San Francisco Display Bold"/>
              </a:defRPr>
            </a:pPr>
            <a:r>
              <a:rPr sz="1000" kern="0">
                <a:solidFill>
                  <a:schemeClr val="tx1">
                    <a:lumMod val="65000"/>
                    <a:lumOff val="35000"/>
                  </a:schemeClr>
                </a:solidFill>
                <a:cs typeface="+mn-ea"/>
                <a:sym typeface="+mn-lt"/>
              </a:rPr>
              <a:t>455k</a:t>
            </a:r>
          </a:p>
        </p:txBody>
      </p:sp>
      <p:sp>
        <p:nvSpPr>
          <p:cNvPr id="23" name="Shape 1924">
            <a:extLst>
              <a:ext uri="{FF2B5EF4-FFF2-40B4-BE49-F238E27FC236}">
                <a16:creationId xmlns:a16="http://schemas.microsoft.com/office/drawing/2014/main" id="{F5E3369B-6894-41CA-9679-DFC66C3B5B25}"/>
              </a:ext>
            </a:extLst>
          </p:cNvPr>
          <p:cNvSpPr/>
          <p:nvPr/>
        </p:nvSpPr>
        <p:spPr>
          <a:xfrm>
            <a:off x="5321356" y="4870142"/>
            <a:ext cx="1155766" cy="4083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algn="ct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1000" kern="0" dirty="0">
                <a:solidFill>
                  <a:schemeClr val="tx1">
                    <a:lumMod val="65000"/>
                    <a:lumOff val="35000"/>
                  </a:schemeClr>
                </a:solidFill>
                <a:cs typeface="+mn-ea"/>
                <a:sym typeface="+mn-lt"/>
              </a:rPr>
              <a:t>Marketing </a:t>
            </a:r>
            <a:r>
              <a:rPr sz="1000" kern="0" dirty="0" err="1">
                <a:solidFill>
                  <a:schemeClr val="tx1">
                    <a:lumMod val="65000"/>
                    <a:lumOff val="35000"/>
                  </a:schemeClr>
                </a:solidFill>
                <a:cs typeface="+mn-ea"/>
                <a:sym typeface="+mn-lt"/>
              </a:rPr>
              <a:t>Reseearch</a:t>
            </a:r>
            <a:endParaRPr sz="1000" kern="0" dirty="0">
              <a:solidFill>
                <a:schemeClr val="tx1">
                  <a:lumMod val="65000"/>
                  <a:lumOff val="35000"/>
                </a:schemeClr>
              </a:solidFill>
              <a:cs typeface="+mn-ea"/>
              <a:sym typeface="+mn-lt"/>
            </a:endParaRPr>
          </a:p>
          <a:p>
            <a:pPr algn="ctr" defTabSz="412750" hangingPunct="0">
              <a:lnSpc>
                <a:spcPct val="120000"/>
              </a:lnSpc>
              <a:defRPr sz="1800">
                <a:solidFill>
                  <a:srgbClr val="53585F"/>
                </a:solidFill>
                <a:latin typeface="San Francisco Display Bold"/>
                <a:ea typeface="San Francisco Display Bold"/>
                <a:cs typeface="San Francisco Display Bold"/>
                <a:sym typeface="San Francisco Display Bold"/>
              </a:defRPr>
            </a:pPr>
            <a:r>
              <a:rPr sz="1000" kern="0" dirty="0">
                <a:solidFill>
                  <a:schemeClr val="tx1">
                    <a:lumMod val="65000"/>
                    <a:lumOff val="35000"/>
                  </a:schemeClr>
                </a:solidFill>
                <a:cs typeface="+mn-ea"/>
                <a:sym typeface="+mn-lt"/>
              </a:rPr>
              <a:t>480k</a:t>
            </a:r>
          </a:p>
        </p:txBody>
      </p:sp>
      <p:pic>
        <p:nvPicPr>
          <p:cNvPr id="24" name="图片 23">
            <a:extLst>
              <a:ext uri="{FF2B5EF4-FFF2-40B4-BE49-F238E27FC236}">
                <a16:creationId xmlns:a16="http://schemas.microsoft.com/office/drawing/2014/main" id="{294927D0-7B0C-4B0E-8F80-EF592BD33001}"/>
              </a:ext>
            </a:extLst>
          </p:cNvPr>
          <p:cNvPicPr>
            <a:picLocks noChangeAspect="1"/>
          </p:cNvPicPr>
          <p:nvPr/>
        </p:nvPicPr>
        <p:blipFill>
          <a:blip r:embed="rId5" cstate="print">
            <a:extLst>
              <a:ext uri="{28A0092B-C50C-407E-A947-70E740481C1C}">
                <a14:useLocalDpi xmlns:a14="http://schemas.microsoft.com/office/drawing/2010/main" val="0"/>
              </a:ext>
            </a:extLst>
          </a:blip>
          <a:srcRect l="10563" t="5582" r="4070" b="3302"/>
          <a:stretch>
            <a:fillRect/>
          </a:stretch>
        </p:blipFill>
        <p:spPr>
          <a:xfrm>
            <a:off x="7361295" y="2176659"/>
            <a:ext cx="3995737" cy="2843212"/>
          </a:xfrm>
          <a:custGeom>
            <a:avLst/>
            <a:gdLst>
              <a:gd name="connsiteX0" fmla="*/ 0 w 3995737"/>
              <a:gd name="connsiteY0" fmla="*/ 0 h 2843212"/>
              <a:gd name="connsiteX1" fmla="*/ 3995737 w 3995737"/>
              <a:gd name="connsiteY1" fmla="*/ 0 h 2843212"/>
              <a:gd name="connsiteX2" fmla="*/ 3995737 w 3995737"/>
              <a:gd name="connsiteY2" fmla="*/ 2843212 h 2843212"/>
              <a:gd name="connsiteX3" fmla="*/ 0 w 3995737"/>
              <a:gd name="connsiteY3" fmla="*/ 2843212 h 2843212"/>
            </a:gdLst>
            <a:ahLst/>
            <a:cxnLst>
              <a:cxn ang="0">
                <a:pos x="connsiteX0" y="connsiteY0"/>
              </a:cxn>
              <a:cxn ang="0">
                <a:pos x="connsiteX1" y="connsiteY1"/>
              </a:cxn>
              <a:cxn ang="0">
                <a:pos x="connsiteX2" y="connsiteY2"/>
              </a:cxn>
              <a:cxn ang="0">
                <a:pos x="connsiteX3" y="connsiteY3"/>
              </a:cxn>
            </a:cxnLst>
            <a:rect l="l" t="t" r="r" b="b"/>
            <a:pathLst>
              <a:path w="3995737" h="2843212">
                <a:moveTo>
                  <a:pt x="0" y="0"/>
                </a:moveTo>
                <a:lnTo>
                  <a:pt x="3995737" y="0"/>
                </a:lnTo>
                <a:lnTo>
                  <a:pt x="3995737" y="2843212"/>
                </a:lnTo>
                <a:lnTo>
                  <a:pt x="0" y="2843212"/>
                </a:lnTo>
                <a:close/>
              </a:path>
            </a:pathLst>
          </a:custGeom>
        </p:spPr>
      </p:pic>
      <p:sp>
        <p:nvSpPr>
          <p:cNvPr id="37" name="PA_文本框 6">
            <a:extLst>
              <a:ext uri="{FF2B5EF4-FFF2-40B4-BE49-F238E27FC236}">
                <a16:creationId xmlns:a16="http://schemas.microsoft.com/office/drawing/2014/main" id="{7A06E11F-7F61-48D5-8329-CFD04EDB8E46}"/>
              </a:ext>
            </a:extLst>
          </p:cNvPr>
          <p:cNvSpPr txBox="1"/>
          <p:nvPr>
            <p:custDataLst>
              <p:tags r:id="rId2"/>
            </p:custDataLst>
          </p:nvPr>
        </p:nvSpPr>
        <p:spPr>
          <a:xfrm>
            <a:off x="1191408" y="209420"/>
            <a:ext cx="3266292"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产品工艺</a:t>
            </a:r>
          </a:p>
        </p:txBody>
      </p:sp>
      <p:sp>
        <p:nvSpPr>
          <p:cNvPr id="38" name="矩形 37">
            <a:extLst>
              <a:ext uri="{FF2B5EF4-FFF2-40B4-BE49-F238E27FC236}">
                <a16:creationId xmlns:a16="http://schemas.microsoft.com/office/drawing/2014/main" id="{DC724723-A198-4441-8073-3A1444537ED7}"/>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39F60EBE-2920-4DA6-99ED-8C6764CBE7D5}"/>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820D9590-B83C-4C2A-8657-FD077667C130}"/>
              </a:ext>
            </a:extLst>
          </p:cNvPr>
          <p:cNvSpPr/>
          <p:nvPr/>
        </p:nvSpPr>
        <p:spPr>
          <a:xfrm>
            <a:off x="1199696" y="724571"/>
            <a:ext cx="1999202" cy="307777"/>
          </a:xfrm>
          <a:prstGeom prst="rect">
            <a:avLst/>
          </a:prstGeom>
        </p:spPr>
        <p:txBody>
          <a:bodyPr wrap="none">
            <a:spAutoFit/>
          </a:bodyPr>
          <a:lstStyle/>
          <a:p>
            <a:r>
              <a:rPr lang="en-US" altLang="zh-CN" sz="1400" dirty="0">
                <a:solidFill>
                  <a:schemeClr val="tx1">
                    <a:lumMod val="65000"/>
                    <a:lumOff val="35000"/>
                  </a:schemeClr>
                </a:solidFill>
              </a:rPr>
              <a:t>PRODUCT PROCESS</a:t>
            </a:r>
            <a:endParaRPr lang="zh-CN" altLang="en-US" sz="1400" dirty="0">
              <a:solidFill>
                <a:schemeClr val="tx1">
                  <a:lumMod val="65000"/>
                  <a:lumOff val="35000"/>
                </a:schemeClr>
              </a:solidFill>
            </a:endParaRPr>
          </a:p>
        </p:txBody>
      </p:sp>
      <p:grpSp>
        <p:nvGrpSpPr>
          <p:cNvPr id="41" name="组合 40">
            <a:extLst>
              <a:ext uri="{FF2B5EF4-FFF2-40B4-BE49-F238E27FC236}">
                <a16:creationId xmlns:a16="http://schemas.microsoft.com/office/drawing/2014/main" id="{33D22CB3-2D15-4BD8-8F47-009D36AFAEE3}"/>
              </a:ext>
            </a:extLst>
          </p:cNvPr>
          <p:cNvGrpSpPr/>
          <p:nvPr/>
        </p:nvGrpSpPr>
        <p:grpSpPr>
          <a:xfrm>
            <a:off x="0" y="6489700"/>
            <a:ext cx="12192000" cy="259231"/>
            <a:chOff x="0" y="6489700"/>
            <a:chExt cx="12192000" cy="259231"/>
          </a:xfrm>
        </p:grpSpPr>
        <p:sp>
          <p:nvSpPr>
            <p:cNvPr id="42" name="矩形 41">
              <a:extLst>
                <a:ext uri="{FF2B5EF4-FFF2-40B4-BE49-F238E27FC236}">
                  <a16:creationId xmlns:a16="http://schemas.microsoft.com/office/drawing/2014/main" id="{441C7E32-E06E-4BB2-9DB8-C77DE244F53F}"/>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lumMod val="65000"/>
                      <a:lumOff val="35000"/>
                    </a:schemeClr>
                  </a:solidFill>
                </a:rPr>
                <a:t>Part Two</a:t>
              </a:r>
              <a:endParaRPr lang="zh-CN" altLang="en-US" sz="1100" dirty="0">
                <a:solidFill>
                  <a:schemeClr val="tx1">
                    <a:lumMod val="65000"/>
                    <a:lumOff val="35000"/>
                  </a:schemeClr>
                </a:solidFill>
              </a:endParaRPr>
            </a:p>
          </p:txBody>
        </p:sp>
        <p:cxnSp>
          <p:nvCxnSpPr>
            <p:cNvPr id="43" name="直接连接符 42">
              <a:extLst>
                <a:ext uri="{FF2B5EF4-FFF2-40B4-BE49-F238E27FC236}">
                  <a16:creationId xmlns:a16="http://schemas.microsoft.com/office/drawing/2014/main" id="{A21E2D78-0E3D-419E-A7E6-23DD2A2A9637}"/>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10C60C09-71D0-49CC-B012-D8F78E240B32}"/>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
        <p:nvSpPr>
          <p:cNvPr id="46" name="矩形 45">
            <a:extLst>
              <a:ext uri="{FF2B5EF4-FFF2-40B4-BE49-F238E27FC236}">
                <a16:creationId xmlns:a16="http://schemas.microsoft.com/office/drawing/2014/main" id="{C1B980E9-4A44-49F2-B39F-56AC0FA04B4E}"/>
              </a:ext>
            </a:extLst>
          </p:cNvPr>
          <p:cNvSpPr/>
          <p:nvPr/>
        </p:nvSpPr>
        <p:spPr>
          <a:xfrm>
            <a:off x="927176" y="1814821"/>
            <a:ext cx="1723549" cy="400110"/>
          </a:xfrm>
          <a:prstGeom prst="rect">
            <a:avLst/>
          </a:prstGeom>
        </p:spPr>
        <p:txBody>
          <a:bodyPr wrap="none">
            <a:spAutoFit/>
          </a:bodyPr>
          <a:lstStyle/>
          <a:p>
            <a:r>
              <a:rPr lang="zh-CN" altLang="en-US" sz="2000" b="1" dirty="0">
                <a:solidFill>
                  <a:schemeClr val="tx1">
                    <a:lumMod val="75000"/>
                    <a:lumOff val="25000"/>
                  </a:schemeClr>
                </a:solidFill>
              </a:rPr>
              <a:t>添加预设文本</a:t>
            </a:r>
          </a:p>
        </p:txBody>
      </p:sp>
    </p:spTree>
    <p:extLst>
      <p:ext uri="{BB962C8B-B14F-4D97-AF65-F5344CB8AC3E}">
        <p14:creationId xmlns:p14="http://schemas.microsoft.com/office/powerpoint/2010/main" val="4335368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arn(inVertical)">
                                      <p:cBhvr>
                                        <p:cTn id="7" dur="500"/>
                                        <p:tgtEl>
                                          <p:spTgt spid="41"/>
                                        </p:tgtEl>
                                      </p:cBhvr>
                                    </p:animEffect>
                                  </p:childTnLst>
                                </p:cTn>
                              </p:par>
                              <p:par>
                                <p:cTn id="8" presetID="2" presetClass="entr" presetSubtype="9"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250" fill="hold"/>
                                        <p:tgtEl>
                                          <p:spTgt spid="39"/>
                                        </p:tgtEl>
                                        <p:attrNameLst>
                                          <p:attrName>ppt_x</p:attrName>
                                        </p:attrNameLst>
                                      </p:cBhvr>
                                      <p:tavLst>
                                        <p:tav tm="0">
                                          <p:val>
                                            <p:strVal val="0-#ppt_w/2"/>
                                          </p:val>
                                        </p:tav>
                                        <p:tav tm="100000">
                                          <p:val>
                                            <p:strVal val="#ppt_x"/>
                                          </p:val>
                                        </p:tav>
                                      </p:tavLst>
                                    </p:anim>
                                    <p:anim calcmode="lin" valueType="num">
                                      <p:cBhvr additive="base">
                                        <p:cTn id="11" dur="250" fill="hold"/>
                                        <p:tgtEl>
                                          <p:spTgt spid="39"/>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250" fill="hold"/>
                                        <p:tgtEl>
                                          <p:spTgt spid="38"/>
                                        </p:tgtEl>
                                        <p:attrNameLst>
                                          <p:attrName>ppt_x</p:attrName>
                                        </p:attrNameLst>
                                      </p:cBhvr>
                                      <p:tavLst>
                                        <p:tav tm="0">
                                          <p:val>
                                            <p:strVal val="0-#ppt_w/2"/>
                                          </p:val>
                                        </p:tav>
                                        <p:tav tm="100000">
                                          <p:val>
                                            <p:strVal val="#ppt_x"/>
                                          </p:val>
                                        </p:tav>
                                      </p:tavLst>
                                    </p:anim>
                                    <p:anim calcmode="lin" valueType="num">
                                      <p:cBhvr additive="base">
                                        <p:cTn id="15" dur="250" fill="hold"/>
                                        <p:tgtEl>
                                          <p:spTgt spid="38"/>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ppt_x</p:attrName>
                                        </p:attrNameLst>
                                      </p:cBhvr>
                                      <p:tavLst>
                                        <p:tav tm="0">
                                          <p:val>
                                            <p:strVal val="#ppt_x-.2"/>
                                          </p:val>
                                        </p:tav>
                                        <p:tav tm="100000">
                                          <p:val>
                                            <p:strVal val="#ppt_x"/>
                                          </p:val>
                                        </p:tav>
                                      </p:tavLst>
                                    </p:anim>
                                    <p:anim calcmode="lin" valueType="num">
                                      <p:cBhvr>
                                        <p:cTn id="20" dur="5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21" dur="500"/>
                                        <p:tgtEl>
                                          <p:spTgt spid="37"/>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right)">
                                      <p:cBhvr>
                                        <p:cTn id="24" dur="500"/>
                                        <p:tgtEl>
                                          <p:spTgt spid="40"/>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 presetClass="entr" presetSubtype="4" fill="hold" grpId="0"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par>
                          <p:cTn id="40" fill="hold">
                            <p:stCondLst>
                              <p:cond delay="2500"/>
                            </p:stCondLst>
                            <p:childTnLst>
                              <p:par>
                                <p:cTn id="41" presetID="22" presetClass="entr" presetSubtype="1"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up)">
                                      <p:cBhvr>
                                        <p:cTn id="43" dur="500"/>
                                        <p:tgtEl>
                                          <p:spTgt spid="3"/>
                                        </p:tgtEl>
                                      </p:cBhvr>
                                    </p:animEffect>
                                  </p:childTnLst>
                                </p:cTn>
                              </p:par>
                            </p:childTnLst>
                          </p:cTn>
                        </p:par>
                        <p:par>
                          <p:cTn id="44" fill="hold">
                            <p:stCondLst>
                              <p:cond delay="3000"/>
                            </p:stCondLst>
                            <p:childTnLst>
                              <p:par>
                                <p:cTn id="45" presetID="53" presetClass="entr" presetSubtype="16"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ppt_w</p:attrName>
                                        </p:attrNameLst>
                                      </p:cBhvr>
                                      <p:tavLst>
                                        <p:tav tm="0">
                                          <p:val>
                                            <p:fltVal val="0"/>
                                          </p:val>
                                        </p:tav>
                                        <p:tav tm="100000">
                                          <p:val>
                                            <p:strVal val="#ppt_w"/>
                                          </p:val>
                                        </p:tav>
                                      </p:tavLst>
                                    </p:anim>
                                    <p:anim calcmode="lin" valueType="num">
                                      <p:cBhvr>
                                        <p:cTn id="48" dur="500" fill="hold"/>
                                        <p:tgtEl>
                                          <p:spTgt spid="5"/>
                                        </p:tgtEl>
                                        <p:attrNameLst>
                                          <p:attrName>ppt_h</p:attrName>
                                        </p:attrNameLst>
                                      </p:cBhvr>
                                      <p:tavLst>
                                        <p:tav tm="0">
                                          <p:val>
                                            <p:fltVal val="0"/>
                                          </p:val>
                                        </p:tav>
                                        <p:tav tm="100000">
                                          <p:val>
                                            <p:strVal val="#ppt_h"/>
                                          </p:val>
                                        </p:tav>
                                      </p:tavLst>
                                    </p:anim>
                                    <p:animEffect transition="in" filter="fade">
                                      <p:cBhvr>
                                        <p:cTn id="49" dur="500"/>
                                        <p:tgtEl>
                                          <p:spTgt spid="5"/>
                                        </p:tgtEl>
                                      </p:cBhvr>
                                    </p:animEffect>
                                  </p:childTnLst>
                                </p:cTn>
                              </p:par>
                            </p:childTnLst>
                          </p:cTn>
                        </p:par>
                        <p:par>
                          <p:cTn id="50" fill="hold">
                            <p:stCondLst>
                              <p:cond delay="3500"/>
                            </p:stCondLst>
                            <p:childTnLst>
                              <p:par>
                                <p:cTn id="51" presetID="22" presetClass="entr" presetSubtype="1"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Effect transition="in" filter="fade">
                                      <p:cBhvr>
                                        <p:cTn id="63" dur="500"/>
                                        <p:tgtEl>
                                          <p:spTgt spid="11"/>
                                        </p:tgtEl>
                                      </p:cBhvr>
                                    </p:animEffect>
                                  </p:childTnLst>
                                </p:cTn>
                              </p:par>
                            </p:childTnLst>
                          </p:cTn>
                        </p:par>
                        <p:par>
                          <p:cTn id="64" fill="hold">
                            <p:stCondLst>
                              <p:cond delay="5000"/>
                            </p:stCondLst>
                            <p:childTnLst>
                              <p:par>
                                <p:cTn id="65" presetID="22" presetClass="entr" presetSubtype="1"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up)">
                                      <p:cBhvr>
                                        <p:cTn id="67" dur="500"/>
                                        <p:tgtEl>
                                          <p:spTgt spid="21"/>
                                        </p:tgtEl>
                                      </p:cBhvr>
                                    </p:animEffect>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left)">
                                      <p:cBhvr>
                                        <p:cTn id="71" dur="500"/>
                                        <p:tgtEl>
                                          <p:spTgt spid="17"/>
                                        </p:tgtEl>
                                      </p:cBhvr>
                                    </p:animEffect>
                                  </p:childTnLst>
                                </p:cTn>
                              </p:par>
                            </p:childTnLst>
                          </p:cTn>
                        </p:par>
                        <p:par>
                          <p:cTn id="72" fill="hold">
                            <p:stCondLst>
                              <p:cond delay="6000"/>
                            </p:stCondLst>
                            <p:childTnLst>
                              <p:par>
                                <p:cTn id="73" presetID="53" presetClass="entr" presetSubtype="16" fill="hold" nodeType="afterEffect">
                                  <p:stCondLst>
                                    <p:cond delay="0"/>
                                  </p:stCondLst>
                                  <p:childTnLst>
                                    <p:set>
                                      <p:cBhvr>
                                        <p:cTn id="74" dur="1" fill="hold">
                                          <p:stCondLst>
                                            <p:cond delay="0"/>
                                          </p:stCondLst>
                                        </p:cTn>
                                        <p:tgtEl>
                                          <p:spTgt spid="8"/>
                                        </p:tgtEl>
                                        <p:attrNameLst>
                                          <p:attrName>style.visibility</p:attrName>
                                        </p:attrNameLst>
                                      </p:cBhvr>
                                      <p:to>
                                        <p:strVal val="visible"/>
                                      </p:to>
                                    </p:set>
                                    <p:anim calcmode="lin" valueType="num">
                                      <p:cBhvr>
                                        <p:cTn id="75" dur="500" fill="hold"/>
                                        <p:tgtEl>
                                          <p:spTgt spid="8"/>
                                        </p:tgtEl>
                                        <p:attrNameLst>
                                          <p:attrName>ppt_w</p:attrName>
                                        </p:attrNameLst>
                                      </p:cBhvr>
                                      <p:tavLst>
                                        <p:tav tm="0">
                                          <p:val>
                                            <p:fltVal val="0"/>
                                          </p:val>
                                        </p:tav>
                                        <p:tav tm="100000">
                                          <p:val>
                                            <p:strVal val="#ppt_w"/>
                                          </p:val>
                                        </p:tav>
                                      </p:tavLst>
                                    </p:anim>
                                    <p:anim calcmode="lin" valueType="num">
                                      <p:cBhvr>
                                        <p:cTn id="76" dur="500" fill="hold"/>
                                        <p:tgtEl>
                                          <p:spTgt spid="8"/>
                                        </p:tgtEl>
                                        <p:attrNameLst>
                                          <p:attrName>ppt_h</p:attrName>
                                        </p:attrNameLst>
                                      </p:cBhvr>
                                      <p:tavLst>
                                        <p:tav tm="0">
                                          <p:val>
                                            <p:fltVal val="0"/>
                                          </p:val>
                                        </p:tav>
                                        <p:tav tm="100000">
                                          <p:val>
                                            <p:strVal val="#ppt_h"/>
                                          </p:val>
                                        </p:tav>
                                      </p:tavLst>
                                    </p:anim>
                                    <p:animEffect transition="in" filter="fade">
                                      <p:cBhvr>
                                        <p:cTn id="77" dur="500"/>
                                        <p:tgtEl>
                                          <p:spTgt spid="8"/>
                                        </p:tgtEl>
                                      </p:cBhvr>
                                    </p:animEffect>
                                  </p:childTnLst>
                                </p:cTn>
                              </p:par>
                            </p:childTnLst>
                          </p:cTn>
                        </p:par>
                        <p:par>
                          <p:cTn id="78" fill="hold">
                            <p:stCondLst>
                              <p:cond delay="6500"/>
                            </p:stCondLst>
                            <p:childTnLst>
                              <p:par>
                                <p:cTn id="79" presetID="22" presetClass="entr" presetSubtype="1" fill="hold" grpId="0" nodeType="after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wipe(up)">
                                      <p:cBhvr>
                                        <p:cTn id="81" dur="500"/>
                                        <p:tgtEl>
                                          <p:spTgt spid="22"/>
                                        </p:tgtEl>
                                      </p:cBhvr>
                                    </p:animEffect>
                                  </p:childTnLst>
                                </p:cTn>
                              </p:par>
                            </p:childTnLst>
                          </p:cTn>
                        </p:par>
                        <p:par>
                          <p:cTn id="82" fill="hold">
                            <p:stCondLst>
                              <p:cond delay="7000"/>
                            </p:stCondLst>
                            <p:childTnLst>
                              <p:par>
                                <p:cTn id="83" presetID="22" presetClass="entr" presetSubtype="8"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500"/>
                                        <p:tgtEl>
                                          <p:spTgt spid="18"/>
                                        </p:tgtEl>
                                      </p:cBhvr>
                                    </p:animEffect>
                                  </p:childTnLst>
                                </p:cTn>
                              </p:par>
                            </p:childTnLst>
                          </p:cTn>
                        </p:par>
                        <p:par>
                          <p:cTn id="86" fill="hold">
                            <p:stCondLst>
                              <p:cond delay="7500"/>
                            </p:stCondLst>
                            <p:childTnLst>
                              <p:par>
                                <p:cTn id="87" presetID="53" presetClass="entr" presetSubtype="16" fill="hold" nodeType="afterEffect">
                                  <p:stCondLst>
                                    <p:cond delay="0"/>
                                  </p:stCondLst>
                                  <p:childTnLst>
                                    <p:set>
                                      <p:cBhvr>
                                        <p:cTn id="88" dur="1" fill="hold">
                                          <p:stCondLst>
                                            <p:cond delay="0"/>
                                          </p:stCondLst>
                                        </p:cTn>
                                        <p:tgtEl>
                                          <p:spTgt spid="14"/>
                                        </p:tgtEl>
                                        <p:attrNameLst>
                                          <p:attrName>style.visibility</p:attrName>
                                        </p:attrNameLst>
                                      </p:cBhvr>
                                      <p:to>
                                        <p:strVal val="visible"/>
                                      </p:to>
                                    </p:set>
                                    <p:anim calcmode="lin" valueType="num">
                                      <p:cBhvr>
                                        <p:cTn id="89" dur="500" fill="hold"/>
                                        <p:tgtEl>
                                          <p:spTgt spid="14"/>
                                        </p:tgtEl>
                                        <p:attrNameLst>
                                          <p:attrName>ppt_w</p:attrName>
                                        </p:attrNameLst>
                                      </p:cBhvr>
                                      <p:tavLst>
                                        <p:tav tm="0">
                                          <p:val>
                                            <p:fltVal val="0"/>
                                          </p:val>
                                        </p:tav>
                                        <p:tav tm="100000">
                                          <p:val>
                                            <p:strVal val="#ppt_w"/>
                                          </p:val>
                                        </p:tav>
                                      </p:tavLst>
                                    </p:anim>
                                    <p:anim calcmode="lin" valueType="num">
                                      <p:cBhvr>
                                        <p:cTn id="90" dur="500" fill="hold"/>
                                        <p:tgtEl>
                                          <p:spTgt spid="14"/>
                                        </p:tgtEl>
                                        <p:attrNameLst>
                                          <p:attrName>ppt_h</p:attrName>
                                        </p:attrNameLst>
                                      </p:cBhvr>
                                      <p:tavLst>
                                        <p:tav tm="0">
                                          <p:val>
                                            <p:fltVal val="0"/>
                                          </p:val>
                                        </p:tav>
                                        <p:tav tm="100000">
                                          <p:val>
                                            <p:strVal val="#ppt_h"/>
                                          </p:val>
                                        </p:tav>
                                      </p:tavLst>
                                    </p:anim>
                                    <p:animEffect transition="in" filter="fade">
                                      <p:cBhvr>
                                        <p:cTn id="91" dur="500"/>
                                        <p:tgtEl>
                                          <p:spTgt spid="14"/>
                                        </p:tgtEl>
                                      </p:cBhvr>
                                    </p:animEffect>
                                  </p:childTnLst>
                                </p:cTn>
                              </p:par>
                            </p:childTnLst>
                          </p:cTn>
                        </p:par>
                        <p:par>
                          <p:cTn id="92" fill="hold">
                            <p:stCondLst>
                              <p:cond delay="8000"/>
                            </p:stCondLst>
                            <p:childTnLst>
                              <p:par>
                                <p:cTn id="93" presetID="22" presetClass="entr" presetSubtype="1"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wipe(up)">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7" grpId="0" animBg="1"/>
      <p:bldP spid="18" grpId="0" animBg="1"/>
      <p:bldP spid="19" grpId="0" animBg="1"/>
      <p:bldP spid="20" grpId="0" animBg="1"/>
      <p:bldP spid="21" grpId="0" animBg="1"/>
      <p:bldP spid="22" grpId="0" animBg="1"/>
      <p:bldP spid="23" grpId="0" animBg="1"/>
      <p:bldP spid="37" grpId="0"/>
      <p:bldP spid="38" grpId="0" animBg="1"/>
      <p:bldP spid="39" grpId="0" animBg="1"/>
      <p:bldP spid="40" grpId="0"/>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3">
            <a:extLst>
              <a:ext uri="{FF2B5EF4-FFF2-40B4-BE49-F238E27FC236}">
                <a16:creationId xmlns:a16="http://schemas.microsoft.com/office/drawing/2014/main" id="{2F8A3B79-F207-4D79-897D-C0C5F88954EB}"/>
              </a:ext>
            </a:extLst>
          </p:cNvPr>
          <p:cNvCxnSpPr/>
          <p:nvPr/>
        </p:nvCxnSpPr>
        <p:spPr>
          <a:xfrm>
            <a:off x="0" y="3497952"/>
            <a:ext cx="12192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 name="Group 18">
            <a:extLst>
              <a:ext uri="{FF2B5EF4-FFF2-40B4-BE49-F238E27FC236}">
                <a16:creationId xmlns:a16="http://schemas.microsoft.com/office/drawing/2014/main" id="{900C36E5-B9E0-45A1-85EE-52534E5418F3}"/>
              </a:ext>
            </a:extLst>
          </p:cNvPr>
          <p:cNvGrpSpPr/>
          <p:nvPr/>
        </p:nvGrpSpPr>
        <p:grpSpPr>
          <a:xfrm flipV="1">
            <a:off x="1048117" y="3728365"/>
            <a:ext cx="1269066" cy="995436"/>
            <a:chOff x="1301082" y="1936376"/>
            <a:chExt cx="1912926" cy="1379295"/>
          </a:xfrm>
        </p:grpSpPr>
        <p:cxnSp>
          <p:nvCxnSpPr>
            <p:cNvPr id="4" name="Straight Connector 19">
              <a:extLst>
                <a:ext uri="{FF2B5EF4-FFF2-40B4-BE49-F238E27FC236}">
                  <a16:creationId xmlns:a16="http://schemas.microsoft.com/office/drawing/2014/main" id="{C87AA8DA-6514-44F5-8427-3FEAB9E152FE}"/>
                </a:ext>
              </a:extLst>
            </p:cNvPr>
            <p:cNvCxnSpPr/>
            <p:nvPr/>
          </p:nvCxnSpPr>
          <p:spPr>
            <a:xfrm flipV="1">
              <a:off x="1301082" y="1936376"/>
              <a:ext cx="0" cy="137929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20">
              <a:extLst>
                <a:ext uri="{FF2B5EF4-FFF2-40B4-BE49-F238E27FC236}">
                  <a16:creationId xmlns:a16="http://schemas.microsoft.com/office/drawing/2014/main" id="{911449EC-90D8-4F4A-B987-5AF1D4E2EB93}"/>
                </a:ext>
              </a:extLst>
            </p:cNvPr>
            <p:cNvCxnSpPr/>
            <p:nvPr/>
          </p:nvCxnSpPr>
          <p:spPr>
            <a:xfrm>
              <a:off x="1301082" y="1936377"/>
              <a:ext cx="19129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21">
            <a:extLst>
              <a:ext uri="{FF2B5EF4-FFF2-40B4-BE49-F238E27FC236}">
                <a16:creationId xmlns:a16="http://schemas.microsoft.com/office/drawing/2014/main" id="{2DFDED59-0049-4D91-AEB1-65F95304A0FB}"/>
              </a:ext>
            </a:extLst>
          </p:cNvPr>
          <p:cNvSpPr txBox="1"/>
          <p:nvPr/>
        </p:nvSpPr>
        <p:spPr>
          <a:xfrm>
            <a:off x="1048117" y="4366775"/>
            <a:ext cx="1942824" cy="379976"/>
          </a:xfrm>
          <a:prstGeom prst="rect">
            <a:avLst/>
          </a:prstGeom>
          <a:noFill/>
        </p:spPr>
        <p:txBody>
          <a:bodyPr wrap="square" rtlCol="0">
            <a:spAutoFit/>
          </a:bodyPr>
          <a:lstStyle/>
          <a:p>
            <a:pPr>
              <a:lnSpc>
                <a:spcPct val="130000"/>
              </a:lnSpc>
            </a:pPr>
            <a:r>
              <a:rPr lang="zh-CN" altLang="en-US" sz="1600" b="1" dirty="0">
                <a:solidFill>
                  <a:schemeClr val="tx1">
                    <a:lumMod val="65000"/>
                    <a:lumOff val="35000"/>
                  </a:schemeClr>
                </a:solidFill>
                <a:latin typeface="Agency FB" panose="020B0503020202020204" pitchFamily="34" charset="0"/>
                <a:cs typeface="+mn-ea"/>
                <a:sym typeface="+mn-lt"/>
              </a:rPr>
              <a:t>添加预设文本</a:t>
            </a:r>
            <a:endParaRPr lang="en-US" altLang="zh-CN" sz="1600" b="1" dirty="0">
              <a:solidFill>
                <a:schemeClr val="tx1">
                  <a:lumMod val="65000"/>
                  <a:lumOff val="35000"/>
                </a:schemeClr>
              </a:solidFill>
              <a:latin typeface="Agency FB" panose="020B0503020202020204" pitchFamily="34" charset="0"/>
              <a:cs typeface="+mn-ea"/>
              <a:sym typeface="+mn-lt"/>
            </a:endParaRPr>
          </a:p>
        </p:txBody>
      </p:sp>
      <p:sp>
        <p:nvSpPr>
          <p:cNvPr id="7" name="Text Placeholder 5">
            <a:extLst>
              <a:ext uri="{FF2B5EF4-FFF2-40B4-BE49-F238E27FC236}">
                <a16:creationId xmlns:a16="http://schemas.microsoft.com/office/drawing/2014/main" id="{4EEF8C1C-93CE-4FA4-81E1-C13916042F66}"/>
              </a:ext>
            </a:extLst>
          </p:cNvPr>
          <p:cNvSpPr txBox="1">
            <a:spLocks/>
          </p:cNvSpPr>
          <p:nvPr/>
        </p:nvSpPr>
        <p:spPr>
          <a:xfrm>
            <a:off x="1063529" y="4742272"/>
            <a:ext cx="1742394" cy="699106"/>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defRPr/>
            </a:pPr>
            <a:r>
              <a:rPr lang="zh-CN" altLang="en-US" sz="1200" dirty="0">
                <a:solidFill>
                  <a:schemeClr val="tx1">
                    <a:lumMod val="65000"/>
                    <a:lumOff val="35000"/>
                  </a:schemeClr>
                </a:solidFill>
                <a:latin typeface="+mn-ea"/>
                <a:cs typeface="+mn-ea"/>
                <a:sym typeface="+mn-lt"/>
              </a:rPr>
              <a:t>在“格式”选项卡上的“形状样式”组中，单击“形状填充”旁边的箭头，然后单击「图片或纹理填充」</a:t>
            </a:r>
            <a:endParaRPr lang="id-ID" altLang="zh-CN" sz="1200" dirty="0">
              <a:solidFill>
                <a:schemeClr val="tx1">
                  <a:lumMod val="65000"/>
                  <a:lumOff val="35000"/>
                </a:schemeClr>
              </a:solidFill>
              <a:latin typeface="+mn-ea"/>
              <a:cs typeface="+mn-ea"/>
              <a:sym typeface="+mn-lt"/>
            </a:endParaRPr>
          </a:p>
        </p:txBody>
      </p:sp>
      <p:grpSp>
        <p:nvGrpSpPr>
          <p:cNvPr id="8" name="Group 23">
            <a:extLst>
              <a:ext uri="{FF2B5EF4-FFF2-40B4-BE49-F238E27FC236}">
                <a16:creationId xmlns:a16="http://schemas.microsoft.com/office/drawing/2014/main" id="{95B6F2FD-369E-4A49-8358-72A4E9752002}"/>
              </a:ext>
            </a:extLst>
          </p:cNvPr>
          <p:cNvGrpSpPr/>
          <p:nvPr/>
        </p:nvGrpSpPr>
        <p:grpSpPr>
          <a:xfrm>
            <a:off x="3121904" y="2381486"/>
            <a:ext cx="1473708" cy="851033"/>
            <a:chOff x="1301082" y="1936376"/>
            <a:chExt cx="1912926" cy="380065"/>
          </a:xfrm>
        </p:grpSpPr>
        <p:cxnSp>
          <p:nvCxnSpPr>
            <p:cNvPr id="9" name="Straight Connector 24">
              <a:extLst>
                <a:ext uri="{FF2B5EF4-FFF2-40B4-BE49-F238E27FC236}">
                  <a16:creationId xmlns:a16="http://schemas.microsoft.com/office/drawing/2014/main" id="{924D7499-8F12-49E1-99AD-41E0D0FEC0CD}"/>
                </a:ext>
              </a:extLst>
            </p:cNvPr>
            <p:cNvCxnSpPr/>
            <p:nvPr/>
          </p:nvCxnSpPr>
          <p:spPr>
            <a:xfrm flipV="1">
              <a:off x="1301082" y="1936376"/>
              <a:ext cx="0" cy="38006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BD97749B-D5D9-49C6-BB17-13C06BDA6231}"/>
                </a:ext>
              </a:extLst>
            </p:cNvPr>
            <p:cNvCxnSpPr/>
            <p:nvPr/>
          </p:nvCxnSpPr>
          <p:spPr>
            <a:xfrm>
              <a:off x="1301082" y="1936377"/>
              <a:ext cx="19129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extBox 26">
            <a:extLst>
              <a:ext uri="{FF2B5EF4-FFF2-40B4-BE49-F238E27FC236}">
                <a16:creationId xmlns:a16="http://schemas.microsoft.com/office/drawing/2014/main" id="{1462961B-60EC-461E-8760-8F0230EE4E2B}"/>
              </a:ext>
            </a:extLst>
          </p:cNvPr>
          <p:cNvSpPr txBox="1"/>
          <p:nvPr/>
        </p:nvSpPr>
        <p:spPr>
          <a:xfrm>
            <a:off x="3167930" y="2039683"/>
            <a:ext cx="1917432" cy="379976"/>
          </a:xfrm>
          <a:prstGeom prst="rect">
            <a:avLst/>
          </a:prstGeom>
          <a:noFill/>
        </p:spPr>
        <p:txBody>
          <a:bodyPr wrap="square" rtlCol="0">
            <a:spAutoFit/>
          </a:bodyPr>
          <a:lstStyle/>
          <a:p>
            <a:pPr>
              <a:lnSpc>
                <a:spcPct val="130000"/>
              </a:lnSpc>
            </a:pPr>
            <a:r>
              <a:rPr lang="zh-CN" altLang="en-US" sz="1600" b="1" dirty="0">
                <a:solidFill>
                  <a:schemeClr val="tx1">
                    <a:lumMod val="65000"/>
                    <a:lumOff val="35000"/>
                  </a:schemeClr>
                </a:solidFill>
                <a:latin typeface="Agency FB" panose="020B0503020202020204" pitchFamily="34" charset="0"/>
                <a:cs typeface="+mn-ea"/>
                <a:sym typeface="+mn-lt"/>
              </a:rPr>
              <a:t>添加预设文本</a:t>
            </a:r>
            <a:endParaRPr lang="en-US" altLang="zh-CN" sz="1600" b="1" dirty="0">
              <a:solidFill>
                <a:schemeClr val="tx1">
                  <a:lumMod val="65000"/>
                  <a:lumOff val="35000"/>
                </a:schemeClr>
              </a:solidFill>
              <a:latin typeface="Agency FB" panose="020B0503020202020204" pitchFamily="34" charset="0"/>
              <a:cs typeface="+mn-ea"/>
              <a:sym typeface="+mn-lt"/>
            </a:endParaRPr>
          </a:p>
        </p:txBody>
      </p:sp>
      <p:sp>
        <p:nvSpPr>
          <p:cNvPr id="12" name="Text Placeholder 5">
            <a:extLst>
              <a:ext uri="{FF2B5EF4-FFF2-40B4-BE49-F238E27FC236}">
                <a16:creationId xmlns:a16="http://schemas.microsoft.com/office/drawing/2014/main" id="{401D6ADF-A0C9-4578-BF6C-DD511F258693}"/>
              </a:ext>
            </a:extLst>
          </p:cNvPr>
          <p:cNvSpPr txBox="1">
            <a:spLocks/>
          </p:cNvSpPr>
          <p:nvPr/>
        </p:nvSpPr>
        <p:spPr>
          <a:xfrm>
            <a:off x="3188238" y="2348294"/>
            <a:ext cx="1742394" cy="699106"/>
          </a:xfrm>
          <a:prstGeom prst="rect">
            <a:avLst/>
          </a:prstGeom>
        </p:spPr>
        <p:txBody>
          <a:bodyPr vert="horz" lIns="91440" tIns="45720" rIns="91440" bIns="45720" rtlCol="0">
            <a:normAutofit fontScale="92500"/>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defRPr/>
            </a:pPr>
            <a:r>
              <a:rPr lang="zh-CN" altLang="en-US" sz="900" dirty="0">
                <a:solidFill>
                  <a:schemeClr val="tx1">
                    <a:lumMod val="65000"/>
                    <a:lumOff val="35000"/>
                  </a:schemeClr>
                </a:solidFill>
                <a:latin typeface="+mn-ea"/>
                <a:cs typeface="+mn-ea"/>
                <a:sym typeface="+mn-lt"/>
              </a:rPr>
              <a:t>在“格式”选项卡上的“形状样式”组中，单击“形状填充”旁边的箭头，然后单击「图片或纹理填充」</a:t>
            </a:r>
            <a:endParaRPr lang="id-ID" altLang="zh-CN" sz="900" dirty="0">
              <a:solidFill>
                <a:schemeClr val="tx1">
                  <a:lumMod val="65000"/>
                  <a:lumOff val="35000"/>
                </a:schemeClr>
              </a:solidFill>
              <a:latin typeface="+mn-ea"/>
              <a:cs typeface="+mn-ea"/>
              <a:sym typeface="+mn-lt"/>
            </a:endParaRPr>
          </a:p>
        </p:txBody>
      </p:sp>
      <p:grpSp>
        <p:nvGrpSpPr>
          <p:cNvPr id="13" name="Group 28">
            <a:extLst>
              <a:ext uri="{FF2B5EF4-FFF2-40B4-BE49-F238E27FC236}">
                <a16:creationId xmlns:a16="http://schemas.microsoft.com/office/drawing/2014/main" id="{9EA5802B-D26F-42FF-82AF-B206E07C1ABF}"/>
              </a:ext>
            </a:extLst>
          </p:cNvPr>
          <p:cNvGrpSpPr/>
          <p:nvPr/>
        </p:nvGrpSpPr>
        <p:grpSpPr>
          <a:xfrm flipV="1">
            <a:off x="5092181" y="3737152"/>
            <a:ext cx="1269066" cy="889399"/>
            <a:chOff x="1301082" y="1936376"/>
            <a:chExt cx="1912926" cy="1379295"/>
          </a:xfrm>
        </p:grpSpPr>
        <p:cxnSp>
          <p:nvCxnSpPr>
            <p:cNvPr id="14" name="Straight Connector 29">
              <a:extLst>
                <a:ext uri="{FF2B5EF4-FFF2-40B4-BE49-F238E27FC236}">
                  <a16:creationId xmlns:a16="http://schemas.microsoft.com/office/drawing/2014/main" id="{872B47CF-C921-4F32-8849-1294FC49988F}"/>
                </a:ext>
              </a:extLst>
            </p:cNvPr>
            <p:cNvCxnSpPr/>
            <p:nvPr/>
          </p:nvCxnSpPr>
          <p:spPr>
            <a:xfrm flipV="1">
              <a:off x="1301082" y="1936376"/>
              <a:ext cx="0" cy="137929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30">
              <a:extLst>
                <a:ext uri="{FF2B5EF4-FFF2-40B4-BE49-F238E27FC236}">
                  <a16:creationId xmlns:a16="http://schemas.microsoft.com/office/drawing/2014/main" id="{F1F66D00-4E34-4C10-8E8E-DEE1BC7BDB44}"/>
                </a:ext>
              </a:extLst>
            </p:cNvPr>
            <p:cNvCxnSpPr/>
            <p:nvPr/>
          </p:nvCxnSpPr>
          <p:spPr>
            <a:xfrm>
              <a:off x="1301082" y="1936377"/>
              <a:ext cx="19129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6" name="TextBox 31">
            <a:extLst>
              <a:ext uri="{FF2B5EF4-FFF2-40B4-BE49-F238E27FC236}">
                <a16:creationId xmlns:a16="http://schemas.microsoft.com/office/drawing/2014/main" id="{227EF3D2-BD08-44E5-A944-F17DCCBBBB27}"/>
              </a:ext>
            </a:extLst>
          </p:cNvPr>
          <p:cNvSpPr txBox="1"/>
          <p:nvPr/>
        </p:nvSpPr>
        <p:spPr>
          <a:xfrm>
            <a:off x="5085362" y="4292241"/>
            <a:ext cx="2065918" cy="379976"/>
          </a:xfrm>
          <a:prstGeom prst="rect">
            <a:avLst/>
          </a:prstGeom>
          <a:noFill/>
        </p:spPr>
        <p:txBody>
          <a:bodyPr wrap="square" rtlCol="0">
            <a:spAutoFit/>
          </a:bodyPr>
          <a:lstStyle/>
          <a:p>
            <a:pPr>
              <a:lnSpc>
                <a:spcPct val="130000"/>
              </a:lnSpc>
            </a:pPr>
            <a:r>
              <a:rPr lang="zh-CN" altLang="en-US" sz="1600" b="1" dirty="0">
                <a:solidFill>
                  <a:schemeClr val="tx1">
                    <a:lumMod val="65000"/>
                    <a:lumOff val="35000"/>
                  </a:schemeClr>
                </a:solidFill>
                <a:latin typeface="Agency FB" panose="020B0503020202020204" pitchFamily="34" charset="0"/>
                <a:cs typeface="+mn-ea"/>
                <a:sym typeface="+mn-lt"/>
              </a:rPr>
              <a:t>添加预设文本</a:t>
            </a:r>
            <a:endParaRPr lang="en-US" altLang="zh-CN" sz="1600" b="1" dirty="0">
              <a:solidFill>
                <a:schemeClr val="tx1">
                  <a:lumMod val="65000"/>
                  <a:lumOff val="35000"/>
                </a:schemeClr>
              </a:solidFill>
              <a:latin typeface="Agency FB" panose="020B0503020202020204" pitchFamily="34" charset="0"/>
              <a:cs typeface="+mn-ea"/>
              <a:sym typeface="+mn-lt"/>
            </a:endParaRPr>
          </a:p>
        </p:txBody>
      </p:sp>
      <p:sp>
        <p:nvSpPr>
          <p:cNvPr id="17" name="Text Placeholder 5">
            <a:extLst>
              <a:ext uri="{FF2B5EF4-FFF2-40B4-BE49-F238E27FC236}">
                <a16:creationId xmlns:a16="http://schemas.microsoft.com/office/drawing/2014/main" id="{B8060DAA-5F82-4463-A96B-332D0646A464}"/>
              </a:ext>
            </a:extLst>
          </p:cNvPr>
          <p:cNvSpPr txBox="1">
            <a:spLocks/>
          </p:cNvSpPr>
          <p:nvPr/>
        </p:nvSpPr>
        <p:spPr>
          <a:xfrm>
            <a:off x="5085596" y="4629202"/>
            <a:ext cx="1742394" cy="699106"/>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defRPr/>
            </a:pPr>
            <a:r>
              <a:rPr lang="zh-CN" altLang="en-US" sz="1200" dirty="0">
                <a:solidFill>
                  <a:schemeClr val="tx1">
                    <a:lumMod val="65000"/>
                    <a:lumOff val="35000"/>
                  </a:schemeClr>
                </a:solidFill>
                <a:latin typeface="+mn-ea"/>
                <a:cs typeface="+mn-ea"/>
                <a:sym typeface="+mn-lt"/>
              </a:rPr>
              <a:t>在“格式”选项卡上的“形状样式”组中，单击“形状填充”旁边的箭头，然后单击「图片或纹理填充」</a:t>
            </a:r>
            <a:endParaRPr lang="id-ID" altLang="zh-CN" sz="1200" dirty="0">
              <a:solidFill>
                <a:schemeClr val="tx1">
                  <a:lumMod val="65000"/>
                  <a:lumOff val="35000"/>
                </a:schemeClr>
              </a:solidFill>
              <a:latin typeface="+mn-ea"/>
              <a:cs typeface="+mn-ea"/>
              <a:sym typeface="+mn-lt"/>
            </a:endParaRPr>
          </a:p>
        </p:txBody>
      </p:sp>
      <p:grpSp>
        <p:nvGrpSpPr>
          <p:cNvPr id="18" name="Group 33">
            <a:extLst>
              <a:ext uri="{FF2B5EF4-FFF2-40B4-BE49-F238E27FC236}">
                <a16:creationId xmlns:a16="http://schemas.microsoft.com/office/drawing/2014/main" id="{C73EFCFA-BCE5-46C3-8F0E-50F8C107A301}"/>
              </a:ext>
            </a:extLst>
          </p:cNvPr>
          <p:cNvGrpSpPr/>
          <p:nvPr/>
        </p:nvGrpSpPr>
        <p:grpSpPr>
          <a:xfrm>
            <a:off x="6490434" y="2458047"/>
            <a:ext cx="1473708" cy="851033"/>
            <a:chOff x="1301082" y="1936376"/>
            <a:chExt cx="1912926" cy="380065"/>
          </a:xfrm>
        </p:grpSpPr>
        <p:cxnSp>
          <p:nvCxnSpPr>
            <p:cNvPr id="19" name="Straight Connector 34">
              <a:extLst>
                <a:ext uri="{FF2B5EF4-FFF2-40B4-BE49-F238E27FC236}">
                  <a16:creationId xmlns:a16="http://schemas.microsoft.com/office/drawing/2014/main" id="{5FD9C127-329C-414A-91C3-8C0436589AB2}"/>
                </a:ext>
              </a:extLst>
            </p:cNvPr>
            <p:cNvCxnSpPr/>
            <p:nvPr/>
          </p:nvCxnSpPr>
          <p:spPr>
            <a:xfrm flipV="1">
              <a:off x="1301082" y="1936376"/>
              <a:ext cx="0" cy="38006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35">
              <a:extLst>
                <a:ext uri="{FF2B5EF4-FFF2-40B4-BE49-F238E27FC236}">
                  <a16:creationId xmlns:a16="http://schemas.microsoft.com/office/drawing/2014/main" id="{5DC5F72E-13EA-448E-9BDB-B4D1FC34D33A}"/>
                </a:ext>
              </a:extLst>
            </p:cNvPr>
            <p:cNvCxnSpPr/>
            <p:nvPr/>
          </p:nvCxnSpPr>
          <p:spPr>
            <a:xfrm>
              <a:off x="1301082" y="1936377"/>
              <a:ext cx="19129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1" name="TextBox 36">
            <a:extLst>
              <a:ext uri="{FF2B5EF4-FFF2-40B4-BE49-F238E27FC236}">
                <a16:creationId xmlns:a16="http://schemas.microsoft.com/office/drawing/2014/main" id="{893900CE-6B88-4D8E-A7BD-C476C9D7470F}"/>
              </a:ext>
            </a:extLst>
          </p:cNvPr>
          <p:cNvSpPr txBox="1"/>
          <p:nvPr/>
        </p:nvSpPr>
        <p:spPr>
          <a:xfrm>
            <a:off x="6456335" y="2092851"/>
            <a:ext cx="1934286" cy="379976"/>
          </a:xfrm>
          <a:prstGeom prst="rect">
            <a:avLst/>
          </a:prstGeom>
          <a:noFill/>
        </p:spPr>
        <p:txBody>
          <a:bodyPr wrap="square" rtlCol="0">
            <a:spAutoFit/>
          </a:bodyPr>
          <a:lstStyle/>
          <a:p>
            <a:pPr>
              <a:lnSpc>
                <a:spcPct val="130000"/>
              </a:lnSpc>
            </a:pPr>
            <a:r>
              <a:rPr lang="zh-CN" altLang="en-US" sz="1600" b="1" dirty="0">
                <a:solidFill>
                  <a:schemeClr val="tx1">
                    <a:lumMod val="65000"/>
                    <a:lumOff val="35000"/>
                  </a:schemeClr>
                </a:solidFill>
                <a:latin typeface="Agency FB" panose="020B0503020202020204" pitchFamily="34" charset="0"/>
                <a:cs typeface="+mn-ea"/>
                <a:sym typeface="+mn-lt"/>
              </a:rPr>
              <a:t>添加预设文本</a:t>
            </a:r>
            <a:endParaRPr lang="en-US" altLang="zh-CN" sz="1600" b="1" dirty="0">
              <a:solidFill>
                <a:schemeClr val="tx1">
                  <a:lumMod val="65000"/>
                  <a:lumOff val="35000"/>
                </a:schemeClr>
              </a:solidFill>
              <a:latin typeface="Agency FB" panose="020B0503020202020204" pitchFamily="34" charset="0"/>
              <a:cs typeface="+mn-ea"/>
              <a:sym typeface="+mn-lt"/>
            </a:endParaRPr>
          </a:p>
        </p:txBody>
      </p:sp>
      <p:sp>
        <p:nvSpPr>
          <p:cNvPr id="22" name="Text Placeholder 5">
            <a:extLst>
              <a:ext uri="{FF2B5EF4-FFF2-40B4-BE49-F238E27FC236}">
                <a16:creationId xmlns:a16="http://schemas.microsoft.com/office/drawing/2014/main" id="{02D5A234-C72D-4A62-AC01-B9A708DAD293}"/>
              </a:ext>
            </a:extLst>
          </p:cNvPr>
          <p:cNvSpPr txBox="1">
            <a:spLocks/>
          </p:cNvSpPr>
          <p:nvPr/>
        </p:nvSpPr>
        <p:spPr>
          <a:xfrm>
            <a:off x="6490434" y="2451000"/>
            <a:ext cx="1742394" cy="699106"/>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defRPr/>
            </a:pPr>
            <a:r>
              <a:rPr lang="zh-CN" altLang="en-US" sz="1200" dirty="0">
                <a:solidFill>
                  <a:schemeClr val="tx1">
                    <a:lumMod val="65000"/>
                    <a:lumOff val="35000"/>
                  </a:schemeClr>
                </a:solidFill>
                <a:latin typeface="+mn-ea"/>
                <a:cs typeface="+mn-ea"/>
                <a:sym typeface="+mn-lt"/>
              </a:rPr>
              <a:t>在“格式”选项卡上的“形状样式”组中，单击“形状填充”旁边的箭头，然后单击「图片或纹理填充」</a:t>
            </a:r>
            <a:endParaRPr lang="id-ID" altLang="zh-CN" sz="1200" dirty="0">
              <a:solidFill>
                <a:schemeClr val="tx1">
                  <a:lumMod val="65000"/>
                  <a:lumOff val="35000"/>
                </a:schemeClr>
              </a:solidFill>
              <a:latin typeface="+mn-ea"/>
              <a:cs typeface="+mn-ea"/>
              <a:sym typeface="+mn-lt"/>
            </a:endParaRPr>
          </a:p>
        </p:txBody>
      </p:sp>
      <p:grpSp>
        <p:nvGrpSpPr>
          <p:cNvPr id="23" name="Group 38">
            <a:extLst>
              <a:ext uri="{FF2B5EF4-FFF2-40B4-BE49-F238E27FC236}">
                <a16:creationId xmlns:a16="http://schemas.microsoft.com/office/drawing/2014/main" id="{6C4C401D-E863-4D66-990C-5E11F00C2222}"/>
              </a:ext>
            </a:extLst>
          </p:cNvPr>
          <p:cNvGrpSpPr/>
          <p:nvPr/>
        </p:nvGrpSpPr>
        <p:grpSpPr>
          <a:xfrm flipV="1">
            <a:off x="8893907" y="3745813"/>
            <a:ext cx="1269066" cy="889399"/>
            <a:chOff x="1301082" y="1936376"/>
            <a:chExt cx="1912926" cy="1379295"/>
          </a:xfrm>
        </p:grpSpPr>
        <p:cxnSp>
          <p:nvCxnSpPr>
            <p:cNvPr id="24" name="Straight Connector 39">
              <a:extLst>
                <a:ext uri="{FF2B5EF4-FFF2-40B4-BE49-F238E27FC236}">
                  <a16:creationId xmlns:a16="http://schemas.microsoft.com/office/drawing/2014/main" id="{7E431D96-9944-4C5A-A50B-28619527D6E5}"/>
                </a:ext>
              </a:extLst>
            </p:cNvPr>
            <p:cNvCxnSpPr/>
            <p:nvPr/>
          </p:nvCxnSpPr>
          <p:spPr>
            <a:xfrm flipV="1">
              <a:off x="1301082" y="1936376"/>
              <a:ext cx="0" cy="137929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40">
              <a:extLst>
                <a:ext uri="{FF2B5EF4-FFF2-40B4-BE49-F238E27FC236}">
                  <a16:creationId xmlns:a16="http://schemas.microsoft.com/office/drawing/2014/main" id="{64975506-2E4F-485B-BB90-6C53464A1CD1}"/>
                </a:ext>
              </a:extLst>
            </p:cNvPr>
            <p:cNvCxnSpPr/>
            <p:nvPr/>
          </p:nvCxnSpPr>
          <p:spPr>
            <a:xfrm>
              <a:off x="1301082" y="1936377"/>
              <a:ext cx="19129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6" name="TextBox 41">
            <a:extLst>
              <a:ext uri="{FF2B5EF4-FFF2-40B4-BE49-F238E27FC236}">
                <a16:creationId xmlns:a16="http://schemas.microsoft.com/office/drawing/2014/main" id="{CDFC55AC-2B3E-48A0-9631-37D8F21A6E03}"/>
              </a:ext>
            </a:extLst>
          </p:cNvPr>
          <p:cNvSpPr txBox="1"/>
          <p:nvPr/>
        </p:nvSpPr>
        <p:spPr>
          <a:xfrm>
            <a:off x="8887088" y="4300902"/>
            <a:ext cx="1978145" cy="379976"/>
          </a:xfrm>
          <a:prstGeom prst="rect">
            <a:avLst/>
          </a:prstGeom>
          <a:noFill/>
        </p:spPr>
        <p:txBody>
          <a:bodyPr wrap="square" rtlCol="0">
            <a:spAutoFit/>
          </a:bodyPr>
          <a:lstStyle/>
          <a:p>
            <a:pPr>
              <a:lnSpc>
                <a:spcPct val="130000"/>
              </a:lnSpc>
            </a:pPr>
            <a:r>
              <a:rPr lang="zh-CN" altLang="en-US" sz="1600" b="1" dirty="0">
                <a:solidFill>
                  <a:schemeClr val="tx1">
                    <a:lumMod val="65000"/>
                    <a:lumOff val="35000"/>
                  </a:schemeClr>
                </a:solidFill>
                <a:latin typeface="Agency FB" panose="020B0503020202020204" pitchFamily="34" charset="0"/>
                <a:cs typeface="+mn-ea"/>
                <a:sym typeface="+mn-lt"/>
              </a:rPr>
              <a:t>添加预设文本</a:t>
            </a:r>
            <a:endParaRPr lang="en-US" altLang="zh-CN" sz="1600" b="1" dirty="0">
              <a:solidFill>
                <a:schemeClr val="tx1">
                  <a:lumMod val="65000"/>
                  <a:lumOff val="35000"/>
                </a:schemeClr>
              </a:solidFill>
              <a:latin typeface="Agency FB" panose="020B0503020202020204" pitchFamily="34" charset="0"/>
              <a:cs typeface="+mn-ea"/>
              <a:sym typeface="+mn-lt"/>
            </a:endParaRPr>
          </a:p>
        </p:txBody>
      </p:sp>
      <p:sp>
        <p:nvSpPr>
          <p:cNvPr id="27" name="Text Placeholder 5">
            <a:extLst>
              <a:ext uri="{FF2B5EF4-FFF2-40B4-BE49-F238E27FC236}">
                <a16:creationId xmlns:a16="http://schemas.microsoft.com/office/drawing/2014/main" id="{5DA70229-991E-4C7D-B529-E8FD98695ACC}"/>
              </a:ext>
            </a:extLst>
          </p:cNvPr>
          <p:cNvSpPr txBox="1">
            <a:spLocks/>
          </p:cNvSpPr>
          <p:nvPr/>
        </p:nvSpPr>
        <p:spPr>
          <a:xfrm>
            <a:off x="8887322" y="4637863"/>
            <a:ext cx="1742394" cy="699106"/>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defRPr/>
            </a:pPr>
            <a:r>
              <a:rPr lang="zh-CN" altLang="en-US" sz="1200" dirty="0">
                <a:solidFill>
                  <a:schemeClr val="tx1">
                    <a:lumMod val="65000"/>
                    <a:lumOff val="35000"/>
                  </a:schemeClr>
                </a:solidFill>
                <a:latin typeface="+mn-ea"/>
                <a:cs typeface="+mn-ea"/>
                <a:sym typeface="+mn-lt"/>
              </a:rPr>
              <a:t>在“格式”选项卡上的“形状样式”组中，单击“形状填充”旁边的箭头，然后单击「图片或纹理填充」</a:t>
            </a:r>
            <a:endParaRPr lang="id-ID" altLang="zh-CN" sz="1200" dirty="0">
              <a:solidFill>
                <a:schemeClr val="tx1">
                  <a:lumMod val="65000"/>
                  <a:lumOff val="35000"/>
                </a:schemeClr>
              </a:solidFill>
              <a:latin typeface="+mn-ea"/>
              <a:cs typeface="+mn-ea"/>
              <a:sym typeface="+mn-lt"/>
            </a:endParaRPr>
          </a:p>
        </p:txBody>
      </p:sp>
      <p:grpSp>
        <p:nvGrpSpPr>
          <p:cNvPr id="28" name="Group 43">
            <a:extLst>
              <a:ext uri="{FF2B5EF4-FFF2-40B4-BE49-F238E27FC236}">
                <a16:creationId xmlns:a16="http://schemas.microsoft.com/office/drawing/2014/main" id="{CDE7F9F1-83A8-4BAE-8F7B-AB8AE9282EB8}"/>
              </a:ext>
            </a:extLst>
          </p:cNvPr>
          <p:cNvGrpSpPr/>
          <p:nvPr/>
        </p:nvGrpSpPr>
        <p:grpSpPr>
          <a:xfrm flipH="1">
            <a:off x="9251101" y="2154980"/>
            <a:ext cx="1473708" cy="1065087"/>
            <a:chOff x="1301082" y="1936376"/>
            <a:chExt cx="1912926" cy="380065"/>
          </a:xfrm>
        </p:grpSpPr>
        <p:cxnSp>
          <p:nvCxnSpPr>
            <p:cNvPr id="29" name="Straight Connector 44">
              <a:extLst>
                <a:ext uri="{FF2B5EF4-FFF2-40B4-BE49-F238E27FC236}">
                  <a16:creationId xmlns:a16="http://schemas.microsoft.com/office/drawing/2014/main" id="{ED5AA838-4F56-4773-B7F0-D1F04FD62C34}"/>
                </a:ext>
              </a:extLst>
            </p:cNvPr>
            <p:cNvCxnSpPr/>
            <p:nvPr/>
          </p:nvCxnSpPr>
          <p:spPr>
            <a:xfrm flipV="1">
              <a:off x="1301082" y="1936376"/>
              <a:ext cx="0" cy="38006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45">
              <a:extLst>
                <a:ext uri="{FF2B5EF4-FFF2-40B4-BE49-F238E27FC236}">
                  <a16:creationId xmlns:a16="http://schemas.microsoft.com/office/drawing/2014/main" id="{10BA7385-807A-4DD2-A803-60E2CC80E508}"/>
                </a:ext>
              </a:extLst>
            </p:cNvPr>
            <p:cNvCxnSpPr/>
            <p:nvPr/>
          </p:nvCxnSpPr>
          <p:spPr>
            <a:xfrm>
              <a:off x="1301082" y="1936377"/>
              <a:ext cx="19129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1" name="TextBox 46">
            <a:extLst>
              <a:ext uri="{FF2B5EF4-FFF2-40B4-BE49-F238E27FC236}">
                <a16:creationId xmlns:a16="http://schemas.microsoft.com/office/drawing/2014/main" id="{F23419AA-3ABA-4218-B91A-2EFEA7B1CE48}"/>
              </a:ext>
            </a:extLst>
          </p:cNvPr>
          <p:cNvSpPr txBox="1"/>
          <p:nvPr/>
        </p:nvSpPr>
        <p:spPr>
          <a:xfrm>
            <a:off x="8951275" y="1782043"/>
            <a:ext cx="1924777" cy="379976"/>
          </a:xfrm>
          <a:prstGeom prst="rect">
            <a:avLst/>
          </a:prstGeom>
          <a:noFill/>
        </p:spPr>
        <p:txBody>
          <a:bodyPr wrap="square" rtlCol="0">
            <a:spAutoFit/>
          </a:bodyPr>
          <a:lstStyle/>
          <a:p>
            <a:pPr>
              <a:lnSpc>
                <a:spcPct val="130000"/>
              </a:lnSpc>
            </a:pPr>
            <a:r>
              <a:rPr lang="zh-CN" altLang="en-US" sz="1600" b="1" dirty="0">
                <a:solidFill>
                  <a:schemeClr val="tx1">
                    <a:lumMod val="65000"/>
                    <a:lumOff val="35000"/>
                  </a:schemeClr>
                </a:solidFill>
                <a:latin typeface="Agency FB" panose="020B0503020202020204" pitchFamily="34" charset="0"/>
                <a:cs typeface="+mn-ea"/>
                <a:sym typeface="+mn-lt"/>
              </a:rPr>
              <a:t>添加预设文本</a:t>
            </a:r>
            <a:endParaRPr lang="en-US" altLang="zh-CN" sz="1600" b="1" dirty="0">
              <a:solidFill>
                <a:schemeClr val="tx1">
                  <a:lumMod val="65000"/>
                  <a:lumOff val="35000"/>
                </a:schemeClr>
              </a:solidFill>
              <a:latin typeface="Agency FB" panose="020B0503020202020204" pitchFamily="34" charset="0"/>
              <a:cs typeface="+mn-ea"/>
              <a:sym typeface="+mn-lt"/>
            </a:endParaRPr>
          </a:p>
        </p:txBody>
      </p:sp>
      <p:sp>
        <p:nvSpPr>
          <p:cNvPr id="32" name="Text Placeholder 5">
            <a:extLst>
              <a:ext uri="{FF2B5EF4-FFF2-40B4-BE49-F238E27FC236}">
                <a16:creationId xmlns:a16="http://schemas.microsoft.com/office/drawing/2014/main" id="{4F6BB32C-ECDF-47E1-8B41-3FB5CC46D6B7}"/>
              </a:ext>
            </a:extLst>
          </p:cNvPr>
          <p:cNvSpPr txBox="1">
            <a:spLocks/>
          </p:cNvSpPr>
          <p:nvPr/>
        </p:nvSpPr>
        <p:spPr>
          <a:xfrm>
            <a:off x="8992209" y="2220416"/>
            <a:ext cx="1742394" cy="699106"/>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defRPr/>
            </a:pPr>
            <a:r>
              <a:rPr lang="zh-CN" altLang="en-US" sz="1200" dirty="0">
                <a:solidFill>
                  <a:schemeClr val="tx1">
                    <a:lumMod val="65000"/>
                    <a:lumOff val="35000"/>
                  </a:schemeClr>
                </a:solidFill>
                <a:latin typeface="+mn-ea"/>
                <a:cs typeface="+mn-ea"/>
                <a:sym typeface="+mn-lt"/>
              </a:rPr>
              <a:t>在“格式”选项卡上的“形状样式”组中，单击“形状填充”旁边的箭头，然后单击「图片或纹理填充」</a:t>
            </a:r>
            <a:endParaRPr lang="id-ID" altLang="zh-CN" sz="1200" dirty="0">
              <a:solidFill>
                <a:schemeClr val="tx1">
                  <a:lumMod val="65000"/>
                  <a:lumOff val="35000"/>
                </a:schemeClr>
              </a:solidFill>
              <a:latin typeface="+mn-ea"/>
              <a:cs typeface="+mn-ea"/>
              <a:sym typeface="+mn-lt"/>
            </a:endParaRPr>
          </a:p>
        </p:txBody>
      </p:sp>
      <p:grpSp>
        <p:nvGrpSpPr>
          <p:cNvPr id="33" name="组合 32">
            <a:extLst>
              <a:ext uri="{FF2B5EF4-FFF2-40B4-BE49-F238E27FC236}">
                <a16:creationId xmlns:a16="http://schemas.microsoft.com/office/drawing/2014/main" id="{6C27CFC2-2B2F-404C-BC31-9F124CFC2C8C}"/>
              </a:ext>
            </a:extLst>
          </p:cNvPr>
          <p:cNvGrpSpPr/>
          <p:nvPr/>
        </p:nvGrpSpPr>
        <p:grpSpPr>
          <a:xfrm>
            <a:off x="797870" y="3178504"/>
            <a:ext cx="612000" cy="612001"/>
            <a:chOff x="797870" y="3178504"/>
            <a:chExt cx="612000" cy="612001"/>
          </a:xfrm>
        </p:grpSpPr>
        <p:sp>
          <p:nvSpPr>
            <p:cNvPr id="34" name="Oval 4">
              <a:extLst>
                <a:ext uri="{FF2B5EF4-FFF2-40B4-BE49-F238E27FC236}">
                  <a16:creationId xmlns:a16="http://schemas.microsoft.com/office/drawing/2014/main" id="{6DCFCEFD-9876-4826-A9BA-8D66C210D0C0}"/>
                </a:ext>
              </a:extLst>
            </p:cNvPr>
            <p:cNvSpPr>
              <a:spLocks noChangeAspect="1" noChangeArrowheads="1"/>
            </p:cNvSpPr>
            <p:nvPr/>
          </p:nvSpPr>
          <p:spPr bwMode="auto">
            <a:xfrm>
              <a:off x="797870" y="3178504"/>
              <a:ext cx="612000" cy="61200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solidFill>
                  <a:srgbClr val="FFFFFF"/>
                </a:solidFill>
                <a:latin typeface="Agency FB" panose="020B0503020202020204" pitchFamily="34" charset="0"/>
                <a:cs typeface="+mn-ea"/>
                <a:sym typeface="+mn-lt"/>
              </a:endParaRPr>
            </a:p>
          </p:txBody>
        </p:sp>
        <p:pic>
          <p:nvPicPr>
            <p:cNvPr id="35" name="Picture 10">
              <a:extLst>
                <a:ext uri="{FF2B5EF4-FFF2-40B4-BE49-F238E27FC236}">
                  <a16:creationId xmlns:a16="http://schemas.microsoft.com/office/drawing/2014/main" id="{04A89344-1119-4977-88E6-B6B07AEA618D}"/>
                </a:ext>
              </a:extLst>
            </p:cNvPr>
            <p:cNvPicPr>
              <a:picLocks noChangeAspect="1"/>
            </p:cNvPicPr>
            <p:nvPr/>
          </p:nvPicPr>
          <p:blipFill>
            <a:blip r:embed="rId5"/>
            <a:stretch>
              <a:fillRect/>
            </a:stretch>
          </p:blipFill>
          <p:spPr>
            <a:xfrm>
              <a:off x="900404" y="3235908"/>
              <a:ext cx="326250" cy="517500"/>
            </a:xfrm>
            <a:prstGeom prst="rect">
              <a:avLst/>
            </a:prstGeom>
          </p:spPr>
        </p:pic>
      </p:grpSp>
      <p:grpSp>
        <p:nvGrpSpPr>
          <p:cNvPr id="36" name="组合 35">
            <a:extLst>
              <a:ext uri="{FF2B5EF4-FFF2-40B4-BE49-F238E27FC236}">
                <a16:creationId xmlns:a16="http://schemas.microsoft.com/office/drawing/2014/main" id="{ED7F830A-65C8-4A33-A225-D77C707BDC11}"/>
              </a:ext>
            </a:extLst>
          </p:cNvPr>
          <p:cNvGrpSpPr/>
          <p:nvPr/>
        </p:nvGrpSpPr>
        <p:grpSpPr>
          <a:xfrm>
            <a:off x="2836816" y="3178504"/>
            <a:ext cx="612000" cy="612001"/>
            <a:chOff x="2836816" y="3178504"/>
            <a:chExt cx="612000" cy="612001"/>
          </a:xfrm>
        </p:grpSpPr>
        <p:sp>
          <p:nvSpPr>
            <p:cNvPr id="37" name="Oval 5">
              <a:extLst>
                <a:ext uri="{FF2B5EF4-FFF2-40B4-BE49-F238E27FC236}">
                  <a16:creationId xmlns:a16="http://schemas.microsoft.com/office/drawing/2014/main" id="{3801EC7A-0526-407C-8977-355B2C431B94}"/>
                </a:ext>
              </a:extLst>
            </p:cNvPr>
            <p:cNvSpPr>
              <a:spLocks noChangeAspect="1" noChangeArrowheads="1"/>
            </p:cNvSpPr>
            <p:nvPr/>
          </p:nvSpPr>
          <p:spPr bwMode="auto">
            <a:xfrm>
              <a:off x="2836816" y="3178504"/>
              <a:ext cx="612000" cy="612001"/>
            </a:xfrm>
            <a:prstGeom prst="ellipse">
              <a:avLst/>
            </a:pr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id-ID">
                <a:solidFill>
                  <a:srgbClr val="FFFFFF"/>
                </a:solidFill>
                <a:latin typeface="Agency FB" panose="020B0503020202020204" pitchFamily="34" charset="0"/>
                <a:cs typeface="+mn-ea"/>
                <a:sym typeface="+mn-lt"/>
              </a:endParaRPr>
            </a:p>
          </p:txBody>
        </p:sp>
        <p:pic>
          <p:nvPicPr>
            <p:cNvPr id="38" name="Picture 11">
              <a:extLst>
                <a:ext uri="{FF2B5EF4-FFF2-40B4-BE49-F238E27FC236}">
                  <a16:creationId xmlns:a16="http://schemas.microsoft.com/office/drawing/2014/main" id="{31A2DDBD-676A-42B6-A36F-5377AC6FBE3B}"/>
                </a:ext>
              </a:extLst>
            </p:cNvPr>
            <p:cNvPicPr>
              <a:picLocks noChangeAspect="1"/>
            </p:cNvPicPr>
            <p:nvPr/>
          </p:nvPicPr>
          <p:blipFill>
            <a:blip r:embed="rId6"/>
            <a:stretch>
              <a:fillRect/>
            </a:stretch>
          </p:blipFill>
          <p:spPr>
            <a:xfrm>
              <a:off x="2990941" y="3222370"/>
              <a:ext cx="303750" cy="517500"/>
            </a:xfrm>
            <a:prstGeom prst="rect">
              <a:avLst/>
            </a:prstGeom>
          </p:spPr>
        </p:pic>
      </p:grpSp>
      <p:grpSp>
        <p:nvGrpSpPr>
          <p:cNvPr id="39" name="组合 38">
            <a:extLst>
              <a:ext uri="{FF2B5EF4-FFF2-40B4-BE49-F238E27FC236}">
                <a16:creationId xmlns:a16="http://schemas.microsoft.com/office/drawing/2014/main" id="{9BB573EA-ED32-43A9-BE79-1979539023C0}"/>
              </a:ext>
            </a:extLst>
          </p:cNvPr>
          <p:cNvGrpSpPr/>
          <p:nvPr/>
        </p:nvGrpSpPr>
        <p:grpSpPr>
          <a:xfrm>
            <a:off x="4834137" y="3178504"/>
            <a:ext cx="612000" cy="612001"/>
            <a:chOff x="4834137" y="3178504"/>
            <a:chExt cx="612000" cy="612001"/>
          </a:xfrm>
        </p:grpSpPr>
        <p:sp>
          <p:nvSpPr>
            <p:cNvPr id="40" name="Oval 6">
              <a:extLst>
                <a:ext uri="{FF2B5EF4-FFF2-40B4-BE49-F238E27FC236}">
                  <a16:creationId xmlns:a16="http://schemas.microsoft.com/office/drawing/2014/main" id="{5B2149FB-90CF-4D18-9632-E5FEAA7F59DC}"/>
                </a:ext>
              </a:extLst>
            </p:cNvPr>
            <p:cNvSpPr>
              <a:spLocks noChangeAspect="1" noChangeArrowheads="1"/>
            </p:cNvSpPr>
            <p:nvPr/>
          </p:nvSpPr>
          <p:spPr bwMode="auto">
            <a:xfrm>
              <a:off x="4834137" y="3178504"/>
              <a:ext cx="612000" cy="61200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solidFill>
                  <a:srgbClr val="FFFFFF"/>
                </a:solidFill>
                <a:latin typeface="Agency FB" panose="020B0503020202020204" pitchFamily="34" charset="0"/>
                <a:cs typeface="+mn-ea"/>
                <a:sym typeface="+mn-lt"/>
              </a:endParaRPr>
            </a:p>
          </p:txBody>
        </p:sp>
        <p:pic>
          <p:nvPicPr>
            <p:cNvPr id="41" name="Picture 12">
              <a:extLst>
                <a:ext uri="{FF2B5EF4-FFF2-40B4-BE49-F238E27FC236}">
                  <a16:creationId xmlns:a16="http://schemas.microsoft.com/office/drawing/2014/main" id="{FF392B71-7079-4FCC-BBB9-1A86F5042CAC}"/>
                </a:ext>
              </a:extLst>
            </p:cNvPr>
            <p:cNvPicPr>
              <a:picLocks noChangeAspect="1"/>
            </p:cNvPicPr>
            <p:nvPr/>
          </p:nvPicPr>
          <p:blipFill>
            <a:blip r:embed="rId7"/>
            <a:stretch>
              <a:fillRect/>
            </a:stretch>
          </p:blipFill>
          <p:spPr>
            <a:xfrm>
              <a:off x="4875762" y="3298879"/>
              <a:ext cx="528750" cy="371250"/>
            </a:xfrm>
            <a:prstGeom prst="rect">
              <a:avLst/>
            </a:prstGeom>
          </p:spPr>
        </p:pic>
      </p:grpSp>
      <p:grpSp>
        <p:nvGrpSpPr>
          <p:cNvPr id="42" name="组合 41">
            <a:extLst>
              <a:ext uri="{FF2B5EF4-FFF2-40B4-BE49-F238E27FC236}">
                <a16:creationId xmlns:a16="http://schemas.microsoft.com/office/drawing/2014/main" id="{7A573ECF-EFC8-4F4B-9BC7-52CC513FE30A}"/>
              </a:ext>
            </a:extLst>
          </p:cNvPr>
          <p:cNvGrpSpPr/>
          <p:nvPr/>
        </p:nvGrpSpPr>
        <p:grpSpPr>
          <a:xfrm>
            <a:off x="6219458" y="3182363"/>
            <a:ext cx="612000" cy="612001"/>
            <a:chOff x="6219458" y="3182363"/>
            <a:chExt cx="612000" cy="612001"/>
          </a:xfrm>
        </p:grpSpPr>
        <p:sp>
          <p:nvSpPr>
            <p:cNvPr id="43" name="Oval 7">
              <a:extLst>
                <a:ext uri="{FF2B5EF4-FFF2-40B4-BE49-F238E27FC236}">
                  <a16:creationId xmlns:a16="http://schemas.microsoft.com/office/drawing/2014/main" id="{A9F97618-26CF-4117-9736-6FE6289AEAE3}"/>
                </a:ext>
              </a:extLst>
            </p:cNvPr>
            <p:cNvSpPr>
              <a:spLocks noChangeAspect="1" noChangeArrowheads="1"/>
            </p:cNvSpPr>
            <p:nvPr/>
          </p:nvSpPr>
          <p:spPr bwMode="auto">
            <a:xfrm>
              <a:off x="6219458" y="3182363"/>
              <a:ext cx="612000" cy="612001"/>
            </a:xfrm>
            <a:prstGeom prst="ellipse">
              <a:avLst/>
            </a:pr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id-ID">
                <a:solidFill>
                  <a:srgbClr val="FFFFFF"/>
                </a:solidFill>
                <a:latin typeface="Agency FB" panose="020B0503020202020204" pitchFamily="34" charset="0"/>
                <a:cs typeface="+mn-ea"/>
                <a:sym typeface="+mn-lt"/>
              </a:endParaRPr>
            </a:p>
          </p:txBody>
        </p:sp>
        <p:pic>
          <p:nvPicPr>
            <p:cNvPr id="44" name="Picture 13">
              <a:extLst>
                <a:ext uri="{FF2B5EF4-FFF2-40B4-BE49-F238E27FC236}">
                  <a16:creationId xmlns:a16="http://schemas.microsoft.com/office/drawing/2014/main" id="{40F2DDA9-32C3-411F-ABBA-C80E65ADD96E}"/>
                </a:ext>
              </a:extLst>
            </p:cNvPr>
            <p:cNvPicPr>
              <a:picLocks noChangeAspect="1"/>
            </p:cNvPicPr>
            <p:nvPr/>
          </p:nvPicPr>
          <p:blipFill>
            <a:blip r:embed="rId8"/>
            <a:stretch>
              <a:fillRect/>
            </a:stretch>
          </p:blipFill>
          <p:spPr>
            <a:xfrm>
              <a:off x="6298552" y="3298879"/>
              <a:ext cx="405000" cy="337500"/>
            </a:xfrm>
            <a:prstGeom prst="rect">
              <a:avLst/>
            </a:prstGeom>
          </p:spPr>
        </p:pic>
      </p:grpSp>
      <p:grpSp>
        <p:nvGrpSpPr>
          <p:cNvPr id="45" name="组合 44">
            <a:extLst>
              <a:ext uri="{FF2B5EF4-FFF2-40B4-BE49-F238E27FC236}">
                <a16:creationId xmlns:a16="http://schemas.microsoft.com/office/drawing/2014/main" id="{D32074E7-82C3-44CC-9493-373AD2F6E196}"/>
              </a:ext>
            </a:extLst>
          </p:cNvPr>
          <p:cNvGrpSpPr/>
          <p:nvPr/>
        </p:nvGrpSpPr>
        <p:grpSpPr>
          <a:xfrm>
            <a:off x="8645275" y="3174580"/>
            <a:ext cx="612000" cy="612001"/>
            <a:chOff x="8645275" y="3174580"/>
            <a:chExt cx="612000" cy="612001"/>
          </a:xfrm>
        </p:grpSpPr>
        <p:sp>
          <p:nvSpPr>
            <p:cNvPr id="46" name="Oval 8">
              <a:extLst>
                <a:ext uri="{FF2B5EF4-FFF2-40B4-BE49-F238E27FC236}">
                  <a16:creationId xmlns:a16="http://schemas.microsoft.com/office/drawing/2014/main" id="{1CBD6BE5-8CA4-4E1A-9B9A-149563586EFE}"/>
                </a:ext>
              </a:extLst>
            </p:cNvPr>
            <p:cNvSpPr>
              <a:spLocks noChangeAspect="1" noChangeArrowheads="1"/>
            </p:cNvSpPr>
            <p:nvPr/>
          </p:nvSpPr>
          <p:spPr bwMode="auto">
            <a:xfrm>
              <a:off x="8645275" y="3174580"/>
              <a:ext cx="612000" cy="61200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solidFill>
                  <a:srgbClr val="FFFFFF"/>
                </a:solidFill>
                <a:latin typeface="Agency FB" panose="020B0503020202020204" pitchFamily="34" charset="0"/>
                <a:cs typeface="+mn-ea"/>
                <a:sym typeface="+mn-lt"/>
              </a:endParaRPr>
            </a:p>
          </p:txBody>
        </p:sp>
        <p:pic>
          <p:nvPicPr>
            <p:cNvPr id="47" name="Picture 14">
              <a:extLst>
                <a:ext uri="{FF2B5EF4-FFF2-40B4-BE49-F238E27FC236}">
                  <a16:creationId xmlns:a16="http://schemas.microsoft.com/office/drawing/2014/main" id="{304EFED0-BE37-4F42-9163-6DD03C88E71F}"/>
                </a:ext>
              </a:extLst>
            </p:cNvPr>
            <p:cNvPicPr>
              <a:picLocks noChangeAspect="1"/>
            </p:cNvPicPr>
            <p:nvPr/>
          </p:nvPicPr>
          <p:blipFill>
            <a:blip r:embed="rId9"/>
            <a:stretch>
              <a:fillRect/>
            </a:stretch>
          </p:blipFill>
          <p:spPr>
            <a:xfrm>
              <a:off x="8751202" y="3242630"/>
              <a:ext cx="461250" cy="483750"/>
            </a:xfrm>
            <a:prstGeom prst="rect">
              <a:avLst/>
            </a:prstGeom>
          </p:spPr>
        </p:pic>
      </p:grpSp>
      <p:grpSp>
        <p:nvGrpSpPr>
          <p:cNvPr id="48" name="组合 47">
            <a:extLst>
              <a:ext uri="{FF2B5EF4-FFF2-40B4-BE49-F238E27FC236}">
                <a16:creationId xmlns:a16="http://schemas.microsoft.com/office/drawing/2014/main" id="{129AA467-9D63-4362-8867-ADFDEFFF9E6D}"/>
              </a:ext>
            </a:extLst>
          </p:cNvPr>
          <p:cNvGrpSpPr/>
          <p:nvPr/>
        </p:nvGrpSpPr>
        <p:grpSpPr>
          <a:xfrm>
            <a:off x="10425361" y="3194283"/>
            <a:ext cx="612000" cy="612001"/>
            <a:chOff x="10425361" y="3194283"/>
            <a:chExt cx="612000" cy="612001"/>
          </a:xfrm>
        </p:grpSpPr>
        <p:sp>
          <p:nvSpPr>
            <p:cNvPr id="49" name="Oval 9">
              <a:extLst>
                <a:ext uri="{FF2B5EF4-FFF2-40B4-BE49-F238E27FC236}">
                  <a16:creationId xmlns:a16="http://schemas.microsoft.com/office/drawing/2014/main" id="{1C87003E-670F-48C6-AF03-1F6588F8D9D9}"/>
                </a:ext>
              </a:extLst>
            </p:cNvPr>
            <p:cNvSpPr>
              <a:spLocks noChangeAspect="1" noChangeArrowheads="1"/>
            </p:cNvSpPr>
            <p:nvPr/>
          </p:nvSpPr>
          <p:spPr bwMode="auto">
            <a:xfrm>
              <a:off x="10425361" y="3194283"/>
              <a:ext cx="612000" cy="612001"/>
            </a:xfrm>
            <a:prstGeom prst="ellipse">
              <a:avLst/>
            </a:pr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id-ID">
                <a:solidFill>
                  <a:srgbClr val="FFFFFF"/>
                </a:solidFill>
                <a:latin typeface="Agency FB" panose="020B0503020202020204" pitchFamily="34" charset="0"/>
                <a:cs typeface="+mn-ea"/>
                <a:sym typeface="+mn-lt"/>
              </a:endParaRPr>
            </a:p>
          </p:txBody>
        </p:sp>
        <p:pic>
          <p:nvPicPr>
            <p:cNvPr id="50" name="Picture 17">
              <a:extLst>
                <a:ext uri="{FF2B5EF4-FFF2-40B4-BE49-F238E27FC236}">
                  <a16:creationId xmlns:a16="http://schemas.microsoft.com/office/drawing/2014/main" id="{846A7F3A-B4E5-4B89-BD29-69FA89C4D26C}"/>
                </a:ext>
              </a:extLst>
            </p:cNvPr>
            <p:cNvPicPr>
              <a:picLocks noChangeAspect="1"/>
            </p:cNvPicPr>
            <p:nvPr/>
          </p:nvPicPr>
          <p:blipFill>
            <a:blip r:embed="rId10"/>
            <a:stretch>
              <a:fillRect/>
            </a:stretch>
          </p:blipFill>
          <p:spPr>
            <a:xfrm>
              <a:off x="10545736" y="3247158"/>
              <a:ext cx="371250" cy="506250"/>
            </a:xfrm>
            <a:prstGeom prst="rect">
              <a:avLst/>
            </a:prstGeom>
          </p:spPr>
        </p:pic>
      </p:grpSp>
      <p:sp>
        <p:nvSpPr>
          <p:cNvPr id="59" name="PA_文本框 6">
            <a:extLst>
              <a:ext uri="{FF2B5EF4-FFF2-40B4-BE49-F238E27FC236}">
                <a16:creationId xmlns:a16="http://schemas.microsoft.com/office/drawing/2014/main" id="{443807C3-C1EA-4273-816C-2A3A34955AA2}"/>
              </a:ext>
            </a:extLst>
          </p:cNvPr>
          <p:cNvSpPr txBox="1"/>
          <p:nvPr>
            <p:custDataLst>
              <p:tags r:id="rId2"/>
            </p:custDataLst>
          </p:nvPr>
        </p:nvSpPr>
        <p:spPr>
          <a:xfrm>
            <a:off x="1191408" y="209420"/>
            <a:ext cx="3266292"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产品工艺</a:t>
            </a:r>
          </a:p>
        </p:txBody>
      </p:sp>
      <p:sp>
        <p:nvSpPr>
          <p:cNvPr id="60" name="矩形 59">
            <a:extLst>
              <a:ext uri="{FF2B5EF4-FFF2-40B4-BE49-F238E27FC236}">
                <a16:creationId xmlns:a16="http://schemas.microsoft.com/office/drawing/2014/main" id="{B6EA4DAD-D2CD-42D2-8117-36D8AD5A9E00}"/>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4059E7CE-4A44-48D3-8824-19C16CD280CA}"/>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6D8F60EF-772C-4D44-9250-4EB86768B6DB}"/>
              </a:ext>
            </a:extLst>
          </p:cNvPr>
          <p:cNvSpPr/>
          <p:nvPr/>
        </p:nvSpPr>
        <p:spPr>
          <a:xfrm>
            <a:off x="1199696" y="724571"/>
            <a:ext cx="1999202" cy="307777"/>
          </a:xfrm>
          <a:prstGeom prst="rect">
            <a:avLst/>
          </a:prstGeom>
        </p:spPr>
        <p:txBody>
          <a:bodyPr wrap="none">
            <a:spAutoFit/>
          </a:bodyPr>
          <a:lstStyle/>
          <a:p>
            <a:r>
              <a:rPr lang="en-US" altLang="zh-CN" sz="1400" dirty="0">
                <a:solidFill>
                  <a:schemeClr val="tx1">
                    <a:lumMod val="65000"/>
                    <a:lumOff val="35000"/>
                  </a:schemeClr>
                </a:solidFill>
              </a:rPr>
              <a:t>PRODUCT PROCESS</a:t>
            </a:r>
            <a:endParaRPr lang="zh-CN" altLang="en-US" sz="1400" dirty="0">
              <a:solidFill>
                <a:schemeClr val="tx1">
                  <a:lumMod val="65000"/>
                  <a:lumOff val="35000"/>
                </a:schemeClr>
              </a:solidFill>
            </a:endParaRPr>
          </a:p>
        </p:txBody>
      </p:sp>
      <p:grpSp>
        <p:nvGrpSpPr>
          <p:cNvPr id="63" name="组合 62">
            <a:extLst>
              <a:ext uri="{FF2B5EF4-FFF2-40B4-BE49-F238E27FC236}">
                <a16:creationId xmlns:a16="http://schemas.microsoft.com/office/drawing/2014/main" id="{E573296B-165F-498C-A9BA-C26E830FD2B0}"/>
              </a:ext>
            </a:extLst>
          </p:cNvPr>
          <p:cNvGrpSpPr/>
          <p:nvPr/>
        </p:nvGrpSpPr>
        <p:grpSpPr>
          <a:xfrm>
            <a:off x="0" y="6489700"/>
            <a:ext cx="12192000" cy="259231"/>
            <a:chOff x="0" y="6489700"/>
            <a:chExt cx="12192000" cy="259231"/>
          </a:xfrm>
        </p:grpSpPr>
        <p:sp>
          <p:nvSpPr>
            <p:cNvPr id="64" name="矩形 63">
              <a:extLst>
                <a:ext uri="{FF2B5EF4-FFF2-40B4-BE49-F238E27FC236}">
                  <a16:creationId xmlns:a16="http://schemas.microsoft.com/office/drawing/2014/main" id="{285A4A3F-75F0-4C3A-ADCB-63ECFD849B92}"/>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lumMod val="65000"/>
                      <a:lumOff val="35000"/>
                    </a:schemeClr>
                  </a:solidFill>
                </a:rPr>
                <a:t>Part Two</a:t>
              </a:r>
              <a:endParaRPr lang="zh-CN" altLang="en-US" sz="1100" dirty="0">
                <a:solidFill>
                  <a:schemeClr val="tx1">
                    <a:lumMod val="65000"/>
                    <a:lumOff val="35000"/>
                  </a:schemeClr>
                </a:solidFill>
              </a:endParaRPr>
            </a:p>
          </p:txBody>
        </p:sp>
        <p:cxnSp>
          <p:nvCxnSpPr>
            <p:cNvPr id="65" name="直接连接符 64">
              <a:extLst>
                <a:ext uri="{FF2B5EF4-FFF2-40B4-BE49-F238E27FC236}">
                  <a16:creationId xmlns:a16="http://schemas.microsoft.com/office/drawing/2014/main" id="{7EDB7A10-D1E0-476A-A371-CFBDD102242B}"/>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1953D60E-927B-4A9D-9BA8-4E97DABC54C6}"/>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94073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arn(inVertical)">
                                      <p:cBhvr>
                                        <p:cTn id="7" dur="500"/>
                                        <p:tgtEl>
                                          <p:spTgt spid="63"/>
                                        </p:tgtEl>
                                      </p:cBhvr>
                                    </p:animEffect>
                                  </p:childTnLst>
                                </p:cTn>
                              </p:par>
                              <p:par>
                                <p:cTn id="8" presetID="2" presetClass="entr" presetSubtype="9"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 calcmode="lin" valueType="num">
                                      <p:cBhvr additive="base">
                                        <p:cTn id="10" dur="250" fill="hold"/>
                                        <p:tgtEl>
                                          <p:spTgt spid="61"/>
                                        </p:tgtEl>
                                        <p:attrNameLst>
                                          <p:attrName>ppt_x</p:attrName>
                                        </p:attrNameLst>
                                      </p:cBhvr>
                                      <p:tavLst>
                                        <p:tav tm="0">
                                          <p:val>
                                            <p:strVal val="0-#ppt_w/2"/>
                                          </p:val>
                                        </p:tav>
                                        <p:tav tm="100000">
                                          <p:val>
                                            <p:strVal val="#ppt_x"/>
                                          </p:val>
                                        </p:tav>
                                      </p:tavLst>
                                    </p:anim>
                                    <p:anim calcmode="lin" valueType="num">
                                      <p:cBhvr additive="base">
                                        <p:cTn id="11" dur="250" fill="hold"/>
                                        <p:tgtEl>
                                          <p:spTgt spid="61"/>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60"/>
                                        </p:tgtEl>
                                        <p:attrNameLst>
                                          <p:attrName>style.visibility</p:attrName>
                                        </p:attrNameLst>
                                      </p:cBhvr>
                                      <p:to>
                                        <p:strVal val="visible"/>
                                      </p:to>
                                    </p:set>
                                    <p:anim calcmode="lin" valueType="num">
                                      <p:cBhvr additive="base">
                                        <p:cTn id="14" dur="250" fill="hold"/>
                                        <p:tgtEl>
                                          <p:spTgt spid="60"/>
                                        </p:tgtEl>
                                        <p:attrNameLst>
                                          <p:attrName>ppt_x</p:attrName>
                                        </p:attrNameLst>
                                      </p:cBhvr>
                                      <p:tavLst>
                                        <p:tav tm="0">
                                          <p:val>
                                            <p:strVal val="0-#ppt_w/2"/>
                                          </p:val>
                                        </p:tav>
                                        <p:tav tm="100000">
                                          <p:val>
                                            <p:strVal val="#ppt_x"/>
                                          </p:val>
                                        </p:tav>
                                      </p:tavLst>
                                    </p:anim>
                                    <p:anim calcmode="lin" valueType="num">
                                      <p:cBhvr additive="base">
                                        <p:cTn id="15" dur="250" fill="hold"/>
                                        <p:tgtEl>
                                          <p:spTgt spid="60"/>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500" fill="hold"/>
                                        <p:tgtEl>
                                          <p:spTgt spid="59"/>
                                        </p:tgtEl>
                                        <p:attrNameLst>
                                          <p:attrName>ppt_x</p:attrName>
                                        </p:attrNameLst>
                                      </p:cBhvr>
                                      <p:tavLst>
                                        <p:tav tm="0">
                                          <p:val>
                                            <p:strVal val="#ppt_x-.2"/>
                                          </p:val>
                                        </p:tav>
                                        <p:tav tm="100000">
                                          <p:val>
                                            <p:strVal val="#ppt_x"/>
                                          </p:val>
                                        </p:tav>
                                      </p:tavLst>
                                    </p:anim>
                                    <p:anim calcmode="lin" valueType="num">
                                      <p:cBhvr>
                                        <p:cTn id="20" dur="500" fill="hold"/>
                                        <p:tgtEl>
                                          <p:spTgt spid="59"/>
                                        </p:tgtEl>
                                        <p:attrNameLst>
                                          <p:attrName>ppt_y</p:attrName>
                                        </p:attrNameLst>
                                      </p:cBhvr>
                                      <p:tavLst>
                                        <p:tav tm="0">
                                          <p:val>
                                            <p:strVal val="#ppt_y"/>
                                          </p:val>
                                        </p:tav>
                                        <p:tav tm="100000">
                                          <p:val>
                                            <p:strVal val="#ppt_y"/>
                                          </p:val>
                                        </p:tav>
                                      </p:tavLst>
                                    </p:anim>
                                    <p:animEffect transition="in" filter="wipe(right)" prLst="gradientSize: 0.1">
                                      <p:cBhvr>
                                        <p:cTn id="21" dur="500"/>
                                        <p:tgtEl>
                                          <p:spTgt spid="59"/>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wipe(right)">
                                      <p:cBhvr>
                                        <p:cTn id="24" dur="500"/>
                                        <p:tgtEl>
                                          <p:spTgt spid="62"/>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par>
                          <p:cTn id="29" fill="hold">
                            <p:stCondLst>
                              <p:cond delay="1500"/>
                            </p:stCondLst>
                            <p:childTnLst>
                              <p:par>
                                <p:cTn id="30" presetID="49" presetClass="entr" presetSubtype="0" decel="100000"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 calcmode="lin" valueType="num">
                                      <p:cBhvr>
                                        <p:cTn id="34" dur="500" fill="hold"/>
                                        <p:tgtEl>
                                          <p:spTgt spid="33"/>
                                        </p:tgtEl>
                                        <p:attrNameLst>
                                          <p:attrName>style.rotation</p:attrName>
                                        </p:attrNameLst>
                                      </p:cBhvr>
                                      <p:tavLst>
                                        <p:tav tm="0">
                                          <p:val>
                                            <p:fltVal val="360"/>
                                          </p:val>
                                        </p:tav>
                                        <p:tav tm="100000">
                                          <p:val>
                                            <p:fltVal val="0"/>
                                          </p:val>
                                        </p:tav>
                                      </p:tavLst>
                                    </p:anim>
                                    <p:animEffect transition="in" filter="fade">
                                      <p:cBhvr>
                                        <p:cTn id="35" dur="500"/>
                                        <p:tgtEl>
                                          <p:spTgt spid="33"/>
                                        </p:tgtEl>
                                      </p:cBhvr>
                                    </p:animEffect>
                                  </p:childTnLst>
                                </p:cTn>
                              </p:par>
                            </p:childTnLst>
                          </p:cTn>
                        </p:par>
                        <p:par>
                          <p:cTn id="36" fill="hold">
                            <p:stCondLst>
                              <p:cond delay="2000"/>
                            </p:stCondLst>
                            <p:childTnLst>
                              <p:par>
                                <p:cTn id="37" presetID="22" presetClass="entr" presetSubtype="1"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up)">
                                      <p:cBhvr>
                                        <p:cTn id="39" dur="500"/>
                                        <p:tgtEl>
                                          <p:spTgt spid="3"/>
                                        </p:tgtEl>
                                      </p:cBhvr>
                                    </p:animEffect>
                                  </p:childTnLst>
                                </p:cTn>
                              </p:par>
                            </p:childTnLst>
                          </p:cTn>
                        </p:par>
                        <p:par>
                          <p:cTn id="40" fill="hold">
                            <p:stCondLst>
                              <p:cond delay="2500"/>
                            </p:stCondLst>
                            <p:childTnLst>
                              <p:par>
                                <p:cTn id="41" presetID="22" presetClass="entr" presetSubtype="1"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up)">
                                      <p:cBhvr>
                                        <p:cTn id="43" dur="500"/>
                                        <p:tgtEl>
                                          <p:spTgt spid="6"/>
                                        </p:tgtEl>
                                      </p:cBhvr>
                                    </p:animEffect>
                                  </p:childTnLst>
                                </p:cTn>
                              </p:par>
                            </p:childTnLst>
                          </p:cTn>
                        </p:par>
                        <p:par>
                          <p:cTn id="44" fill="hold">
                            <p:stCondLst>
                              <p:cond delay="3000"/>
                            </p:stCondLst>
                            <p:childTnLst>
                              <p:par>
                                <p:cTn id="45" presetID="22" presetClass="entr" presetSubtype="1"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up)">
                                      <p:cBhvr>
                                        <p:cTn id="47" dur="500"/>
                                        <p:tgtEl>
                                          <p:spTgt spid="7"/>
                                        </p:tgtEl>
                                      </p:cBhvr>
                                    </p:animEffect>
                                  </p:childTnLst>
                                </p:cTn>
                              </p:par>
                            </p:childTnLst>
                          </p:cTn>
                        </p:par>
                        <p:par>
                          <p:cTn id="48" fill="hold">
                            <p:stCondLst>
                              <p:cond delay="3500"/>
                            </p:stCondLst>
                            <p:childTnLst>
                              <p:par>
                                <p:cTn id="49" presetID="49" presetClass="entr" presetSubtype="0" decel="100000"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 calcmode="lin" valueType="num">
                                      <p:cBhvr>
                                        <p:cTn id="53" dur="500" fill="hold"/>
                                        <p:tgtEl>
                                          <p:spTgt spid="36"/>
                                        </p:tgtEl>
                                        <p:attrNameLst>
                                          <p:attrName>style.rotation</p:attrName>
                                        </p:attrNameLst>
                                      </p:cBhvr>
                                      <p:tavLst>
                                        <p:tav tm="0">
                                          <p:val>
                                            <p:fltVal val="360"/>
                                          </p:val>
                                        </p:tav>
                                        <p:tav tm="100000">
                                          <p:val>
                                            <p:fltVal val="0"/>
                                          </p:val>
                                        </p:tav>
                                      </p:tavLst>
                                    </p:anim>
                                    <p:animEffect transition="in" filter="fade">
                                      <p:cBhvr>
                                        <p:cTn id="54" dur="500"/>
                                        <p:tgtEl>
                                          <p:spTgt spid="36"/>
                                        </p:tgtEl>
                                      </p:cBhvr>
                                    </p:animEffect>
                                  </p:childTnLst>
                                </p:cTn>
                              </p:par>
                            </p:childTnLst>
                          </p:cTn>
                        </p:par>
                        <p:par>
                          <p:cTn id="55" fill="hold">
                            <p:stCondLst>
                              <p:cond delay="4000"/>
                            </p:stCondLst>
                            <p:childTnLst>
                              <p:par>
                                <p:cTn id="56" presetID="22" presetClass="entr" presetSubtype="4" fill="hold"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down)">
                                      <p:cBhvr>
                                        <p:cTn id="58" dur="500"/>
                                        <p:tgtEl>
                                          <p:spTgt spid="8"/>
                                        </p:tgtEl>
                                      </p:cBhvr>
                                    </p:animEffect>
                                  </p:childTnLst>
                                </p:cTn>
                              </p:par>
                            </p:childTnLst>
                          </p:cTn>
                        </p:par>
                        <p:par>
                          <p:cTn id="59" fill="hold">
                            <p:stCondLst>
                              <p:cond delay="4500"/>
                            </p:stCondLst>
                            <p:childTnLst>
                              <p:par>
                                <p:cTn id="60" presetID="22" presetClass="entr" presetSubtype="1" fill="hold" grpId="0" nodeType="after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up)">
                                      <p:cBhvr>
                                        <p:cTn id="62" dur="500"/>
                                        <p:tgtEl>
                                          <p:spTgt spid="11"/>
                                        </p:tgtEl>
                                      </p:cBhvr>
                                    </p:animEffect>
                                  </p:childTnLst>
                                </p:cTn>
                              </p:par>
                            </p:childTnLst>
                          </p:cTn>
                        </p:par>
                        <p:par>
                          <p:cTn id="63" fill="hold">
                            <p:stCondLst>
                              <p:cond delay="5000"/>
                            </p:stCondLst>
                            <p:childTnLst>
                              <p:par>
                                <p:cTn id="64" presetID="22" presetClass="entr" presetSubtype="1" fill="hold" grpId="0" nodeType="after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up)">
                                      <p:cBhvr>
                                        <p:cTn id="66" dur="500"/>
                                        <p:tgtEl>
                                          <p:spTgt spid="12"/>
                                        </p:tgtEl>
                                      </p:cBhvr>
                                    </p:animEffect>
                                  </p:childTnLst>
                                </p:cTn>
                              </p:par>
                            </p:childTnLst>
                          </p:cTn>
                        </p:par>
                        <p:par>
                          <p:cTn id="67" fill="hold">
                            <p:stCondLst>
                              <p:cond delay="5500"/>
                            </p:stCondLst>
                            <p:childTnLst>
                              <p:par>
                                <p:cTn id="68" presetID="49" presetClass="entr" presetSubtype="0" decel="100000" fill="hold" nodeType="afterEffect">
                                  <p:stCondLst>
                                    <p:cond delay="0"/>
                                  </p:stCondLst>
                                  <p:childTnLst>
                                    <p:set>
                                      <p:cBhvr>
                                        <p:cTn id="69" dur="1" fill="hold">
                                          <p:stCondLst>
                                            <p:cond delay="0"/>
                                          </p:stCondLst>
                                        </p:cTn>
                                        <p:tgtEl>
                                          <p:spTgt spid="39"/>
                                        </p:tgtEl>
                                        <p:attrNameLst>
                                          <p:attrName>style.visibility</p:attrName>
                                        </p:attrNameLst>
                                      </p:cBhvr>
                                      <p:to>
                                        <p:strVal val="visible"/>
                                      </p:to>
                                    </p:set>
                                    <p:anim calcmode="lin" valueType="num">
                                      <p:cBhvr>
                                        <p:cTn id="70" dur="500" fill="hold"/>
                                        <p:tgtEl>
                                          <p:spTgt spid="39"/>
                                        </p:tgtEl>
                                        <p:attrNameLst>
                                          <p:attrName>ppt_w</p:attrName>
                                        </p:attrNameLst>
                                      </p:cBhvr>
                                      <p:tavLst>
                                        <p:tav tm="0">
                                          <p:val>
                                            <p:fltVal val="0"/>
                                          </p:val>
                                        </p:tav>
                                        <p:tav tm="100000">
                                          <p:val>
                                            <p:strVal val="#ppt_w"/>
                                          </p:val>
                                        </p:tav>
                                      </p:tavLst>
                                    </p:anim>
                                    <p:anim calcmode="lin" valueType="num">
                                      <p:cBhvr>
                                        <p:cTn id="71" dur="500" fill="hold"/>
                                        <p:tgtEl>
                                          <p:spTgt spid="39"/>
                                        </p:tgtEl>
                                        <p:attrNameLst>
                                          <p:attrName>ppt_h</p:attrName>
                                        </p:attrNameLst>
                                      </p:cBhvr>
                                      <p:tavLst>
                                        <p:tav tm="0">
                                          <p:val>
                                            <p:fltVal val="0"/>
                                          </p:val>
                                        </p:tav>
                                        <p:tav tm="100000">
                                          <p:val>
                                            <p:strVal val="#ppt_h"/>
                                          </p:val>
                                        </p:tav>
                                      </p:tavLst>
                                    </p:anim>
                                    <p:anim calcmode="lin" valueType="num">
                                      <p:cBhvr>
                                        <p:cTn id="72" dur="500" fill="hold"/>
                                        <p:tgtEl>
                                          <p:spTgt spid="39"/>
                                        </p:tgtEl>
                                        <p:attrNameLst>
                                          <p:attrName>style.rotation</p:attrName>
                                        </p:attrNameLst>
                                      </p:cBhvr>
                                      <p:tavLst>
                                        <p:tav tm="0">
                                          <p:val>
                                            <p:fltVal val="360"/>
                                          </p:val>
                                        </p:tav>
                                        <p:tav tm="100000">
                                          <p:val>
                                            <p:fltVal val="0"/>
                                          </p:val>
                                        </p:tav>
                                      </p:tavLst>
                                    </p:anim>
                                    <p:animEffect transition="in" filter="fade">
                                      <p:cBhvr>
                                        <p:cTn id="73" dur="500"/>
                                        <p:tgtEl>
                                          <p:spTgt spid="39"/>
                                        </p:tgtEl>
                                      </p:cBhvr>
                                    </p:animEffect>
                                  </p:childTnLst>
                                </p:cTn>
                              </p:par>
                            </p:childTnLst>
                          </p:cTn>
                        </p:par>
                        <p:par>
                          <p:cTn id="74" fill="hold">
                            <p:stCondLst>
                              <p:cond delay="6000"/>
                            </p:stCondLst>
                            <p:childTnLst>
                              <p:par>
                                <p:cTn id="75" presetID="22" presetClass="entr" presetSubtype="1" fill="hold"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up)">
                                      <p:cBhvr>
                                        <p:cTn id="77" dur="500"/>
                                        <p:tgtEl>
                                          <p:spTgt spid="13"/>
                                        </p:tgtEl>
                                      </p:cBhvr>
                                    </p:animEffect>
                                  </p:childTnLst>
                                </p:cTn>
                              </p:par>
                            </p:childTnLst>
                          </p:cTn>
                        </p:par>
                        <p:par>
                          <p:cTn id="78" fill="hold">
                            <p:stCondLst>
                              <p:cond delay="6500"/>
                            </p:stCondLst>
                            <p:childTnLst>
                              <p:par>
                                <p:cTn id="79" presetID="22" presetClass="entr" presetSubtype="1"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wipe(up)">
                                      <p:cBhvr>
                                        <p:cTn id="81" dur="500"/>
                                        <p:tgtEl>
                                          <p:spTgt spid="16"/>
                                        </p:tgtEl>
                                      </p:cBhvr>
                                    </p:animEffect>
                                  </p:childTnLst>
                                </p:cTn>
                              </p:par>
                            </p:childTnLst>
                          </p:cTn>
                        </p:par>
                        <p:par>
                          <p:cTn id="82" fill="hold">
                            <p:stCondLst>
                              <p:cond delay="7000"/>
                            </p:stCondLst>
                            <p:childTnLst>
                              <p:par>
                                <p:cTn id="83" presetID="22" presetClass="entr" presetSubtype="1"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wipe(up)">
                                      <p:cBhvr>
                                        <p:cTn id="85" dur="500"/>
                                        <p:tgtEl>
                                          <p:spTgt spid="17"/>
                                        </p:tgtEl>
                                      </p:cBhvr>
                                    </p:animEffect>
                                  </p:childTnLst>
                                </p:cTn>
                              </p:par>
                            </p:childTnLst>
                          </p:cTn>
                        </p:par>
                        <p:par>
                          <p:cTn id="86" fill="hold">
                            <p:stCondLst>
                              <p:cond delay="7500"/>
                            </p:stCondLst>
                            <p:childTnLst>
                              <p:par>
                                <p:cTn id="87" presetID="49" presetClass="entr" presetSubtype="0" decel="100000" fill="hold" nodeType="afterEffect">
                                  <p:stCondLst>
                                    <p:cond delay="0"/>
                                  </p:stCondLst>
                                  <p:childTnLst>
                                    <p:set>
                                      <p:cBhvr>
                                        <p:cTn id="88" dur="1" fill="hold">
                                          <p:stCondLst>
                                            <p:cond delay="0"/>
                                          </p:stCondLst>
                                        </p:cTn>
                                        <p:tgtEl>
                                          <p:spTgt spid="42"/>
                                        </p:tgtEl>
                                        <p:attrNameLst>
                                          <p:attrName>style.visibility</p:attrName>
                                        </p:attrNameLst>
                                      </p:cBhvr>
                                      <p:to>
                                        <p:strVal val="visible"/>
                                      </p:to>
                                    </p:set>
                                    <p:anim calcmode="lin" valueType="num">
                                      <p:cBhvr>
                                        <p:cTn id="89" dur="500" fill="hold"/>
                                        <p:tgtEl>
                                          <p:spTgt spid="42"/>
                                        </p:tgtEl>
                                        <p:attrNameLst>
                                          <p:attrName>ppt_w</p:attrName>
                                        </p:attrNameLst>
                                      </p:cBhvr>
                                      <p:tavLst>
                                        <p:tav tm="0">
                                          <p:val>
                                            <p:fltVal val="0"/>
                                          </p:val>
                                        </p:tav>
                                        <p:tav tm="100000">
                                          <p:val>
                                            <p:strVal val="#ppt_w"/>
                                          </p:val>
                                        </p:tav>
                                      </p:tavLst>
                                    </p:anim>
                                    <p:anim calcmode="lin" valueType="num">
                                      <p:cBhvr>
                                        <p:cTn id="90" dur="500" fill="hold"/>
                                        <p:tgtEl>
                                          <p:spTgt spid="42"/>
                                        </p:tgtEl>
                                        <p:attrNameLst>
                                          <p:attrName>ppt_h</p:attrName>
                                        </p:attrNameLst>
                                      </p:cBhvr>
                                      <p:tavLst>
                                        <p:tav tm="0">
                                          <p:val>
                                            <p:fltVal val="0"/>
                                          </p:val>
                                        </p:tav>
                                        <p:tav tm="100000">
                                          <p:val>
                                            <p:strVal val="#ppt_h"/>
                                          </p:val>
                                        </p:tav>
                                      </p:tavLst>
                                    </p:anim>
                                    <p:anim calcmode="lin" valueType="num">
                                      <p:cBhvr>
                                        <p:cTn id="91" dur="500" fill="hold"/>
                                        <p:tgtEl>
                                          <p:spTgt spid="42"/>
                                        </p:tgtEl>
                                        <p:attrNameLst>
                                          <p:attrName>style.rotation</p:attrName>
                                        </p:attrNameLst>
                                      </p:cBhvr>
                                      <p:tavLst>
                                        <p:tav tm="0">
                                          <p:val>
                                            <p:fltVal val="360"/>
                                          </p:val>
                                        </p:tav>
                                        <p:tav tm="100000">
                                          <p:val>
                                            <p:fltVal val="0"/>
                                          </p:val>
                                        </p:tav>
                                      </p:tavLst>
                                    </p:anim>
                                    <p:animEffect transition="in" filter="fade">
                                      <p:cBhvr>
                                        <p:cTn id="92" dur="500"/>
                                        <p:tgtEl>
                                          <p:spTgt spid="42"/>
                                        </p:tgtEl>
                                      </p:cBhvr>
                                    </p:animEffect>
                                  </p:childTnLst>
                                </p:cTn>
                              </p:par>
                            </p:childTnLst>
                          </p:cTn>
                        </p:par>
                        <p:par>
                          <p:cTn id="93" fill="hold">
                            <p:stCondLst>
                              <p:cond delay="8000"/>
                            </p:stCondLst>
                            <p:childTnLst>
                              <p:par>
                                <p:cTn id="94" presetID="22" presetClass="entr" presetSubtype="4" fill="hold" nodeType="after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wipe(down)">
                                      <p:cBhvr>
                                        <p:cTn id="96" dur="500"/>
                                        <p:tgtEl>
                                          <p:spTgt spid="18"/>
                                        </p:tgtEl>
                                      </p:cBhvr>
                                    </p:animEffect>
                                  </p:childTnLst>
                                </p:cTn>
                              </p:par>
                            </p:childTnLst>
                          </p:cTn>
                        </p:par>
                        <p:par>
                          <p:cTn id="97" fill="hold">
                            <p:stCondLst>
                              <p:cond delay="8500"/>
                            </p:stCondLst>
                            <p:childTnLst>
                              <p:par>
                                <p:cTn id="98" presetID="22" presetClass="entr" presetSubtype="1" fill="hold" grpId="0" nodeType="after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up)">
                                      <p:cBhvr>
                                        <p:cTn id="100" dur="500"/>
                                        <p:tgtEl>
                                          <p:spTgt spid="21"/>
                                        </p:tgtEl>
                                      </p:cBhvr>
                                    </p:animEffect>
                                  </p:childTnLst>
                                </p:cTn>
                              </p:par>
                            </p:childTnLst>
                          </p:cTn>
                        </p:par>
                        <p:par>
                          <p:cTn id="101" fill="hold">
                            <p:stCondLst>
                              <p:cond delay="9000"/>
                            </p:stCondLst>
                            <p:childTnLst>
                              <p:par>
                                <p:cTn id="102" presetID="22" presetClass="entr" presetSubtype="1" fill="hold" grpId="0" nodeType="after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wipe(up)">
                                      <p:cBhvr>
                                        <p:cTn id="104" dur="500"/>
                                        <p:tgtEl>
                                          <p:spTgt spid="22"/>
                                        </p:tgtEl>
                                      </p:cBhvr>
                                    </p:animEffect>
                                  </p:childTnLst>
                                </p:cTn>
                              </p:par>
                            </p:childTnLst>
                          </p:cTn>
                        </p:par>
                        <p:par>
                          <p:cTn id="105" fill="hold">
                            <p:stCondLst>
                              <p:cond delay="9500"/>
                            </p:stCondLst>
                            <p:childTnLst>
                              <p:par>
                                <p:cTn id="106" presetID="49" presetClass="entr" presetSubtype="0" decel="100000" fill="hold" nodeType="afterEffect">
                                  <p:stCondLst>
                                    <p:cond delay="0"/>
                                  </p:stCondLst>
                                  <p:childTnLst>
                                    <p:set>
                                      <p:cBhvr>
                                        <p:cTn id="107" dur="1" fill="hold">
                                          <p:stCondLst>
                                            <p:cond delay="0"/>
                                          </p:stCondLst>
                                        </p:cTn>
                                        <p:tgtEl>
                                          <p:spTgt spid="45"/>
                                        </p:tgtEl>
                                        <p:attrNameLst>
                                          <p:attrName>style.visibility</p:attrName>
                                        </p:attrNameLst>
                                      </p:cBhvr>
                                      <p:to>
                                        <p:strVal val="visible"/>
                                      </p:to>
                                    </p:set>
                                    <p:anim calcmode="lin" valueType="num">
                                      <p:cBhvr>
                                        <p:cTn id="108" dur="500" fill="hold"/>
                                        <p:tgtEl>
                                          <p:spTgt spid="45"/>
                                        </p:tgtEl>
                                        <p:attrNameLst>
                                          <p:attrName>ppt_w</p:attrName>
                                        </p:attrNameLst>
                                      </p:cBhvr>
                                      <p:tavLst>
                                        <p:tav tm="0">
                                          <p:val>
                                            <p:fltVal val="0"/>
                                          </p:val>
                                        </p:tav>
                                        <p:tav tm="100000">
                                          <p:val>
                                            <p:strVal val="#ppt_w"/>
                                          </p:val>
                                        </p:tav>
                                      </p:tavLst>
                                    </p:anim>
                                    <p:anim calcmode="lin" valueType="num">
                                      <p:cBhvr>
                                        <p:cTn id="109" dur="500" fill="hold"/>
                                        <p:tgtEl>
                                          <p:spTgt spid="45"/>
                                        </p:tgtEl>
                                        <p:attrNameLst>
                                          <p:attrName>ppt_h</p:attrName>
                                        </p:attrNameLst>
                                      </p:cBhvr>
                                      <p:tavLst>
                                        <p:tav tm="0">
                                          <p:val>
                                            <p:fltVal val="0"/>
                                          </p:val>
                                        </p:tav>
                                        <p:tav tm="100000">
                                          <p:val>
                                            <p:strVal val="#ppt_h"/>
                                          </p:val>
                                        </p:tav>
                                      </p:tavLst>
                                    </p:anim>
                                    <p:anim calcmode="lin" valueType="num">
                                      <p:cBhvr>
                                        <p:cTn id="110" dur="500" fill="hold"/>
                                        <p:tgtEl>
                                          <p:spTgt spid="45"/>
                                        </p:tgtEl>
                                        <p:attrNameLst>
                                          <p:attrName>style.rotation</p:attrName>
                                        </p:attrNameLst>
                                      </p:cBhvr>
                                      <p:tavLst>
                                        <p:tav tm="0">
                                          <p:val>
                                            <p:fltVal val="360"/>
                                          </p:val>
                                        </p:tav>
                                        <p:tav tm="100000">
                                          <p:val>
                                            <p:fltVal val="0"/>
                                          </p:val>
                                        </p:tav>
                                      </p:tavLst>
                                    </p:anim>
                                    <p:animEffect transition="in" filter="fade">
                                      <p:cBhvr>
                                        <p:cTn id="111" dur="500"/>
                                        <p:tgtEl>
                                          <p:spTgt spid="45"/>
                                        </p:tgtEl>
                                      </p:cBhvr>
                                    </p:animEffect>
                                  </p:childTnLst>
                                </p:cTn>
                              </p:par>
                            </p:childTnLst>
                          </p:cTn>
                        </p:par>
                        <p:par>
                          <p:cTn id="112" fill="hold">
                            <p:stCondLst>
                              <p:cond delay="10000"/>
                            </p:stCondLst>
                            <p:childTnLst>
                              <p:par>
                                <p:cTn id="113" presetID="22" presetClass="entr" presetSubtype="1" fill="hold" nodeType="afterEffect">
                                  <p:stCondLst>
                                    <p:cond delay="0"/>
                                  </p:stCondLst>
                                  <p:childTnLst>
                                    <p:set>
                                      <p:cBhvr>
                                        <p:cTn id="114" dur="1" fill="hold">
                                          <p:stCondLst>
                                            <p:cond delay="0"/>
                                          </p:stCondLst>
                                        </p:cTn>
                                        <p:tgtEl>
                                          <p:spTgt spid="23"/>
                                        </p:tgtEl>
                                        <p:attrNameLst>
                                          <p:attrName>style.visibility</p:attrName>
                                        </p:attrNameLst>
                                      </p:cBhvr>
                                      <p:to>
                                        <p:strVal val="visible"/>
                                      </p:to>
                                    </p:set>
                                    <p:animEffect transition="in" filter="wipe(up)">
                                      <p:cBhvr>
                                        <p:cTn id="115" dur="500"/>
                                        <p:tgtEl>
                                          <p:spTgt spid="23"/>
                                        </p:tgtEl>
                                      </p:cBhvr>
                                    </p:animEffect>
                                  </p:childTnLst>
                                </p:cTn>
                              </p:par>
                            </p:childTnLst>
                          </p:cTn>
                        </p:par>
                        <p:par>
                          <p:cTn id="116" fill="hold">
                            <p:stCondLst>
                              <p:cond delay="10500"/>
                            </p:stCondLst>
                            <p:childTnLst>
                              <p:par>
                                <p:cTn id="117" presetID="22" presetClass="entr" presetSubtype="1" fill="hold" grpId="0" nodeType="after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wipe(up)">
                                      <p:cBhvr>
                                        <p:cTn id="119" dur="500"/>
                                        <p:tgtEl>
                                          <p:spTgt spid="26"/>
                                        </p:tgtEl>
                                      </p:cBhvr>
                                    </p:animEffect>
                                  </p:childTnLst>
                                </p:cTn>
                              </p:par>
                            </p:childTnLst>
                          </p:cTn>
                        </p:par>
                        <p:par>
                          <p:cTn id="120" fill="hold">
                            <p:stCondLst>
                              <p:cond delay="11000"/>
                            </p:stCondLst>
                            <p:childTnLst>
                              <p:par>
                                <p:cTn id="121" presetID="22" presetClass="entr" presetSubtype="1" fill="hold" grpId="0" nodeType="afterEffect">
                                  <p:stCondLst>
                                    <p:cond delay="0"/>
                                  </p:stCondLst>
                                  <p:childTnLst>
                                    <p:set>
                                      <p:cBhvr>
                                        <p:cTn id="122" dur="1" fill="hold">
                                          <p:stCondLst>
                                            <p:cond delay="0"/>
                                          </p:stCondLst>
                                        </p:cTn>
                                        <p:tgtEl>
                                          <p:spTgt spid="27"/>
                                        </p:tgtEl>
                                        <p:attrNameLst>
                                          <p:attrName>style.visibility</p:attrName>
                                        </p:attrNameLst>
                                      </p:cBhvr>
                                      <p:to>
                                        <p:strVal val="visible"/>
                                      </p:to>
                                    </p:set>
                                    <p:animEffect transition="in" filter="wipe(up)">
                                      <p:cBhvr>
                                        <p:cTn id="123" dur="500"/>
                                        <p:tgtEl>
                                          <p:spTgt spid="27"/>
                                        </p:tgtEl>
                                      </p:cBhvr>
                                    </p:animEffect>
                                  </p:childTnLst>
                                </p:cTn>
                              </p:par>
                            </p:childTnLst>
                          </p:cTn>
                        </p:par>
                        <p:par>
                          <p:cTn id="124" fill="hold">
                            <p:stCondLst>
                              <p:cond delay="11500"/>
                            </p:stCondLst>
                            <p:childTnLst>
                              <p:par>
                                <p:cTn id="125" presetID="49" presetClass="entr" presetSubtype="0" decel="100000" fill="hold" nodeType="afterEffect">
                                  <p:stCondLst>
                                    <p:cond delay="0"/>
                                  </p:stCondLst>
                                  <p:childTnLst>
                                    <p:set>
                                      <p:cBhvr>
                                        <p:cTn id="126" dur="1" fill="hold">
                                          <p:stCondLst>
                                            <p:cond delay="0"/>
                                          </p:stCondLst>
                                        </p:cTn>
                                        <p:tgtEl>
                                          <p:spTgt spid="48"/>
                                        </p:tgtEl>
                                        <p:attrNameLst>
                                          <p:attrName>style.visibility</p:attrName>
                                        </p:attrNameLst>
                                      </p:cBhvr>
                                      <p:to>
                                        <p:strVal val="visible"/>
                                      </p:to>
                                    </p:set>
                                    <p:anim calcmode="lin" valueType="num">
                                      <p:cBhvr>
                                        <p:cTn id="127" dur="500" fill="hold"/>
                                        <p:tgtEl>
                                          <p:spTgt spid="48"/>
                                        </p:tgtEl>
                                        <p:attrNameLst>
                                          <p:attrName>ppt_w</p:attrName>
                                        </p:attrNameLst>
                                      </p:cBhvr>
                                      <p:tavLst>
                                        <p:tav tm="0">
                                          <p:val>
                                            <p:fltVal val="0"/>
                                          </p:val>
                                        </p:tav>
                                        <p:tav tm="100000">
                                          <p:val>
                                            <p:strVal val="#ppt_w"/>
                                          </p:val>
                                        </p:tav>
                                      </p:tavLst>
                                    </p:anim>
                                    <p:anim calcmode="lin" valueType="num">
                                      <p:cBhvr>
                                        <p:cTn id="128" dur="500" fill="hold"/>
                                        <p:tgtEl>
                                          <p:spTgt spid="48"/>
                                        </p:tgtEl>
                                        <p:attrNameLst>
                                          <p:attrName>ppt_h</p:attrName>
                                        </p:attrNameLst>
                                      </p:cBhvr>
                                      <p:tavLst>
                                        <p:tav tm="0">
                                          <p:val>
                                            <p:fltVal val="0"/>
                                          </p:val>
                                        </p:tav>
                                        <p:tav tm="100000">
                                          <p:val>
                                            <p:strVal val="#ppt_h"/>
                                          </p:val>
                                        </p:tav>
                                      </p:tavLst>
                                    </p:anim>
                                    <p:anim calcmode="lin" valueType="num">
                                      <p:cBhvr>
                                        <p:cTn id="129" dur="500" fill="hold"/>
                                        <p:tgtEl>
                                          <p:spTgt spid="48"/>
                                        </p:tgtEl>
                                        <p:attrNameLst>
                                          <p:attrName>style.rotation</p:attrName>
                                        </p:attrNameLst>
                                      </p:cBhvr>
                                      <p:tavLst>
                                        <p:tav tm="0">
                                          <p:val>
                                            <p:fltVal val="360"/>
                                          </p:val>
                                        </p:tav>
                                        <p:tav tm="100000">
                                          <p:val>
                                            <p:fltVal val="0"/>
                                          </p:val>
                                        </p:tav>
                                      </p:tavLst>
                                    </p:anim>
                                    <p:animEffect transition="in" filter="fade">
                                      <p:cBhvr>
                                        <p:cTn id="130" dur="500"/>
                                        <p:tgtEl>
                                          <p:spTgt spid="48"/>
                                        </p:tgtEl>
                                      </p:cBhvr>
                                    </p:animEffect>
                                  </p:childTnLst>
                                </p:cTn>
                              </p:par>
                            </p:childTnLst>
                          </p:cTn>
                        </p:par>
                        <p:par>
                          <p:cTn id="131" fill="hold">
                            <p:stCondLst>
                              <p:cond delay="12000"/>
                            </p:stCondLst>
                            <p:childTnLst>
                              <p:par>
                                <p:cTn id="132" presetID="22" presetClass="entr" presetSubtype="4" fill="hold" nodeType="afterEffect">
                                  <p:stCondLst>
                                    <p:cond delay="0"/>
                                  </p:stCondLst>
                                  <p:childTnLst>
                                    <p:set>
                                      <p:cBhvr>
                                        <p:cTn id="133" dur="1" fill="hold">
                                          <p:stCondLst>
                                            <p:cond delay="0"/>
                                          </p:stCondLst>
                                        </p:cTn>
                                        <p:tgtEl>
                                          <p:spTgt spid="28"/>
                                        </p:tgtEl>
                                        <p:attrNameLst>
                                          <p:attrName>style.visibility</p:attrName>
                                        </p:attrNameLst>
                                      </p:cBhvr>
                                      <p:to>
                                        <p:strVal val="visible"/>
                                      </p:to>
                                    </p:set>
                                    <p:animEffect transition="in" filter="wipe(down)">
                                      <p:cBhvr>
                                        <p:cTn id="134" dur="500"/>
                                        <p:tgtEl>
                                          <p:spTgt spid="28"/>
                                        </p:tgtEl>
                                      </p:cBhvr>
                                    </p:animEffect>
                                  </p:childTnLst>
                                </p:cTn>
                              </p:par>
                            </p:childTnLst>
                          </p:cTn>
                        </p:par>
                        <p:par>
                          <p:cTn id="135" fill="hold">
                            <p:stCondLst>
                              <p:cond delay="12500"/>
                            </p:stCondLst>
                            <p:childTnLst>
                              <p:par>
                                <p:cTn id="136" presetID="22" presetClass="entr" presetSubtype="1" fill="hold" grpId="0" nodeType="afterEffect">
                                  <p:stCondLst>
                                    <p:cond delay="0"/>
                                  </p:stCondLst>
                                  <p:childTnLst>
                                    <p:set>
                                      <p:cBhvr>
                                        <p:cTn id="137" dur="1" fill="hold">
                                          <p:stCondLst>
                                            <p:cond delay="0"/>
                                          </p:stCondLst>
                                        </p:cTn>
                                        <p:tgtEl>
                                          <p:spTgt spid="31"/>
                                        </p:tgtEl>
                                        <p:attrNameLst>
                                          <p:attrName>style.visibility</p:attrName>
                                        </p:attrNameLst>
                                      </p:cBhvr>
                                      <p:to>
                                        <p:strVal val="visible"/>
                                      </p:to>
                                    </p:set>
                                    <p:animEffect transition="in" filter="wipe(up)">
                                      <p:cBhvr>
                                        <p:cTn id="138" dur="500"/>
                                        <p:tgtEl>
                                          <p:spTgt spid="31"/>
                                        </p:tgtEl>
                                      </p:cBhvr>
                                    </p:animEffect>
                                  </p:childTnLst>
                                </p:cTn>
                              </p:par>
                            </p:childTnLst>
                          </p:cTn>
                        </p:par>
                        <p:par>
                          <p:cTn id="139" fill="hold">
                            <p:stCondLst>
                              <p:cond delay="13000"/>
                            </p:stCondLst>
                            <p:childTnLst>
                              <p:par>
                                <p:cTn id="140" presetID="22" presetClass="entr" presetSubtype="1" fill="hold" grpId="0" nodeType="after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wipe(up)">
                                      <p:cBhvr>
                                        <p:cTn id="14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p:bldP spid="16" grpId="0"/>
      <p:bldP spid="17" grpId="0"/>
      <p:bldP spid="21" grpId="0"/>
      <p:bldP spid="22" grpId="0"/>
      <p:bldP spid="26" grpId="0"/>
      <p:bldP spid="27" grpId="0"/>
      <p:bldP spid="31" grpId="0"/>
      <p:bldP spid="32" grpId="0"/>
      <p:bldP spid="59" grpId="0"/>
      <p:bldP spid="60" grpId="0" animBg="1"/>
      <p:bldP spid="61" grpId="0" animBg="1"/>
      <p:bldP spid="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18C4840F-84AC-4A54-9AAE-4382227C873F}"/>
              </a:ext>
            </a:extLst>
          </p:cNvPr>
          <p:cNvSpPr txBox="1"/>
          <p:nvPr/>
        </p:nvSpPr>
        <p:spPr>
          <a:xfrm>
            <a:off x="1551939" y="1682998"/>
            <a:ext cx="979582" cy="304157"/>
          </a:xfrm>
          <a:prstGeom prst="rect">
            <a:avLst/>
          </a:prstGeom>
          <a:noFill/>
        </p:spPr>
        <p:txBody>
          <a:bodyPr wrap="none" rtlCol="0">
            <a:spAutoFit/>
          </a:bodyPr>
          <a:lstStyle/>
          <a:p>
            <a:r>
              <a:rPr lang="en-US" altLang="zh-CN" sz="1600" b="1" dirty="0">
                <a:solidFill>
                  <a:schemeClr val="bg1">
                    <a:lumMod val="50000"/>
                  </a:schemeClr>
                </a:solidFill>
              </a:rPr>
              <a:t>TEXT HERE</a:t>
            </a:r>
            <a:endParaRPr lang="zh-CN" altLang="en-US" sz="1600" b="1" dirty="0">
              <a:solidFill>
                <a:schemeClr val="bg1">
                  <a:lumMod val="50000"/>
                </a:schemeClr>
              </a:solidFill>
            </a:endParaRPr>
          </a:p>
        </p:txBody>
      </p:sp>
      <p:sp>
        <p:nvSpPr>
          <p:cNvPr id="14" name="矩形 13">
            <a:extLst>
              <a:ext uri="{FF2B5EF4-FFF2-40B4-BE49-F238E27FC236}">
                <a16:creationId xmlns:a16="http://schemas.microsoft.com/office/drawing/2014/main" id="{99F52FA5-2C97-4469-8ED6-651F8A1BA152}"/>
              </a:ext>
            </a:extLst>
          </p:cNvPr>
          <p:cNvSpPr/>
          <p:nvPr/>
        </p:nvSpPr>
        <p:spPr>
          <a:xfrm>
            <a:off x="1608088" y="1893682"/>
            <a:ext cx="1229707" cy="580663"/>
          </a:xfrm>
          <a:prstGeom prst="rect">
            <a:avLst/>
          </a:prstGeom>
        </p:spPr>
        <p:txBody>
          <a:bodyPr wrap="square">
            <a:spAutoFit/>
          </a:bodyPr>
          <a:lstStyle/>
          <a:p>
            <a:pPr algn="ctr"/>
            <a:r>
              <a:rPr lang="en-US" altLang="zh-CN" sz="1200" dirty="0">
                <a:solidFill>
                  <a:schemeClr val="bg1">
                    <a:lumMod val="50000"/>
                  </a:schemeClr>
                </a:solidFill>
              </a:rPr>
              <a:t>Supporters say that the ease of use .</a:t>
            </a:r>
            <a:endParaRPr lang="zh-CN" altLang="en-US" sz="1200" dirty="0">
              <a:solidFill>
                <a:schemeClr val="bg1">
                  <a:lumMod val="50000"/>
                </a:schemeClr>
              </a:solidFill>
            </a:endParaRPr>
          </a:p>
        </p:txBody>
      </p:sp>
      <p:sp>
        <p:nvSpPr>
          <p:cNvPr id="16" name="矩形 15">
            <a:extLst>
              <a:ext uri="{FF2B5EF4-FFF2-40B4-BE49-F238E27FC236}">
                <a16:creationId xmlns:a16="http://schemas.microsoft.com/office/drawing/2014/main" id="{4BA69135-1622-4E87-8F06-848223F16F7A}"/>
              </a:ext>
            </a:extLst>
          </p:cNvPr>
          <p:cNvSpPr/>
          <p:nvPr/>
        </p:nvSpPr>
        <p:spPr>
          <a:xfrm>
            <a:off x="2285576" y="5176420"/>
            <a:ext cx="1229707" cy="580663"/>
          </a:xfrm>
          <a:prstGeom prst="rect">
            <a:avLst/>
          </a:prstGeom>
        </p:spPr>
        <p:txBody>
          <a:bodyPr wrap="square">
            <a:spAutoFit/>
          </a:bodyPr>
          <a:lstStyle/>
          <a:p>
            <a:pPr algn="ctr"/>
            <a:r>
              <a:rPr lang="en-US" altLang="zh-CN" sz="1200" dirty="0">
                <a:solidFill>
                  <a:schemeClr val="bg1">
                    <a:lumMod val="50000"/>
                  </a:schemeClr>
                </a:solidFill>
              </a:rPr>
              <a:t>Supporters say that the ease of use .</a:t>
            </a:r>
            <a:endParaRPr lang="zh-CN" altLang="en-US" sz="1200" dirty="0">
              <a:solidFill>
                <a:schemeClr val="bg1">
                  <a:lumMod val="50000"/>
                </a:schemeClr>
              </a:solidFill>
            </a:endParaRPr>
          </a:p>
        </p:txBody>
      </p:sp>
      <p:sp>
        <p:nvSpPr>
          <p:cNvPr id="18" name="矩形 17">
            <a:extLst>
              <a:ext uri="{FF2B5EF4-FFF2-40B4-BE49-F238E27FC236}">
                <a16:creationId xmlns:a16="http://schemas.microsoft.com/office/drawing/2014/main" id="{BB34C66D-F7B1-4962-9D8D-17923AD103C8}"/>
              </a:ext>
            </a:extLst>
          </p:cNvPr>
          <p:cNvSpPr/>
          <p:nvPr/>
        </p:nvSpPr>
        <p:spPr>
          <a:xfrm>
            <a:off x="9291571" y="5487094"/>
            <a:ext cx="1229707" cy="580663"/>
          </a:xfrm>
          <a:prstGeom prst="rect">
            <a:avLst/>
          </a:prstGeom>
        </p:spPr>
        <p:txBody>
          <a:bodyPr wrap="square">
            <a:spAutoFit/>
          </a:bodyPr>
          <a:lstStyle/>
          <a:p>
            <a:pPr algn="ctr"/>
            <a:r>
              <a:rPr lang="en-US" altLang="zh-CN" sz="1200" dirty="0">
                <a:solidFill>
                  <a:schemeClr val="bg1">
                    <a:lumMod val="50000"/>
                  </a:schemeClr>
                </a:solidFill>
              </a:rPr>
              <a:t>Supporters say that the ease of use .</a:t>
            </a:r>
            <a:endParaRPr lang="zh-CN" altLang="en-US" sz="1200" dirty="0">
              <a:solidFill>
                <a:schemeClr val="bg1">
                  <a:lumMod val="50000"/>
                </a:schemeClr>
              </a:solidFill>
            </a:endParaRPr>
          </a:p>
        </p:txBody>
      </p:sp>
      <p:sp>
        <p:nvSpPr>
          <p:cNvPr id="20" name="矩形 19">
            <a:extLst>
              <a:ext uri="{FF2B5EF4-FFF2-40B4-BE49-F238E27FC236}">
                <a16:creationId xmlns:a16="http://schemas.microsoft.com/office/drawing/2014/main" id="{D3B30ADB-BD22-4B78-96BE-0B6E420E1F71}"/>
              </a:ext>
            </a:extLst>
          </p:cNvPr>
          <p:cNvSpPr/>
          <p:nvPr/>
        </p:nvSpPr>
        <p:spPr>
          <a:xfrm>
            <a:off x="9135321" y="2048487"/>
            <a:ext cx="1229707" cy="580663"/>
          </a:xfrm>
          <a:prstGeom prst="rect">
            <a:avLst/>
          </a:prstGeom>
        </p:spPr>
        <p:txBody>
          <a:bodyPr wrap="square">
            <a:spAutoFit/>
          </a:bodyPr>
          <a:lstStyle/>
          <a:p>
            <a:pPr algn="ctr"/>
            <a:r>
              <a:rPr lang="en-US" altLang="zh-CN" sz="1200">
                <a:solidFill>
                  <a:schemeClr val="bg1">
                    <a:lumMod val="50000"/>
                  </a:schemeClr>
                </a:solidFill>
              </a:rPr>
              <a:t>Supporters say that the ease of use .</a:t>
            </a:r>
            <a:endParaRPr lang="zh-CN" altLang="en-US" sz="1200">
              <a:solidFill>
                <a:schemeClr val="bg1">
                  <a:lumMod val="50000"/>
                </a:schemeClr>
              </a:solidFill>
            </a:endParaRPr>
          </a:p>
        </p:txBody>
      </p:sp>
      <p:grpSp>
        <p:nvGrpSpPr>
          <p:cNvPr id="2" name="组合 1">
            <a:extLst>
              <a:ext uri="{FF2B5EF4-FFF2-40B4-BE49-F238E27FC236}">
                <a16:creationId xmlns:a16="http://schemas.microsoft.com/office/drawing/2014/main" id="{6630DB4C-AB3A-4D8F-B448-C15CE4D79628}"/>
              </a:ext>
            </a:extLst>
          </p:cNvPr>
          <p:cNvGrpSpPr/>
          <p:nvPr/>
        </p:nvGrpSpPr>
        <p:grpSpPr>
          <a:xfrm>
            <a:off x="2137079" y="3556866"/>
            <a:ext cx="1738975" cy="1540667"/>
            <a:chOff x="2137079" y="3556866"/>
            <a:chExt cx="1738975" cy="1540667"/>
          </a:xfrm>
        </p:grpSpPr>
        <p:cxnSp>
          <p:nvCxnSpPr>
            <p:cNvPr id="11" name="直接连接符 10">
              <a:extLst>
                <a:ext uri="{FF2B5EF4-FFF2-40B4-BE49-F238E27FC236}">
                  <a16:creationId xmlns:a16="http://schemas.microsoft.com/office/drawing/2014/main" id="{37916664-53B8-4747-896D-CD8230BD605B}"/>
                </a:ext>
              </a:extLst>
            </p:cNvPr>
            <p:cNvCxnSpPr/>
            <p:nvPr/>
          </p:nvCxnSpPr>
          <p:spPr>
            <a:xfrm flipH="1">
              <a:off x="3631001" y="3865365"/>
              <a:ext cx="245053" cy="119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81349533-39BC-459F-9D9C-F338AEAD9986}"/>
                </a:ext>
              </a:extLst>
            </p:cNvPr>
            <p:cNvGrpSpPr/>
            <p:nvPr/>
          </p:nvGrpSpPr>
          <p:grpSpPr>
            <a:xfrm>
              <a:off x="2137079" y="3556866"/>
              <a:ext cx="1540668" cy="1540667"/>
              <a:chOff x="2137079" y="3556866"/>
              <a:chExt cx="1540668" cy="1540667"/>
            </a:xfrm>
          </p:grpSpPr>
          <p:pic>
            <p:nvPicPr>
              <p:cNvPr id="3" name="图片 2">
                <a:extLst>
                  <a:ext uri="{FF2B5EF4-FFF2-40B4-BE49-F238E27FC236}">
                    <a16:creationId xmlns:a16="http://schemas.microsoft.com/office/drawing/2014/main" id="{44AFE97B-017E-4D9D-9CE3-1485CCE11A83}"/>
                  </a:ext>
                </a:extLst>
              </p:cNvPr>
              <p:cNvPicPr>
                <a:picLocks noChangeAspect="1"/>
              </p:cNvPicPr>
              <p:nvPr/>
            </p:nvPicPr>
            <p:blipFill rotWithShape="1">
              <a:blip r:embed="rId4">
                <a:grayscl/>
                <a:extLst>
                  <a:ext uri="{28A0092B-C50C-407E-A947-70E740481C1C}">
                    <a14:useLocalDpi xmlns:a14="http://schemas.microsoft.com/office/drawing/2010/main" val="0"/>
                  </a:ext>
                </a:extLst>
              </a:blip>
              <a:srcRect l="21596" t="47310" r="63288" b="32535"/>
              <a:stretch/>
            </p:blipFill>
            <p:spPr>
              <a:xfrm>
                <a:off x="2137079" y="3556866"/>
                <a:ext cx="1540668" cy="1540667"/>
              </a:xfrm>
              <a:custGeom>
                <a:avLst/>
                <a:gdLst>
                  <a:gd name="connsiteX0" fmla="*/ 921466 w 1842932"/>
                  <a:gd name="connsiteY0" fmla="*/ 0 h 1842932"/>
                  <a:gd name="connsiteX1" fmla="*/ 1842932 w 1842932"/>
                  <a:gd name="connsiteY1" fmla="*/ 921466 h 1842932"/>
                  <a:gd name="connsiteX2" fmla="*/ 921466 w 1842932"/>
                  <a:gd name="connsiteY2" fmla="*/ 1842932 h 1842932"/>
                  <a:gd name="connsiteX3" fmla="*/ 0 w 1842932"/>
                  <a:gd name="connsiteY3" fmla="*/ 921466 h 1842932"/>
                  <a:gd name="connsiteX4" fmla="*/ 921466 w 1842932"/>
                  <a:gd name="connsiteY4" fmla="*/ 0 h 184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932" h="1842932">
                    <a:moveTo>
                      <a:pt x="921466" y="0"/>
                    </a:moveTo>
                    <a:cubicBezTo>
                      <a:pt x="1430378" y="0"/>
                      <a:pt x="1842932" y="412554"/>
                      <a:pt x="1842932" y="921466"/>
                    </a:cubicBezTo>
                    <a:cubicBezTo>
                      <a:pt x="1842932" y="1430378"/>
                      <a:pt x="1430378" y="1842932"/>
                      <a:pt x="921466" y="1842932"/>
                    </a:cubicBezTo>
                    <a:cubicBezTo>
                      <a:pt x="412554" y="1842932"/>
                      <a:pt x="0" y="1430378"/>
                      <a:pt x="0" y="921466"/>
                    </a:cubicBezTo>
                    <a:cubicBezTo>
                      <a:pt x="0" y="412554"/>
                      <a:pt x="412554" y="0"/>
                      <a:pt x="921466" y="0"/>
                    </a:cubicBezTo>
                    <a:close/>
                  </a:path>
                </a:pathLst>
              </a:custGeom>
            </p:spPr>
          </p:pic>
          <p:sp>
            <p:nvSpPr>
              <p:cNvPr id="15" name="文本框 19">
                <a:extLst>
                  <a:ext uri="{FF2B5EF4-FFF2-40B4-BE49-F238E27FC236}">
                    <a16:creationId xmlns:a16="http://schemas.microsoft.com/office/drawing/2014/main" id="{0D102B87-EF86-49E8-81A1-72B66806CCF2}"/>
                  </a:ext>
                </a:extLst>
              </p:cNvPr>
              <p:cNvSpPr txBox="1"/>
              <p:nvPr/>
            </p:nvSpPr>
            <p:spPr>
              <a:xfrm>
                <a:off x="2251348" y="4417074"/>
                <a:ext cx="979582" cy="304156"/>
              </a:xfrm>
              <a:prstGeom prst="rect">
                <a:avLst/>
              </a:prstGeom>
              <a:noFill/>
            </p:spPr>
            <p:txBody>
              <a:bodyPr wrap="none" rtlCol="0">
                <a:spAutoFit/>
              </a:bodyPr>
              <a:lstStyle/>
              <a:p>
                <a:r>
                  <a:rPr lang="en-US" altLang="zh-CN" sz="1600" b="1" dirty="0">
                    <a:solidFill>
                      <a:schemeClr val="bg1"/>
                    </a:solidFill>
                  </a:rPr>
                  <a:t>TEXT HERE</a:t>
                </a:r>
                <a:endParaRPr lang="zh-CN" altLang="en-US" sz="1600" b="1" dirty="0">
                  <a:solidFill>
                    <a:schemeClr val="bg1"/>
                  </a:solidFill>
                </a:endParaRPr>
              </a:p>
            </p:txBody>
          </p:sp>
          <p:sp>
            <p:nvSpPr>
              <p:cNvPr id="21" name="文本框 26">
                <a:extLst>
                  <a:ext uri="{FF2B5EF4-FFF2-40B4-BE49-F238E27FC236}">
                    <a16:creationId xmlns:a16="http://schemas.microsoft.com/office/drawing/2014/main" id="{F9DE2CE5-9BF4-462D-9172-1917652AF8F9}"/>
                  </a:ext>
                </a:extLst>
              </p:cNvPr>
              <p:cNvSpPr txBox="1"/>
              <p:nvPr/>
            </p:nvSpPr>
            <p:spPr>
              <a:xfrm>
                <a:off x="2342269" y="3845227"/>
                <a:ext cx="1014145" cy="691265"/>
              </a:xfrm>
              <a:prstGeom prst="rect">
                <a:avLst/>
              </a:prstGeom>
              <a:noFill/>
            </p:spPr>
            <p:txBody>
              <a:bodyPr wrap="none" rtlCol="0">
                <a:spAutoFit/>
              </a:bodyPr>
              <a:lstStyle/>
              <a:p>
                <a:r>
                  <a:rPr lang="en-US" altLang="zh-CN" sz="4400" b="1" dirty="0">
                    <a:solidFill>
                      <a:schemeClr val="bg1"/>
                    </a:solidFill>
                  </a:rPr>
                  <a:t>34</a:t>
                </a:r>
                <a:r>
                  <a:rPr lang="en-US" altLang="zh-CN" sz="3600" b="1" dirty="0">
                    <a:solidFill>
                      <a:schemeClr val="bg1"/>
                    </a:solidFill>
                  </a:rPr>
                  <a:t>%</a:t>
                </a:r>
                <a:endParaRPr lang="zh-CN" altLang="en-US" sz="4400" b="1" dirty="0">
                  <a:solidFill>
                    <a:schemeClr val="bg1"/>
                  </a:solidFill>
                </a:endParaRPr>
              </a:p>
            </p:txBody>
          </p:sp>
        </p:grpSp>
      </p:grpSp>
      <p:grpSp>
        <p:nvGrpSpPr>
          <p:cNvPr id="27" name="组合 26">
            <a:extLst>
              <a:ext uri="{FF2B5EF4-FFF2-40B4-BE49-F238E27FC236}">
                <a16:creationId xmlns:a16="http://schemas.microsoft.com/office/drawing/2014/main" id="{C408F222-10EC-42C8-B725-A6426586CDAB}"/>
              </a:ext>
            </a:extLst>
          </p:cNvPr>
          <p:cNvGrpSpPr/>
          <p:nvPr/>
        </p:nvGrpSpPr>
        <p:grpSpPr>
          <a:xfrm>
            <a:off x="7722985" y="4256240"/>
            <a:ext cx="1779847" cy="1627485"/>
            <a:chOff x="7722985" y="4256240"/>
            <a:chExt cx="1779847" cy="1627485"/>
          </a:xfrm>
        </p:grpSpPr>
        <p:cxnSp>
          <p:nvCxnSpPr>
            <p:cNvPr id="9" name="直接连接符 8">
              <a:extLst>
                <a:ext uri="{FF2B5EF4-FFF2-40B4-BE49-F238E27FC236}">
                  <a16:creationId xmlns:a16="http://schemas.microsoft.com/office/drawing/2014/main" id="{6F38BDDD-5B07-450C-B70F-632A0270D553}"/>
                </a:ext>
              </a:extLst>
            </p:cNvPr>
            <p:cNvCxnSpPr/>
            <p:nvPr/>
          </p:nvCxnSpPr>
          <p:spPr>
            <a:xfrm>
              <a:off x="7722985" y="4479311"/>
              <a:ext cx="239179" cy="1368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7" name="组合 36">
              <a:extLst>
                <a:ext uri="{FF2B5EF4-FFF2-40B4-BE49-F238E27FC236}">
                  <a16:creationId xmlns:a16="http://schemas.microsoft.com/office/drawing/2014/main" id="{2E2FAF51-5BAD-413C-868C-680E3E3491A8}"/>
                </a:ext>
              </a:extLst>
            </p:cNvPr>
            <p:cNvGrpSpPr/>
            <p:nvPr/>
          </p:nvGrpSpPr>
          <p:grpSpPr>
            <a:xfrm>
              <a:off x="7875347" y="4256240"/>
              <a:ext cx="1627485" cy="1627485"/>
              <a:chOff x="7875347" y="4256240"/>
              <a:chExt cx="1627485" cy="1627485"/>
            </a:xfrm>
          </p:grpSpPr>
          <p:sp>
            <p:nvSpPr>
              <p:cNvPr id="7" name="椭圆 6">
                <a:extLst>
                  <a:ext uri="{FF2B5EF4-FFF2-40B4-BE49-F238E27FC236}">
                    <a16:creationId xmlns:a16="http://schemas.microsoft.com/office/drawing/2014/main" id="{387CB653-242B-4740-9D60-FD2E19A50869}"/>
                  </a:ext>
                </a:extLst>
              </p:cNvPr>
              <p:cNvSpPr/>
              <p:nvPr/>
            </p:nvSpPr>
            <p:spPr>
              <a:xfrm>
                <a:off x="7875347" y="4256240"/>
                <a:ext cx="1627485" cy="162748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7" name="文本框 22">
                <a:extLst>
                  <a:ext uri="{FF2B5EF4-FFF2-40B4-BE49-F238E27FC236}">
                    <a16:creationId xmlns:a16="http://schemas.microsoft.com/office/drawing/2014/main" id="{DFA35496-37EB-4CE9-82A1-2D4D9C34D1C0}"/>
                  </a:ext>
                </a:extLst>
              </p:cNvPr>
              <p:cNvSpPr txBox="1"/>
              <p:nvPr/>
            </p:nvSpPr>
            <p:spPr>
              <a:xfrm>
                <a:off x="8225742" y="5270591"/>
                <a:ext cx="979581" cy="304156"/>
              </a:xfrm>
              <a:prstGeom prst="rect">
                <a:avLst/>
              </a:prstGeom>
              <a:noFill/>
            </p:spPr>
            <p:txBody>
              <a:bodyPr wrap="none" rtlCol="0">
                <a:spAutoFit/>
              </a:bodyPr>
              <a:lstStyle/>
              <a:p>
                <a:pPr algn="ctr"/>
                <a:r>
                  <a:rPr lang="en-US" altLang="zh-CN" sz="1600" b="1">
                    <a:solidFill>
                      <a:schemeClr val="bg1"/>
                    </a:solidFill>
                  </a:rPr>
                  <a:t>TEXT HERE</a:t>
                </a:r>
                <a:endParaRPr lang="zh-CN" altLang="en-US" sz="1600" b="1">
                  <a:solidFill>
                    <a:schemeClr val="bg1"/>
                  </a:solidFill>
                </a:endParaRPr>
              </a:p>
            </p:txBody>
          </p:sp>
          <p:sp>
            <p:nvSpPr>
              <p:cNvPr id="23" name="文本框 33">
                <a:extLst>
                  <a:ext uri="{FF2B5EF4-FFF2-40B4-BE49-F238E27FC236}">
                    <a16:creationId xmlns:a16="http://schemas.microsoft.com/office/drawing/2014/main" id="{3018B3B6-AC55-4195-B629-4D293C617C19}"/>
                  </a:ext>
                </a:extLst>
              </p:cNvPr>
              <p:cNvSpPr txBox="1"/>
              <p:nvPr/>
            </p:nvSpPr>
            <p:spPr>
              <a:xfrm>
                <a:off x="8208461" y="4658419"/>
                <a:ext cx="1014145" cy="691265"/>
              </a:xfrm>
              <a:prstGeom prst="rect">
                <a:avLst/>
              </a:prstGeom>
              <a:noFill/>
            </p:spPr>
            <p:txBody>
              <a:bodyPr wrap="none" rtlCol="0">
                <a:spAutoFit/>
              </a:bodyPr>
              <a:lstStyle/>
              <a:p>
                <a:pPr algn="ctr"/>
                <a:r>
                  <a:rPr lang="en-US" altLang="zh-CN" sz="4400" b="1" dirty="0">
                    <a:solidFill>
                      <a:schemeClr val="bg1"/>
                    </a:solidFill>
                  </a:rPr>
                  <a:t>45</a:t>
                </a:r>
                <a:r>
                  <a:rPr lang="en-US" altLang="zh-CN" sz="3600" b="1" dirty="0">
                    <a:solidFill>
                      <a:schemeClr val="bg1"/>
                    </a:solidFill>
                  </a:rPr>
                  <a:t>%</a:t>
                </a:r>
                <a:endParaRPr lang="zh-CN" altLang="en-US" sz="4400" b="1" dirty="0">
                  <a:solidFill>
                    <a:schemeClr val="bg1"/>
                  </a:solidFill>
                </a:endParaRPr>
              </a:p>
            </p:txBody>
          </p:sp>
        </p:grpSp>
      </p:grpSp>
      <p:grpSp>
        <p:nvGrpSpPr>
          <p:cNvPr id="28" name="组合 27">
            <a:extLst>
              <a:ext uri="{FF2B5EF4-FFF2-40B4-BE49-F238E27FC236}">
                <a16:creationId xmlns:a16="http://schemas.microsoft.com/office/drawing/2014/main" id="{68D00500-EF5B-4EB9-8381-9C7B08091205}"/>
              </a:ext>
            </a:extLst>
          </p:cNvPr>
          <p:cNvGrpSpPr/>
          <p:nvPr/>
        </p:nvGrpSpPr>
        <p:grpSpPr>
          <a:xfrm>
            <a:off x="9087174" y="2610430"/>
            <a:ext cx="1314593" cy="1716772"/>
            <a:chOff x="9087174" y="2610430"/>
            <a:chExt cx="1314593" cy="1716772"/>
          </a:xfrm>
        </p:grpSpPr>
        <p:cxnSp>
          <p:nvCxnSpPr>
            <p:cNvPr id="10" name="直接连接符 9">
              <a:extLst>
                <a:ext uri="{FF2B5EF4-FFF2-40B4-BE49-F238E27FC236}">
                  <a16:creationId xmlns:a16="http://schemas.microsoft.com/office/drawing/2014/main" id="{C9CDC688-F42E-40F7-AD68-41429F280B20}"/>
                </a:ext>
              </a:extLst>
            </p:cNvPr>
            <p:cNvCxnSpPr/>
            <p:nvPr/>
          </p:nvCxnSpPr>
          <p:spPr>
            <a:xfrm flipV="1">
              <a:off x="9152174" y="3889517"/>
              <a:ext cx="288783" cy="437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组合 38">
              <a:extLst>
                <a:ext uri="{FF2B5EF4-FFF2-40B4-BE49-F238E27FC236}">
                  <a16:creationId xmlns:a16="http://schemas.microsoft.com/office/drawing/2014/main" id="{9666F26D-08AD-4DE0-BAF1-C628B397A049}"/>
                </a:ext>
              </a:extLst>
            </p:cNvPr>
            <p:cNvGrpSpPr/>
            <p:nvPr/>
          </p:nvGrpSpPr>
          <p:grpSpPr>
            <a:xfrm>
              <a:off x="9087174" y="2610430"/>
              <a:ext cx="1314593" cy="1314593"/>
              <a:chOff x="9087174" y="2610430"/>
              <a:chExt cx="1314593" cy="1314593"/>
            </a:xfrm>
          </p:grpSpPr>
          <p:pic>
            <p:nvPicPr>
              <p:cNvPr id="4" name="图片 3">
                <a:extLst>
                  <a:ext uri="{FF2B5EF4-FFF2-40B4-BE49-F238E27FC236}">
                    <a16:creationId xmlns:a16="http://schemas.microsoft.com/office/drawing/2014/main" id="{9E04C612-A122-426E-8588-85579511659A}"/>
                  </a:ext>
                </a:extLst>
              </p:cNvPr>
              <p:cNvPicPr>
                <a:picLocks noChangeAspect="1"/>
              </p:cNvPicPr>
              <p:nvPr/>
            </p:nvPicPr>
            <p:blipFill rotWithShape="1">
              <a:blip r:embed="rId4">
                <a:grayscl/>
                <a:extLst>
                  <a:ext uri="{28A0092B-C50C-407E-A947-70E740481C1C}">
                    <a14:useLocalDpi xmlns:a14="http://schemas.microsoft.com/office/drawing/2010/main" val="0"/>
                  </a:ext>
                </a:extLst>
              </a:blip>
              <a:srcRect l="59741" t="30958" r="22676" b="45599"/>
              <a:stretch/>
            </p:blipFill>
            <p:spPr>
              <a:xfrm>
                <a:off x="9087174" y="2610430"/>
                <a:ext cx="1314593" cy="1314593"/>
              </a:xfrm>
              <a:custGeom>
                <a:avLst/>
                <a:gdLst>
                  <a:gd name="connsiteX0" fmla="*/ 518278 w 1036556"/>
                  <a:gd name="connsiteY0" fmla="*/ 0 h 1036556"/>
                  <a:gd name="connsiteX1" fmla="*/ 1036556 w 1036556"/>
                  <a:gd name="connsiteY1" fmla="*/ 518278 h 1036556"/>
                  <a:gd name="connsiteX2" fmla="*/ 518278 w 1036556"/>
                  <a:gd name="connsiteY2" fmla="*/ 1036556 h 1036556"/>
                  <a:gd name="connsiteX3" fmla="*/ 0 w 1036556"/>
                  <a:gd name="connsiteY3" fmla="*/ 518278 h 1036556"/>
                  <a:gd name="connsiteX4" fmla="*/ 518278 w 1036556"/>
                  <a:gd name="connsiteY4" fmla="*/ 0 h 1036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556" h="1036556">
                    <a:moveTo>
                      <a:pt x="518278" y="0"/>
                    </a:moveTo>
                    <a:cubicBezTo>
                      <a:pt x="804515" y="0"/>
                      <a:pt x="1036556" y="232041"/>
                      <a:pt x="1036556" y="518278"/>
                    </a:cubicBezTo>
                    <a:cubicBezTo>
                      <a:pt x="1036556" y="804515"/>
                      <a:pt x="804515" y="1036556"/>
                      <a:pt x="518278" y="1036556"/>
                    </a:cubicBezTo>
                    <a:cubicBezTo>
                      <a:pt x="232041" y="1036556"/>
                      <a:pt x="0" y="804515"/>
                      <a:pt x="0" y="518278"/>
                    </a:cubicBezTo>
                    <a:cubicBezTo>
                      <a:pt x="0" y="232041"/>
                      <a:pt x="232041" y="0"/>
                      <a:pt x="518278" y="0"/>
                    </a:cubicBezTo>
                    <a:close/>
                  </a:path>
                </a:pathLst>
              </a:custGeom>
            </p:spPr>
          </p:pic>
          <p:sp>
            <p:nvSpPr>
              <p:cNvPr id="19" name="文本框 24">
                <a:extLst>
                  <a:ext uri="{FF2B5EF4-FFF2-40B4-BE49-F238E27FC236}">
                    <a16:creationId xmlns:a16="http://schemas.microsoft.com/office/drawing/2014/main" id="{757E662F-0D72-4A22-9DB3-185974B948C7}"/>
                  </a:ext>
                </a:extLst>
              </p:cNvPr>
              <p:cNvSpPr txBox="1"/>
              <p:nvPr/>
            </p:nvSpPr>
            <p:spPr>
              <a:xfrm>
                <a:off x="9087174" y="3276383"/>
                <a:ext cx="979582" cy="304156"/>
              </a:xfrm>
              <a:prstGeom prst="rect">
                <a:avLst/>
              </a:prstGeom>
              <a:noFill/>
            </p:spPr>
            <p:txBody>
              <a:bodyPr wrap="none" rtlCol="0">
                <a:spAutoFit/>
              </a:bodyPr>
              <a:lstStyle/>
              <a:p>
                <a:r>
                  <a:rPr lang="en-US" altLang="zh-CN" sz="1600" b="1" dirty="0">
                    <a:solidFill>
                      <a:schemeClr val="bg1"/>
                    </a:solidFill>
                  </a:rPr>
                  <a:t>TEXT HERE</a:t>
                </a:r>
                <a:endParaRPr lang="zh-CN" altLang="en-US" sz="1600" b="1" dirty="0">
                  <a:solidFill>
                    <a:schemeClr val="bg1"/>
                  </a:solidFill>
                </a:endParaRPr>
              </a:p>
            </p:txBody>
          </p:sp>
          <p:sp>
            <p:nvSpPr>
              <p:cNvPr id="24" name="文本框 34">
                <a:extLst>
                  <a:ext uri="{FF2B5EF4-FFF2-40B4-BE49-F238E27FC236}">
                    <a16:creationId xmlns:a16="http://schemas.microsoft.com/office/drawing/2014/main" id="{FA35C6B7-4F93-4C25-8C2E-B335AA3869CE}"/>
                  </a:ext>
                </a:extLst>
              </p:cNvPr>
              <p:cNvSpPr txBox="1"/>
              <p:nvPr/>
            </p:nvSpPr>
            <p:spPr>
              <a:xfrm>
                <a:off x="9370778" y="2778859"/>
                <a:ext cx="821167" cy="580663"/>
              </a:xfrm>
              <a:prstGeom prst="rect">
                <a:avLst/>
              </a:prstGeom>
              <a:noFill/>
            </p:spPr>
            <p:txBody>
              <a:bodyPr wrap="none" rtlCol="0">
                <a:spAutoFit/>
              </a:bodyPr>
              <a:lstStyle/>
              <a:p>
                <a:pPr algn="ctr"/>
                <a:r>
                  <a:rPr lang="en-US" altLang="zh-CN" sz="3600" b="1" dirty="0">
                    <a:solidFill>
                      <a:schemeClr val="bg1"/>
                    </a:solidFill>
                  </a:rPr>
                  <a:t>15</a:t>
                </a:r>
                <a:r>
                  <a:rPr lang="en-US" altLang="zh-CN" sz="2800" b="1" dirty="0">
                    <a:solidFill>
                      <a:schemeClr val="bg1"/>
                    </a:solidFill>
                  </a:rPr>
                  <a:t>%</a:t>
                </a:r>
                <a:endParaRPr lang="zh-CN" altLang="en-US" sz="3600" b="1" dirty="0">
                  <a:solidFill>
                    <a:schemeClr val="bg1"/>
                  </a:solidFill>
                </a:endParaRPr>
              </a:p>
            </p:txBody>
          </p:sp>
        </p:grpSp>
      </p:grpSp>
      <p:grpSp>
        <p:nvGrpSpPr>
          <p:cNvPr id="36" name="组合 35">
            <a:extLst>
              <a:ext uri="{FF2B5EF4-FFF2-40B4-BE49-F238E27FC236}">
                <a16:creationId xmlns:a16="http://schemas.microsoft.com/office/drawing/2014/main" id="{56D8825A-0E98-4DDE-A384-5EE85BCDEEDD}"/>
              </a:ext>
            </a:extLst>
          </p:cNvPr>
          <p:cNvGrpSpPr/>
          <p:nvPr/>
        </p:nvGrpSpPr>
        <p:grpSpPr>
          <a:xfrm>
            <a:off x="2876493" y="1771303"/>
            <a:ext cx="1142604" cy="810098"/>
            <a:chOff x="2876493" y="1771303"/>
            <a:chExt cx="1142604" cy="810098"/>
          </a:xfrm>
        </p:grpSpPr>
        <p:sp>
          <p:nvSpPr>
            <p:cNvPr id="6" name="椭圆 5">
              <a:extLst>
                <a:ext uri="{FF2B5EF4-FFF2-40B4-BE49-F238E27FC236}">
                  <a16:creationId xmlns:a16="http://schemas.microsoft.com/office/drawing/2014/main" id="{66B5EBED-E787-46F8-9C78-A72C3B18A3ED}"/>
                </a:ext>
              </a:extLst>
            </p:cNvPr>
            <p:cNvSpPr/>
            <p:nvPr/>
          </p:nvSpPr>
          <p:spPr>
            <a:xfrm>
              <a:off x="2876493" y="1771303"/>
              <a:ext cx="771393" cy="77139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endParaRPr>
            </a:p>
          </p:txBody>
        </p:sp>
        <p:cxnSp>
          <p:nvCxnSpPr>
            <p:cNvPr id="8" name="直接连接符 7">
              <a:extLst>
                <a:ext uri="{FF2B5EF4-FFF2-40B4-BE49-F238E27FC236}">
                  <a16:creationId xmlns:a16="http://schemas.microsoft.com/office/drawing/2014/main" id="{3BF0A831-56F5-49BE-8EE8-699305AF9158}"/>
                </a:ext>
              </a:extLst>
            </p:cNvPr>
            <p:cNvCxnSpPr/>
            <p:nvPr/>
          </p:nvCxnSpPr>
          <p:spPr>
            <a:xfrm>
              <a:off x="3612170" y="2351880"/>
              <a:ext cx="406927" cy="2295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35">
              <a:extLst>
                <a:ext uri="{FF2B5EF4-FFF2-40B4-BE49-F238E27FC236}">
                  <a16:creationId xmlns:a16="http://schemas.microsoft.com/office/drawing/2014/main" id="{6A7CA0D1-BED4-4991-8CBD-5112B39D3F96}"/>
                </a:ext>
              </a:extLst>
            </p:cNvPr>
            <p:cNvSpPr txBox="1"/>
            <p:nvPr/>
          </p:nvSpPr>
          <p:spPr>
            <a:xfrm>
              <a:off x="2984819" y="1831688"/>
              <a:ext cx="554741" cy="525362"/>
            </a:xfrm>
            <a:prstGeom prst="rect">
              <a:avLst/>
            </a:prstGeom>
            <a:noFill/>
          </p:spPr>
          <p:txBody>
            <a:bodyPr wrap="none" rtlCol="0">
              <a:spAutoFit/>
            </a:bodyPr>
            <a:lstStyle/>
            <a:p>
              <a:pPr algn="ctr"/>
              <a:r>
                <a:rPr lang="en-US" altLang="zh-CN" sz="3200" b="1" dirty="0">
                  <a:solidFill>
                    <a:schemeClr val="bg1"/>
                  </a:solidFill>
                </a:rPr>
                <a:t>9</a:t>
              </a:r>
              <a:r>
                <a:rPr lang="en-US" altLang="zh-CN" sz="2400" b="1" dirty="0">
                  <a:solidFill>
                    <a:schemeClr val="bg1"/>
                  </a:solidFill>
                </a:rPr>
                <a:t>%</a:t>
              </a:r>
              <a:endParaRPr lang="zh-CN" altLang="en-US" sz="3200" b="1" dirty="0">
                <a:solidFill>
                  <a:schemeClr val="bg1"/>
                </a:solidFill>
              </a:endParaRPr>
            </a:p>
          </p:txBody>
        </p:sp>
      </p:grpSp>
      <p:grpSp>
        <p:nvGrpSpPr>
          <p:cNvPr id="35" name="组合 34">
            <a:extLst>
              <a:ext uri="{FF2B5EF4-FFF2-40B4-BE49-F238E27FC236}">
                <a16:creationId xmlns:a16="http://schemas.microsoft.com/office/drawing/2014/main" id="{F70C66D5-804D-469E-860C-879EA586BC39}"/>
              </a:ext>
            </a:extLst>
          </p:cNvPr>
          <p:cNvGrpSpPr/>
          <p:nvPr/>
        </p:nvGrpSpPr>
        <p:grpSpPr>
          <a:xfrm>
            <a:off x="3876054" y="1376414"/>
            <a:ext cx="4086110" cy="4086109"/>
            <a:chOff x="3876054" y="1376414"/>
            <a:chExt cx="4086110" cy="4086109"/>
          </a:xfrm>
        </p:grpSpPr>
        <p:sp>
          <p:nvSpPr>
            <p:cNvPr id="5" name="椭圆 4">
              <a:extLst>
                <a:ext uri="{FF2B5EF4-FFF2-40B4-BE49-F238E27FC236}">
                  <a16:creationId xmlns:a16="http://schemas.microsoft.com/office/drawing/2014/main" id="{FE62611B-1459-46A7-A6FE-388BA73A0EBA}"/>
                </a:ext>
              </a:extLst>
            </p:cNvPr>
            <p:cNvSpPr/>
            <p:nvPr/>
          </p:nvSpPr>
          <p:spPr>
            <a:xfrm>
              <a:off x="3876054" y="1376414"/>
              <a:ext cx="4086110" cy="408610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 name="矩形 11">
              <a:extLst>
                <a:ext uri="{FF2B5EF4-FFF2-40B4-BE49-F238E27FC236}">
                  <a16:creationId xmlns:a16="http://schemas.microsoft.com/office/drawing/2014/main" id="{3CE6BA02-2D5E-43B6-9D0A-9EE2BAF9B437}"/>
                </a:ext>
              </a:extLst>
            </p:cNvPr>
            <p:cNvSpPr/>
            <p:nvPr/>
          </p:nvSpPr>
          <p:spPr>
            <a:xfrm>
              <a:off x="4624305" y="3819027"/>
              <a:ext cx="2651765" cy="857169"/>
            </a:xfrm>
            <a:prstGeom prst="rect">
              <a:avLst/>
            </a:prstGeom>
          </p:spPr>
          <p:txBody>
            <a:bodyPr wrap="square">
              <a:spAutoFit/>
            </a:bodyPr>
            <a:lstStyle/>
            <a:p>
              <a:pPr algn="ctr"/>
              <a:r>
                <a:rPr lang="en-US" altLang="zh-CN" sz="1400" dirty="0">
                  <a:solidFill>
                    <a:schemeClr val="bg1"/>
                  </a:solidFill>
                </a:rPr>
                <a:t>Supporters say that the ease of use of presentation software can save a lot of time for people who otherwise would have used other types.</a:t>
              </a:r>
            </a:p>
          </p:txBody>
        </p:sp>
        <p:sp>
          <p:nvSpPr>
            <p:cNvPr id="22" name="文本框 32">
              <a:extLst>
                <a:ext uri="{FF2B5EF4-FFF2-40B4-BE49-F238E27FC236}">
                  <a16:creationId xmlns:a16="http://schemas.microsoft.com/office/drawing/2014/main" id="{F834D88E-589B-487A-88BB-9DD6FDECFF51}"/>
                </a:ext>
              </a:extLst>
            </p:cNvPr>
            <p:cNvSpPr txBox="1"/>
            <p:nvPr/>
          </p:nvSpPr>
          <p:spPr>
            <a:xfrm>
              <a:off x="5154367" y="3438653"/>
              <a:ext cx="1591640" cy="470060"/>
            </a:xfrm>
            <a:prstGeom prst="rect">
              <a:avLst/>
            </a:prstGeom>
            <a:noFill/>
          </p:spPr>
          <p:txBody>
            <a:bodyPr wrap="none" rtlCol="0">
              <a:spAutoFit/>
            </a:bodyPr>
            <a:lstStyle/>
            <a:p>
              <a:pPr algn="ctr"/>
              <a:r>
                <a:rPr lang="en-US" altLang="zh-CN" sz="2800" b="1" dirty="0">
                  <a:solidFill>
                    <a:schemeClr val="bg1"/>
                  </a:solidFill>
                </a:rPr>
                <a:t>TEXT HERE</a:t>
              </a:r>
              <a:endParaRPr lang="zh-CN" altLang="en-US" sz="2800" b="1" dirty="0">
                <a:solidFill>
                  <a:schemeClr val="bg1"/>
                </a:solidFill>
              </a:endParaRPr>
            </a:p>
          </p:txBody>
        </p:sp>
        <p:sp>
          <p:nvSpPr>
            <p:cNvPr id="26" name="Sitemap">
              <a:extLst>
                <a:ext uri="{FF2B5EF4-FFF2-40B4-BE49-F238E27FC236}">
                  <a16:creationId xmlns:a16="http://schemas.microsoft.com/office/drawing/2014/main" id="{A7170AD0-F557-4007-A9FC-CD8038C425B1}"/>
                </a:ext>
              </a:extLst>
            </p:cNvPr>
            <p:cNvSpPr>
              <a:spLocks noEditPoints="1"/>
            </p:cNvSpPr>
            <p:nvPr/>
          </p:nvSpPr>
          <p:spPr bwMode="auto">
            <a:xfrm>
              <a:off x="5355168" y="2262304"/>
              <a:ext cx="1190038" cy="1033110"/>
            </a:xfrm>
            <a:custGeom>
              <a:avLst/>
              <a:gdLst>
                <a:gd name="T0" fmla="*/ 147 w 396"/>
                <a:gd name="T1" fmla="*/ 5 h 340"/>
                <a:gd name="T2" fmla="*/ 142 w 396"/>
                <a:gd name="T3" fmla="*/ 96 h 340"/>
                <a:gd name="T4" fmla="*/ 157 w 396"/>
                <a:gd name="T5" fmla="*/ 110 h 340"/>
                <a:gd name="T6" fmla="*/ 248 w 396"/>
                <a:gd name="T7" fmla="*/ 106 h 340"/>
                <a:gd name="T8" fmla="*/ 253 w 396"/>
                <a:gd name="T9" fmla="*/ 15 h 340"/>
                <a:gd name="T10" fmla="*/ 238 w 396"/>
                <a:gd name="T11" fmla="*/ 0 h 340"/>
                <a:gd name="T12" fmla="*/ 159 w 396"/>
                <a:gd name="T13" fmla="*/ 17 h 340"/>
                <a:gd name="T14" fmla="*/ 236 w 396"/>
                <a:gd name="T15" fmla="*/ 93 h 340"/>
                <a:gd name="T16" fmla="*/ 159 w 396"/>
                <a:gd name="T17" fmla="*/ 17 h 340"/>
                <a:gd name="T18" fmla="*/ 189 w 396"/>
                <a:gd name="T19" fmla="*/ 120 h 340"/>
                <a:gd name="T20" fmla="*/ 63 w 396"/>
                <a:gd name="T21" fmla="*/ 163 h 340"/>
                <a:gd name="T22" fmla="*/ 54 w 396"/>
                <a:gd name="T23" fmla="*/ 220 h 340"/>
                <a:gd name="T24" fmla="*/ 71 w 396"/>
                <a:gd name="T25" fmla="*/ 181 h 340"/>
                <a:gd name="T26" fmla="*/ 189 w 396"/>
                <a:gd name="T27" fmla="*/ 220 h 340"/>
                <a:gd name="T28" fmla="*/ 207 w 396"/>
                <a:gd name="T29" fmla="*/ 181 h 340"/>
                <a:gd name="T30" fmla="*/ 325 w 396"/>
                <a:gd name="T31" fmla="*/ 220 h 340"/>
                <a:gd name="T32" fmla="*/ 342 w 396"/>
                <a:gd name="T33" fmla="*/ 172 h 340"/>
                <a:gd name="T34" fmla="*/ 207 w 396"/>
                <a:gd name="T35" fmla="*/ 163 h 340"/>
                <a:gd name="T36" fmla="*/ 198 w 396"/>
                <a:gd name="T37" fmla="*/ 111 h 340"/>
                <a:gd name="T38" fmla="*/ 5 w 396"/>
                <a:gd name="T39" fmla="*/ 234 h 340"/>
                <a:gd name="T40" fmla="*/ 0 w 396"/>
                <a:gd name="T41" fmla="*/ 326 h 340"/>
                <a:gd name="T42" fmla="*/ 15 w 396"/>
                <a:gd name="T43" fmla="*/ 340 h 340"/>
                <a:gd name="T44" fmla="*/ 105 w 396"/>
                <a:gd name="T45" fmla="*/ 336 h 340"/>
                <a:gd name="T46" fmla="*/ 110 w 396"/>
                <a:gd name="T47" fmla="*/ 245 h 340"/>
                <a:gd name="T48" fmla="*/ 96 w 396"/>
                <a:gd name="T49" fmla="*/ 231 h 340"/>
                <a:gd name="T50" fmla="*/ 157 w 396"/>
                <a:gd name="T51" fmla="*/ 231 h 340"/>
                <a:gd name="T52" fmla="*/ 142 w 396"/>
                <a:gd name="T53" fmla="*/ 245 h 340"/>
                <a:gd name="T54" fmla="*/ 148 w 396"/>
                <a:gd name="T55" fmla="*/ 336 h 340"/>
                <a:gd name="T56" fmla="*/ 238 w 396"/>
                <a:gd name="T57" fmla="*/ 340 h 340"/>
                <a:gd name="T58" fmla="*/ 253 w 396"/>
                <a:gd name="T59" fmla="*/ 326 h 340"/>
                <a:gd name="T60" fmla="*/ 248 w 396"/>
                <a:gd name="T61" fmla="*/ 234 h 340"/>
                <a:gd name="T62" fmla="*/ 157 w 396"/>
                <a:gd name="T63" fmla="*/ 231 h 340"/>
                <a:gd name="T64" fmla="*/ 290 w 396"/>
                <a:gd name="T65" fmla="*/ 234 h 340"/>
                <a:gd name="T66" fmla="*/ 286 w 396"/>
                <a:gd name="T67" fmla="*/ 326 h 340"/>
                <a:gd name="T68" fmla="*/ 300 w 396"/>
                <a:gd name="T69" fmla="*/ 340 h 340"/>
                <a:gd name="T70" fmla="*/ 390 w 396"/>
                <a:gd name="T71" fmla="*/ 336 h 340"/>
                <a:gd name="T72" fmla="*/ 396 w 396"/>
                <a:gd name="T73" fmla="*/ 245 h 340"/>
                <a:gd name="T74" fmla="*/ 381 w 396"/>
                <a:gd name="T75" fmla="*/ 231 h 340"/>
                <a:gd name="T76" fmla="*/ 17 w 396"/>
                <a:gd name="T77" fmla="*/ 248 h 340"/>
                <a:gd name="T78" fmla="*/ 93 w 396"/>
                <a:gd name="T79" fmla="*/ 323 h 340"/>
                <a:gd name="T80" fmla="*/ 17 w 396"/>
                <a:gd name="T81" fmla="*/ 248 h 340"/>
                <a:gd name="T82" fmla="*/ 236 w 396"/>
                <a:gd name="T83" fmla="*/ 248 h 340"/>
                <a:gd name="T84" fmla="*/ 159 w 396"/>
                <a:gd name="T85" fmla="*/ 323 h 340"/>
                <a:gd name="T86" fmla="*/ 303 w 396"/>
                <a:gd name="T87" fmla="*/ 248 h 340"/>
                <a:gd name="T88" fmla="*/ 379 w 396"/>
                <a:gd name="T89" fmla="*/ 323 h 340"/>
                <a:gd name="T90" fmla="*/ 303 w 396"/>
                <a:gd name="T91" fmla="*/ 248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6" h="340">
                  <a:moveTo>
                    <a:pt x="157" y="0"/>
                  </a:moveTo>
                  <a:cubicBezTo>
                    <a:pt x="153" y="0"/>
                    <a:pt x="149" y="2"/>
                    <a:pt x="147" y="5"/>
                  </a:cubicBezTo>
                  <a:cubicBezTo>
                    <a:pt x="144" y="7"/>
                    <a:pt x="142" y="11"/>
                    <a:pt x="142" y="15"/>
                  </a:cubicBezTo>
                  <a:lnTo>
                    <a:pt x="142" y="96"/>
                  </a:lnTo>
                  <a:cubicBezTo>
                    <a:pt x="142" y="100"/>
                    <a:pt x="144" y="104"/>
                    <a:pt x="147" y="106"/>
                  </a:cubicBezTo>
                  <a:cubicBezTo>
                    <a:pt x="149" y="109"/>
                    <a:pt x="153" y="110"/>
                    <a:pt x="157" y="110"/>
                  </a:cubicBezTo>
                  <a:lnTo>
                    <a:pt x="238" y="110"/>
                  </a:lnTo>
                  <a:cubicBezTo>
                    <a:pt x="242" y="110"/>
                    <a:pt x="246" y="109"/>
                    <a:pt x="248" y="106"/>
                  </a:cubicBezTo>
                  <a:cubicBezTo>
                    <a:pt x="251" y="104"/>
                    <a:pt x="253" y="100"/>
                    <a:pt x="253" y="96"/>
                  </a:cubicBezTo>
                  <a:lnTo>
                    <a:pt x="253" y="15"/>
                  </a:lnTo>
                  <a:cubicBezTo>
                    <a:pt x="253" y="11"/>
                    <a:pt x="251" y="7"/>
                    <a:pt x="248" y="5"/>
                  </a:cubicBezTo>
                  <a:cubicBezTo>
                    <a:pt x="246" y="2"/>
                    <a:pt x="242" y="0"/>
                    <a:pt x="238" y="0"/>
                  </a:cubicBezTo>
                  <a:lnTo>
                    <a:pt x="157" y="0"/>
                  </a:lnTo>
                  <a:close/>
                  <a:moveTo>
                    <a:pt x="159" y="17"/>
                  </a:moveTo>
                  <a:lnTo>
                    <a:pt x="236" y="17"/>
                  </a:lnTo>
                  <a:lnTo>
                    <a:pt x="236" y="93"/>
                  </a:lnTo>
                  <a:lnTo>
                    <a:pt x="159" y="93"/>
                  </a:lnTo>
                  <a:lnTo>
                    <a:pt x="159" y="17"/>
                  </a:lnTo>
                  <a:close/>
                  <a:moveTo>
                    <a:pt x="198" y="111"/>
                  </a:moveTo>
                  <a:cubicBezTo>
                    <a:pt x="193" y="111"/>
                    <a:pt x="189" y="116"/>
                    <a:pt x="189" y="120"/>
                  </a:cubicBezTo>
                  <a:lnTo>
                    <a:pt x="189" y="163"/>
                  </a:lnTo>
                  <a:lnTo>
                    <a:pt x="63" y="163"/>
                  </a:lnTo>
                  <a:cubicBezTo>
                    <a:pt x="59" y="163"/>
                    <a:pt x="54" y="168"/>
                    <a:pt x="54" y="172"/>
                  </a:cubicBezTo>
                  <a:lnTo>
                    <a:pt x="54" y="220"/>
                  </a:lnTo>
                  <a:cubicBezTo>
                    <a:pt x="54" y="229"/>
                    <a:pt x="72" y="229"/>
                    <a:pt x="71" y="220"/>
                  </a:cubicBezTo>
                  <a:lnTo>
                    <a:pt x="71" y="181"/>
                  </a:lnTo>
                  <a:lnTo>
                    <a:pt x="189" y="181"/>
                  </a:lnTo>
                  <a:lnTo>
                    <a:pt x="189" y="220"/>
                  </a:lnTo>
                  <a:cubicBezTo>
                    <a:pt x="189" y="229"/>
                    <a:pt x="207" y="229"/>
                    <a:pt x="207" y="220"/>
                  </a:cubicBezTo>
                  <a:lnTo>
                    <a:pt x="207" y="181"/>
                  </a:lnTo>
                  <a:lnTo>
                    <a:pt x="325" y="181"/>
                  </a:lnTo>
                  <a:lnTo>
                    <a:pt x="325" y="220"/>
                  </a:lnTo>
                  <a:cubicBezTo>
                    <a:pt x="325" y="229"/>
                    <a:pt x="342" y="229"/>
                    <a:pt x="342" y="220"/>
                  </a:cubicBezTo>
                  <a:lnTo>
                    <a:pt x="342" y="172"/>
                  </a:lnTo>
                  <a:cubicBezTo>
                    <a:pt x="342" y="168"/>
                    <a:pt x="337" y="163"/>
                    <a:pt x="333" y="163"/>
                  </a:cubicBezTo>
                  <a:lnTo>
                    <a:pt x="207" y="163"/>
                  </a:lnTo>
                  <a:lnTo>
                    <a:pt x="207" y="120"/>
                  </a:lnTo>
                  <a:cubicBezTo>
                    <a:pt x="207" y="115"/>
                    <a:pt x="202" y="111"/>
                    <a:pt x="198" y="111"/>
                  </a:cubicBezTo>
                  <a:close/>
                  <a:moveTo>
                    <a:pt x="15" y="231"/>
                  </a:moveTo>
                  <a:cubicBezTo>
                    <a:pt x="12" y="231"/>
                    <a:pt x="8" y="232"/>
                    <a:pt x="5" y="234"/>
                  </a:cubicBezTo>
                  <a:cubicBezTo>
                    <a:pt x="2" y="237"/>
                    <a:pt x="0" y="241"/>
                    <a:pt x="0" y="245"/>
                  </a:cubicBezTo>
                  <a:lnTo>
                    <a:pt x="0" y="326"/>
                  </a:lnTo>
                  <a:cubicBezTo>
                    <a:pt x="0" y="330"/>
                    <a:pt x="3" y="334"/>
                    <a:pt x="6" y="336"/>
                  </a:cubicBezTo>
                  <a:cubicBezTo>
                    <a:pt x="8" y="339"/>
                    <a:pt x="12" y="340"/>
                    <a:pt x="15" y="340"/>
                  </a:cubicBezTo>
                  <a:lnTo>
                    <a:pt x="96" y="340"/>
                  </a:lnTo>
                  <a:cubicBezTo>
                    <a:pt x="99" y="340"/>
                    <a:pt x="103" y="339"/>
                    <a:pt x="105" y="336"/>
                  </a:cubicBezTo>
                  <a:cubicBezTo>
                    <a:pt x="108" y="334"/>
                    <a:pt x="110" y="330"/>
                    <a:pt x="110" y="326"/>
                  </a:cubicBezTo>
                  <a:lnTo>
                    <a:pt x="110" y="245"/>
                  </a:lnTo>
                  <a:cubicBezTo>
                    <a:pt x="110" y="241"/>
                    <a:pt x="109" y="237"/>
                    <a:pt x="106" y="234"/>
                  </a:cubicBezTo>
                  <a:cubicBezTo>
                    <a:pt x="103" y="232"/>
                    <a:pt x="99" y="231"/>
                    <a:pt x="96" y="231"/>
                  </a:cubicBezTo>
                  <a:lnTo>
                    <a:pt x="15" y="231"/>
                  </a:lnTo>
                  <a:close/>
                  <a:moveTo>
                    <a:pt x="157" y="231"/>
                  </a:moveTo>
                  <a:cubicBezTo>
                    <a:pt x="154" y="231"/>
                    <a:pt x="150" y="232"/>
                    <a:pt x="147" y="234"/>
                  </a:cubicBezTo>
                  <a:cubicBezTo>
                    <a:pt x="144" y="237"/>
                    <a:pt x="142" y="241"/>
                    <a:pt x="142" y="245"/>
                  </a:cubicBezTo>
                  <a:lnTo>
                    <a:pt x="142" y="326"/>
                  </a:lnTo>
                  <a:cubicBezTo>
                    <a:pt x="142" y="330"/>
                    <a:pt x="145" y="334"/>
                    <a:pt x="148" y="336"/>
                  </a:cubicBezTo>
                  <a:cubicBezTo>
                    <a:pt x="150" y="339"/>
                    <a:pt x="154" y="340"/>
                    <a:pt x="157" y="340"/>
                  </a:cubicBezTo>
                  <a:lnTo>
                    <a:pt x="238" y="340"/>
                  </a:lnTo>
                  <a:cubicBezTo>
                    <a:pt x="241" y="340"/>
                    <a:pt x="245" y="339"/>
                    <a:pt x="247" y="336"/>
                  </a:cubicBezTo>
                  <a:cubicBezTo>
                    <a:pt x="250" y="334"/>
                    <a:pt x="253" y="330"/>
                    <a:pt x="253" y="326"/>
                  </a:cubicBezTo>
                  <a:lnTo>
                    <a:pt x="253" y="245"/>
                  </a:lnTo>
                  <a:cubicBezTo>
                    <a:pt x="253" y="241"/>
                    <a:pt x="251" y="237"/>
                    <a:pt x="248" y="234"/>
                  </a:cubicBezTo>
                  <a:cubicBezTo>
                    <a:pt x="245" y="232"/>
                    <a:pt x="241" y="231"/>
                    <a:pt x="238" y="231"/>
                  </a:cubicBezTo>
                  <a:lnTo>
                    <a:pt x="157" y="231"/>
                  </a:lnTo>
                  <a:close/>
                  <a:moveTo>
                    <a:pt x="300" y="231"/>
                  </a:moveTo>
                  <a:cubicBezTo>
                    <a:pt x="297" y="231"/>
                    <a:pt x="293" y="232"/>
                    <a:pt x="290" y="234"/>
                  </a:cubicBezTo>
                  <a:cubicBezTo>
                    <a:pt x="287" y="237"/>
                    <a:pt x="286" y="241"/>
                    <a:pt x="286" y="245"/>
                  </a:cubicBezTo>
                  <a:lnTo>
                    <a:pt x="286" y="326"/>
                  </a:lnTo>
                  <a:cubicBezTo>
                    <a:pt x="286" y="330"/>
                    <a:pt x="288" y="334"/>
                    <a:pt x="291" y="336"/>
                  </a:cubicBezTo>
                  <a:cubicBezTo>
                    <a:pt x="293" y="339"/>
                    <a:pt x="297" y="340"/>
                    <a:pt x="300" y="340"/>
                  </a:cubicBezTo>
                  <a:lnTo>
                    <a:pt x="381" y="340"/>
                  </a:lnTo>
                  <a:cubicBezTo>
                    <a:pt x="384" y="340"/>
                    <a:pt x="388" y="339"/>
                    <a:pt x="390" y="336"/>
                  </a:cubicBezTo>
                  <a:cubicBezTo>
                    <a:pt x="393" y="334"/>
                    <a:pt x="396" y="330"/>
                    <a:pt x="396" y="326"/>
                  </a:cubicBezTo>
                  <a:lnTo>
                    <a:pt x="396" y="245"/>
                  </a:lnTo>
                  <a:cubicBezTo>
                    <a:pt x="396" y="241"/>
                    <a:pt x="394" y="237"/>
                    <a:pt x="391" y="234"/>
                  </a:cubicBezTo>
                  <a:cubicBezTo>
                    <a:pt x="388" y="232"/>
                    <a:pt x="384" y="231"/>
                    <a:pt x="381" y="231"/>
                  </a:cubicBezTo>
                  <a:lnTo>
                    <a:pt x="300" y="231"/>
                  </a:lnTo>
                  <a:close/>
                  <a:moveTo>
                    <a:pt x="17" y="248"/>
                  </a:moveTo>
                  <a:lnTo>
                    <a:pt x="93" y="248"/>
                  </a:lnTo>
                  <a:lnTo>
                    <a:pt x="93" y="323"/>
                  </a:lnTo>
                  <a:lnTo>
                    <a:pt x="17" y="323"/>
                  </a:lnTo>
                  <a:lnTo>
                    <a:pt x="17" y="248"/>
                  </a:lnTo>
                  <a:close/>
                  <a:moveTo>
                    <a:pt x="159" y="248"/>
                  </a:moveTo>
                  <a:lnTo>
                    <a:pt x="236" y="248"/>
                  </a:lnTo>
                  <a:lnTo>
                    <a:pt x="236" y="323"/>
                  </a:lnTo>
                  <a:lnTo>
                    <a:pt x="159" y="323"/>
                  </a:lnTo>
                  <a:lnTo>
                    <a:pt x="159" y="248"/>
                  </a:lnTo>
                  <a:close/>
                  <a:moveTo>
                    <a:pt x="303" y="248"/>
                  </a:moveTo>
                  <a:lnTo>
                    <a:pt x="379" y="248"/>
                  </a:lnTo>
                  <a:lnTo>
                    <a:pt x="379" y="323"/>
                  </a:lnTo>
                  <a:lnTo>
                    <a:pt x="303" y="323"/>
                  </a:lnTo>
                  <a:lnTo>
                    <a:pt x="303" y="24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000" dirty="0">
                <a:solidFill>
                  <a:srgbClr val="262626"/>
                </a:solidFill>
                <a:latin typeface="Calibri" pitchFamily="34" charset="0"/>
                <a:cs typeface="Calibri" pitchFamily="34" charset="0"/>
              </a:endParaRPr>
            </a:p>
          </p:txBody>
        </p:sp>
      </p:grpSp>
      <p:sp>
        <p:nvSpPr>
          <p:cNvPr id="41" name="PA_文本框 6">
            <a:extLst>
              <a:ext uri="{FF2B5EF4-FFF2-40B4-BE49-F238E27FC236}">
                <a16:creationId xmlns:a16="http://schemas.microsoft.com/office/drawing/2014/main" id="{0A55FDF5-9AAD-4DE9-9307-7D10D4101492}"/>
              </a:ext>
            </a:extLst>
          </p:cNvPr>
          <p:cNvSpPr txBox="1"/>
          <p:nvPr>
            <p:custDataLst>
              <p:tags r:id="rId1"/>
            </p:custDataLst>
          </p:nvPr>
        </p:nvSpPr>
        <p:spPr>
          <a:xfrm>
            <a:off x="1191408" y="209420"/>
            <a:ext cx="3266292"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产品工艺</a:t>
            </a:r>
          </a:p>
        </p:txBody>
      </p:sp>
      <p:sp>
        <p:nvSpPr>
          <p:cNvPr id="42" name="矩形 41">
            <a:extLst>
              <a:ext uri="{FF2B5EF4-FFF2-40B4-BE49-F238E27FC236}">
                <a16:creationId xmlns:a16="http://schemas.microsoft.com/office/drawing/2014/main" id="{549F7B53-DE9B-4C6B-89FE-E74CB252D5E1}"/>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9EBF9A5A-F34F-4FC8-A843-02521FB94564}"/>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6DB238F0-2DF5-4FC4-88B9-6483EB414097}"/>
              </a:ext>
            </a:extLst>
          </p:cNvPr>
          <p:cNvSpPr/>
          <p:nvPr/>
        </p:nvSpPr>
        <p:spPr>
          <a:xfrm>
            <a:off x="1199696" y="724571"/>
            <a:ext cx="1999202" cy="307777"/>
          </a:xfrm>
          <a:prstGeom prst="rect">
            <a:avLst/>
          </a:prstGeom>
        </p:spPr>
        <p:txBody>
          <a:bodyPr wrap="none">
            <a:spAutoFit/>
          </a:bodyPr>
          <a:lstStyle/>
          <a:p>
            <a:r>
              <a:rPr lang="en-US" altLang="zh-CN" sz="1400" dirty="0">
                <a:solidFill>
                  <a:schemeClr val="tx1">
                    <a:lumMod val="65000"/>
                    <a:lumOff val="35000"/>
                  </a:schemeClr>
                </a:solidFill>
              </a:rPr>
              <a:t>PRODUCT PROCESS</a:t>
            </a:r>
            <a:endParaRPr lang="zh-CN" altLang="en-US" sz="1400" dirty="0">
              <a:solidFill>
                <a:schemeClr val="tx1">
                  <a:lumMod val="65000"/>
                  <a:lumOff val="35000"/>
                </a:schemeClr>
              </a:solidFill>
            </a:endParaRPr>
          </a:p>
        </p:txBody>
      </p:sp>
      <p:grpSp>
        <p:nvGrpSpPr>
          <p:cNvPr id="45" name="组合 44">
            <a:extLst>
              <a:ext uri="{FF2B5EF4-FFF2-40B4-BE49-F238E27FC236}">
                <a16:creationId xmlns:a16="http://schemas.microsoft.com/office/drawing/2014/main" id="{3942B927-6DCD-442D-B9B4-35D23C44F28F}"/>
              </a:ext>
            </a:extLst>
          </p:cNvPr>
          <p:cNvGrpSpPr/>
          <p:nvPr/>
        </p:nvGrpSpPr>
        <p:grpSpPr>
          <a:xfrm>
            <a:off x="0" y="6489700"/>
            <a:ext cx="12192000" cy="259231"/>
            <a:chOff x="0" y="6489700"/>
            <a:chExt cx="12192000" cy="259231"/>
          </a:xfrm>
        </p:grpSpPr>
        <p:sp>
          <p:nvSpPr>
            <p:cNvPr id="46" name="矩形 45">
              <a:extLst>
                <a:ext uri="{FF2B5EF4-FFF2-40B4-BE49-F238E27FC236}">
                  <a16:creationId xmlns:a16="http://schemas.microsoft.com/office/drawing/2014/main" id="{BA439F8D-7237-4B5D-BD36-ADD11557E89A}"/>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lumMod val="65000"/>
                      <a:lumOff val="35000"/>
                    </a:schemeClr>
                  </a:solidFill>
                </a:rPr>
                <a:t>Part Two</a:t>
              </a:r>
              <a:endParaRPr lang="zh-CN" altLang="en-US" sz="1100" dirty="0">
                <a:solidFill>
                  <a:schemeClr val="tx1">
                    <a:lumMod val="65000"/>
                    <a:lumOff val="35000"/>
                  </a:schemeClr>
                </a:solidFill>
              </a:endParaRPr>
            </a:p>
          </p:txBody>
        </p:sp>
        <p:cxnSp>
          <p:nvCxnSpPr>
            <p:cNvPr id="47" name="直接连接符 46">
              <a:extLst>
                <a:ext uri="{FF2B5EF4-FFF2-40B4-BE49-F238E27FC236}">
                  <a16:creationId xmlns:a16="http://schemas.microsoft.com/office/drawing/2014/main" id="{D500B186-0A5E-4609-AAFE-C3608EC7682C}"/>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3406A022-1099-412F-8ABE-BBBF50A49F7D}"/>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4739191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inVertical)">
                                      <p:cBhvr>
                                        <p:cTn id="7" dur="500"/>
                                        <p:tgtEl>
                                          <p:spTgt spid="4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 calcmode="lin" valueType="num">
                                      <p:cBhvr additive="base">
                                        <p:cTn id="10" dur="250" fill="hold"/>
                                        <p:tgtEl>
                                          <p:spTgt spid="43"/>
                                        </p:tgtEl>
                                        <p:attrNameLst>
                                          <p:attrName>ppt_x</p:attrName>
                                        </p:attrNameLst>
                                      </p:cBhvr>
                                      <p:tavLst>
                                        <p:tav tm="0">
                                          <p:val>
                                            <p:strVal val="0-#ppt_w/2"/>
                                          </p:val>
                                        </p:tav>
                                        <p:tav tm="100000">
                                          <p:val>
                                            <p:strVal val="#ppt_x"/>
                                          </p:val>
                                        </p:tav>
                                      </p:tavLst>
                                    </p:anim>
                                    <p:anim calcmode="lin" valueType="num">
                                      <p:cBhvr additive="base">
                                        <p:cTn id="11" dur="250" fill="hold"/>
                                        <p:tgtEl>
                                          <p:spTgt spid="43"/>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250" fill="hold"/>
                                        <p:tgtEl>
                                          <p:spTgt spid="42"/>
                                        </p:tgtEl>
                                        <p:attrNameLst>
                                          <p:attrName>ppt_x</p:attrName>
                                        </p:attrNameLst>
                                      </p:cBhvr>
                                      <p:tavLst>
                                        <p:tav tm="0">
                                          <p:val>
                                            <p:strVal val="0-#ppt_w/2"/>
                                          </p:val>
                                        </p:tav>
                                        <p:tav tm="100000">
                                          <p:val>
                                            <p:strVal val="#ppt_x"/>
                                          </p:val>
                                        </p:tav>
                                      </p:tavLst>
                                    </p:anim>
                                    <p:anim calcmode="lin" valueType="num">
                                      <p:cBhvr additive="base">
                                        <p:cTn id="15" dur="250" fill="hold"/>
                                        <p:tgtEl>
                                          <p:spTgt spid="42"/>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fill="hold"/>
                                        <p:tgtEl>
                                          <p:spTgt spid="41"/>
                                        </p:tgtEl>
                                        <p:attrNameLst>
                                          <p:attrName>ppt_x</p:attrName>
                                        </p:attrNameLst>
                                      </p:cBhvr>
                                      <p:tavLst>
                                        <p:tav tm="0">
                                          <p:val>
                                            <p:strVal val="#ppt_x-.2"/>
                                          </p:val>
                                        </p:tav>
                                        <p:tav tm="100000">
                                          <p:val>
                                            <p:strVal val="#ppt_x"/>
                                          </p:val>
                                        </p:tav>
                                      </p:tavLst>
                                    </p:anim>
                                    <p:anim calcmode="lin" valueType="num">
                                      <p:cBhvr>
                                        <p:cTn id="20" dur="500" fill="hold"/>
                                        <p:tgtEl>
                                          <p:spTgt spid="41"/>
                                        </p:tgtEl>
                                        <p:attrNameLst>
                                          <p:attrName>ppt_y</p:attrName>
                                        </p:attrNameLst>
                                      </p:cBhvr>
                                      <p:tavLst>
                                        <p:tav tm="0">
                                          <p:val>
                                            <p:strVal val="#ppt_y"/>
                                          </p:val>
                                        </p:tav>
                                        <p:tav tm="100000">
                                          <p:val>
                                            <p:strVal val="#ppt_y"/>
                                          </p:val>
                                        </p:tav>
                                      </p:tavLst>
                                    </p:anim>
                                    <p:animEffect transition="in" filter="wipe(right)" prLst="gradientSize: 0.1">
                                      <p:cBhvr>
                                        <p:cTn id="21" dur="500"/>
                                        <p:tgtEl>
                                          <p:spTgt spid="41"/>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right)">
                                      <p:cBhvr>
                                        <p:cTn id="24" dur="500"/>
                                        <p:tgtEl>
                                          <p:spTgt spid="44"/>
                                        </p:tgtEl>
                                      </p:cBhvr>
                                    </p:animEffect>
                                  </p:childTnLst>
                                </p:cTn>
                              </p:par>
                            </p:childTnLst>
                          </p:cTn>
                        </p:par>
                        <p:par>
                          <p:cTn id="25" fill="hold">
                            <p:stCondLst>
                              <p:cond delay="1000"/>
                            </p:stCondLst>
                            <p:childTnLst>
                              <p:par>
                                <p:cTn id="26" presetID="6" presetClass="entr" presetSubtype="16"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circle(in)">
                                      <p:cBhvr>
                                        <p:cTn id="28" dur="1000"/>
                                        <p:tgtEl>
                                          <p:spTgt spid="35"/>
                                        </p:tgtEl>
                                      </p:cBhvr>
                                    </p:animEffect>
                                  </p:childTnLst>
                                </p:cTn>
                              </p:par>
                            </p:childTnLst>
                          </p:cTn>
                        </p:par>
                        <p:par>
                          <p:cTn id="29" fill="hold">
                            <p:stCondLst>
                              <p:cond delay="2000"/>
                            </p:stCondLst>
                            <p:childTnLst>
                              <p:par>
                                <p:cTn id="30" presetID="22" presetClass="entr" presetSubtype="2" fill="hold"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500"/>
                                        <p:tgtEl>
                                          <p:spTgt spid="36"/>
                                        </p:tgtEl>
                                      </p:cBhvr>
                                    </p:animEffect>
                                  </p:childTnLst>
                                </p:cTn>
                              </p:par>
                              <p:par>
                                <p:cTn id="33" presetID="22" presetClass="entr" presetSubtype="2"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right)">
                                      <p:cBhvr>
                                        <p:cTn id="35" dur="500"/>
                                        <p:tgtEl>
                                          <p:spTgt spid="2"/>
                                        </p:tgtEl>
                                      </p:cBhvr>
                                    </p:animEffect>
                                  </p:childTnLst>
                                </p:cTn>
                              </p:par>
                            </p:childTnLst>
                          </p:cTn>
                        </p:par>
                        <p:par>
                          <p:cTn id="36" fill="hold">
                            <p:stCondLst>
                              <p:cond delay="2500"/>
                            </p:stCondLst>
                            <p:childTnLst>
                              <p:par>
                                <p:cTn id="37" presetID="2" presetClass="entr" presetSubtype="4"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par>
                          <p:cTn id="49" fill="hold">
                            <p:stCondLst>
                              <p:cond delay="3000"/>
                            </p:stCondLst>
                            <p:childTnLst>
                              <p:par>
                                <p:cTn id="50" presetID="22" presetClass="entr" presetSubtype="8"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500"/>
                                        <p:tgtEl>
                                          <p:spTgt spid="27"/>
                                        </p:tgtEl>
                                      </p:cBhvr>
                                    </p:animEffect>
                                  </p:childTnLst>
                                </p:cTn>
                              </p:par>
                            </p:childTnLst>
                          </p:cTn>
                        </p:par>
                        <p:par>
                          <p:cTn id="53" fill="hold">
                            <p:stCondLst>
                              <p:cond delay="3500"/>
                            </p:stCondLst>
                            <p:childTnLst>
                              <p:par>
                                <p:cTn id="54" presetID="22" presetClass="entr" presetSubtype="8" fill="hold"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left)">
                                      <p:cBhvr>
                                        <p:cTn id="56" dur="500"/>
                                        <p:tgtEl>
                                          <p:spTgt spid="28"/>
                                        </p:tgtEl>
                                      </p:cBhvr>
                                    </p:animEffect>
                                  </p:childTnLst>
                                </p:cTn>
                              </p:par>
                            </p:childTnLst>
                          </p:cTn>
                        </p:par>
                        <p:par>
                          <p:cTn id="57" fill="hold">
                            <p:stCondLst>
                              <p:cond delay="4000"/>
                            </p:stCondLst>
                            <p:childTnLst>
                              <p:par>
                                <p:cTn id="58" presetID="2" presetClass="entr" presetSubtype="4" fill="hold" grpId="0" nodeType="after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ppt_x"/>
                                          </p:val>
                                        </p:tav>
                                        <p:tav tm="100000">
                                          <p:val>
                                            <p:strVal val="#ppt_x"/>
                                          </p:val>
                                        </p:tav>
                                      </p:tavLst>
                                    </p:anim>
                                    <p:anim calcmode="lin" valueType="num">
                                      <p:cBhvr additive="base">
                                        <p:cTn id="61" dur="500" fill="hold"/>
                                        <p:tgtEl>
                                          <p:spTgt spid="18"/>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 calcmode="lin" valueType="num">
                                      <p:cBhvr additive="base">
                                        <p:cTn id="64" dur="500" fill="hold"/>
                                        <p:tgtEl>
                                          <p:spTgt spid="20"/>
                                        </p:tgtEl>
                                        <p:attrNameLst>
                                          <p:attrName>ppt_x</p:attrName>
                                        </p:attrNameLst>
                                      </p:cBhvr>
                                      <p:tavLst>
                                        <p:tav tm="0">
                                          <p:val>
                                            <p:strVal val="#ppt_x"/>
                                          </p:val>
                                        </p:tav>
                                        <p:tav tm="100000">
                                          <p:val>
                                            <p:strVal val="#ppt_x"/>
                                          </p:val>
                                        </p:tav>
                                      </p:tavLst>
                                    </p:anim>
                                    <p:anim calcmode="lin" valueType="num">
                                      <p:cBhvr additive="base">
                                        <p:cTn id="6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8" grpId="0"/>
      <p:bldP spid="20" grpId="0"/>
      <p:bldP spid="41" grpId="0"/>
      <p:bldP spid="42" grpId="0" animBg="1"/>
      <p:bldP spid="43" grpId="0" animBg="1"/>
      <p:bldP spid="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2">
            <a:extLst>
              <a:ext uri="{FF2B5EF4-FFF2-40B4-BE49-F238E27FC236}">
                <a16:creationId xmlns:a16="http://schemas.microsoft.com/office/drawing/2014/main" id="{F2C9F0A0-14B2-4AC2-8706-5ABA6E7E419F}"/>
              </a:ext>
            </a:extLst>
          </p:cNvPr>
          <p:cNvPicPr>
            <a:picLocks noChangeAspect="1"/>
          </p:cNvPicPr>
          <p:nvPr/>
        </p:nvPicPr>
        <p:blipFill>
          <a:blip r:embed="rId5" cstate="print">
            <a:extLst>
              <a:ext uri="{28A0092B-C50C-407E-A947-70E740481C1C}">
                <a14:useLocalDpi xmlns:a14="http://schemas.microsoft.com/office/drawing/2010/main" val="0"/>
              </a:ext>
            </a:extLst>
          </a:blip>
          <a:srcRect l="21850" r="21850"/>
          <a:stretch>
            <a:fillRect/>
          </a:stretch>
        </p:blipFill>
        <p:spPr>
          <a:xfrm>
            <a:off x="8666088" y="2122722"/>
            <a:ext cx="2276612" cy="2274603"/>
          </a:xfrm>
          <a:prstGeom prst="ellipse">
            <a:avLst/>
          </a:prstGeom>
        </p:spPr>
      </p:pic>
      <p:pic>
        <p:nvPicPr>
          <p:cNvPr id="4" name="图片占位符 10">
            <a:extLst>
              <a:ext uri="{FF2B5EF4-FFF2-40B4-BE49-F238E27FC236}">
                <a16:creationId xmlns:a16="http://schemas.microsoft.com/office/drawing/2014/main" id="{4105ED01-831B-4771-84D7-36DB1778E361}"/>
              </a:ext>
            </a:extLst>
          </p:cNvPr>
          <p:cNvPicPr>
            <a:picLocks noChangeAspect="1"/>
          </p:cNvPicPr>
          <p:nvPr/>
        </p:nvPicPr>
        <p:blipFill>
          <a:blip r:embed="rId6" cstate="print">
            <a:extLst>
              <a:ext uri="{28A0092B-C50C-407E-A947-70E740481C1C}">
                <a14:useLocalDpi xmlns:a14="http://schemas.microsoft.com/office/drawing/2010/main" val="0"/>
              </a:ext>
            </a:extLst>
          </a:blip>
          <a:srcRect l="16637" r="16637"/>
          <a:stretch>
            <a:fillRect/>
          </a:stretch>
        </p:blipFill>
        <p:spPr>
          <a:xfrm>
            <a:off x="4957092" y="2122722"/>
            <a:ext cx="2276612" cy="2274603"/>
          </a:xfrm>
          <a:prstGeom prst="ellipse">
            <a:avLst/>
          </a:prstGeom>
        </p:spPr>
      </p:pic>
      <p:pic>
        <p:nvPicPr>
          <p:cNvPr id="5" name="图片占位符 5">
            <a:extLst>
              <a:ext uri="{FF2B5EF4-FFF2-40B4-BE49-F238E27FC236}">
                <a16:creationId xmlns:a16="http://schemas.microsoft.com/office/drawing/2014/main" id="{B360172F-A479-4A57-95DA-693F62E4C26F}"/>
              </a:ext>
            </a:extLst>
          </p:cNvPr>
          <p:cNvPicPr>
            <a:picLocks noChangeAspect="1"/>
          </p:cNvPicPr>
          <p:nvPr/>
        </p:nvPicPr>
        <p:blipFill>
          <a:blip r:embed="rId7" cstate="print">
            <a:extLst>
              <a:ext uri="{28A0092B-C50C-407E-A947-70E740481C1C}">
                <a14:useLocalDpi xmlns:a14="http://schemas.microsoft.com/office/drawing/2010/main" val="0"/>
              </a:ext>
            </a:extLst>
          </a:blip>
          <a:srcRect l="14284" r="14284"/>
          <a:stretch>
            <a:fillRect/>
          </a:stretch>
        </p:blipFill>
        <p:spPr>
          <a:xfrm>
            <a:off x="1248309" y="2122722"/>
            <a:ext cx="2276612" cy="2274603"/>
          </a:xfrm>
          <a:prstGeom prst="ellipse">
            <a:avLst/>
          </a:prstGeom>
        </p:spPr>
      </p:pic>
      <p:sp>
        <p:nvSpPr>
          <p:cNvPr id="7" name="TextBox 40">
            <a:extLst>
              <a:ext uri="{FF2B5EF4-FFF2-40B4-BE49-F238E27FC236}">
                <a16:creationId xmlns:a16="http://schemas.microsoft.com/office/drawing/2014/main" id="{190B829E-6DF9-457F-B5C3-C5B1339D480F}"/>
              </a:ext>
            </a:extLst>
          </p:cNvPr>
          <p:cNvSpPr txBox="1"/>
          <p:nvPr/>
        </p:nvSpPr>
        <p:spPr>
          <a:xfrm>
            <a:off x="5589744" y="4540038"/>
            <a:ext cx="1012513" cy="428371"/>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思路二</a:t>
            </a:r>
            <a:endParaRPr lang="id-ID" sz="1600" b="1" dirty="0">
              <a:solidFill>
                <a:schemeClr val="tx1">
                  <a:lumMod val="65000"/>
                  <a:lumOff val="35000"/>
                </a:schemeClr>
              </a:solidFill>
              <a:cs typeface="+mn-ea"/>
              <a:sym typeface="+mn-lt"/>
            </a:endParaRPr>
          </a:p>
        </p:txBody>
      </p:sp>
      <p:sp>
        <p:nvSpPr>
          <p:cNvPr id="8" name="Text Placeholder 4">
            <a:extLst>
              <a:ext uri="{FF2B5EF4-FFF2-40B4-BE49-F238E27FC236}">
                <a16:creationId xmlns:a16="http://schemas.microsoft.com/office/drawing/2014/main" id="{8DB43F49-2583-446C-9BE3-E0C26291344F}"/>
              </a:ext>
            </a:extLst>
          </p:cNvPr>
          <p:cNvSpPr txBox="1">
            <a:spLocks/>
          </p:cNvSpPr>
          <p:nvPr/>
        </p:nvSpPr>
        <p:spPr>
          <a:xfrm>
            <a:off x="1248309" y="4966462"/>
            <a:ext cx="2276612" cy="6182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zh-CN" altLang="en-US" sz="1200" dirty="0">
                <a:solidFill>
                  <a:schemeClr val="tx1">
                    <a:lumMod val="65000"/>
                    <a:lumOff val="35000"/>
                  </a:schemeClr>
                </a:solidFill>
                <a:cs typeface="+mn-ea"/>
                <a:sym typeface="+mn-lt"/>
              </a:rPr>
              <a:t>此部分内容作为文字排版占位（建议使用主题字体）</a:t>
            </a:r>
            <a:endParaRPr lang="en-US" altLang="zh-CN" sz="1200" dirty="0">
              <a:solidFill>
                <a:schemeClr val="tx1">
                  <a:lumMod val="65000"/>
                  <a:lumOff val="35000"/>
                </a:schemeClr>
              </a:solidFill>
              <a:cs typeface="+mn-ea"/>
              <a:sym typeface="+mn-lt"/>
            </a:endParaRPr>
          </a:p>
          <a:p>
            <a:pPr marL="0" indent="0" algn="ctr">
              <a:lnSpc>
                <a:spcPct val="100000"/>
              </a:lnSpc>
              <a:buNone/>
              <a:defRPr/>
            </a:pPr>
            <a:r>
              <a:rPr lang="zh-CN" altLang="en-US" sz="1200" dirty="0">
                <a:solidFill>
                  <a:schemeClr val="tx1">
                    <a:lumMod val="65000"/>
                    <a:lumOff val="35000"/>
                  </a:schemeClr>
                </a:solidFill>
                <a:cs typeface="+mn-ea"/>
                <a:sym typeface="+mn-lt"/>
              </a:rPr>
              <a:t>此部分内容作为文字排版占位建议使用主题字体</a:t>
            </a:r>
            <a:endParaRPr lang="en-US" altLang="zh-CN" sz="1200" dirty="0">
              <a:solidFill>
                <a:schemeClr val="tx1">
                  <a:lumMod val="65000"/>
                  <a:lumOff val="35000"/>
                </a:schemeClr>
              </a:solidFill>
              <a:cs typeface="+mn-ea"/>
              <a:sym typeface="+mn-lt"/>
            </a:endParaRPr>
          </a:p>
          <a:p>
            <a:pPr marL="0" indent="0" algn="ctr">
              <a:lnSpc>
                <a:spcPct val="100000"/>
              </a:lnSpc>
              <a:buNone/>
              <a:defRPr/>
            </a:pPr>
            <a:endParaRPr lang="en-US" altLang="zh-CN" sz="1200" dirty="0">
              <a:solidFill>
                <a:schemeClr val="tx1">
                  <a:lumMod val="65000"/>
                  <a:lumOff val="35000"/>
                </a:schemeClr>
              </a:solidFill>
              <a:cs typeface="+mn-ea"/>
              <a:sym typeface="+mn-lt"/>
            </a:endParaRPr>
          </a:p>
        </p:txBody>
      </p:sp>
      <p:sp>
        <p:nvSpPr>
          <p:cNvPr id="9" name="TextBox 39">
            <a:extLst>
              <a:ext uri="{FF2B5EF4-FFF2-40B4-BE49-F238E27FC236}">
                <a16:creationId xmlns:a16="http://schemas.microsoft.com/office/drawing/2014/main" id="{DE320E36-46DF-42D1-AF18-A6FACB5EC545}"/>
              </a:ext>
            </a:extLst>
          </p:cNvPr>
          <p:cNvSpPr txBox="1"/>
          <p:nvPr/>
        </p:nvSpPr>
        <p:spPr>
          <a:xfrm>
            <a:off x="1829753" y="4540038"/>
            <a:ext cx="1012513" cy="428371"/>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思路一</a:t>
            </a:r>
            <a:endParaRPr lang="id-ID" sz="1600" b="1" dirty="0">
              <a:solidFill>
                <a:schemeClr val="tx1">
                  <a:lumMod val="65000"/>
                  <a:lumOff val="35000"/>
                </a:schemeClr>
              </a:solidFill>
              <a:cs typeface="+mn-ea"/>
              <a:sym typeface="+mn-lt"/>
            </a:endParaRPr>
          </a:p>
        </p:txBody>
      </p:sp>
      <p:sp>
        <p:nvSpPr>
          <p:cNvPr id="11" name="TextBox 41">
            <a:extLst>
              <a:ext uri="{FF2B5EF4-FFF2-40B4-BE49-F238E27FC236}">
                <a16:creationId xmlns:a16="http://schemas.microsoft.com/office/drawing/2014/main" id="{3C9FA052-923C-4FD2-B9C6-DE418B9A8F28}"/>
              </a:ext>
            </a:extLst>
          </p:cNvPr>
          <p:cNvSpPr txBox="1"/>
          <p:nvPr/>
        </p:nvSpPr>
        <p:spPr>
          <a:xfrm>
            <a:off x="9349738" y="4540038"/>
            <a:ext cx="1012513" cy="428371"/>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思路三</a:t>
            </a:r>
            <a:endParaRPr lang="id-ID" sz="1600" b="1" dirty="0">
              <a:solidFill>
                <a:schemeClr val="tx1">
                  <a:lumMod val="65000"/>
                  <a:lumOff val="35000"/>
                </a:schemeClr>
              </a:solidFill>
              <a:cs typeface="+mn-ea"/>
              <a:sym typeface="+mn-lt"/>
            </a:endParaRPr>
          </a:p>
        </p:txBody>
      </p:sp>
      <p:grpSp>
        <p:nvGrpSpPr>
          <p:cNvPr id="12" name="Group 2054">
            <a:extLst>
              <a:ext uri="{FF2B5EF4-FFF2-40B4-BE49-F238E27FC236}">
                <a16:creationId xmlns:a16="http://schemas.microsoft.com/office/drawing/2014/main" id="{85ACAC13-9F67-4F73-9F6F-85DA075DB941}"/>
              </a:ext>
            </a:extLst>
          </p:cNvPr>
          <p:cNvGrpSpPr/>
          <p:nvPr/>
        </p:nvGrpSpPr>
        <p:grpSpPr>
          <a:xfrm>
            <a:off x="5527837" y="2691859"/>
            <a:ext cx="1136326" cy="1136326"/>
            <a:chOff x="5646487" y="2492885"/>
            <a:chExt cx="898072" cy="898072"/>
          </a:xfrm>
        </p:grpSpPr>
        <p:sp>
          <p:nvSpPr>
            <p:cNvPr id="13" name="Oval 29">
              <a:extLst>
                <a:ext uri="{FF2B5EF4-FFF2-40B4-BE49-F238E27FC236}">
                  <a16:creationId xmlns:a16="http://schemas.microsoft.com/office/drawing/2014/main" id="{3A53A8E5-69A8-4023-BA59-5A8152FABEE4}"/>
                </a:ext>
              </a:extLst>
            </p:cNvPr>
            <p:cNvSpPr/>
            <p:nvPr/>
          </p:nvSpPr>
          <p:spPr>
            <a:xfrm>
              <a:off x="5646487" y="2492885"/>
              <a:ext cx="898072" cy="898072"/>
            </a:xfrm>
            <a:prstGeom prst="ellipse">
              <a:avLst/>
            </a:prstGeom>
            <a:solidFill>
              <a:schemeClr val="accent1">
                <a:alpha val="9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chemeClr val="tx1">
                    <a:lumMod val="65000"/>
                    <a:lumOff val="35000"/>
                  </a:schemeClr>
                </a:solidFill>
                <a:effectLst/>
                <a:uLnTx/>
                <a:uFillTx/>
                <a:cs typeface="+mn-ea"/>
                <a:sym typeface="+mn-lt"/>
              </a:endParaRPr>
            </a:p>
          </p:txBody>
        </p:sp>
        <p:grpSp>
          <p:nvGrpSpPr>
            <p:cNvPr id="14" name="Group 48">
              <a:extLst>
                <a:ext uri="{FF2B5EF4-FFF2-40B4-BE49-F238E27FC236}">
                  <a16:creationId xmlns:a16="http://schemas.microsoft.com/office/drawing/2014/main" id="{75330C56-A0F8-4A3B-8DAF-93FC8B18AC97}"/>
                </a:ext>
              </a:extLst>
            </p:cNvPr>
            <p:cNvGrpSpPr/>
            <p:nvPr/>
          </p:nvGrpSpPr>
          <p:grpSpPr>
            <a:xfrm>
              <a:off x="5948185" y="2727145"/>
              <a:ext cx="294676" cy="429552"/>
              <a:chOff x="3582988" y="3510757"/>
              <a:chExt cx="319088" cy="465138"/>
            </a:xfrm>
            <a:solidFill>
              <a:sysClr val="window" lastClr="FFFFFF"/>
            </a:solidFill>
          </p:grpSpPr>
          <p:sp>
            <p:nvSpPr>
              <p:cNvPr id="15" name="AutoShape 113">
                <a:extLst>
                  <a:ext uri="{FF2B5EF4-FFF2-40B4-BE49-F238E27FC236}">
                    <a16:creationId xmlns:a16="http://schemas.microsoft.com/office/drawing/2014/main" id="{C501301F-0BA9-4FDB-8C5F-BDD7DB7B4860}"/>
                  </a:ext>
                </a:extLst>
              </p:cNvPr>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16" name="AutoShape 114">
                <a:extLst>
                  <a:ext uri="{FF2B5EF4-FFF2-40B4-BE49-F238E27FC236}">
                    <a16:creationId xmlns:a16="http://schemas.microsoft.com/office/drawing/2014/main" id="{4D8C6A50-998B-4600-A506-705DF2371080}"/>
                  </a:ext>
                </a:extLst>
              </p:cNvPr>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grpSp>
      <p:grpSp>
        <p:nvGrpSpPr>
          <p:cNvPr id="17" name="Group 2">
            <a:extLst>
              <a:ext uri="{FF2B5EF4-FFF2-40B4-BE49-F238E27FC236}">
                <a16:creationId xmlns:a16="http://schemas.microsoft.com/office/drawing/2014/main" id="{73F39563-82FC-444E-9B8B-D95B9E23757F}"/>
              </a:ext>
            </a:extLst>
          </p:cNvPr>
          <p:cNvGrpSpPr/>
          <p:nvPr/>
        </p:nvGrpSpPr>
        <p:grpSpPr>
          <a:xfrm>
            <a:off x="9236230" y="2691859"/>
            <a:ext cx="1136326" cy="1136326"/>
            <a:chOff x="8577816" y="2492885"/>
            <a:chExt cx="898072" cy="898072"/>
          </a:xfrm>
        </p:grpSpPr>
        <p:sp>
          <p:nvSpPr>
            <p:cNvPr id="18" name="Oval 31">
              <a:extLst>
                <a:ext uri="{FF2B5EF4-FFF2-40B4-BE49-F238E27FC236}">
                  <a16:creationId xmlns:a16="http://schemas.microsoft.com/office/drawing/2014/main" id="{574CAEE1-74D0-475D-BF10-8DCCEF986EE1}"/>
                </a:ext>
              </a:extLst>
            </p:cNvPr>
            <p:cNvSpPr/>
            <p:nvPr/>
          </p:nvSpPr>
          <p:spPr>
            <a:xfrm>
              <a:off x="8577816" y="2492885"/>
              <a:ext cx="898072" cy="898072"/>
            </a:xfrm>
            <a:prstGeom prst="ellipse">
              <a:avLst/>
            </a:prstGeom>
            <a:solidFill>
              <a:schemeClr val="accent1">
                <a:alpha val="9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nvGrpSpPr>
            <p:cNvPr id="19" name="Group 51">
              <a:extLst>
                <a:ext uri="{FF2B5EF4-FFF2-40B4-BE49-F238E27FC236}">
                  <a16:creationId xmlns:a16="http://schemas.microsoft.com/office/drawing/2014/main" id="{F873D973-FAD4-4AE8-A022-06BDDDDFFF32}"/>
                </a:ext>
              </a:extLst>
            </p:cNvPr>
            <p:cNvGrpSpPr/>
            <p:nvPr/>
          </p:nvGrpSpPr>
          <p:grpSpPr>
            <a:xfrm>
              <a:off x="8865954" y="2727145"/>
              <a:ext cx="321796" cy="429552"/>
              <a:chOff x="2639219" y="3510757"/>
              <a:chExt cx="348456" cy="465138"/>
            </a:xfrm>
            <a:solidFill>
              <a:sysClr val="window" lastClr="FFFFFF"/>
            </a:solidFill>
          </p:grpSpPr>
          <p:sp>
            <p:nvSpPr>
              <p:cNvPr id="20" name="AutoShape 115">
                <a:extLst>
                  <a:ext uri="{FF2B5EF4-FFF2-40B4-BE49-F238E27FC236}">
                    <a16:creationId xmlns:a16="http://schemas.microsoft.com/office/drawing/2014/main" id="{46B76779-92ED-4BD4-80C3-0D1BC2D8248A}"/>
                  </a:ext>
                </a:extLst>
              </p:cNvPr>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21" name="AutoShape 116">
                <a:extLst>
                  <a:ext uri="{FF2B5EF4-FFF2-40B4-BE49-F238E27FC236}">
                    <a16:creationId xmlns:a16="http://schemas.microsoft.com/office/drawing/2014/main" id="{A4AA40F0-5466-4185-8767-B28C74F02CFC}"/>
                  </a:ext>
                </a:extLst>
              </p:cNvPr>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grpSp>
      <p:grpSp>
        <p:nvGrpSpPr>
          <p:cNvPr id="22" name="Group 1">
            <a:extLst>
              <a:ext uri="{FF2B5EF4-FFF2-40B4-BE49-F238E27FC236}">
                <a16:creationId xmlns:a16="http://schemas.microsoft.com/office/drawing/2014/main" id="{7986228B-C9A0-4BEA-A4FD-7F920825B5E2}"/>
              </a:ext>
            </a:extLst>
          </p:cNvPr>
          <p:cNvGrpSpPr/>
          <p:nvPr/>
        </p:nvGrpSpPr>
        <p:grpSpPr>
          <a:xfrm>
            <a:off x="1818451" y="2691859"/>
            <a:ext cx="1136326" cy="1136326"/>
            <a:chOff x="2715327" y="2492885"/>
            <a:chExt cx="898072" cy="898072"/>
          </a:xfrm>
        </p:grpSpPr>
        <p:sp>
          <p:nvSpPr>
            <p:cNvPr id="23" name="Oval 6">
              <a:extLst>
                <a:ext uri="{FF2B5EF4-FFF2-40B4-BE49-F238E27FC236}">
                  <a16:creationId xmlns:a16="http://schemas.microsoft.com/office/drawing/2014/main" id="{87AA443B-DEFC-4C7A-8D93-C5AEBCD97A37}"/>
                </a:ext>
              </a:extLst>
            </p:cNvPr>
            <p:cNvSpPr/>
            <p:nvPr/>
          </p:nvSpPr>
          <p:spPr>
            <a:xfrm>
              <a:off x="2715327" y="2492885"/>
              <a:ext cx="898072" cy="898072"/>
            </a:xfrm>
            <a:prstGeom prst="ellipse">
              <a:avLst/>
            </a:prstGeom>
            <a:solidFill>
              <a:schemeClr val="accent1">
                <a:alpha val="74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tx1">
                    <a:lumMod val="65000"/>
                    <a:lumOff val="35000"/>
                  </a:schemeClr>
                </a:solidFill>
                <a:cs typeface="+mn-ea"/>
                <a:sym typeface="+mn-lt"/>
              </a:endParaRPr>
            </a:p>
          </p:txBody>
        </p:sp>
        <p:sp>
          <p:nvSpPr>
            <p:cNvPr id="24" name="AutoShape 117">
              <a:extLst>
                <a:ext uri="{FF2B5EF4-FFF2-40B4-BE49-F238E27FC236}">
                  <a16:creationId xmlns:a16="http://schemas.microsoft.com/office/drawing/2014/main" id="{A4D2DC1A-84F0-4F64-BC3E-5718B2821AFB}"/>
                </a:ext>
              </a:extLst>
            </p:cNvPr>
            <p:cNvSpPr>
              <a:spLocks/>
            </p:cNvSpPr>
            <p:nvPr/>
          </p:nvSpPr>
          <p:spPr bwMode="auto">
            <a:xfrm>
              <a:off x="2949954" y="2781023"/>
              <a:ext cx="428818" cy="32179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ysClr val="window" lastClr="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sp>
        <p:nvSpPr>
          <p:cNvPr id="26" name="Text Placeholder 4">
            <a:extLst>
              <a:ext uri="{FF2B5EF4-FFF2-40B4-BE49-F238E27FC236}">
                <a16:creationId xmlns:a16="http://schemas.microsoft.com/office/drawing/2014/main" id="{DF187139-30B6-4A23-8D15-A7EF0CC92164}"/>
              </a:ext>
            </a:extLst>
          </p:cNvPr>
          <p:cNvSpPr txBox="1">
            <a:spLocks/>
          </p:cNvSpPr>
          <p:nvPr/>
        </p:nvSpPr>
        <p:spPr>
          <a:xfrm>
            <a:off x="4966040" y="4966461"/>
            <a:ext cx="2276612" cy="6182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zh-CN" altLang="en-US" sz="1200" dirty="0">
                <a:solidFill>
                  <a:schemeClr val="tx1">
                    <a:lumMod val="65000"/>
                    <a:lumOff val="35000"/>
                  </a:schemeClr>
                </a:solidFill>
                <a:cs typeface="+mn-ea"/>
                <a:sym typeface="+mn-lt"/>
              </a:rPr>
              <a:t>此部分内容作为文字排版占位（建议使用主题字体）</a:t>
            </a:r>
            <a:endParaRPr lang="en-US" altLang="zh-CN" sz="1200" dirty="0">
              <a:solidFill>
                <a:schemeClr val="tx1">
                  <a:lumMod val="65000"/>
                  <a:lumOff val="35000"/>
                </a:schemeClr>
              </a:solidFill>
              <a:cs typeface="+mn-ea"/>
              <a:sym typeface="+mn-lt"/>
            </a:endParaRPr>
          </a:p>
          <a:p>
            <a:pPr marL="0" indent="0" algn="ctr">
              <a:lnSpc>
                <a:spcPct val="100000"/>
              </a:lnSpc>
              <a:buNone/>
              <a:defRPr/>
            </a:pPr>
            <a:r>
              <a:rPr lang="zh-CN" altLang="en-US" sz="1200" dirty="0">
                <a:solidFill>
                  <a:schemeClr val="tx1">
                    <a:lumMod val="65000"/>
                    <a:lumOff val="35000"/>
                  </a:schemeClr>
                </a:solidFill>
                <a:cs typeface="+mn-ea"/>
                <a:sym typeface="+mn-lt"/>
              </a:rPr>
              <a:t>此部分内容作为文字排版占位建议使用主题字体</a:t>
            </a:r>
            <a:endParaRPr lang="en-US" altLang="zh-CN" sz="1200" dirty="0">
              <a:solidFill>
                <a:schemeClr val="tx1">
                  <a:lumMod val="65000"/>
                  <a:lumOff val="35000"/>
                </a:schemeClr>
              </a:solidFill>
              <a:cs typeface="+mn-ea"/>
              <a:sym typeface="+mn-lt"/>
            </a:endParaRPr>
          </a:p>
          <a:p>
            <a:pPr marL="0" indent="0" algn="ctr">
              <a:lnSpc>
                <a:spcPct val="100000"/>
              </a:lnSpc>
              <a:buNone/>
              <a:defRPr/>
            </a:pPr>
            <a:endParaRPr lang="en-US" altLang="zh-CN" sz="1200" dirty="0">
              <a:solidFill>
                <a:schemeClr val="tx1">
                  <a:lumMod val="65000"/>
                  <a:lumOff val="35000"/>
                </a:schemeClr>
              </a:solidFill>
              <a:cs typeface="+mn-ea"/>
              <a:sym typeface="+mn-lt"/>
            </a:endParaRPr>
          </a:p>
        </p:txBody>
      </p:sp>
      <p:sp>
        <p:nvSpPr>
          <p:cNvPr id="27" name="Text Placeholder 4">
            <a:extLst>
              <a:ext uri="{FF2B5EF4-FFF2-40B4-BE49-F238E27FC236}">
                <a16:creationId xmlns:a16="http://schemas.microsoft.com/office/drawing/2014/main" id="{D698E93F-611A-4969-8AB7-16A01411B117}"/>
              </a:ext>
            </a:extLst>
          </p:cNvPr>
          <p:cNvSpPr txBox="1">
            <a:spLocks/>
          </p:cNvSpPr>
          <p:nvPr/>
        </p:nvSpPr>
        <p:spPr>
          <a:xfrm>
            <a:off x="8717688" y="4966460"/>
            <a:ext cx="2276612" cy="6182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zh-CN" altLang="en-US" sz="1200" dirty="0">
                <a:solidFill>
                  <a:schemeClr val="tx1">
                    <a:lumMod val="65000"/>
                    <a:lumOff val="35000"/>
                  </a:schemeClr>
                </a:solidFill>
                <a:cs typeface="+mn-ea"/>
                <a:sym typeface="+mn-lt"/>
              </a:rPr>
              <a:t>此部分内容作为文字排版占位（建议使用主题字体）</a:t>
            </a:r>
            <a:endParaRPr lang="en-US" altLang="zh-CN" sz="1200" dirty="0">
              <a:solidFill>
                <a:schemeClr val="tx1">
                  <a:lumMod val="65000"/>
                  <a:lumOff val="35000"/>
                </a:schemeClr>
              </a:solidFill>
              <a:cs typeface="+mn-ea"/>
              <a:sym typeface="+mn-lt"/>
            </a:endParaRPr>
          </a:p>
          <a:p>
            <a:pPr marL="0" indent="0" algn="ctr">
              <a:lnSpc>
                <a:spcPct val="100000"/>
              </a:lnSpc>
              <a:buNone/>
              <a:defRPr/>
            </a:pPr>
            <a:r>
              <a:rPr lang="zh-CN" altLang="en-US" sz="1200" dirty="0">
                <a:solidFill>
                  <a:schemeClr val="tx1">
                    <a:lumMod val="65000"/>
                    <a:lumOff val="35000"/>
                  </a:schemeClr>
                </a:solidFill>
                <a:cs typeface="+mn-ea"/>
                <a:sym typeface="+mn-lt"/>
              </a:rPr>
              <a:t>此部分内容作为文字排版占位建议使用主题字体</a:t>
            </a:r>
            <a:endParaRPr lang="en-US" altLang="zh-CN" sz="1200" dirty="0">
              <a:solidFill>
                <a:schemeClr val="tx1">
                  <a:lumMod val="65000"/>
                  <a:lumOff val="35000"/>
                </a:schemeClr>
              </a:solidFill>
              <a:cs typeface="+mn-ea"/>
              <a:sym typeface="+mn-lt"/>
            </a:endParaRPr>
          </a:p>
          <a:p>
            <a:pPr marL="0" indent="0" algn="ctr">
              <a:lnSpc>
                <a:spcPct val="100000"/>
              </a:lnSpc>
              <a:buNone/>
              <a:defRPr/>
            </a:pPr>
            <a:endParaRPr lang="en-US" altLang="zh-CN" sz="1200" dirty="0">
              <a:solidFill>
                <a:schemeClr val="tx1">
                  <a:lumMod val="65000"/>
                  <a:lumOff val="35000"/>
                </a:schemeClr>
              </a:solidFill>
              <a:cs typeface="+mn-ea"/>
              <a:sym typeface="+mn-lt"/>
            </a:endParaRPr>
          </a:p>
        </p:txBody>
      </p:sp>
      <p:sp>
        <p:nvSpPr>
          <p:cNvPr id="46" name="PA_文本框 6">
            <a:extLst>
              <a:ext uri="{FF2B5EF4-FFF2-40B4-BE49-F238E27FC236}">
                <a16:creationId xmlns:a16="http://schemas.microsoft.com/office/drawing/2014/main" id="{3C7707CB-6050-48D0-8B1E-9CD73BD51596}"/>
              </a:ext>
            </a:extLst>
          </p:cNvPr>
          <p:cNvSpPr txBox="1"/>
          <p:nvPr>
            <p:custDataLst>
              <p:tags r:id="rId2"/>
            </p:custDataLst>
          </p:nvPr>
        </p:nvSpPr>
        <p:spPr>
          <a:xfrm>
            <a:off x="1191408" y="209420"/>
            <a:ext cx="3266292"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产品工艺</a:t>
            </a:r>
          </a:p>
        </p:txBody>
      </p:sp>
      <p:sp>
        <p:nvSpPr>
          <p:cNvPr id="47" name="矩形 46">
            <a:extLst>
              <a:ext uri="{FF2B5EF4-FFF2-40B4-BE49-F238E27FC236}">
                <a16:creationId xmlns:a16="http://schemas.microsoft.com/office/drawing/2014/main" id="{0E473E18-0D94-4551-AA03-82300EA16D75}"/>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792E94E0-D7D0-4A13-9E90-89CA0F6A8EDC}"/>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C33C587E-1B26-432A-BA4F-5850B1C85301}"/>
              </a:ext>
            </a:extLst>
          </p:cNvPr>
          <p:cNvSpPr/>
          <p:nvPr/>
        </p:nvSpPr>
        <p:spPr>
          <a:xfrm>
            <a:off x="1199696" y="724571"/>
            <a:ext cx="1999202" cy="307777"/>
          </a:xfrm>
          <a:prstGeom prst="rect">
            <a:avLst/>
          </a:prstGeom>
        </p:spPr>
        <p:txBody>
          <a:bodyPr wrap="none">
            <a:spAutoFit/>
          </a:bodyPr>
          <a:lstStyle/>
          <a:p>
            <a:r>
              <a:rPr lang="en-US" altLang="zh-CN" sz="1400" dirty="0">
                <a:solidFill>
                  <a:schemeClr val="tx1">
                    <a:lumMod val="65000"/>
                    <a:lumOff val="35000"/>
                  </a:schemeClr>
                </a:solidFill>
              </a:rPr>
              <a:t>PRODUCT PROCESS</a:t>
            </a:r>
            <a:endParaRPr lang="zh-CN" altLang="en-US" sz="1400" dirty="0">
              <a:solidFill>
                <a:schemeClr val="tx1">
                  <a:lumMod val="65000"/>
                  <a:lumOff val="35000"/>
                </a:schemeClr>
              </a:solidFill>
            </a:endParaRPr>
          </a:p>
        </p:txBody>
      </p:sp>
      <p:grpSp>
        <p:nvGrpSpPr>
          <p:cNvPr id="50" name="组合 49">
            <a:extLst>
              <a:ext uri="{FF2B5EF4-FFF2-40B4-BE49-F238E27FC236}">
                <a16:creationId xmlns:a16="http://schemas.microsoft.com/office/drawing/2014/main" id="{94BFD1A9-F613-45E5-AAAC-177F7419AFEA}"/>
              </a:ext>
            </a:extLst>
          </p:cNvPr>
          <p:cNvGrpSpPr/>
          <p:nvPr/>
        </p:nvGrpSpPr>
        <p:grpSpPr>
          <a:xfrm>
            <a:off x="0" y="6489700"/>
            <a:ext cx="12192000" cy="259231"/>
            <a:chOff x="0" y="6489700"/>
            <a:chExt cx="12192000" cy="259231"/>
          </a:xfrm>
        </p:grpSpPr>
        <p:sp>
          <p:nvSpPr>
            <p:cNvPr id="51" name="矩形 50">
              <a:extLst>
                <a:ext uri="{FF2B5EF4-FFF2-40B4-BE49-F238E27FC236}">
                  <a16:creationId xmlns:a16="http://schemas.microsoft.com/office/drawing/2014/main" id="{09C5E30C-BB44-46C4-A278-4A03E46990CC}"/>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lumMod val="65000"/>
                      <a:lumOff val="35000"/>
                    </a:schemeClr>
                  </a:solidFill>
                </a:rPr>
                <a:t>Part Two</a:t>
              </a:r>
              <a:endParaRPr lang="zh-CN" altLang="en-US" sz="1100" dirty="0">
                <a:solidFill>
                  <a:schemeClr val="tx1">
                    <a:lumMod val="65000"/>
                    <a:lumOff val="35000"/>
                  </a:schemeClr>
                </a:solidFill>
              </a:endParaRPr>
            </a:p>
          </p:txBody>
        </p:sp>
        <p:cxnSp>
          <p:nvCxnSpPr>
            <p:cNvPr id="52" name="直接连接符 51">
              <a:extLst>
                <a:ext uri="{FF2B5EF4-FFF2-40B4-BE49-F238E27FC236}">
                  <a16:creationId xmlns:a16="http://schemas.microsoft.com/office/drawing/2014/main" id="{5CF3477E-99F2-4254-A210-22642CBCFFD9}"/>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78A94D82-00BE-43C9-839F-E056478D2E84}"/>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242329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inVertical)">
                                      <p:cBhvr>
                                        <p:cTn id="7" dur="500"/>
                                        <p:tgtEl>
                                          <p:spTgt spid="50"/>
                                        </p:tgtEl>
                                      </p:cBhvr>
                                    </p:animEffect>
                                  </p:childTnLst>
                                </p:cTn>
                              </p:par>
                              <p:par>
                                <p:cTn id="8" presetID="2" presetClass="entr" presetSubtype="9"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 calcmode="lin" valueType="num">
                                      <p:cBhvr additive="base">
                                        <p:cTn id="10" dur="250" fill="hold"/>
                                        <p:tgtEl>
                                          <p:spTgt spid="48"/>
                                        </p:tgtEl>
                                        <p:attrNameLst>
                                          <p:attrName>ppt_x</p:attrName>
                                        </p:attrNameLst>
                                      </p:cBhvr>
                                      <p:tavLst>
                                        <p:tav tm="0">
                                          <p:val>
                                            <p:strVal val="0-#ppt_w/2"/>
                                          </p:val>
                                        </p:tav>
                                        <p:tav tm="100000">
                                          <p:val>
                                            <p:strVal val="#ppt_x"/>
                                          </p:val>
                                        </p:tav>
                                      </p:tavLst>
                                    </p:anim>
                                    <p:anim calcmode="lin" valueType="num">
                                      <p:cBhvr additive="base">
                                        <p:cTn id="11" dur="250" fill="hold"/>
                                        <p:tgtEl>
                                          <p:spTgt spid="48"/>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47"/>
                                        </p:tgtEl>
                                        <p:attrNameLst>
                                          <p:attrName>style.visibility</p:attrName>
                                        </p:attrNameLst>
                                      </p:cBhvr>
                                      <p:to>
                                        <p:strVal val="visible"/>
                                      </p:to>
                                    </p:set>
                                    <p:anim calcmode="lin" valueType="num">
                                      <p:cBhvr additive="base">
                                        <p:cTn id="14" dur="250" fill="hold"/>
                                        <p:tgtEl>
                                          <p:spTgt spid="47"/>
                                        </p:tgtEl>
                                        <p:attrNameLst>
                                          <p:attrName>ppt_x</p:attrName>
                                        </p:attrNameLst>
                                      </p:cBhvr>
                                      <p:tavLst>
                                        <p:tav tm="0">
                                          <p:val>
                                            <p:strVal val="0-#ppt_w/2"/>
                                          </p:val>
                                        </p:tav>
                                        <p:tav tm="100000">
                                          <p:val>
                                            <p:strVal val="#ppt_x"/>
                                          </p:val>
                                        </p:tav>
                                      </p:tavLst>
                                    </p:anim>
                                    <p:anim calcmode="lin" valueType="num">
                                      <p:cBhvr additive="base">
                                        <p:cTn id="15" dur="250" fill="hold"/>
                                        <p:tgtEl>
                                          <p:spTgt spid="47"/>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p:cTn id="19" dur="500" fill="hold"/>
                                        <p:tgtEl>
                                          <p:spTgt spid="46"/>
                                        </p:tgtEl>
                                        <p:attrNameLst>
                                          <p:attrName>ppt_x</p:attrName>
                                        </p:attrNameLst>
                                      </p:cBhvr>
                                      <p:tavLst>
                                        <p:tav tm="0">
                                          <p:val>
                                            <p:strVal val="#ppt_x-.2"/>
                                          </p:val>
                                        </p:tav>
                                        <p:tav tm="100000">
                                          <p:val>
                                            <p:strVal val="#ppt_x"/>
                                          </p:val>
                                        </p:tav>
                                      </p:tavLst>
                                    </p:anim>
                                    <p:anim calcmode="lin" valueType="num">
                                      <p:cBhvr>
                                        <p:cTn id="20" dur="500" fill="hold"/>
                                        <p:tgtEl>
                                          <p:spTgt spid="46"/>
                                        </p:tgtEl>
                                        <p:attrNameLst>
                                          <p:attrName>ppt_y</p:attrName>
                                        </p:attrNameLst>
                                      </p:cBhvr>
                                      <p:tavLst>
                                        <p:tav tm="0">
                                          <p:val>
                                            <p:strVal val="#ppt_y"/>
                                          </p:val>
                                        </p:tav>
                                        <p:tav tm="100000">
                                          <p:val>
                                            <p:strVal val="#ppt_y"/>
                                          </p:val>
                                        </p:tav>
                                      </p:tavLst>
                                    </p:anim>
                                    <p:animEffect transition="in" filter="wipe(right)" prLst="gradientSize: 0.1">
                                      <p:cBhvr>
                                        <p:cTn id="21" dur="500"/>
                                        <p:tgtEl>
                                          <p:spTgt spid="46"/>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right)">
                                      <p:cBhvr>
                                        <p:cTn id="24" dur="500"/>
                                        <p:tgtEl>
                                          <p:spTgt spid="49"/>
                                        </p:tgtEl>
                                      </p:cBhvr>
                                    </p:animEffect>
                                  </p:childTnLst>
                                </p:cTn>
                              </p:par>
                            </p:childTnLst>
                          </p:cTn>
                        </p:par>
                        <p:par>
                          <p:cTn id="25" fill="hold">
                            <p:stCondLst>
                              <p:cond delay="1000"/>
                            </p:stCondLst>
                            <p:childTnLst>
                              <p:par>
                                <p:cTn id="26" presetID="6" presetClass="entr" presetSubtype="32"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ircle(out)">
                                      <p:cBhvr>
                                        <p:cTn id="28" dur="1000"/>
                                        <p:tgtEl>
                                          <p:spTgt spid="5"/>
                                        </p:tgtEl>
                                      </p:cBhvr>
                                    </p:animEffect>
                                  </p:childTnLst>
                                </p:cTn>
                              </p:par>
                              <p:par>
                                <p:cTn id="29" presetID="6" presetClass="entr" presetSubtype="32"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circle(out)">
                                      <p:cBhvr>
                                        <p:cTn id="31" dur="1000"/>
                                        <p:tgtEl>
                                          <p:spTgt spid="4"/>
                                        </p:tgtEl>
                                      </p:cBhvr>
                                    </p:animEffect>
                                  </p:childTnLst>
                                </p:cTn>
                              </p:par>
                              <p:par>
                                <p:cTn id="32" presetID="6" presetClass="entr" presetSubtype="32"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circle(out)">
                                      <p:cBhvr>
                                        <p:cTn id="34" dur="1000"/>
                                        <p:tgtEl>
                                          <p:spTgt spid="3"/>
                                        </p:tgtEl>
                                      </p:cBhvr>
                                    </p:animEffect>
                                  </p:childTnLst>
                                </p:cTn>
                              </p:par>
                            </p:childTnLst>
                          </p:cTn>
                        </p:par>
                        <p:par>
                          <p:cTn id="35" fill="hold">
                            <p:stCondLst>
                              <p:cond delay="2000"/>
                            </p:stCondLst>
                            <p:childTnLst>
                              <p:par>
                                <p:cTn id="36" presetID="53" presetClass="entr" presetSubtype="16"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animEffect transition="in" filter="fade">
                                      <p:cBhvr>
                                        <p:cTn id="40" dur="500"/>
                                        <p:tgtEl>
                                          <p:spTgt spid="22"/>
                                        </p:tgtEl>
                                      </p:cBhvr>
                                    </p:animEffect>
                                  </p:childTnLst>
                                </p:cTn>
                              </p:par>
                              <p:par>
                                <p:cTn id="41" presetID="53" presetClass="entr" presetSubtype="16"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par>
                                <p:cTn id="46" presetID="53" presetClass="entr" presetSubtype="16"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p:cTn id="48" dur="500" fill="hold"/>
                                        <p:tgtEl>
                                          <p:spTgt spid="17"/>
                                        </p:tgtEl>
                                        <p:attrNameLst>
                                          <p:attrName>ppt_w</p:attrName>
                                        </p:attrNameLst>
                                      </p:cBhvr>
                                      <p:tavLst>
                                        <p:tav tm="0">
                                          <p:val>
                                            <p:fltVal val="0"/>
                                          </p:val>
                                        </p:tav>
                                        <p:tav tm="100000">
                                          <p:val>
                                            <p:strVal val="#ppt_w"/>
                                          </p:val>
                                        </p:tav>
                                      </p:tavLst>
                                    </p:anim>
                                    <p:anim calcmode="lin" valueType="num">
                                      <p:cBhvr>
                                        <p:cTn id="49" dur="500" fill="hold"/>
                                        <p:tgtEl>
                                          <p:spTgt spid="17"/>
                                        </p:tgtEl>
                                        <p:attrNameLst>
                                          <p:attrName>ppt_h</p:attrName>
                                        </p:attrNameLst>
                                      </p:cBhvr>
                                      <p:tavLst>
                                        <p:tav tm="0">
                                          <p:val>
                                            <p:fltVal val="0"/>
                                          </p:val>
                                        </p:tav>
                                        <p:tav tm="100000">
                                          <p:val>
                                            <p:strVal val="#ppt_h"/>
                                          </p:val>
                                        </p:tav>
                                      </p:tavLst>
                                    </p:anim>
                                    <p:animEffect transition="in" filter="fade">
                                      <p:cBhvr>
                                        <p:cTn id="50" dur="500"/>
                                        <p:tgtEl>
                                          <p:spTgt spid="17"/>
                                        </p:tgtEl>
                                      </p:cBhvr>
                                    </p:animEffect>
                                  </p:childTnLst>
                                </p:cTn>
                              </p:par>
                            </p:childTnLst>
                          </p:cTn>
                        </p:par>
                        <p:par>
                          <p:cTn id="51" fill="hold">
                            <p:stCondLst>
                              <p:cond delay="2500"/>
                            </p:stCondLst>
                            <p:childTnLst>
                              <p:par>
                                <p:cTn id="52" presetID="2" presetClass="entr" presetSubtype="4" fill="hold" grpId="0" nodeType="after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ppt_x"/>
                                          </p:val>
                                        </p:tav>
                                        <p:tav tm="100000">
                                          <p:val>
                                            <p:strVal val="#ppt_x"/>
                                          </p:val>
                                        </p:tav>
                                      </p:tavLst>
                                    </p:anim>
                                    <p:anim calcmode="lin" valueType="num">
                                      <p:cBhvr additive="base">
                                        <p:cTn id="55" dur="500" fill="hold"/>
                                        <p:tgtEl>
                                          <p:spTgt spid="9"/>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additive="base">
                                        <p:cTn id="58" dur="500" fill="hold"/>
                                        <p:tgtEl>
                                          <p:spTgt spid="7"/>
                                        </p:tgtEl>
                                        <p:attrNameLst>
                                          <p:attrName>ppt_x</p:attrName>
                                        </p:attrNameLst>
                                      </p:cBhvr>
                                      <p:tavLst>
                                        <p:tav tm="0">
                                          <p:val>
                                            <p:strVal val="#ppt_x"/>
                                          </p:val>
                                        </p:tav>
                                        <p:tav tm="100000">
                                          <p:val>
                                            <p:strVal val="#ppt_x"/>
                                          </p:val>
                                        </p:tav>
                                      </p:tavLst>
                                    </p:anim>
                                    <p:anim calcmode="lin" valueType="num">
                                      <p:cBhvr additive="base">
                                        <p:cTn id="59" dur="500" fill="hold"/>
                                        <p:tgtEl>
                                          <p:spTgt spid="7"/>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500" fill="hold"/>
                                        <p:tgtEl>
                                          <p:spTgt spid="11"/>
                                        </p:tgtEl>
                                        <p:attrNameLst>
                                          <p:attrName>ppt_x</p:attrName>
                                        </p:attrNameLst>
                                      </p:cBhvr>
                                      <p:tavLst>
                                        <p:tav tm="0">
                                          <p:val>
                                            <p:strVal val="#ppt_x"/>
                                          </p:val>
                                        </p:tav>
                                        <p:tav tm="100000">
                                          <p:val>
                                            <p:strVal val="#ppt_x"/>
                                          </p:val>
                                        </p:tav>
                                      </p:tavLst>
                                    </p:anim>
                                    <p:anim calcmode="lin" valueType="num">
                                      <p:cBhvr additive="base">
                                        <p:cTn id="63" dur="500" fill="hold"/>
                                        <p:tgtEl>
                                          <p:spTgt spid="11"/>
                                        </p:tgtEl>
                                        <p:attrNameLst>
                                          <p:attrName>ppt_y</p:attrName>
                                        </p:attrNameLst>
                                      </p:cBhvr>
                                      <p:tavLst>
                                        <p:tav tm="0">
                                          <p:val>
                                            <p:strVal val="1+#ppt_h/2"/>
                                          </p:val>
                                        </p:tav>
                                        <p:tav tm="100000">
                                          <p:val>
                                            <p:strVal val="#ppt_y"/>
                                          </p:val>
                                        </p:tav>
                                      </p:tavLst>
                                    </p:anim>
                                  </p:childTnLst>
                                </p:cTn>
                              </p:par>
                            </p:childTnLst>
                          </p:cTn>
                        </p:par>
                        <p:par>
                          <p:cTn id="64" fill="hold">
                            <p:stCondLst>
                              <p:cond delay="3000"/>
                            </p:stCondLst>
                            <p:childTnLst>
                              <p:par>
                                <p:cTn id="65" presetID="42" presetClass="entr" presetSubtype="0" fill="hold" grpId="0" nodeType="after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1000"/>
                                        <p:tgtEl>
                                          <p:spTgt spid="8"/>
                                        </p:tgtEl>
                                      </p:cBhvr>
                                    </p:animEffect>
                                    <p:anim calcmode="lin" valueType="num">
                                      <p:cBhvr>
                                        <p:cTn id="68" dur="1000" fill="hold"/>
                                        <p:tgtEl>
                                          <p:spTgt spid="8"/>
                                        </p:tgtEl>
                                        <p:attrNameLst>
                                          <p:attrName>ppt_x</p:attrName>
                                        </p:attrNameLst>
                                      </p:cBhvr>
                                      <p:tavLst>
                                        <p:tav tm="0">
                                          <p:val>
                                            <p:strVal val="#ppt_x"/>
                                          </p:val>
                                        </p:tav>
                                        <p:tav tm="100000">
                                          <p:val>
                                            <p:strVal val="#ppt_x"/>
                                          </p:val>
                                        </p:tav>
                                      </p:tavLst>
                                    </p:anim>
                                    <p:anim calcmode="lin" valueType="num">
                                      <p:cBhvr>
                                        <p:cTn id="69" dur="1000" fill="hold"/>
                                        <p:tgtEl>
                                          <p:spTgt spid="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1000"/>
                                        <p:tgtEl>
                                          <p:spTgt spid="26"/>
                                        </p:tgtEl>
                                      </p:cBhvr>
                                    </p:animEffect>
                                    <p:anim calcmode="lin" valueType="num">
                                      <p:cBhvr>
                                        <p:cTn id="73" dur="1000" fill="hold"/>
                                        <p:tgtEl>
                                          <p:spTgt spid="26"/>
                                        </p:tgtEl>
                                        <p:attrNameLst>
                                          <p:attrName>ppt_x</p:attrName>
                                        </p:attrNameLst>
                                      </p:cBhvr>
                                      <p:tavLst>
                                        <p:tav tm="0">
                                          <p:val>
                                            <p:strVal val="#ppt_x"/>
                                          </p:val>
                                        </p:tav>
                                        <p:tav tm="100000">
                                          <p:val>
                                            <p:strVal val="#ppt_x"/>
                                          </p:val>
                                        </p:tav>
                                      </p:tavLst>
                                    </p:anim>
                                    <p:anim calcmode="lin" valueType="num">
                                      <p:cBhvr>
                                        <p:cTn id="74" dur="1000" fill="hold"/>
                                        <p:tgtEl>
                                          <p:spTgt spid="2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1000"/>
                                        <p:tgtEl>
                                          <p:spTgt spid="27"/>
                                        </p:tgtEl>
                                      </p:cBhvr>
                                    </p:animEffect>
                                    <p:anim calcmode="lin" valueType="num">
                                      <p:cBhvr>
                                        <p:cTn id="78" dur="1000" fill="hold"/>
                                        <p:tgtEl>
                                          <p:spTgt spid="27"/>
                                        </p:tgtEl>
                                        <p:attrNameLst>
                                          <p:attrName>ppt_x</p:attrName>
                                        </p:attrNameLst>
                                      </p:cBhvr>
                                      <p:tavLst>
                                        <p:tav tm="0">
                                          <p:val>
                                            <p:strVal val="#ppt_x"/>
                                          </p:val>
                                        </p:tav>
                                        <p:tav tm="100000">
                                          <p:val>
                                            <p:strVal val="#ppt_x"/>
                                          </p:val>
                                        </p:tav>
                                      </p:tavLst>
                                    </p:anim>
                                    <p:anim calcmode="lin" valueType="num">
                                      <p:cBhvr>
                                        <p:cTn id="7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26" grpId="0"/>
      <p:bldP spid="27" grpId="0"/>
      <p:bldP spid="46" grpId="0"/>
      <p:bldP spid="47" grpId="0" animBg="1"/>
      <p:bldP spid="48" grpId="0" animBg="1"/>
      <p:bldP spid="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6FF52421-7D1D-4C99-9BBF-6CB20257D16B}"/>
              </a:ext>
            </a:extLst>
          </p:cNvPr>
          <p:cNvGrpSpPr/>
          <p:nvPr/>
        </p:nvGrpSpPr>
        <p:grpSpPr>
          <a:xfrm>
            <a:off x="797276" y="1654909"/>
            <a:ext cx="4806724" cy="4219465"/>
            <a:chOff x="609600" y="1474733"/>
            <a:chExt cx="4533900" cy="3979973"/>
          </a:xfrm>
        </p:grpSpPr>
        <p:sp>
          <p:nvSpPr>
            <p:cNvPr id="2" name="六边形 1">
              <a:extLst>
                <a:ext uri="{FF2B5EF4-FFF2-40B4-BE49-F238E27FC236}">
                  <a16:creationId xmlns:a16="http://schemas.microsoft.com/office/drawing/2014/main" id="{34DA0B4F-EFD3-4086-9868-A47729977A57}"/>
                </a:ext>
              </a:extLst>
            </p:cNvPr>
            <p:cNvSpPr/>
            <p:nvPr/>
          </p:nvSpPr>
          <p:spPr>
            <a:xfrm>
              <a:off x="609600" y="1474733"/>
              <a:ext cx="4533900" cy="3908534"/>
            </a:xfrm>
            <a:prstGeom prst="hexagon">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E31D6521-35A7-4196-9F64-E0E53B591995}"/>
                </a:ext>
              </a:extLst>
            </p:cNvPr>
            <p:cNvCxnSpPr>
              <a:stCxn id="2" idx="4"/>
              <a:endCxn id="2" idx="1"/>
            </p:cNvCxnSpPr>
            <p:nvPr/>
          </p:nvCxnSpPr>
          <p:spPr>
            <a:xfrm>
              <a:off x="1586734" y="1474734"/>
              <a:ext cx="2579633" cy="39085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8692DA78-B570-4222-96F2-2E35891CC01E}"/>
                </a:ext>
              </a:extLst>
            </p:cNvPr>
            <p:cNvCxnSpPr>
              <a:endCxn id="2" idx="5"/>
            </p:cNvCxnSpPr>
            <p:nvPr/>
          </p:nvCxnSpPr>
          <p:spPr>
            <a:xfrm flipV="1">
              <a:off x="1485900" y="1474734"/>
              <a:ext cx="2680467" cy="39799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7CF670A-74EA-4755-AEE3-87E3EEC71C5F}"/>
                </a:ext>
              </a:extLst>
            </p:cNvPr>
            <p:cNvCxnSpPr>
              <a:cxnSpLocks/>
            </p:cNvCxnSpPr>
            <p:nvPr/>
          </p:nvCxnSpPr>
          <p:spPr>
            <a:xfrm>
              <a:off x="609600" y="3409950"/>
              <a:ext cx="45339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矩形 13">
            <a:extLst>
              <a:ext uri="{FF2B5EF4-FFF2-40B4-BE49-F238E27FC236}">
                <a16:creationId xmlns:a16="http://schemas.microsoft.com/office/drawing/2014/main" id="{8F953EE8-0F54-4D90-8805-221237B9EA66}"/>
              </a:ext>
            </a:extLst>
          </p:cNvPr>
          <p:cNvSpPr/>
          <p:nvPr/>
        </p:nvSpPr>
        <p:spPr>
          <a:xfrm>
            <a:off x="6749171" y="4866951"/>
            <a:ext cx="909696" cy="426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About</a:t>
            </a:r>
            <a:endParaRPr lang="zh-CN" altLang="en-US" dirty="0"/>
          </a:p>
        </p:txBody>
      </p:sp>
      <p:sp>
        <p:nvSpPr>
          <p:cNvPr id="15" name="ïśľiḑê">
            <a:extLst>
              <a:ext uri="{FF2B5EF4-FFF2-40B4-BE49-F238E27FC236}">
                <a16:creationId xmlns:a16="http://schemas.microsoft.com/office/drawing/2014/main" id="{5C2ECFC5-E1AE-4081-B0D0-EFEF2AAA2967}"/>
              </a:ext>
            </a:extLst>
          </p:cNvPr>
          <p:cNvSpPr/>
          <p:nvPr/>
        </p:nvSpPr>
        <p:spPr>
          <a:xfrm>
            <a:off x="6614118" y="3438549"/>
            <a:ext cx="4533900" cy="1061829"/>
          </a:xfrm>
          <a:prstGeom prst="rect">
            <a:avLst/>
          </a:prstGeom>
        </p:spPr>
        <p:txBody>
          <a:bodyPr wrap="square">
            <a:spAutoFit/>
          </a:bodyPr>
          <a:lstStyle/>
          <a:p>
            <a:pPr>
              <a:lnSpc>
                <a:spcPct val="150000"/>
              </a:lnSpc>
              <a:buClr>
                <a:srgbClr val="E24848"/>
              </a:buClr>
            </a:pPr>
            <a:r>
              <a:rPr lang="zh-CN" altLang="en-US" sz="1400" noProof="1">
                <a:solidFill>
                  <a:schemeClr val="tx1">
                    <a:lumMod val="65000"/>
                    <a:lumOff val="35000"/>
                  </a:schemeClr>
                </a:solidFill>
              </a:rPr>
              <a:t>此部分内容作为文字排版占位（建议使用主题字体）此部分内容作为文字排版占位（建议使用主题字体）</a:t>
            </a:r>
            <a:endParaRPr lang="en-US" altLang="zh-CN" sz="1400" noProof="1">
              <a:solidFill>
                <a:schemeClr val="tx1">
                  <a:lumMod val="65000"/>
                  <a:lumOff val="35000"/>
                </a:schemeClr>
              </a:solidFill>
            </a:endParaRPr>
          </a:p>
          <a:p>
            <a:pPr>
              <a:lnSpc>
                <a:spcPct val="150000"/>
              </a:lnSpc>
              <a:buClr>
                <a:srgbClr val="E24848"/>
              </a:buClr>
            </a:pPr>
            <a:r>
              <a:rPr lang="zh-CN" altLang="en-US" sz="1400" noProof="1">
                <a:solidFill>
                  <a:schemeClr val="tx1">
                    <a:lumMod val="65000"/>
                    <a:lumOff val="35000"/>
                  </a:schemeClr>
                </a:solidFill>
              </a:rPr>
              <a:t>此部分内容作为文字排版占位</a:t>
            </a:r>
            <a:endParaRPr lang="en-US" altLang="zh-CN" sz="1400" noProof="1">
              <a:solidFill>
                <a:schemeClr val="tx1">
                  <a:lumMod val="65000"/>
                  <a:lumOff val="35000"/>
                </a:schemeClr>
              </a:solidFill>
            </a:endParaRPr>
          </a:p>
        </p:txBody>
      </p:sp>
      <p:sp>
        <p:nvSpPr>
          <p:cNvPr id="16" name="îśļîdè">
            <a:extLst>
              <a:ext uri="{FF2B5EF4-FFF2-40B4-BE49-F238E27FC236}">
                <a16:creationId xmlns:a16="http://schemas.microsoft.com/office/drawing/2014/main" id="{7DA58469-EFE0-444E-949D-9B6046BB6E4A}"/>
              </a:ext>
            </a:extLst>
          </p:cNvPr>
          <p:cNvSpPr/>
          <p:nvPr/>
        </p:nvSpPr>
        <p:spPr>
          <a:xfrm>
            <a:off x="6618514" y="2622060"/>
            <a:ext cx="4529504" cy="523220"/>
          </a:xfrm>
          <a:prstGeom prst="rect">
            <a:avLst/>
          </a:prstGeom>
        </p:spPr>
        <p:txBody>
          <a:bodyPr wrap="square">
            <a:spAutoFit/>
          </a:bodyPr>
          <a:lstStyle/>
          <a:p>
            <a:pPr>
              <a:buClr>
                <a:srgbClr val="E24848"/>
              </a:buClr>
            </a:pPr>
            <a:r>
              <a:rPr lang="zh-CN" altLang="en-US" sz="2800" b="1" noProof="1">
                <a:solidFill>
                  <a:schemeClr val="tx1">
                    <a:lumMod val="75000"/>
                    <a:lumOff val="25000"/>
                  </a:schemeClr>
                </a:solidFill>
              </a:rPr>
              <a:t>点击此处添加标题文本</a:t>
            </a:r>
          </a:p>
        </p:txBody>
      </p:sp>
      <p:cxnSp>
        <p:nvCxnSpPr>
          <p:cNvPr id="17" name="直接连接符 16">
            <a:extLst>
              <a:ext uri="{FF2B5EF4-FFF2-40B4-BE49-F238E27FC236}">
                <a16:creationId xmlns:a16="http://schemas.microsoft.com/office/drawing/2014/main" id="{4849C0FF-9789-4E41-9669-FC654652EF92}"/>
              </a:ext>
            </a:extLst>
          </p:cNvPr>
          <p:cNvCxnSpPr/>
          <p:nvPr/>
        </p:nvCxnSpPr>
        <p:spPr>
          <a:xfrm>
            <a:off x="6618514" y="3210475"/>
            <a:ext cx="4806724"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D52CE3FD-8473-48D4-A111-76350C65D900}"/>
              </a:ext>
            </a:extLst>
          </p:cNvPr>
          <p:cNvSpPr/>
          <p:nvPr/>
        </p:nvSpPr>
        <p:spPr>
          <a:xfrm>
            <a:off x="6669744" y="2227022"/>
            <a:ext cx="3296418" cy="369332"/>
          </a:xfrm>
          <a:prstGeom prst="rect">
            <a:avLst/>
          </a:prstGeom>
        </p:spPr>
        <p:txBody>
          <a:bodyPr wrap="square">
            <a:spAutoFit/>
          </a:bodyPr>
          <a:lstStyle/>
          <a:p>
            <a:r>
              <a:rPr lang="en-US" altLang="zh-CN" dirty="0">
                <a:solidFill>
                  <a:schemeClr val="tx1">
                    <a:lumMod val="50000"/>
                    <a:lumOff val="50000"/>
                  </a:schemeClr>
                </a:solidFill>
              </a:rPr>
              <a:t>Adjust the spacing to adapt</a:t>
            </a:r>
          </a:p>
        </p:txBody>
      </p:sp>
      <p:sp>
        <p:nvSpPr>
          <p:cNvPr id="34" name="PA_文本框 6">
            <a:extLst>
              <a:ext uri="{FF2B5EF4-FFF2-40B4-BE49-F238E27FC236}">
                <a16:creationId xmlns:a16="http://schemas.microsoft.com/office/drawing/2014/main" id="{68757EC0-8477-4247-BB16-61A1E516D6E2}"/>
              </a:ext>
            </a:extLst>
          </p:cNvPr>
          <p:cNvSpPr txBox="1"/>
          <p:nvPr>
            <p:custDataLst>
              <p:tags r:id="rId2"/>
            </p:custDataLst>
          </p:nvPr>
        </p:nvSpPr>
        <p:spPr>
          <a:xfrm>
            <a:off x="1191408" y="209420"/>
            <a:ext cx="3266292"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产品工艺</a:t>
            </a:r>
          </a:p>
        </p:txBody>
      </p:sp>
      <p:sp>
        <p:nvSpPr>
          <p:cNvPr id="35" name="矩形 34">
            <a:extLst>
              <a:ext uri="{FF2B5EF4-FFF2-40B4-BE49-F238E27FC236}">
                <a16:creationId xmlns:a16="http://schemas.microsoft.com/office/drawing/2014/main" id="{77630688-1614-4DF6-9303-3283B664526D}"/>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F92A3808-2FF3-4C93-8001-252A6C3C37C2}"/>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1B6D01C6-0832-438F-B3B6-65807540C0D5}"/>
              </a:ext>
            </a:extLst>
          </p:cNvPr>
          <p:cNvSpPr/>
          <p:nvPr/>
        </p:nvSpPr>
        <p:spPr>
          <a:xfrm>
            <a:off x="1199696" y="724571"/>
            <a:ext cx="1999202" cy="307777"/>
          </a:xfrm>
          <a:prstGeom prst="rect">
            <a:avLst/>
          </a:prstGeom>
        </p:spPr>
        <p:txBody>
          <a:bodyPr wrap="none">
            <a:spAutoFit/>
          </a:bodyPr>
          <a:lstStyle/>
          <a:p>
            <a:r>
              <a:rPr lang="en-US" altLang="zh-CN" sz="1400" dirty="0">
                <a:solidFill>
                  <a:schemeClr val="tx1">
                    <a:lumMod val="65000"/>
                    <a:lumOff val="35000"/>
                  </a:schemeClr>
                </a:solidFill>
              </a:rPr>
              <a:t>PRODUCT PROCESS</a:t>
            </a:r>
            <a:endParaRPr lang="zh-CN" altLang="en-US" sz="1400" dirty="0">
              <a:solidFill>
                <a:schemeClr val="tx1">
                  <a:lumMod val="65000"/>
                  <a:lumOff val="35000"/>
                </a:schemeClr>
              </a:solidFill>
            </a:endParaRPr>
          </a:p>
        </p:txBody>
      </p:sp>
      <p:grpSp>
        <p:nvGrpSpPr>
          <p:cNvPr id="38" name="组合 37">
            <a:extLst>
              <a:ext uri="{FF2B5EF4-FFF2-40B4-BE49-F238E27FC236}">
                <a16:creationId xmlns:a16="http://schemas.microsoft.com/office/drawing/2014/main" id="{216FEE3C-8360-4F5A-B832-3937E8700478}"/>
              </a:ext>
            </a:extLst>
          </p:cNvPr>
          <p:cNvGrpSpPr/>
          <p:nvPr/>
        </p:nvGrpSpPr>
        <p:grpSpPr>
          <a:xfrm>
            <a:off x="0" y="6489700"/>
            <a:ext cx="12192000" cy="259231"/>
            <a:chOff x="0" y="6489700"/>
            <a:chExt cx="12192000" cy="259231"/>
          </a:xfrm>
        </p:grpSpPr>
        <p:sp>
          <p:nvSpPr>
            <p:cNvPr id="39" name="矩形 38">
              <a:extLst>
                <a:ext uri="{FF2B5EF4-FFF2-40B4-BE49-F238E27FC236}">
                  <a16:creationId xmlns:a16="http://schemas.microsoft.com/office/drawing/2014/main" id="{AE1931A6-90BD-49F7-9A08-64A1BFC507CE}"/>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lumMod val="65000"/>
                      <a:lumOff val="35000"/>
                    </a:schemeClr>
                  </a:solidFill>
                </a:rPr>
                <a:t>Part Two</a:t>
              </a:r>
              <a:endParaRPr lang="zh-CN" altLang="en-US" sz="1100" dirty="0">
                <a:solidFill>
                  <a:schemeClr val="tx1">
                    <a:lumMod val="65000"/>
                    <a:lumOff val="35000"/>
                  </a:schemeClr>
                </a:solidFill>
              </a:endParaRPr>
            </a:p>
          </p:txBody>
        </p:sp>
        <p:cxnSp>
          <p:nvCxnSpPr>
            <p:cNvPr id="40" name="直接连接符 39">
              <a:extLst>
                <a:ext uri="{FF2B5EF4-FFF2-40B4-BE49-F238E27FC236}">
                  <a16:creationId xmlns:a16="http://schemas.microsoft.com/office/drawing/2014/main" id="{430F777D-25AF-4E26-8485-4D18A08D35EC}"/>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FCD6C74C-79EB-4635-94E2-0D8E92F609F5}"/>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6183049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par>
                                <p:cTn id="8" presetID="2" presetClass="entr" presetSubtype="9"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 calcmode="lin" valueType="num">
                                      <p:cBhvr additive="base">
                                        <p:cTn id="10" dur="250" fill="hold"/>
                                        <p:tgtEl>
                                          <p:spTgt spid="36"/>
                                        </p:tgtEl>
                                        <p:attrNameLst>
                                          <p:attrName>ppt_x</p:attrName>
                                        </p:attrNameLst>
                                      </p:cBhvr>
                                      <p:tavLst>
                                        <p:tav tm="0">
                                          <p:val>
                                            <p:strVal val="0-#ppt_w/2"/>
                                          </p:val>
                                        </p:tav>
                                        <p:tav tm="100000">
                                          <p:val>
                                            <p:strVal val="#ppt_x"/>
                                          </p:val>
                                        </p:tav>
                                      </p:tavLst>
                                    </p:anim>
                                    <p:anim calcmode="lin" valueType="num">
                                      <p:cBhvr additive="base">
                                        <p:cTn id="11" dur="250" fill="hold"/>
                                        <p:tgtEl>
                                          <p:spTgt spid="36"/>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35"/>
                                        </p:tgtEl>
                                        <p:attrNameLst>
                                          <p:attrName>style.visibility</p:attrName>
                                        </p:attrNameLst>
                                      </p:cBhvr>
                                      <p:to>
                                        <p:strVal val="visible"/>
                                      </p:to>
                                    </p:set>
                                    <p:anim calcmode="lin" valueType="num">
                                      <p:cBhvr additive="base">
                                        <p:cTn id="14" dur="250" fill="hold"/>
                                        <p:tgtEl>
                                          <p:spTgt spid="35"/>
                                        </p:tgtEl>
                                        <p:attrNameLst>
                                          <p:attrName>ppt_x</p:attrName>
                                        </p:attrNameLst>
                                      </p:cBhvr>
                                      <p:tavLst>
                                        <p:tav tm="0">
                                          <p:val>
                                            <p:strVal val="0-#ppt_w/2"/>
                                          </p:val>
                                        </p:tav>
                                        <p:tav tm="100000">
                                          <p:val>
                                            <p:strVal val="#ppt_x"/>
                                          </p:val>
                                        </p:tav>
                                      </p:tavLst>
                                    </p:anim>
                                    <p:anim calcmode="lin" valueType="num">
                                      <p:cBhvr additive="base">
                                        <p:cTn id="15" dur="250" fill="hold"/>
                                        <p:tgtEl>
                                          <p:spTgt spid="35"/>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ppt_x</p:attrName>
                                        </p:attrNameLst>
                                      </p:cBhvr>
                                      <p:tavLst>
                                        <p:tav tm="0">
                                          <p:val>
                                            <p:strVal val="#ppt_x-.2"/>
                                          </p:val>
                                        </p:tav>
                                        <p:tav tm="100000">
                                          <p:val>
                                            <p:strVal val="#ppt_x"/>
                                          </p:val>
                                        </p:tav>
                                      </p:tavLst>
                                    </p:anim>
                                    <p:anim calcmode="lin" valueType="num">
                                      <p:cBhvr>
                                        <p:cTn id="20" dur="5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21" dur="500"/>
                                        <p:tgtEl>
                                          <p:spTgt spid="34"/>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right)">
                                      <p:cBhvr>
                                        <p:cTn id="24" dur="500"/>
                                        <p:tgtEl>
                                          <p:spTgt spid="37"/>
                                        </p:tgtEl>
                                      </p:cBhvr>
                                    </p:animEffect>
                                  </p:childTnLst>
                                </p:cTn>
                              </p:par>
                            </p:childTnLst>
                          </p:cTn>
                        </p:par>
                        <p:par>
                          <p:cTn id="25" fill="hold">
                            <p:stCondLst>
                              <p:cond delay="1000"/>
                            </p:stCondLst>
                            <p:childTnLst>
                              <p:par>
                                <p:cTn id="26" presetID="8" presetClass="entr" presetSubtype="32"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diamond(out)">
                                      <p:cBhvr>
                                        <p:cTn id="28" dur="1100"/>
                                        <p:tgtEl>
                                          <p:spTgt spid="20"/>
                                        </p:tgtEl>
                                      </p:cBhvr>
                                    </p:animEffect>
                                  </p:childTnLst>
                                </p:cTn>
                              </p:par>
                            </p:childTnLst>
                          </p:cTn>
                        </p:par>
                        <p:par>
                          <p:cTn id="29" fill="hold">
                            <p:stCondLst>
                              <p:cond delay="2100"/>
                            </p:stCondLst>
                            <p:childTnLst>
                              <p:par>
                                <p:cTn id="30" presetID="2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par>
                          <p:cTn id="36" fill="hold">
                            <p:stCondLst>
                              <p:cond delay="2600"/>
                            </p:stCondLst>
                            <p:childTnLst>
                              <p:par>
                                <p:cTn id="37" presetID="10" presetClass="entr" presetSubtype="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par>
                          <p:cTn id="40" fill="hold">
                            <p:stCondLst>
                              <p:cond delay="3100"/>
                            </p:stCondLst>
                            <p:childTnLst>
                              <p:par>
                                <p:cTn id="41" presetID="22" presetClass="entr" presetSubtype="1"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500"/>
                                        <p:tgtEl>
                                          <p:spTgt spid="15"/>
                                        </p:tgtEl>
                                      </p:cBhvr>
                                    </p:animEffect>
                                  </p:childTnLst>
                                </p:cTn>
                              </p:par>
                            </p:childTnLst>
                          </p:cTn>
                        </p:par>
                        <p:par>
                          <p:cTn id="44" fill="hold">
                            <p:stCondLst>
                              <p:cond delay="36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9" grpId="0"/>
      <p:bldP spid="34" grpId="0"/>
      <p:bldP spid="35" grpId="0" animBg="1"/>
      <p:bldP spid="36" grpId="0" animBg="1"/>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0E7D3B5D-3EE8-45E8-9BB3-CF2637FA7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2" name="PA_矩形 12">
            <a:extLst>
              <a:ext uri="{FF2B5EF4-FFF2-40B4-BE49-F238E27FC236}">
                <a16:creationId xmlns:a16="http://schemas.microsoft.com/office/drawing/2014/main" id="{451EB00A-0537-4F02-B70A-3003A0484726}"/>
              </a:ext>
            </a:extLst>
          </p:cNvPr>
          <p:cNvSpPr/>
          <p:nvPr>
            <p:custDataLst>
              <p:tags r:id="rId1"/>
            </p:custDataLst>
          </p:nvPr>
        </p:nvSpPr>
        <p:spPr>
          <a:xfrm>
            <a:off x="3" y="-2"/>
            <a:ext cx="12191997" cy="6858001"/>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6F91A08-0D26-4F92-8610-FB93423D28D1}"/>
              </a:ext>
            </a:extLst>
          </p:cNvPr>
          <p:cNvSpPr/>
          <p:nvPr/>
        </p:nvSpPr>
        <p:spPr>
          <a:xfrm>
            <a:off x="1090031" y="1085799"/>
            <a:ext cx="2733870" cy="261071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5">
            <a:extLst>
              <a:ext uri="{FF2B5EF4-FFF2-40B4-BE49-F238E27FC236}">
                <a16:creationId xmlns:a16="http://schemas.microsoft.com/office/drawing/2014/main" id="{2ADB5009-4ADC-481D-8265-5CFC0091C9BD}"/>
              </a:ext>
            </a:extLst>
          </p:cNvPr>
          <p:cNvSpPr txBox="1"/>
          <p:nvPr>
            <p:custDataLst>
              <p:tags r:id="rId2"/>
            </p:custDataLst>
          </p:nvPr>
        </p:nvSpPr>
        <p:spPr>
          <a:xfrm>
            <a:off x="5772112" y="2748559"/>
            <a:ext cx="3795171" cy="830997"/>
          </a:xfrm>
          <a:prstGeom prst="rect">
            <a:avLst/>
          </a:prstGeom>
          <a:noFill/>
        </p:spPr>
        <p:txBody>
          <a:bodyPr wrap="square" rtlCol="0">
            <a:spAutoFit/>
          </a:bodyPr>
          <a:lstStyle/>
          <a:p>
            <a:r>
              <a:rPr lang="zh-CN" altLang="en-US" sz="4800" b="1" dirty="0">
                <a:solidFill>
                  <a:schemeClr val="tx1">
                    <a:lumMod val="85000"/>
                    <a:lumOff val="15000"/>
                  </a:schemeClr>
                </a:solidFill>
                <a:latin typeface="微软雅黑" panose="020B0503020204020204" pitchFamily="34" charset="-122"/>
                <a:ea typeface="微软雅黑" panose="020B0503020204020204" pitchFamily="34" charset="-122"/>
              </a:rPr>
              <a:t>竞品的对比</a:t>
            </a:r>
          </a:p>
        </p:txBody>
      </p:sp>
      <p:sp>
        <p:nvSpPr>
          <p:cNvPr id="7" name="文本框 6">
            <a:extLst>
              <a:ext uri="{FF2B5EF4-FFF2-40B4-BE49-F238E27FC236}">
                <a16:creationId xmlns:a16="http://schemas.microsoft.com/office/drawing/2014/main" id="{93D60423-0548-4CA9-9C55-202D38B4C0DA}"/>
              </a:ext>
            </a:extLst>
          </p:cNvPr>
          <p:cNvSpPr txBox="1"/>
          <p:nvPr/>
        </p:nvSpPr>
        <p:spPr>
          <a:xfrm>
            <a:off x="9870553" y="96642"/>
            <a:ext cx="2224585" cy="818686"/>
          </a:xfrm>
          <a:prstGeom prst="rect">
            <a:avLst/>
          </a:prstGeom>
          <a:noFill/>
        </p:spPr>
        <p:txBody>
          <a:bodyPr wrap="square" rtlCol="0">
            <a:spAutoFit/>
          </a:bodyPr>
          <a:lstStyle>
            <a:defPPr>
              <a:defRPr lang="en-US"/>
            </a:defPPr>
            <a:lvl1pPr>
              <a:defRPr sz="2400" spc="300">
                <a:solidFill>
                  <a:schemeClr val="tx1">
                    <a:lumMod val="50000"/>
                    <a:lumOff val="50000"/>
                  </a:schemeClr>
                </a:solidFill>
                <a:latin typeface="Tw Cen MT" panose="020B0602020104020603" pitchFamily="34" charset="0"/>
                <a:ea typeface="Dotum" panose="020B0600000101010101" pitchFamily="34" charset="-127"/>
                <a:cs typeface="Rod" panose="02030509050101010101" pitchFamily="49" charset="-79"/>
              </a:defRPr>
            </a:lvl1pPr>
          </a:lstStyle>
          <a:p>
            <a:pPr algn="r"/>
            <a:r>
              <a:rPr lang="en-US" altLang="zh-CN" dirty="0"/>
              <a:t>COMPANY</a:t>
            </a:r>
          </a:p>
          <a:p>
            <a:pPr algn="r"/>
            <a:r>
              <a:rPr lang="en-US" altLang="zh-CN" dirty="0"/>
              <a:t>LOGO</a:t>
            </a:r>
            <a:endParaRPr lang="zh-CN" altLang="en-US" dirty="0"/>
          </a:p>
        </p:txBody>
      </p:sp>
      <p:sp>
        <p:nvSpPr>
          <p:cNvPr id="11" name="矩形 10">
            <a:extLst>
              <a:ext uri="{FF2B5EF4-FFF2-40B4-BE49-F238E27FC236}">
                <a16:creationId xmlns:a16="http://schemas.microsoft.com/office/drawing/2014/main" id="{8890853C-6816-4D7F-8DB3-AEBB9D1A03D2}"/>
              </a:ext>
            </a:extLst>
          </p:cNvPr>
          <p:cNvSpPr/>
          <p:nvPr/>
        </p:nvSpPr>
        <p:spPr>
          <a:xfrm>
            <a:off x="10929258" y="6155140"/>
            <a:ext cx="1262742" cy="440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THREE</a:t>
            </a:r>
            <a:endParaRPr lang="zh-CN" altLang="en-US" sz="2400" dirty="0"/>
          </a:p>
        </p:txBody>
      </p:sp>
      <p:sp>
        <p:nvSpPr>
          <p:cNvPr id="14" name="矩形 13">
            <a:extLst>
              <a:ext uri="{FF2B5EF4-FFF2-40B4-BE49-F238E27FC236}">
                <a16:creationId xmlns:a16="http://schemas.microsoft.com/office/drawing/2014/main" id="{EA1A272A-38AB-41CD-98B8-3B13F4596183}"/>
              </a:ext>
            </a:extLst>
          </p:cNvPr>
          <p:cNvSpPr/>
          <p:nvPr/>
        </p:nvSpPr>
        <p:spPr>
          <a:xfrm>
            <a:off x="4926762" y="2946997"/>
            <a:ext cx="434122" cy="4341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a:extLst>
              <a:ext uri="{FF2B5EF4-FFF2-40B4-BE49-F238E27FC236}">
                <a16:creationId xmlns:a16="http://schemas.microsoft.com/office/drawing/2014/main" id="{0A2C5DF8-C54A-4268-BAD8-EC757118BC96}"/>
              </a:ext>
            </a:extLst>
          </p:cNvPr>
          <p:cNvSpPr/>
          <p:nvPr/>
        </p:nvSpPr>
        <p:spPr>
          <a:xfrm>
            <a:off x="2989509" y="1243884"/>
            <a:ext cx="1691136" cy="1691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a:extLst>
              <a:ext uri="{FF2B5EF4-FFF2-40B4-BE49-F238E27FC236}">
                <a16:creationId xmlns:a16="http://schemas.microsoft.com/office/drawing/2014/main" id="{648D538E-7B3F-4615-BC55-43DA8C5756EA}"/>
              </a:ext>
            </a:extLst>
          </p:cNvPr>
          <p:cNvSpPr txBox="1"/>
          <p:nvPr/>
        </p:nvSpPr>
        <p:spPr>
          <a:xfrm>
            <a:off x="3001039" y="1398295"/>
            <a:ext cx="2212149" cy="1569660"/>
          </a:xfrm>
          <a:prstGeom prst="rect">
            <a:avLst/>
          </a:prstGeom>
          <a:noFill/>
        </p:spPr>
        <p:txBody>
          <a:bodyPr wrap="square" rtlCol="0">
            <a:spAutoFit/>
          </a:bodyPr>
          <a:lstStyle/>
          <a:p>
            <a:r>
              <a:rPr lang="en-US" altLang="zh-CN" sz="9600" dirty="0">
                <a:solidFill>
                  <a:schemeClr val="bg1"/>
                </a:solidFill>
              </a:rPr>
              <a:t>P</a:t>
            </a:r>
            <a:endParaRPr lang="zh-CN" altLang="en-US" sz="2800" dirty="0">
              <a:solidFill>
                <a:schemeClr val="bg1"/>
              </a:solidFill>
            </a:endParaRPr>
          </a:p>
        </p:txBody>
      </p:sp>
      <p:sp>
        <p:nvSpPr>
          <p:cNvPr id="9" name="矩形 8">
            <a:extLst>
              <a:ext uri="{FF2B5EF4-FFF2-40B4-BE49-F238E27FC236}">
                <a16:creationId xmlns:a16="http://schemas.microsoft.com/office/drawing/2014/main" id="{79916A2E-1767-401E-9BF5-07254A8AA860}"/>
              </a:ext>
            </a:extLst>
          </p:cNvPr>
          <p:cNvSpPr/>
          <p:nvPr/>
        </p:nvSpPr>
        <p:spPr>
          <a:xfrm>
            <a:off x="3379833" y="2264308"/>
            <a:ext cx="694614" cy="400110"/>
          </a:xfrm>
          <a:prstGeom prst="rect">
            <a:avLst/>
          </a:prstGeom>
        </p:spPr>
        <p:txBody>
          <a:bodyPr wrap="none">
            <a:spAutoFit/>
          </a:bodyPr>
          <a:lstStyle/>
          <a:p>
            <a:r>
              <a:rPr lang="en-US" altLang="zh-CN" sz="2000" dirty="0">
                <a:solidFill>
                  <a:schemeClr val="bg1"/>
                </a:solidFill>
              </a:rPr>
              <a:t>ART</a:t>
            </a:r>
            <a:endParaRPr lang="zh-CN" altLang="en-US" sz="2000" dirty="0">
              <a:solidFill>
                <a:schemeClr val="bg1"/>
              </a:solidFill>
            </a:endParaRPr>
          </a:p>
        </p:txBody>
      </p:sp>
      <p:sp>
        <p:nvSpPr>
          <p:cNvPr id="10" name="矩形 9">
            <a:extLst>
              <a:ext uri="{FF2B5EF4-FFF2-40B4-BE49-F238E27FC236}">
                <a16:creationId xmlns:a16="http://schemas.microsoft.com/office/drawing/2014/main" id="{337DABA1-BC0E-4C6F-B762-4EB3390B9EE9}"/>
              </a:ext>
            </a:extLst>
          </p:cNvPr>
          <p:cNvSpPr/>
          <p:nvPr/>
        </p:nvSpPr>
        <p:spPr>
          <a:xfrm>
            <a:off x="3935932" y="2037216"/>
            <a:ext cx="755335" cy="707886"/>
          </a:xfrm>
          <a:prstGeom prst="rect">
            <a:avLst/>
          </a:prstGeom>
        </p:spPr>
        <p:txBody>
          <a:bodyPr wrap="none">
            <a:spAutoFit/>
          </a:bodyPr>
          <a:lstStyle/>
          <a:p>
            <a:r>
              <a:rPr lang="en-US" altLang="zh-CN" sz="4000" dirty="0">
                <a:solidFill>
                  <a:schemeClr val="bg1"/>
                </a:solidFill>
              </a:rPr>
              <a:t>03</a:t>
            </a:r>
            <a:endParaRPr lang="zh-CN" altLang="en-US" sz="4000" dirty="0">
              <a:solidFill>
                <a:schemeClr val="bg1"/>
              </a:solidFill>
            </a:endParaRPr>
          </a:p>
        </p:txBody>
      </p:sp>
      <p:sp>
        <p:nvSpPr>
          <p:cNvPr id="18" name="矩形 17">
            <a:extLst>
              <a:ext uri="{FF2B5EF4-FFF2-40B4-BE49-F238E27FC236}">
                <a16:creationId xmlns:a16="http://schemas.microsoft.com/office/drawing/2014/main" id="{005D7596-76A7-4B20-B178-5F01169D23CC}"/>
              </a:ext>
            </a:extLst>
          </p:cNvPr>
          <p:cNvSpPr/>
          <p:nvPr/>
        </p:nvSpPr>
        <p:spPr>
          <a:xfrm>
            <a:off x="2271258" y="3195047"/>
            <a:ext cx="2095057" cy="2000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E215DB71-54A1-4730-978E-E27A4975FE24}"/>
              </a:ext>
            </a:extLst>
          </p:cNvPr>
          <p:cNvSpPr/>
          <p:nvPr/>
        </p:nvSpPr>
        <p:spPr>
          <a:xfrm>
            <a:off x="5591084" y="3614988"/>
            <a:ext cx="3240000" cy="18000"/>
          </a:xfrm>
          <a:prstGeom prst="rect">
            <a:avLst/>
          </a:pr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41785055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3" presetClass="entr" presetSubtype="3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strVal val="4*#ppt_w"/>
                                          </p:val>
                                        </p:tav>
                                        <p:tav tm="100000">
                                          <p:val>
                                            <p:strVal val="#ppt_w"/>
                                          </p:val>
                                        </p:tav>
                                      </p:tavLst>
                                    </p:anim>
                                    <p:anim calcmode="lin" valueType="num">
                                      <p:cBhvr>
                                        <p:cTn id="21" dur="500" fill="hold"/>
                                        <p:tgtEl>
                                          <p:spTgt spid="10"/>
                                        </p:tgtEl>
                                        <p:attrNameLst>
                                          <p:attrName>ppt_h</p:attrName>
                                        </p:attrNameLst>
                                      </p:cBhvr>
                                      <p:tavLst>
                                        <p:tav tm="0">
                                          <p:val>
                                            <p:strVal val="4*#ppt_h"/>
                                          </p:val>
                                        </p:tav>
                                        <p:tav tm="100000">
                                          <p:val>
                                            <p:strVal val="#ppt_h"/>
                                          </p:val>
                                        </p:tav>
                                      </p:tavLst>
                                    </p:anim>
                                  </p:childTnLst>
                                </p:cTn>
                              </p:par>
                              <p:par>
                                <p:cTn id="22" presetID="16" presetClass="entr" presetSubtype="21"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par>
                                <p:cTn id="25" presetID="23" presetClass="entr" presetSubtype="32"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strVal val="4*#ppt_w"/>
                                          </p:val>
                                        </p:tav>
                                        <p:tav tm="100000">
                                          <p:val>
                                            <p:strVal val="#ppt_w"/>
                                          </p:val>
                                        </p:tav>
                                      </p:tavLst>
                                    </p:anim>
                                    <p:anim calcmode="lin" valueType="num">
                                      <p:cBhvr>
                                        <p:cTn id="28" dur="500" fill="hold"/>
                                        <p:tgtEl>
                                          <p:spTgt spid="9"/>
                                        </p:tgtEl>
                                        <p:attrNameLst>
                                          <p:attrName>ppt_h</p:attrName>
                                        </p:attrNameLst>
                                      </p:cBhvr>
                                      <p:tavLst>
                                        <p:tav tm="0">
                                          <p:val>
                                            <p:strVal val="4*#ppt_h"/>
                                          </p:val>
                                        </p:tav>
                                        <p:tav tm="100000">
                                          <p:val>
                                            <p:strVal val="#ppt_h"/>
                                          </p:val>
                                        </p:tav>
                                      </p:tavLst>
                                    </p:anim>
                                  </p:childTnLst>
                                </p:cTn>
                              </p:par>
                              <p:par>
                                <p:cTn id="29" presetID="3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 calcmode="lin" valueType="num">
                                      <p:cBhvr>
                                        <p:cTn id="33" dur="500" fill="hold"/>
                                        <p:tgtEl>
                                          <p:spTgt spid="8"/>
                                        </p:tgtEl>
                                        <p:attrNameLst>
                                          <p:attrName>style.rotation</p:attrName>
                                        </p:attrNameLst>
                                      </p:cBhvr>
                                      <p:tavLst>
                                        <p:tav tm="0">
                                          <p:val>
                                            <p:fltVal val="90"/>
                                          </p:val>
                                        </p:tav>
                                        <p:tav tm="100000">
                                          <p:val>
                                            <p:fltVal val="0"/>
                                          </p:val>
                                        </p:tav>
                                      </p:tavLst>
                                    </p:anim>
                                    <p:animEffect transition="in" filter="fade">
                                      <p:cBhvr>
                                        <p:cTn id="34" dur="500"/>
                                        <p:tgtEl>
                                          <p:spTgt spid="8"/>
                                        </p:tgtEl>
                                      </p:cBhvr>
                                    </p:animEffect>
                                  </p:childTnLst>
                                </p:cTn>
                              </p:par>
                            </p:childTnLst>
                          </p:cTn>
                        </p:par>
                        <p:par>
                          <p:cTn id="35" fill="hold">
                            <p:stCondLst>
                              <p:cond delay="1000"/>
                            </p:stCondLst>
                            <p:childTnLst>
                              <p:par>
                                <p:cTn id="36" presetID="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par>
                          <p:cTn id="44" fill="hold">
                            <p:stCondLst>
                              <p:cond delay="2000"/>
                            </p:stCondLst>
                            <p:childTnLst>
                              <p:par>
                                <p:cTn id="45" presetID="54" presetClass="entr" presetSubtype="0" accel="100000"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strVal val="#ppt_w*0.05"/>
                                          </p:val>
                                        </p:tav>
                                        <p:tav tm="100000">
                                          <p:val>
                                            <p:strVal val="#ppt_w"/>
                                          </p:val>
                                        </p:tav>
                                      </p:tavLst>
                                    </p:anim>
                                    <p:anim calcmode="lin" valueType="num">
                                      <p:cBhvr>
                                        <p:cTn id="48" dur="500" fill="hold"/>
                                        <p:tgtEl>
                                          <p:spTgt spid="6"/>
                                        </p:tgtEl>
                                        <p:attrNameLst>
                                          <p:attrName>ppt_h</p:attrName>
                                        </p:attrNameLst>
                                      </p:cBhvr>
                                      <p:tavLst>
                                        <p:tav tm="0">
                                          <p:val>
                                            <p:strVal val="#ppt_h"/>
                                          </p:val>
                                        </p:tav>
                                        <p:tav tm="100000">
                                          <p:val>
                                            <p:strVal val="#ppt_h"/>
                                          </p:val>
                                        </p:tav>
                                      </p:tavLst>
                                    </p:anim>
                                    <p:anim calcmode="lin" valueType="num">
                                      <p:cBhvr>
                                        <p:cTn id="49" dur="500" fill="hold"/>
                                        <p:tgtEl>
                                          <p:spTgt spid="6"/>
                                        </p:tgtEl>
                                        <p:attrNameLst>
                                          <p:attrName>ppt_x</p:attrName>
                                        </p:attrNameLst>
                                      </p:cBhvr>
                                      <p:tavLst>
                                        <p:tav tm="0">
                                          <p:val>
                                            <p:strVal val="#ppt_x-.2"/>
                                          </p:val>
                                        </p:tav>
                                        <p:tav tm="100000">
                                          <p:val>
                                            <p:strVal val="#ppt_x"/>
                                          </p:val>
                                        </p:tav>
                                      </p:tavLst>
                                    </p:anim>
                                    <p:anim calcmode="lin" valueType="num">
                                      <p:cBhvr>
                                        <p:cTn id="50" dur="500" fill="hold"/>
                                        <p:tgtEl>
                                          <p:spTgt spid="6"/>
                                        </p:tgtEl>
                                        <p:attrNameLst>
                                          <p:attrName>ppt_y</p:attrName>
                                        </p:attrNameLst>
                                      </p:cBhvr>
                                      <p:tavLst>
                                        <p:tav tm="0">
                                          <p:val>
                                            <p:strVal val="#ppt_y"/>
                                          </p:val>
                                        </p:tav>
                                        <p:tav tm="100000">
                                          <p:val>
                                            <p:strVal val="#ppt_y"/>
                                          </p:val>
                                        </p:tav>
                                      </p:tavLst>
                                    </p:anim>
                                    <p:animEffect transition="in" filter="fade">
                                      <p:cBhvr>
                                        <p:cTn id="51" dur="500"/>
                                        <p:tgtEl>
                                          <p:spTgt spid="6"/>
                                        </p:tgtEl>
                                      </p:cBhvr>
                                    </p:animEffect>
                                  </p:childTnLst>
                                </p:cTn>
                              </p:par>
                            </p:childTnLst>
                          </p:cTn>
                        </p:par>
                        <p:par>
                          <p:cTn id="52" fill="hold">
                            <p:stCondLst>
                              <p:cond delay="2500"/>
                            </p:stCondLst>
                            <p:childTnLst>
                              <p:par>
                                <p:cTn id="53" presetID="2" presetClass="entr" presetSubtype="2"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1+#ppt_w/2"/>
                                          </p:val>
                                        </p:tav>
                                        <p:tav tm="100000">
                                          <p:val>
                                            <p:strVal val="#ppt_x"/>
                                          </p:val>
                                        </p:tav>
                                      </p:tavLst>
                                    </p:anim>
                                    <p:anim calcmode="lin" valueType="num">
                                      <p:cBhvr additive="base">
                                        <p:cTn id="56" dur="500" fill="hold"/>
                                        <p:tgtEl>
                                          <p:spTgt spid="7"/>
                                        </p:tgtEl>
                                        <p:attrNameLst>
                                          <p:attrName>ppt_y</p:attrName>
                                        </p:attrNameLst>
                                      </p:cBhvr>
                                      <p:tavLst>
                                        <p:tav tm="0">
                                          <p:val>
                                            <p:strVal val="#ppt_y"/>
                                          </p:val>
                                        </p:tav>
                                        <p:tav tm="100000">
                                          <p:val>
                                            <p:strVal val="#ppt_y"/>
                                          </p:val>
                                        </p:tav>
                                      </p:tavLst>
                                    </p:anim>
                                  </p:childTnLst>
                                </p:cTn>
                              </p:par>
                              <p:par>
                                <p:cTn id="57" presetID="2" presetClass="entr" presetSubtype="6"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1+#ppt_w/2"/>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11" grpId="0" animBg="1"/>
      <p:bldP spid="14" grpId="0" animBg="1"/>
      <p:bldP spid="4" grpId="0" animBg="1"/>
      <p:bldP spid="8" grpId="0"/>
      <p:bldP spid="9" grpId="0"/>
      <p:bldP spid="10" grpId="0"/>
      <p:bldP spid="10" grpId="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74B779C-7CF9-426C-8264-01EFEB881B08}"/>
              </a:ext>
            </a:extLst>
          </p:cNvPr>
          <p:cNvSpPr txBox="1"/>
          <p:nvPr/>
        </p:nvSpPr>
        <p:spPr>
          <a:xfrm>
            <a:off x="2785034" y="1741581"/>
            <a:ext cx="2750973" cy="400110"/>
          </a:xfrm>
          <a:prstGeom prst="rect">
            <a:avLst/>
          </a:prstGeom>
          <a:noFill/>
        </p:spPr>
        <p:txBody>
          <a:bodyPr wrap="square" rtlCol="0">
            <a:spAutoFit/>
          </a:bodyPr>
          <a:lstStyle/>
          <a:p>
            <a:r>
              <a:rPr lang="zh-CN" altLang="en-US" sz="2000" b="1" dirty="0">
                <a:solidFill>
                  <a:schemeClr val="tx1">
                    <a:lumMod val="75000"/>
                    <a:lumOff val="25000"/>
                  </a:schemeClr>
                </a:solidFill>
              </a:rPr>
              <a:t>与竞品的对比（一）</a:t>
            </a:r>
          </a:p>
        </p:txBody>
      </p:sp>
      <p:sp>
        <p:nvSpPr>
          <p:cNvPr id="3" name="TextBox 12">
            <a:extLst>
              <a:ext uri="{FF2B5EF4-FFF2-40B4-BE49-F238E27FC236}">
                <a16:creationId xmlns:a16="http://schemas.microsoft.com/office/drawing/2014/main" id="{3A9EC75A-3600-4820-9125-7058D2D61A0A}"/>
              </a:ext>
            </a:extLst>
          </p:cNvPr>
          <p:cNvSpPr txBox="1"/>
          <p:nvPr/>
        </p:nvSpPr>
        <p:spPr>
          <a:xfrm>
            <a:off x="8297466" y="1831006"/>
            <a:ext cx="2750973" cy="400110"/>
          </a:xfrm>
          <a:prstGeom prst="rect">
            <a:avLst/>
          </a:prstGeom>
          <a:noFill/>
        </p:spPr>
        <p:txBody>
          <a:bodyPr wrap="square" rtlCol="0">
            <a:spAutoFit/>
          </a:bodyPr>
          <a:lstStyle/>
          <a:p>
            <a:r>
              <a:rPr lang="zh-CN" altLang="en-US" sz="2000" b="1" dirty="0">
                <a:solidFill>
                  <a:schemeClr val="accent1"/>
                </a:solidFill>
              </a:rPr>
              <a:t>与竞品的对比（二）</a:t>
            </a:r>
          </a:p>
        </p:txBody>
      </p:sp>
      <p:sp>
        <p:nvSpPr>
          <p:cNvPr id="4" name="TextBox 16">
            <a:extLst>
              <a:ext uri="{FF2B5EF4-FFF2-40B4-BE49-F238E27FC236}">
                <a16:creationId xmlns:a16="http://schemas.microsoft.com/office/drawing/2014/main" id="{6DEC21E5-5C08-4006-8191-F38B12900482}"/>
              </a:ext>
            </a:extLst>
          </p:cNvPr>
          <p:cNvSpPr txBox="1"/>
          <p:nvPr/>
        </p:nvSpPr>
        <p:spPr>
          <a:xfrm>
            <a:off x="8356244" y="4055032"/>
            <a:ext cx="2750973" cy="400110"/>
          </a:xfrm>
          <a:prstGeom prst="rect">
            <a:avLst/>
          </a:prstGeom>
          <a:noFill/>
        </p:spPr>
        <p:txBody>
          <a:bodyPr wrap="square" rtlCol="0">
            <a:spAutoFit/>
          </a:bodyPr>
          <a:lstStyle/>
          <a:p>
            <a:r>
              <a:rPr lang="zh-CN" altLang="en-US" sz="2000" b="1" dirty="0">
                <a:solidFill>
                  <a:schemeClr val="accent1"/>
                </a:solidFill>
              </a:rPr>
              <a:t>与竞品的对比（四）</a:t>
            </a:r>
          </a:p>
        </p:txBody>
      </p:sp>
      <p:sp>
        <p:nvSpPr>
          <p:cNvPr id="5" name="TextBox 17">
            <a:extLst>
              <a:ext uri="{FF2B5EF4-FFF2-40B4-BE49-F238E27FC236}">
                <a16:creationId xmlns:a16="http://schemas.microsoft.com/office/drawing/2014/main" id="{21B1C3B3-7150-49EE-8705-8A59EC66E63D}"/>
              </a:ext>
            </a:extLst>
          </p:cNvPr>
          <p:cNvSpPr txBox="1"/>
          <p:nvPr/>
        </p:nvSpPr>
        <p:spPr>
          <a:xfrm>
            <a:off x="2752605" y="3999175"/>
            <a:ext cx="2750973" cy="400110"/>
          </a:xfrm>
          <a:prstGeom prst="rect">
            <a:avLst/>
          </a:prstGeom>
          <a:noFill/>
        </p:spPr>
        <p:txBody>
          <a:bodyPr wrap="square" rtlCol="0">
            <a:spAutoFit/>
          </a:bodyPr>
          <a:lstStyle/>
          <a:p>
            <a:r>
              <a:rPr lang="zh-CN" altLang="en-US" sz="2000" b="1" dirty="0">
                <a:solidFill>
                  <a:schemeClr val="tx1">
                    <a:lumMod val="75000"/>
                    <a:lumOff val="25000"/>
                  </a:schemeClr>
                </a:solidFill>
              </a:rPr>
              <a:t>与竞品的对比（三）</a:t>
            </a:r>
          </a:p>
        </p:txBody>
      </p:sp>
      <p:grpSp>
        <p:nvGrpSpPr>
          <p:cNvPr id="6" name="Group 3">
            <a:extLst>
              <a:ext uri="{FF2B5EF4-FFF2-40B4-BE49-F238E27FC236}">
                <a16:creationId xmlns:a16="http://schemas.microsoft.com/office/drawing/2014/main" id="{B4506608-D8A9-4B18-9091-0B0CEE344815}"/>
              </a:ext>
            </a:extLst>
          </p:cNvPr>
          <p:cNvGrpSpPr/>
          <p:nvPr/>
        </p:nvGrpSpPr>
        <p:grpSpPr>
          <a:xfrm>
            <a:off x="2812751" y="2523179"/>
            <a:ext cx="3541468" cy="1024905"/>
            <a:chOff x="2850041" y="2972145"/>
            <a:chExt cx="3541468" cy="1024905"/>
          </a:xfrm>
        </p:grpSpPr>
        <p:grpSp>
          <p:nvGrpSpPr>
            <p:cNvPr id="7" name="Group 1">
              <a:extLst>
                <a:ext uri="{FF2B5EF4-FFF2-40B4-BE49-F238E27FC236}">
                  <a16:creationId xmlns:a16="http://schemas.microsoft.com/office/drawing/2014/main" id="{2DFDB32F-65DF-4584-B42F-2E330BAF2F8F}"/>
                </a:ext>
              </a:extLst>
            </p:cNvPr>
            <p:cNvGrpSpPr/>
            <p:nvPr/>
          </p:nvGrpSpPr>
          <p:grpSpPr>
            <a:xfrm>
              <a:off x="2908025" y="3213402"/>
              <a:ext cx="2644645" cy="771197"/>
              <a:chOff x="2928211" y="3167239"/>
              <a:chExt cx="2612657" cy="605562"/>
            </a:xfrm>
          </p:grpSpPr>
          <p:grpSp>
            <p:nvGrpSpPr>
              <p:cNvPr id="12" name="Group 15">
                <a:extLst>
                  <a:ext uri="{FF2B5EF4-FFF2-40B4-BE49-F238E27FC236}">
                    <a16:creationId xmlns:a16="http://schemas.microsoft.com/office/drawing/2014/main" id="{1E341FFC-CAAE-4E41-BDBA-A0F5E438C9C1}"/>
                  </a:ext>
                </a:extLst>
              </p:cNvPr>
              <p:cNvGrpSpPr/>
              <p:nvPr/>
            </p:nvGrpSpPr>
            <p:grpSpPr>
              <a:xfrm>
                <a:off x="2929408" y="3167239"/>
                <a:ext cx="2611460" cy="167937"/>
                <a:chOff x="5560990" y="4525556"/>
                <a:chExt cx="5147448" cy="214084"/>
              </a:xfrm>
            </p:grpSpPr>
            <p:sp>
              <p:nvSpPr>
                <p:cNvPr id="16" name="Rectangle 22">
                  <a:extLst>
                    <a:ext uri="{FF2B5EF4-FFF2-40B4-BE49-F238E27FC236}">
                      <a16:creationId xmlns:a16="http://schemas.microsoft.com/office/drawing/2014/main" id="{F660DAFA-C5F2-4C63-9CB3-D32FB859835C}"/>
                    </a:ext>
                  </a:extLst>
                </p:cNvPr>
                <p:cNvSpPr/>
                <p:nvPr/>
              </p:nvSpPr>
              <p:spPr>
                <a:xfrm>
                  <a:off x="5638800" y="4530963"/>
                  <a:ext cx="5069638" cy="208677"/>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17" name="Rectangle 23">
                  <a:extLst>
                    <a:ext uri="{FF2B5EF4-FFF2-40B4-BE49-F238E27FC236}">
                      <a16:creationId xmlns:a16="http://schemas.microsoft.com/office/drawing/2014/main" id="{96F850B1-2F49-4529-B8B3-2361CA300F0F}"/>
                    </a:ext>
                  </a:extLst>
                </p:cNvPr>
                <p:cNvSpPr/>
                <p:nvPr/>
              </p:nvSpPr>
              <p:spPr>
                <a:xfrm>
                  <a:off x="5560990" y="4525556"/>
                  <a:ext cx="4177701" cy="208677"/>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nvGrpSpPr>
              <p:cNvPr id="13" name="Group 24">
                <a:extLst>
                  <a:ext uri="{FF2B5EF4-FFF2-40B4-BE49-F238E27FC236}">
                    <a16:creationId xmlns:a16="http://schemas.microsoft.com/office/drawing/2014/main" id="{DAF8EBA8-2B46-4BE9-9E77-4762575F98C0}"/>
                  </a:ext>
                </a:extLst>
              </p:cNvPr>
              <p:cNvGrpSpPr/>
              <p:nvPr/>
            </p:nvGrpSpPr>
            <p:grpSpPr>
              <a:xfrm>
                <a:off x="2928211" y="3604861"/>
                <a:ext cx="2575325" cy="167940"/>
                <a:chOff x="5632212" y="4525550"/>
                <a:chExt cx="5076226" cy="214090"/>
              </a:xfrm>
            </p:grpSpPr>
            <p:sp>
              <p:nvSpPr>
                <p:cNvPr id="14" name="Rectangle 27">
                  <a:extLst>
                    <a:ext uri="{FF2B5EF4-FFF2-40B4-BE49-F238E27FC236}">
                      <a16:creationId xmlns:a16="http://schemas.microsoft.com/office/drawing/2014/main" id="{2DEFD278-F3CD-4F7E-A263-DCDA5E145CEE}"/>
                    </a:ext>
                  </a:extLst>
                </p:cNvPr>
                <p:cNvSpPr/>
                <p:nvPr/>
              </p:nvSpPr>
              <p:spPr>
                <a:xfrm>
                  <a:off x="5638800" y="4530963"/>
                  <a:ext cx="5069638" cy="208677"/>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15" name="Rectangle 28">
                  <a:extLst>
                    <a:ext uri="{FF2B5EF4-FFF2-40B4-BE49-F238E27FC236}">
                      <a16:creationId xmlns:a16="http://schemas.microsoft.com/office/drawing/2014/main" id="{EDDB4CDA-6C90-4613-97B4-572E9F9996B8}"/>
                    </a:ext>
                  </a:extLst>
                </p:cNvPr>
                <p:cNvSpPr/>
                <p:nvPr/>
              </p:nvSpPr>
              <p:spPr>
                <a:xfrm>
                  <a:off x="5632212" y="4525550"/>
                  <a:ext cx="3658048" cy="2086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sp>
          <p:nvSpPr>
            <p:cNvPr id="8" name="TextBox 2">
              <a:extLst>
                <a:ext uri="{FF2B5EF4-FFF2-40B4-BE49-F238E27FC236}">
                  <a16:creationId xmlns:a16="http://schemas.microsoft.com/office/drawing/2014/main" id="{1DB22889-A898-453E-B8D3-77FF8976BB8B}"/>
                </a:ext>
              </a:extLst>
            </p:cNvPr>
            <p:cNvSpPr txBox="1"/>
            <p:nvPr/>
          </p:nvSpPr>
          <p:spPr>
            <a:xfrm>
              <a:off x="2850041" y="297214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PSD</a:t>
              </a:r>
            </a:p>
          </p:txBody>
        </p:sp>
        <p:sp>
          <p:nvSpPr>
            <p:cNvPr id="9" name="TextBox 29">
              <a:extLst>
                <a:ext uri="{FF2B5EF4-FFF2-40B4-BE49-F238E27FC236}">
                  <a16:creationId xmlns:a16="http://schemas.microsoft.com/office/drawing/2014/main" id="{D6686EA2-6D28-4A0B-98E2-9B36B313FDC6}"/>
                </a:ext>
              </a:extLst>
            </p:cNvPr>
            <p:cNvSpPr txBox="1"/>
            <p:nvPr/>
          </p:nvSpPr>
          <p:spPr>
            <a:xfrm>
              <a:off x="2850041" y="352370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WEB</a:t>
              </a:r>
            </a:p>
          </p:txBody>
        </p:sp>
        <p:sp>
          <p:nvSpPr>
            <p:cNvPr id="10" name="TextBox 30">
              <a:extLst>
                <a:ext uri="{FF2B5EF4-FFF2-40B4-BE49-F238E27FC236}">
                  <a16:creationId xmlns:a16="http://schemas.microsoft.com/office/drawing/2014/main" id="{6CF22F70-C12E-40A3-8937-7D4581B00446}"/>
                </a:ext>
              </a:extLst>
            </p:cNvPr>
            <p:cNvSpPr txBox="1"/>
            <p:nvPr/>
          </p:nvSpPr>
          <p:spPr>
            <a:xfrm>
              <a:off x="5593803" y="3179352"/>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95%</a:t>
              </a:r>
            </a:p>
          </p:txBody>
        </p:sp>
        <p:sp>
          <p:nvSpPr>
            <p:cNvPr id="11" name="TextBox 31">
              <a:extLst>
                <a:ext uri="{FF2B5EF4-FFF2-40B4-BE49-F238E27FC236}">
                  <a16:creationId xmlns:a16="http://schemas.microsoft.com/office/drawing/2014/main" id="{8911B258-33BD-44FB-9873-CEA4C424406D}"/>
                </a:ext>
              </a:extLst>
            </p:cNvPr>
            <p:cNvSpPr txBox="1"/>
            <p:nvPr/>
          </p:nvSpPr>
          <p:spPr>
            <a:xfrm>
              <a:off x="5576645" y="3720051"/>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80%</a:t>
              </a:r>
            </a:p>
          </p:txBody>
        </p:sp>
      </p:grpSp>
      <p:grpSp>
        <p:nvGrpSpPr>
          <p:cNvPr id="18" name="Group 32">
            <a:extLst>
              <a:ext uri="{FF2B5EF4-FFF2-40B4-BE49-F238E27FC236}">
                <a16:creationId xmlns:a16="http://schemas.microsoft.com/office/drawing/2014/main" id="{CA6E1CC7-E18C-437E-96C5-95E7707275B7}"/>
              </a:ext>
            </a:extLst>
          </p:cNvPr>
          <p:cNvGrpSpPr/>
          <p:nvPr/>
        </p:nvGrpSpPr>
        <p:grpSpPr>
          <a:xfrm>
            <a:off x="2752605" y="4732521"/>
            <a:ext cx="3541468" cy="1024905"/>
            <a:chOff x="2850041" y="2972145"/>
            <a:chExt cx="3541468" cy="1024905"/>
          </a:xfrm>
        </p:grpSpPr>
        <p:grpSp>
          <p:nvGrpSpPr>
            <p:cNvPr id="19" name="Group 33">
              <a:extLst>
                <a:ext uri="{FF2B5EF4-FFF2-40B4-BE49-F238E27FC236}">
                  <a16:creationId xmlns:a16="http://schemas.microsoft.com/office/drawing/2014/main" id="{A630D55F-A930-4AC6-BC0A-5905A1815DC8}"/>
                </a:ext>
              </a:extLst>
            </p:cNvPr>
            <p:cNvGrpSpPr/>
            <p:nvPr/>
          </p:nvGrpSpPr>
          <p:grpSpPr>
            <a:xfrm>
              <a:off x="2908026" y="3218783"/>
              <a:ext cx="2644644" cy="765842"/>
              <a:chOff x="2928212" y="3171469"/>
              <a:chExt cx="2612656" cy="601358"/>
            </a:xfrm>
          </p:grpSpPr>
          <p:grpSp>
            <p:nvGrpSpPr>
              <p:cNvPr id="24" name="Group 38">
                <a:extLst>
                  <a:ext uri="{FF2B5EF4-FFF2-40B4-BE49-F238E27FC236}">
                    <a16:creationId xmlns:a16="http://schemas.microsoft.com/office/drawing/2014/main" id="{4A7DBF21-912C-4F88-A1D3-F00D889E33E3}"/>
                  </a:ext>
                </a:extLst>
              </p:cNvPr>
              <p:cNvGrpSpPr/>
              <p:nvPr/>
            </p:nvGrpSpPr>
            <p:grpSpPr>
              <a:xfrm>
                <a:off x="2929408" y="3171469"/>
                <a:ext cx="2611460" cy="163695"/>
                <a:chOff x="5560990" y="4530963"/>
                <a:chExt cx="5147448" cy="208677"/>
              </a:xfrm>
            </p:grpSpPr>
            <p:sp>
              <p:nvSpPr>
                <p:cNvPr id="28" name="Rectangle 42">
                  <a:extLst>
                    <a:ext uri="{FF2B5EF4-FFF2-40B4-BE49-F238E27FC236}">
                      <a16:creationId xmlns:a16="http://schemas.microsoft.com/office/drawing/2014/main" id="{0741A1E0-1D94-437F-BCAA-E9B795695E9D}"/>
                    </a:ext>
                  </a:extLst>
                </p:cNvPr>
                <p:cNvSpPr/>
                <p:nvPr/>
              </p:nvSpPr>
              <p:spPr>
                <a:xfrm>
                  <a:off x="5638800" y="4530963"/>
                  <a:ext cx="5069638" cy="208677"/>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29" name="Rectangle 43">
                  <a:extLst>
                    <a:ext uri="{FF2B5EF4-FFF2-40B4-BE49-F238E27FC236}">
                      <a16:creationId xmlns:a16="http://schemas.microsoft.com/office/drawing/2014/main" id="{85FD1513-56AE-4FC0-B9C0-AAE066EB76ED}"/>
                    </a:ext>
                  </a:extLst>
                </p:cNvPr>
                <p:cNvSpPr/>
                <p:nvPr/>
              </p:nvSpPr>
              <p:spPr>
                <a:xfrm>
                  <a:off x="5560990" y="4530963"/>
                  <a:ext cx="4177701" cy="208677"/>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nvGrpSpPr>
              <p:cNvPr id="25" name="Group 39">
                <a:extLst>
                  <a:ext uri="{FF2B5EF4-FFF2-40B4-BE49-F238E27FC236}">
                    <a16:creationId xmlns:a16="http://schemas.microsoft.com/office/drawing/2014/main" id="{FC8855FD-513B-427A-8AC3-F169EE8458F0}"/>
                  </a:ext>
                </a:extLst>
              </p:cNvPr>
              <p:cNvGrpSpPr/>
              <p:nvPr/>
            </p:nvGrpSpPr>
            <p:grpSpPr>
              <a:xfrm>
                <a:off x="2928212" y="3609132"/>
                <a:ext cx="2611460" cy="163695"/>
                <a:chOff x="5632213" y="4530963"/>
                <a:chExt cx="5147448" cy="208677"/>
              </a:xfrm>
            </p:grpSpPr>
            <p:sp>
              <p:nvSpPr>
                <p:cNvPr id="26" name="Rectangle 40">
                  <a:extLst>
                    <a:ext uri="{FF2B5EF4-FFF2-40B4-BE49-F238E27FC236}">
                      <a16:creationId xmlns:a16="http://schemas.microsoft.com/office/drawing/2014/main" id="{56CBF100-3E54-47E9-BA87-39CE1A621A82}"/>
                    </a:ext>
                  </a:extLst>
                </p:cNvPr>
                <p:cNvSpPr/>
                <p:nvPr/>
              </p:nvSpPr>
              <p:spPr>
                <a:xfrm>
                  <a:off x="5710024" y="4530963"/>
                  <a:ext cx="5069637" cy="208677"/>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27" name="Rectangle 41">
                  <a:extLst>
                    <a:ext uri="{FF2B5EF4-FFF2-40B4-BE49-F238E27FC236}">
                      <a16:creationId xmlns:a16="http://schemas.microsoft.com/office/drawing/2014/main" id="{464C24DF-093E-487B-A542-173712E67E09}"/>
                    </a:ext>
                  </a:extLst>
                </p:cNvPr>
                <p:cNvSpPr/>
                <p:nvPr/>
              </p:nvSpPr>
              <p:spPr>
                <a:xfrm>
                  <a:off x="5632213" y="4530963"/>
                  <a:ext cx="3658048" cy="2086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sp>
          <p:nvSpPr>
            <p:cNvPr id="20" name="TextBox 34">
              <a:extLst>
                <a:ext uri="{FF2B5EF4-FFF2-40B4-BE49-F238E27FC236}">
                  <a16:creationId xmlns:a16="http://schemas.microsoft.com/office/drawing/2014/main" id="{FDEFA6DD-5E35-4806-A36A-702CEBEFCA6D}"/>
                </a:ext>
              </a:extLst>
            </p:cNvPr>
            <p:cNvSpPr txBox="1"/>
            <p:nvPr/>
          </p:nvSpPr>
          <p:spPr>
            <a:xfrm>
              <a:off x="2850041" y="297214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PSD</a:t>
              </a:r>
            </a:p>
          </p:txBody>
        </p:sp>
        <p:sp>
          <p:nvSpPr>
            <p:cNvPr id="21" name="TextBox 35">
              <a:extLst>
                <a:ext uri="{FF2B5EF4-FFF2-40B4-BE49-F238E27FC236}">
                  <a16:creationId xmlns:a16="http://schemas.microsoft.com/office/drawing/2014/main" id="{53EE7475-2EF5-42D9-A87E-4BDE5C375FD8}"/>
                </a:ext>
              </a:extLst>
            </p:cNvPr>
            <p:cNvSpPr txBox="1"/>
            <p:nvPr/>
          </p:nvSpPr>
          <p:spPr>
            <a:xfrm>
              <a:off x="2850041" y="352370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WEB</a:t>
              </a:r>
            </a:p>
          </p:txBody>
        </p:sp>
        <p:sp>
          <p:nvSpPr>
            <p:cNvPr id="22" name="TextBox 36">
              <a:extLst>
                <a:ext uri="{FF2B5EF4-FFF2-40B4-BE49-F238E27FC236}">
                  <a16:creationId xmlns:a16="http://schemas.microsoft.com/office/drawing/2014/main" id="{E862E43D-F3C3-4FF1-848E-39AF7FB8AAF7}"/>
                </a:ext>
              </a:extLst>
            </p:cNvPr>
            <p:cNvSpPr txBox="1"/>
            <p:nvPr/>
          </p:nvSpPr>
          <p:spPr>
            <a:xfrm>
              <a:off x="5593803" y="3179352"/>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95%</a:t>
              </a:r>
            </a:p>
          </p:txBody>
        </p:sp>
        <p:sp>
          <p:nvSpPr>
            <p:cNvPr id="23" name="TextBox 37">
              <a:extLst>
                <a:ext uri="{FF2B5EF4-FFF2-40B4-BE49-F238E27FC236}">
                  <a16:creationId xmlns:a16="http://schemas.microsoft.com/office/drawing/2014/main" id="{AAD4B2C7-DD48-43EB-B3EF-87E3C8D0D89A}"/>
                </a:ext>
              </a:extLst>
            </p:cNvPr>
            <p:cNvSpPr txBox="1"/>
            <p:nvPr/>
          </p:nvSpPr>
          <p:spPr>
            <a:xfrm>
              <a:off x="5576645" y="3720051"/>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80%</a:t>
              </a:r>
            </a:p>
          </p:txBody>
        </p:sp>
      </p:grpSp>
      <p:grpSp>
        <p:nvGrpSpPr>
          <p:cNvPr id="30" name="Group 44">
            <a:extLst>
              <a:ext uri="{FF2B5EF4-FFF2-40B4-BE49-F238E27FC236}">
                <a16:creationId xmlns:a16="http://schemas.microsoft.com/office/drawing/2014/main" id="{223BE4D6-4BEC-4045-88F7-FB033E12C5A9}"/>
              </a:ext>
            </a:extLst>
          </p:cNvPr>
          <p:cNvGrpSpPr/>
          <p:nvPr/>
        </p:nvGrpSpPr>
        <p:grpSpPr>
          <a:xfrm>
            <a:off x="8342181" y="2580232"/>
            <a:ext cx="3541468" cy="1024905"/>
            <a:chOff x="2850041" y="2972145"/>
            <a:chExt cx="3541468" cy="1024905"/>
          </a:xfrm>
        </p:grpSpPr>
        <p:grpSp>
          <p:nvGrpSpPr>
            <p:cNvPr id="31" name="Group 45">
              <a:extLst>
                <a:ext uri="{FF2B5EF4-FFF2-40B4-BE49-F238E27FC236}">
                  <a16:creationId xmlns:a16="http://schemas.microsoft.com/office/drawing/2014/main" id="{0FA70564-F6E0-438F-BDF8-F31FEC012B2B}"/>
                </a:ext>
              </a:extLst>
            </p:cNvPr>
            <p:cNvGrpSpPr/>
            <p:nvPr/>
          </p:nvGrpSpPr>
          <p:grpSpPr>
            <a:xfrm>
              <a:off x="2908025" y="3218783"/>
              <a:ext cx="2644645" cy="765842"/>
              <a:chOff x="2928211" y="3171469"/>
              <a:chExt cx="2612657" cy="601358"/>
            </a:xfrm>
          </p:grpSpPr>
          <p:grpSp>
            <p:nvGrpSpPr>
              <p:cNvPr id="36" name="Group 50">
                <a:extLst>
                  <a:ext uri="{FF2B5EF4-FFF2-40B4-BE49-F238E27FC236}">
                    <a16:creationId xmlns:a16="http://schemas.microsoft.com/office/drawing/2014/main" id="{7C9ED489-2408-49FB-B4CF-B5CDD3DD8F39}"/>
                  </a:ext>
                </a:extLst>
              </p:cNvPr>
              <p:cNvGrpSpPr/>
              <p:nvPr/>
            </p:nvGrpSpPr>
            <p:grpSpPr>
              <a:xfrm>
                <a:off x="2929408" y="3171469"/>
                <a:ext cx="2611460" cy="163695"/>
                <a:chOff x="5560990" y="4530963"/>
                <a:chExt cx="5147448" cy="208677"/>
              </a:xfrm>
            </p:grpSpPr>
            <p:sp>
              <p:nvSpPr>
                <p:cNvPr id="40" name="Rectangle 54">
                  <a:extLst>
                    <a:ext uri="{FF2B5EF4-FFF2-40B4-BE49-F238E27FC236}">
                      <a16:creationId xmlns:a16="http://schemas.microsoft.com/office/drawing/2014/main" id="{E311AE11-AD30-42B7-93A5-C4163D4713D1}"/>
                    </a:ext>
                  </a:extLst>
                </p:cNvPr>
                <p:cNvSpPr/>
                <p:nvPr/>
              </p:nvSpPr>
              <p:spPr>
                <a:xfrm>
                  <a:off x="5638800" y="4530963"/>
                  <a:ext cx="5069638" cy="208677"/>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41" name="Rectangle 55">
                  <a:extLst>
                    <a:ext uri="{FF2B5EF4-FFF2-40B4-BE49-F238E27FC236}">
                      <a16:creationId xmlns:a16="http://schemas.microsoft.com/office/drawing/2014/main" id="{E87B45FF-9124-4604-80D6-AFE6A598FD76}"/>
                    </a:ext>
                  </a:extLst>
                </p:cNvPr>
                <p:cNvSpPr/>
                <p:nvPr/>
              </p:nvSpPr>
              <p:spPr>
                <a:xfrm>
                  <a:off x="5560990" y="4530963"/>
                  <a:ext cx="4177701" cy="208677"/>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nvGrpSpPr>
              <p:cNvPr id="37" name="Group 51">
                <a:extLst>
                  <a:ext uri="{FF2B5EF4-FFF2-40B4-BE49-F238E27FC236}">
                    <a16:creationId xmlns:a16="http://schemas.microsoft.com/office/drawing/2014/main" id="{E29E4A40-6769-49DB-AD52-E896361DF9DE}"/>
                  </a:ext>
                </a:extLst>
              </p:cNvPr>
              <p:cNvGrpSpPr/>
              <p:nvPr/>
            </p:nvGrpSpPr>
            <p:grpSpPr>
              <a:xfrm>
                <a:off x="2928211" y="3609132"/>
                <a:ext cx="2575325" cy="163695"/>
                <a:chOff x="5632212" y="4530963"/>
                <a:chExt cx="5076226" cy="208677"/>
              </a:xfrm>
            </p:grpSpPr>
            <p:sp>
              <p:nvSpPr>
                <p:cNvPr id="38" name="Rectangle 52">
                  <a:extLst>
                    <a:ext uri="{FF2B5EF4-FFF2-40B4-BE49-F238E27FC236}">
                      <a16:creationId xmlns:a16="http://schemas.microsoft.com/office/drawing/2014/main" id="{9A270D22-049E-4829-81E3-4E06CD9FE991}"/>
                    </a:ext>
                  </a:extLst>
                </p:cNvPr>
                <p:cNvSpPr/>
                <p:nvPr/>
              </p:nvSpPr>
              <p:spPr>
                <a:xfrm>
                  <a:off x="5638800" y="4530963"/>
                  <a:ext cx="5069638" cy="208677"/>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39" name="Rectangle 53">
                  <a:extLst>
                    <a:ext uri="{FF2B5EF4-FFF2-40B4-BE49-F238E27FC236}">
                      <a16:creationId xmlns:a16="http://schemas.microsoft.com/office/drawing/2014/main" id="{3DCD4D61-5202-4C08-8926-8EF431AEBE5D}"/>
                    </a:ext>
                  </a:extLst>
                </p:cNvPr>
                <p:cNvSpPr/>
                <p:nvPr/>
              </p:nvSpPr>
              <p:spPr>
                <a:xfrm>
                  <a:off x="5632212" y="4530963"/>
                  <a:ext cx="3658048" cy="2086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sp>
          <p:nvSpPr>
            <p:cNvPr id="32" name="TextBox 46">
              <a:extLst>
                <a:ext uri="{FF2B5EF4-FFF2-40B4-BE49-F238E27FC236}">
                  <a16:creationId xmlns:a16="http://schemas.microsoft.com/office/drawing/2014/main" id="{7F0A6497-CA71-4222-ADF0-2DFACC40D844}"/>
                </a:ext>
              </a:extLst>
            </p:cNvPr>
            <p:cNvSpPr txBox="1"/>
            <p:nvPr/>
          </p:nvSpPr>
          <p:spPr>
            <a:xfrm>
              <a:off x="2850041" y="297214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PSD</a:t>
              </a:r>
            </a:p>
          </p:txBody>
        </p:sp>
        <p:sp>
          <p:nvSpPr>
            <p:cNvPr id="33" name="TextBox 47">
              <a:extLst>
                <a:ext uri="{FF2B5EF4-FFF2-40B4-BE49-F238E27FC236}">
                  <a16:creationId xmlns:a16="http://schemas.microsoft.com/office/drawing/2014/main" id="{CBC8DB28-F678-48A7-BFA0-880BB0259B07}"/>
                </a:ext>
              </a:extLst>
            </p:cNvPr>
            <p:cNvSpPr txBox="1"/>
            <p:nvPr/>
          </p:nvSpPr>
          <p:spPr>
            <a:xfrm>
              <a:off x="2850041" y="352370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WEB</a:t>
              </a:r>
            </a:p>
          </p:txBody>
        </p:sp>
        <p:sp>
          <p:nvSpPr>
            <p:cNvPr id="34" name="TextBox 48">
              <a:extLst>
                <a:ext uri="{FF2B5EF4-FFF2-40B4-BE49-F238E27FC236}">
                  <a16:creationId xmlns:a16="http://schemas.microsoft.com/office/drawing/2014/main" id="{244E8958-67C9-4474-8CCB-DBAD4B19D239}"/>
                </a:ext>
              </a:extLst>
            </p:cNvPr>
            <p:cNvSpPr txBox="1"/>
            <p:nvPr/>
          </p:nvSpPr>
          <p:spPr>
            <a:xfrm>
              <a:off x="5593803" y="3179352"/>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95%</a:t>
              </a:r>
            </a:p>
          </p:txBody>
        </p:sp>
        <p:sp>
          <p:nvSpPr>
            <p:cNvPr id="35" name="TextBox 49">
              <a:extLst>
                <a:ext uri="{FF2B5EF4-FFF2-40B4-BE49-F238E27FC236}">
                  <a16:creationId xmlns:a16="http://schemas.microsoft.com/office/drawing/2014/main" id="{FEAEA272-DE74-4A64-9998-F36BA424666B}"/>
                </a:ext>
              </a:extLst>
            </p:cNvPr>
            <p:cNvSpPr txBox="1"/>
            <p:nvPr/>
          </p:nvSpPr>
          <p:spPr>
            <a:xfrm>
              <a:off x="5576645" y="3720051"/>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80%</a:t>
              </a:r>
            </a:p>
          </p:txBody>
        </p:sp>
      </p:grpSp>
      <p:grpSp>
        <p:nvGrpSpPr>
          <p:cNvPr id="42" name="Group 56">
            <a:extLst>
              <a:ext uri="{FF2B5EF4-FFF2-40B4-BE49-F238E27FC236}">
                <a16:creationId xmlns:a16="http://schemas.microsoft.com/office/drawing/2014/main" id="{9C4E1FD9-2F0A-4933-BBA9-09EE93182BE6}"/>
              </a:ext>
            </a:extLst>
          </p:cNvPr>
          <p:cNvGrpSpPr/>
          <p:nvPr/>
        </p:nvGrpSpPr>
        <p:grpSpPr>
          <a:xfrm>
            <a:off x="8356244" y="4824096"/>
            <a:ext cx="3541468" cy="1024905"/>
            <a:chOff x="2850041" y="2972145"/>
            <a:chExt cx="3541468" cy="1024905"/>
          </a:xfrm>
        </p:grpSpPr>
        <p:grpSp>
          <p:nvGrpSpPr>
            <p:cNvPr id="43" name="Group 57">
              <a:extLst>
                <a:ext uri="{FF2B5EF4-FFF2-40B4-BE49-F238E27FC236}">
                  <a16:creationId xmlns:a16="http://schemas.microsoft.com/office/drawing/2014/main" id="{405823F6-D85F-4234-AEAC-857A49EA5CAC}"/>
                </a:ext>
              </a:extLst>
            </p:cNvPr>
            <p:cNvGrpSpPr/>
            <p:nvPr/>
          </p:nvGrpSpPr>
          <p:grpSpPr>
            <a:xfrm>
              <a:off x="2908025" y="3218783"/>
              <a:ext cx="2644645" cy="765842"/>
              <a:chOff x="2928211" y="3171469"/>
              <a:chExt cx="2612657" cy="601358"/>
            </a:xfrm>
          </p:grpSpPr>
          <p:grpSp>
            <p:nvGrpSpPr>
              <p:cNvPr id="48" name="Group 62">
                <a:extLst>
                  <a:ext uri="{FF2B5EF4-FFF2-40B4-BE49-F238E27FC236}">
                    <a16:creationId xmlns:a16="http://schemas.microsoft.com/office/drawing/2014/main" id="{5AB4B449-DB57-479B-B098-6F3AA2376B18}"/>
                  </a:ext>
                </a:extLst>
              </p:cNvPr>
              <p:cNvGrpSpPr/>
              <p:nvPr/>
            </p:nvGrpSpPr>
            <p:grpSpPr>
              <a:xfrm>
                <a:off x="2929408" y="3171469"/>
                <a:ext cx="2611460" cy="163695"/>
                <a:chOff x="5560990" y="4530963"/>
                <a:chExt cx="5147448" cy="208677"/>
              </a:xfrm>
            </p:grpSpPr>
            <p:sp>
              <p:nvSpPr>
                <p:cNvPr id="52" name="Rectangle 66">
                  <a:extLst>
                    <a:ext uri="{FF2B5EF4-FFF2-40B4-BE49-F238E27FC236}">
                      <a16:creationId xmlns:a16="http://schemas.microsoft.com/office/drawing/2014/main" id="{44706932-BD70-4B3B-AFD5-537419C95A36}"/>
                    </a:ext>
                  </a:extLst>
                </p:cNvPr>
                <p:cNvSpPr/>
                <p:nvPr/>
              </p:nvSpPr>
              <p:spPr>
                <a:xfrm>
                  <a:off x="5638800" y="4530963"/>
                  <a:ext cx="5069638" cy="208677"/>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53" name="Rectangle 67">
                  <a:extLst>
                    <a:ext uri="{FF2B5EF4-FFF2-40B4-BE49-F238E27FC236}">
                      <a16:creationId xmlns:a16="http://schemas.microsoft.com/office/drawing/2014/main" id="{84997422-41EA-46A6-A908-9C10C62E4BCB}"/>
                    </a:ext>
                  </a:extLst>
                </p:cNvPr>
                <p:cNvSpPr/>
                <p:nvPr/>
              </p:nvSpPr>
              <p:spPr>
                <a:xfrm>
                  <a:off x="5560990" y="4530963"/>
                  <a:ext cx="4177701" cy="208677"/>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nvGrpSpPr>
              <p:cNvPr id="49" name="Group 63">
                <a:extLst>
                  <a:ext uri="{FF2B5EF4-FFF2-40B4-BE49-F238E27FC236}">
                    <a16:creationId xmlns:a16="http://schemas.microsoft.com/office/drawing/2014/main" id="{6D081EE3-373C-42CD-9C49-BB63BE0208D1}"/>
                  </a:ext>
                </a:extLst>
              </p:cNvPr>
              <p:cNvGrpSpPr/>
              <p:nvPr/>
            </p:nvGrpSpPr>
            <p:grpSpPr>
              <a:xfrm>
                <a:off x="2928211" y="3609132"/>
                <a:ext cx="2575325" cy="163695"/>
                <a:chOff x="5632212" y="4530963"/>
                <a:chExt cx="5076226" cy="208677"/>
              </a:xfrm>
            </p:grpSpPr>
            <p:sp>
              <p:nvSpPr>
                <p:cNvPr id="50" name="Rectangle 64">
                  <a:extLst>
                    <a:ext uri="{FF2B5EF4-FFF2-40B4-BE49-F238E27FC236}">
                      <a16:creationId xmlns:a16="http://schemas.microsoft.com/office/drawing/2014/main" id="{37FD0046-C367-475B-9C7F-116F4AFDE750}"/>
                    </a:ext>
                  </a:extLst>
                </p:cNvPr>
                <p:cNvSpPr/>
                <p:nvPr/>
              </p:nvSpPr>
              <p:spPr>
                <a:xfrm>
                  <a:off x="5638800" y="4530963"/>
                  <a:ext cx="5069638" cy="208677"/>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51" name="Rectangle 65">
                  <a:extLst>
                    <a:ext uri="{FF2B5EF4-FFF2-40B4-BE49-F238E27FC236}">
                      <a16:creationId xmlns:a16="http://schemas.microsoft.com/office/drawing/2014/main" id="{2F1C2BE8-B8AB-47BE-ADBC-A025CD7202D5}"/>
                    </a:ext>
                  </a:extLst>
                </p:cNvPr>
                <p:cNvSpPr/>
                <p:nvPr/>
              </p:nvSpPr>
              <p:spPr>
                <a:xfrm>
                  <a:off x="5632212" y="4530963"/>
                  <a:ext cx="3658048" cy="2086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sp>
          <p:nvSpPr>
            <p:cNvPr id="44" name="TextBox 58">
              <a:extLst>
                <a:ext uri="{FF2B5EF4-FFF2-40B4-BE49-F238E27FC236}">
                  <a16:creationId xmlns:a16="http://schemas.microsoft.com/office/drawing/2014/main" id="{371FA0E0-FE98-4F4A-8215-E36E1107C341}"/>
                </a:ext>
              </a:extLst>
            </p:cNvPr>
            <p:cNvSpPr txBox="1"/>
            <p:nvPr/>
          </p:nvSpPr>
          <p:spPr>
            <a:xfrm>
              <a:off x="2850041" y="297214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PSD</a:t>
              </a:r>
            </a:p>
          </p:txBody>
        </p:sp>
        <p:sp>
          <p:nvSpPr>
            <p:cNvPr id="45" name="TextBox 59">
              <a:extLst>
                <a:ext uri="{FF2B5EF4-FFF2-40B4-BE49-F238E27FC236}">
                  <a16:creationId xmlns:a16="http://schemas.microsoft.com/office/drawing/2014/main" id="{10D9B5FD-8642-407F-B318-793B76F2F85F}"/>
                </a:ext>
              </a:extLst>
            </p:cNvPr>
            <p:cNvSpPr txBox="1"/>
            <p:nvPr/>
          </p:nvSpPr>
          <p:spPr>
            <a:xfrm>
              <a:off x="2850041" y="352370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WEB</a:t>
              </a:r>
            </a:p>
          </p:txBody>
        </p:sp>
        <p:sp>
          <p:nvSpPr>
            <p:cNvPr id="46" name="TextBox 60">
              <a:extLst>
                <a:ext uri="{FF2B5EF4-FFF2-40B4-BE49-F238E27FC236}">
                  <a16:creationId xmlns:a16="http://schemas.microsoft.com/office/drawing/2014/main" id="{52EC58C5-5290-4399-8764-222C57988729}"/>
                </a:ext>
              </a:extLst>
            </p:cNvPr>
            <p:cNvSpPr txBox="1"/>
            <p:nvPr/>
          </p:nvSpPr>
          <p:spPr>
            <a:xfrm>
              <a:off x="5593803" y="3179352"/>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95%</a:t>
              </a:r>
            </a:p>
          </p:txBody>
        </p:sp>
        <p:sp>
          <p:nvSpPr>
            <p:cNvPr id="47" name="TextBox 61">
              <a:extLst>
                <a:ext uri="{FF2B5EF4-FFF2-40B4-BE49-F238E27FC236}">
                  <a16:creationId xmlns:a16="http://schemas.microsoft.com/office/drawing/2014/main" id="{4D3FAAD5-0BDB-4EDD-9045-2D15F647774A}"/>
                </a:ext>
              </a:extLst>
            </p:cNvPr>
            <p:cNvSpPr txBox="1"/>
            <p:nvPr/>
          </p:nvSpPr>
          <p:spPr>
            <a:xfrm>
              <a:off x="5576645" y="3720051"/>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80%</a:t>
              </a:r>
            </a:p>
          </p:txBody>
        </p:sp>
      </p:grpSp>
      <p:pic>
        <p:nvPicPr>
          <p:cNvPr id="54" name="图片占位符 6">
            <a:extLst>
              <a:ext uri="{FF2B5EF4-FFF2-40B4-BE49-F238E27FC236}">
                <a16:creationId xmlns:a16="http://schemas.microsoft.com/office/drawing/2014/main" id="{89A1CF02-8DDE-4315-A03C-2CDD915F8D6E}"/>
              </a:ext>
            </a:extLst>
          </p:cNvPr>
          <p:cNvPicPr>
            <a:picLocks noChangeAspect="1"/>
          </p:cNvPicPr>
          <p:nvPr/>
        </p:nvPicPr>
        <p:blipFill>
          <a:blip r:embed="rId5" cstate="print">
            <a:extLst>
              <a:ext uri="{28A0092B-C50C-407E-A947-70E740481C1C}">
                <a14:useLocalDpi xmlns:a14="http://schemas.microsoft.com/office/drawing/2010/main" val="0"/>
              </a:ext>
            </a:extLst>
          </a:blip>
          <a:srcRect l="16667" r="16667"/>
          <a:stretch>
            <a:fillRect/>
          </a:stretch>
        </p:blipFill>
        <p:spPr>
          <a:xfrm flipH="1">
            <a:off x="850303" y="1792906"/>
            <a:ext cx="1737896" cy="1737444"/>
          </a:xfrm>
          <a:prstGeom prst="flowChartDelay">
            <a:avLst/>
          </a:prstGeom>
        </p:spPr>
      </p:pic>
      <p:pic>
        <p:nvPicPr>
          <p:cNvPr id="55" name="图片占位符 9">
            <a:extLst>
              <a:ext uri="{FF2B5EF4-FFF2-40B4-BE49-F238E27FC236}">
                <a16:creationId xmlns:a16="http://schemas.microsoft.com/office/drawing/2014/main" id="{711EF0BE-A01D-40EF-9418-AA748D69659A}"/>
              </a:ext>
            </a:extLst>
          </p:cNvPr>
          <p:cNvPicPr>
            <a:picLocks noChangeAspect="1"/>
          </p:cNvPicPr>
          <p:nvPr/>
        </p:nvPicPr>
        <p:blipFill>
          <a:blip r:embed="rId6" cstate="print">
            <a:extLst>
              <a:ext uri="{28A0092B-C50C-407E-A947-70E740481C1C}">
                <a14:useLocalDpi xmlns:a14="http://schemas.microsoft.com/office/drawing/2010/main" val="0"/>
              </a:ext>
            </a:extLst>
          </a:blip>
          <a:srcRect l="16798" r="16798"/>
          <a:stretch>
            <a:fillRect/>
          </a:stretch>
        </p:blipFill>
        <p:spPr>
          <a:xfrm flipH="1">
            <a:off x="850303" y="4089786"/>
            <a:ext cx="1737896" cy="1737444"/>
          </a:xfrm>
          <a:prstGeom prst="flowChartDelay">
            <a:avLst/>
          </a:prstGeom>
        </p:spPr>
      </p:pic>
      <p:pic>
        <p:nvPicPr>
          <p:cNvPr id="56" name="图片占位符 7">
            <a:extLst>
              <a:ext uri="{FF2B5EF4-FFF2-40B4-BE49-F238E27FC236}">
                <a16:creationId xmlns:a16="http://schemas.microsoft.com/office/drawing/2014/main" id="{0F398BCD-D720-4634-9F6A-BC58B211A26B}"/>
              </a:ext>
            </a:extLst>
          </p:cNvPr>
          <p:cNvPicPr>
            <a:picLocks noChangeAspect="1"/>
          </p:cNvPicPr>
          <p:nvPr/>
        </p:nvPicPr>
        <p:blipFill>
          <a:blip r:embed="rId7" cstate="print">
            <a:extLst>
              <a:ext uri="{28A0092B-C50C-407E-A947-70E740481C1C}">
                <a14:useLocalDpi xmlns:a14="http://schemas.microsoft.com/office/drawing/2010/main" val="0"/>
              </a:ext>
            </a:extLst>
          </a:blip>
          <a:srcRect l="16640" r="16640"/>
          <a:stretch>
            <a:fillRect/>
          </a:stretch>
        </p:blipFill>
        <p:spPr>
          <a:xfrm flipH="1">
            <a:off x="6397663" y="1857434"/>
            <a:ext cx="1737896" cy="1737444"/>
          </a:xfrm>
          <a:prstGeom prst="flowChartDelay">
            <a:avLst/>
          </a:prstGeom>
        </p:spPr>
      </p:pic>
      <p:pic>
        <p:nvPicPr>
          <p:cNvPr id="57" name="图片占位符 10">
            <a:extLst>
              <a:ext uri="{FF2B5EF4-FFF2-40B4-BE49-F238E27FC236}">
                <a16:creationId xmlns:a16="http://schemas.microsoft.com/office/drawing/2014/main" id="{7BF16640-1EF8-4C8C-A056-DBF570BD23BB}"/>
              </a:ext>
            </a:extLst>
          </p:cNvPr>
          <p:cNvPicPr>
            <a:picLocks noChangeAspect="1"/>
          </p:cNvPicPr>
          <p:nvPr/>
        </p:nvPicPr>
        <p:blipFill>
          <a:blip r:embed="rId8" cstate="print">
            <a:extLst>
              <a:ext uri="{28A0092B-C50C-407E-A947-70E740481C1C}">
                <a14:useLocalDpi xmlns:a14="http://schemas.microsoft.com/office/drawing/2010/main" val="0"/>
              </a:ext>
            </a:extLst>
          </a:blip>
          <a:srcRect l="16667" r="16667"/>
          <a:stretch>
            <a:fillRect/>
          </a:stretch>
        </p:blipFill>
        <p:spPr>
          <a:xfrm flipH="1">
            <a:off x="6397663" y="4089785"/>
            <a:ext cx="1737896" cy="1737444"/>
          </a:xfrm>
          <a:prstGeom prst="flowChartDelay">
            <a:avLst/>
          </a:prstGeom>
        </p:spPr>
      </p:pic>
      <p:sp>
        <p:nvSpPr>
          <p:cNvPr id="66" name="PA_文本框 6">
            <a:extLst>
              <a:ext uri="{FF2B5EF4-FFF2-40B4-BE49-F238E27FC236}">
                <a16:creationId xmlns:a16="http://schemas.microsoft.com/office/drawing/2014/main" id="{EF6C9B2A-C606-409E-B090-056F4A356624}"/>
              </a:ext>
            </a:extLst>
          </p:cNvPr>
          <p:cNvSpPr txBox="1"/>
          <p:nvPr>
            <p:custDataLst>
              <p:tags r:id="rId2"/>
            </p:custDataLst>
          </p:nvPr>
        </p:nvSpPr>
        <p:spPr>
          <a:xfrm>
            <a:off x="1191408" y="209420"/>
            <a:ext cx="2750973"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竞品的对比</a:t>
            </a:r>
          </a:p>
        </p:txBody>
      </p:sp>
      <p:sp>
        <p:nvSpPr>
          <p:cNvPr id="67" name="矩形 66">
            <a:extLst>
              <a:ext uri="{FF2B5EF4-FFF2-40B4-BE49-F238E27FC236}">
                <a16:creationId xmlns:a16="http://schemas.microsoft.com/office/drawing/2014/main" id="{D253E6D3-CF5B-4198-9258-12535CB72BB2}"/>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506E680F-FE60-46C7-ADE7-1EBD4EC60792}"/>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9B03590D-924F-4B00-88E2-23CF2107FDA9}"/>
              </a:ext>
            </a:extLst>
          </p:cNvPr>
          <p:cNvSpPr/>
          <p:nvPr/>
        </p:nvSpPr>
        <p:spPr>
          <a:xfrm>
            <a:off x="1199696" y="724571"/>
            <a:ext cx="2333716" cy="307777"/>
          </a:xfrm>
          <a:prstGeom prst="rect">
            <a:avLst/>
          </a:prstGeom>
        </p:spPr>
        <p:txBody>
          <a:bodyPr wrap="none">
            <a:spAutoFit/>
          </a:bodyPr>
          <a:lstStyle/>
          <a:p>
            <a:r>
              <a:rPr lang="en-US" altLang="zh-CN" sz="1400" dirty="0">
                <a:solidFill>
                  <a:schemeClr val="tx1">
                    <a:lumMod val="65000"/>
                    <a:lumOff val="35000"/>
                  </a:schemeClr>
                </a:solidFill>
              </a:rPr>
              <a:t>PRODUCT COMPARISON</a:t>
            </a:r>
            <a:endParaRPr lang="zh-CN" altLang="en-US" sz="1400" dirty="0">
              <a:solidFill>
                <a:schemeClr val="tx1">
                  <a:lumMod val="65000"/>
                  <a:lumOff val="35000"/>
                </a:schemeClr>
              </a:solidFill>
            </a:endParaRPr>
          </a:p>
        </p:txBody>
      </p:sp>
      <p:grpSp>
        <p:nvGrpSpPr>
          <p:cNvPr id="70" name="组合 69">
            <a:extLst>
              <a:ext uri="{FF2B5EF4-FFF2-40B4-BE49-F238E27FC236}">
                <a16:creationId xmlns:a16="http://schemas.microsoft.com/office/drawing/2014/main" id="{008C2351-121C-4550-8747-D90AC2BBF1EC}"/>
              </a:ext>
            </a:extLst>
          </p:cNvPr>
          <p:cNvGrpSpPr/>
          <p:nvPr/>
        </p:nvGrpSpPr>
        <p:grpSpPr>
          <a:xfrm>
            <a:off x="0" y="6489700"/>
            <a:ext cx="12192000" cy="259231"/>
            <a:chOff x="0" y="6489700"/>
            <a:chExt cx="12192000" cy="259231"/>
          </a:xfrm>
        </p:grpSpPr>
        <p:sp>
          <p:nvSpPr>
            <p:cNvPr id="71" name="矩形 70">
              <a:extLst>
                <a:ext uri="{FF2B5EF4-FFF2-40B4-BE49-F238E27FC236}">
                  <a16:creationId xmlns:a16="http://schemas.microsoft.com/office/drawing/2014/main" id="{347BC9F0-63D7-4ED8-81DB-4C702C880412}"/>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65000"/>
                      <a:lumOff val="35000"/>
                    </a:schemeClr>
                  </a:solidFill>
                </a:rPr>
                <a:t>Part Three</a:t>
              </a:r>
              <a:endParaRPr lang="zh-CN" altLang="en-US" sz="1050" dirty="0">
                <a:solidFill>
                  <a:schemeClr val="tx1">
                    <a:lumMod val="65000"/>
                    <a:lumOff val="35000"/>
                  </a:schemeClr>
                </a:solidFill>
              </a:endParaRPr>
            </a:p>
          </p:txBody>
        </p:sp>
        <p:cxnSp>
          <p:nvCxnSpPr>
            <p:cNvPr id="72" name="直接连接符 71">
              <a:extLst>
                <a:ext uri="{FF2B5EF4-FFF2-40B4-BE49-F238E27FC236}">
                  <a16:creationId xmlns:a16="http://schemas.microsoft.com/office/drawing/2014/main" id="{259DF28A-F5B3-4902-A989-DDF13DE515BF}"/>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EA6A6517-9FA5-495D-B05C-1AB833BD27B2}"/>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879753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barn(inVertical)">
                                          <p:cBhvr>
                                            <p:cTn id="7" dur="500"/>
                                            <p:tgtEl>
                                              <p:spTgt spid="70"/>
                                            </p:tgtEl>
                                          </p:cBhvr>
                                        </p:animEffect>
                                      </p:childTnLst>
                                    </p:cTn>
                                  </p:par>
                                  <p:par>
                                    <p:cTn id="8" presetID="2" presetClass="entr" presetSubtype="9"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 calcmode="lin" valueType="num">
                                          <p:cBhvr additive="base">
                                            <p:cTn id="10" dur="250" fill="hold"/>
                                            <p:tgtEl>
                                              <p:spTgt spid="68"/>
                                            </p:tgtEl>
                                            <p:attrNameLst>
                                              <p:attrName>ppt_x</p:attrName>
                                            </p:attrNameLst>
                                          </p:cBhvr>
                                          <p:tavLst>
                                            <p:tav tm="0">
                                              <p:val>
                                                <p:strVal val="0-#ppt_w/2"/>
                                              </p:val>
                                            </p:tav>
                                            <p:tav tm="100000">
                                              <p:val>
                                                <p:strVal val="#ppt_x"/>
                                              </p:val>
                                            </p:tav>
                                          </p:tavLst>
                                        </p:anim>
                                        <p:anim calcmode="lin" valueType="num">
                                          <p:cBhvr additive="base">
                                            <p:cTn id="11" dur="250" fill="hold"/>
                                            <p:tgtEl>
                                              <p:spTgt spid="68"/>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67"/>
                                            </p:tgtEl>
                                            <p:attrNameLst>
                                              <p:attrName>style.visibility</p:attrName>
                                            </p:attrNameLst>
                                          </p:cBhvr>
                                          <p:to>
                                            <p:strVal val="visible"/>
                                          </p:to>
                                        </p:set>
                                        <p:anim calcmode="lin" valueType="num">
                                          <p:cBhvr additive="base">
                                            <p:cTn id="14" dur="250" fill="hold"/>
                                            <p:tgtEl>
                                              <p:spTgt spid="67"/>
                                            </p:tgtEl>
                                            <p:attrNameLst>
                                              <p:attrName>ppt_x</p:attrName>
                                            </p:attrNameLst>
                                          </p:cBhvr>
                                          <p:tavLst>
                                            <p:tav tm="0">
                                              <p:val>
                                                <p:strVal val="0-#ppt_w/2"/>
                                              </p:val>
                                            </p:tav>
                                            <p:tav tm="100000">
                                              <p:val>
                                                <p:strVal val="#ppt_x"/>
                                              </p:val>
                                            </p:tav>
                                          </p:tavLst>
                                        </p:anim>
                                        <p:anim calcmode="lin" valueType="num">
                                          <p:cBhvr additive="base">
                                            <p:cTn id="15" dur="250" fill="hold"/>
                                            <p:tgtEl>
                                              <p:spTgt spid="67"/>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p:cTn id="19" dur="500" fill="hold"/>
                                            <p:tgtEl>
                                              <p:spTgt spid="66"/>
                                            </p:tgtEl>
                                            <p:attrNameLst>
                                              <p:attrName>ppt_x</p:attrName>
                                            </p:attrNameLst>
                                          </p:cBhvr>
                                          <p:tavLst>
                                            <p:tav tm="0">
                                              <p:val>
                                                <p:strVal val="#ppt_x-.2"/>
                                              </p:val>
                                            </p:tav>
                                            <p:tav tm="100000">
                                              <p:val>
                                                <p:strVal val="#ppt_x"/>
                                              </p:val>
                                            </p:tav>
                                          </p:tavLst>
                                        </p:anim>
                                        <p:anim calcmode="lin" valueType="num">
                                          <p:cBhvr>
                                            <p:cTn id="20" dur="500" fill="hold"/>
                                            <p:tgtEl>
                                              <p:spTgt spid="66"/>
                                            </p:tgtEl>
                                            <p:attrNameLst>
                                              <p:attrName>ppt_y</p:attrName>
                                            </p:attrNameLst>
                                          </p:cBhvr>
                                          <p:tavLst>
                                            <p:tav tm="0">
                                              <p:val>
                                                <p:strVal val="#ppt_y"/>
                                              </p:val>
                                            </p:tav>
                                            <p:tav tm="100000">
                                              <p:val>
                                                <p:strVal val="#ppt_y"/>
                                              </p:val>
                                            </p:tav>
                                          </p:tavLst>
                                        </p:anim>
                                        <p:animEffect transition="in" filter="wipe(right)" prLst="gradientSize: 0.1">
                                          <p:cBhvr>
                                            <p:cTn id="21" dur="500"/>
                                            <p:tgtEl>
                                              <p:spTgt spid="66"/>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right)">
                                          <p:cBhvr>
                                            <p:cTn id="24" dur="500"/>
                                            <p:tgtEl>
                                              <p:spTgt spid="69"/>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p:cTn id="28" dur="500" fill="hold"/>
                                            <p:tgtEl>
                                              <p:spTgt spid="54"/>
                                            </p:tgtEl>
                                            <p:attrNameLst>
                                              <p:attrName>ppt_w</p:attrName>
                                            </p:attrNameLst>
                                          </p:cBhvr>
                                          <p:tavLst>
                                            <p:tav tm="0">
                                              <p:val>
                                                <p:fltVal val="0"/>
                                              </p:val>
                                            </p:tav>
                                            <p:tav tm="100000">
                                              <p:val>
                                                <p:strVal val="#ppt_w"/>
                                              </p:val>
                                            </p:tav>
                                          </p:tavLst>
                                        </p:anim>
                                        <p:anim calcmode="lin" valueType="num">
                                          <p:cBhvr>
                                            <p:cTn id="29" dur="500" fill="hold"/>
                                            <p:tgtEl>
                                              <p:spTgt spid="54"/>
                                            </p:tgtEl>
                                            <p:attrNameLst>
                                              <p:attrName>ppt_h</p:attrName>
                                            </p:attrNameLst>
                                          </p:cBhvr>
                                          <p:tavLst>
                                            <p:tav tm="0">
                                              <p:val>
                                                <p:fltVal val="0"/>
                                              </p:val>
                                            </p:tav>
                                            <p:tav tm="100000">
                                              <p:val>
                                                <p:strVal val="#ppt_h"/>
                                              </p:val>
                                            </p:tav>
                                          </p:tavLst>
                                        </p:anim>
                                        <p:animEffect transition="in" filter="fade">
                                          <p:cBhvr>
                                            <p:cTn id="30" dur="500"/>
                                            <p:tgtEl>
                                              <p:spTgt spid="54"/>
                                            </p:tgtEl>
                                          </p:cBhvr>
                                        </p:animEffect>
                                      </p:childTnLst>
                                    </p:cTn>
                                  </p:par>
                                </p:childTnLst>
                              </p:cTn>
                            </p:par>
                            <p:par>
                              <p:cTn id="31" fill="hold">
                                <p:stCondLst>
                                  <p:cond delay="1500"/>
                                </p:stCondLst>
                                <p:childTnLst>
                                  <p:par>
                                    <p:cTn id="32" presetID="50" presetClass="entr" presetSubtype="0" decel="100000" fill="hold" grpId="0" nodeType="afterEffect">
                                      <p:stCondLst>
                                        <p:cond delay="0"/>
                                      </p:stCondLst>
                                      <p:iterate type="lt">
                                        <p:tmPct val="10000"/>
                                      </p:iterate>
                                      <p:childTnLst>
                                        <p:set>
                                          <p:cBhvr>
                                            <p:cTn id="33" dur="1" fill="hold">
                                              <p:stCondLst>
                                                <p:cond delay="0"/>
                                              </p:stCondLst>
                                            </p:cTn>
                                            <p:tgtEl>
                                              <p:spTgt spid="2"/>
                                            </p:tgtEl>
                                            <p:attrNameLst>
                                              <p:attrName>style.visibility</p:attrName>
                                            </p:attrNameLst>
                                          </p:cBhvr>
                                          <p:to>
                                            <p:strVal val="visible"/>
                                          </p:to>
                                        </p:set>
                                        <p:anim calcmode="lin" valueType="num">
                                          <p:cBhvr>
                                            <p:cTn id="34" dur="1000" fill="hold"/>
                                            <p:tgtEl>
                                              <p:spTgt spid="2"/>
                                            </p:tgtEl>
                                            <p:attrNameLst>
                                              <p:attrName>ppt_w</p:attrName>
                                            </p:attrNameLst>
                                          </p:cBhvr>
                                          <p:tavLst>
                                            <p:tav tm="0">
                                              <p:val>
                                                <p:strVal val="#ppt_w+.3"/>
                                              </p:val>
                                            </p:tav>
                                            <p:tav tm="100000">
                                              <p:val>
                                                <p:strVal val="#ppt_w"/>
                                              </p:val>
                                            </p:tav>
                                          </p:tavLst>
                                        </p:anim>
                                        <p:anim calcmode="lin" valueType="num">
                                          <p:cBhvr>
                                            <p:cTn id="35" dur="1000" fill="hold"/>
                                            <p:tgtEl>
                                              <p:spTgt spid="2"/>
                                            </p:tgtEl>
                                            <p:attrNameLst>
                                              <p:attrName>ppt_h</p:attrName>
                                            </p:attrNameLst>
                                          </p:cBhvr>
                                          <p:tavLst>
                                            <p:tav tm="0">
                                              <p:val>
                                                <p:strVal val="#ppt_h"/>
                                              </p:val>
                                            </p:tav>
                                            <p:tav tm="100000">
                                              <p:val>
                                                <p:strVal val="#ppt_h"/>
                                              </p:val>
                                            </p:tav>
                                          </p:tavLst>
                                        </p:anim>
                                        <p:animEffect transition="in" filter="fade">
                                          <p:cBhvr>
                                            <p:cTn id="36" dur="1000"/>
                                            <p:tgtEl>
                                              <p:spTgt spid="2"/>
                                            </p:tgtEl>
                                          </p:cBhvr>
                                        </p:animEffect>
                                      </p:childTnLst>
                                    </p:cTn>
                                  </p:par>
                                </p:childTnLst>
                              </p:cTn>
                            </p:par>
                            <p:par>
                              <p:cTn id="37" fill="hold">
                                <p:stCondLst>
                                  <p:cond delay="3300"/>
                                </p:stCondLst>
                                <p:childTnLst>
                                  <p:par>
                                    <p:cTn id="38" presetID="2" presetClass="entr" presetSubtype="2" fill="hold" nodeType="afterEffect" p14:presetBounceEnd="68000">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14:bounceEnd="68000">
                                          <p:cBhvr additive="base">
                                            <p:cTn id="40" dur="900" fill="hold"/>
                                            <p:tgtEl>
                                              <p:spTgt spid="6"/>
                                            </p:tgtEl>
                                            <p:attrNameLst>
                                              <p:attrName>ppt_x</p:attrName>
                                            </p:attrNameLst>
                                          </p:cBhvr>
                                          <p:tavLst>
                                            <p:tav tm="0">
                                              <p:val>
                                                <p:strVal val="1+#ppt_w/2"/>
                                              </p:val>
                                            </p:tav>
                                            <p:tav tm="100000">
                                              <p:val>
                                                <p:strVal val="#ppt_x"/>
                                              </p:val>
                                            </p:tav>
                                          </p:tavLst>
                                        </p:anim>
                                        <p:anim calcmode="lin" valueType="num" p14:bounceEnd="68000">
                                          <p:cBhvr additive="base">
                                            <p:cTn id="41" dur="900" fill="hold"/>
                                            <p:tgtEl>
                                              <p:spTgt spid="6"/>
                                            </p:tgtEl>
                                            <p:attrNameLst>
                                              <p:attrName>ppt_y</p:attrName>
                                            </p:attrNameLst>
                                          </p:cBhvr>
                                          <p:tavLst>
                                            <p:tav tm="0">
                                              <p:val>
                                                <p:strVal val="#ppt_y"/>
                                              </p:val>
                                            </p:tav>
                                            <p:tav tm="100000">
                                              <p:val>
                                                <p:strVal val="#ppt_y"/>
                                              </p:val>
                                            </p:tav>
                                          </p:tavLst>
                                        </p:anim>
                                      </p:childTnLst>
                                    </p:cTn>
                                  </p:par>
                                </p:childTnLst>
                              </p:cTn>
                            </p:par>
                            <p:par>
                              <p:cTn id="42" fill="hold">
                                <p:stCondLst>
                                  <p:cond delay="4200"/>
                                </p:stCondLst>
                                <p:childTnLst>
                                  <p:par>
                                    <p:cTn id="43" presetID="53" presetClass="entr" presetSubtype="16" fill="hold" nodeType="afterEffect">
                                      <p:stCondLst>
                                        <p:cond delay="0"/>
                                      </p:stCondLst>
                                      <p:childTnLst>
                                        <p:set>
                                          <p:cBhvr>
                                            <p:cTn id="44" dur="1" fill="hold">
                                              <p:stCondLst>
                                                <p:cond delay="0"/>
                                              </p:stCondLst>
                                            </p:cTn>
                                            <p:tgtEl>
                                              <p:spTgt spid="56"/>
                                            </p:tgtEl>
                                            <p:attrNameLst>
                                              <p:attrName>style.visibility</p:attrName>
                                            </p:attrNameLst>
                                          </p:cBhvr>
                                          <p:to>
                                            <p:strVal val="visible"/>
                                          </p:to>
                                        </p:set>
                                        <p:anim calcmode="lin" valueType="num">
                                          <p:cBhvr>
                                            <p:cTn id="45" dur="500" fill="hold"/>
                                            <p:tgtEl>
                                              <p:spTgt spid="56"/>
                                            </p:tgtEl>
                                            <p:attrNameLst>
                                              <p:attrName>ppt_w</p:attrName>
                                            </p:attrNameLst>
                                          </p:cBhvr>
                                          <p:tavLst>
                                            <p:tav tm="0">
                                              <p:val>
                                                <p:fltVal val="0"/>
                                              </p:val>
                                            </p:tav>
                                            <p:tav tm="100000">
                                              <p:val>
                                                <p:strVal val="#ppt_w"/>
                                              </p:val>
                                            </p:tav>
                                          </p:tavLst>
                                        </p:anim>
                                        <p:anim calcmode="lin" valueType="num">
                                          <p:cBhvr>
                                            <p:cTn id="46" dur="500" fill="hold"/>
                                            <p:tgtEl>
                                              <p:spTgt spid="56"/>
                                            </p:tgtEl>
                                            <p:attrNameLst>
                                              <p:attrName>ppt_h</p:attrName>
                                            </p:attrNameLst>
                                          </p:cBhvr>
                                          <p:tavLst>
                                            <p:tav tm="0">
                                              <p:val>
                                                <p:fltVal val="0"/>
                                              </p:val>
                                            </p:tav>
                                            <p:tav tm="100000">
                                              <p:val>
                                                <p:strVal val="#ppt_h"/>
                                              </p:val>
                                            </p:tav>
                                          </p:tavLst>
                                        </p:anim>
                                        <p:animEffect transition="in" filter="fade">
                                          <p:cBhvr>
                                            <p:cTn id="47" dur="500"/>
                                            <p:tgtEl>
                                              <p:spTgt spid="56"/>
                                            </p:tgtEl>
                                          </p:cBhvr>
                                        </p:animEffect>
                                      </p:childTnLst>
                                    </p:cTn>
                                  </p:par>
                                </p:childTnLst>
                              </p:cTn>
                            </p:par>
                            <p:par>
                              <p:cTn id="48" fill="hold">
                                <p:stCondLst>
                                  <p:cond delay="4700"/>
                                </p:stCondLst>
                                <p:childTnLst>
                                  <p:par>
                                    <p:cTn id="49" presetID="50" presetClass="entr" presetSubtype="0" decel="100000" fill="hold" grpId="0" nodeType="afterEffect">
                                      <p:stCondLst>
                                        <p:cond delay="0"/>
                                      </p:stCondLst>
                                      <p:iterate type="lt">
                                        <p:tmPct val="10000"/>
                                      </p:iterate>
                                      <p:childTnLst>
                                        <p:set>
                                          <p:cBhvr>
                                            <p:cTn id="50" dur="1" fill="hold">
                                              <p:stCondLst>
                                                <p:cond delay="0"/>
                                              </p:stCondLst>
                                            </p:cTn>
                                            <p:tgtEl>
                                              <p:spTgt spid="3"/>
                                            </p:tgtEl>
                                            <p:attrNameLst>
                                              <p:attrName>style.visibility</p:attrName>
                                            </p:attrNameLst>
                                          </p:cBhvr>
                                          <p:to>
                                            <p:strVal val="visible"/>
                                          </p:to>
                                        </p:set>
                                        <p:anim calcmode="lin" valueType="num">
                                          <p:cBhvr>
                                            <p:cTn id="51" dur="1000" fill="hold"/>
                                            <p:tgtEl>
                                              <p:spTgt spid="3"/>
                                            </p:tgtEl>
                                            <p:attrNameLst>
                                              <p:attrName>ppt_w</p:attrName>
                                            </p:attrNameLst>
                                          </p:cBhvr>
                                          <p:tavLst>
                                            <p:tav tm="0">
                                              <p:val>
                                                <p:strVal val="#ppt_w+.3"/>
                                              </p:val>
                                            </p:tav>
                                            <p:tav tm="100000">
                                              <p:val>
                                                <p:strVal val="#ppt_w"/>
                                              </p:val>
                                            </p:tav>
                                          </p:tavLst>
                                        </p:anim>
                                        <p:anim calcmode="lin" valueType="num">
                                          <p:cBhvr>
                                            <p:cTn id="52" dur="1000" fill="hold"/>
                                            <p:tgtEl>
                                              <p:spTgt spid="3"/>
                                            </p:tgtEl>
                                            <p:attrNameLst>
                                              <p:attrName>ppt_h</p:attrName>
                                            </p:attrNameLst>
                                          </p:cBhvr>
                                          <p:tavLst>
                                            <p:tav tm="0">
                                              <p:val>
                                                <p:strVal val="#ppt_h"/>
                                              </p:val>
                                            </p:tav>
                                            <p:tav tm="100000">
                                              <p:val>
                                                <p:strVal val="#ppt_h"/>
                                              </p:val>
                                            </p:tav>
                                          </p:tavLst>
                                        </p:anim>
                                        <p:animEffect transition="in" filter="fade">
                                          <p:cBhvr>
                                            <p:cTn id="53" dur="1000"/>
                                            <p:tgtEl>
                                              <p:spTgt spid="3"/>
                                            </p:tgtEl>
                                          </p:cBhvr>
                                        </p:animEffect>
                                      </p:childTnLst>
                                    </p:cTn>
                                  </p:par>
                                </p:childTnLst>
                              </p:cTn>
                            </p:par>
                            <p:par>
                              <p:cTn id="54" fill="hold">
                                <p:stCondLst>
                                  <p:cond delay="6500"/>
                                </p:stCondLst>
                                <p:childTnLst>
                                  <p:par>
                                    <p:cTn id="55" presetID="2" presetClass="entr" presetSubtype="2" fill="hold" nodeType="afterEffect" p14:presetBounceEnd="68000">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14:bounceEnd="68000">
                                          <p:cBhvr additive="base">
                                            <p:cTn id="57" dur="800" fill="hold"/>
                                            <p:tgtEl>
                                              <p:spTgt spid="30"/>
                                            </p:tgtEl>
                                            <p:attrNameLst>
                                              <p:attrName>ppt_x</p:attrName>
                                            </p:attrNameLst>
                                          </p:cBhvr>
                                          <p:tavLst>
                                            <p:tav tm="0">
                                              <p:val>
                                                <p:strVal val="1+#ppt_w/2"/>
                                              </p:val>
                                            </p:tav>
                                            <p:tav tm="100000">
                                              <p:val>
                                                <p:strVal val="#ppt_x"/>
                                              </p:val>
                                            </p:tav>
                                          </p:tavLst>
                                        </p:anim>
                                        <p:anim calcmode="lin" valueType="num" p14:bounceEnd="68000">
                                          <p:cBhvr additive="base">
                                            <p:cTn id="58" dur="800" fill="hold"/>
                                            <p:tgtEl>
                                              <p:spTgt spid="30"/>
                                            </p:tgtEl>
                                            <p:attrNameLst>
                                              <p:attrName>ppt_y</p:attrName>
                                            </p:attrNameLst>
                                          </p:cBhvr>
                                          <p:tavLst>
                                            <p:tav tm="0">
                                              <p:val>
                                                <p:strVal val="#ppt_y"/>
                                              </p:val>
                                            </p:tav>
                                            <p:tav tm="100000">
                                              <p:val>
                                                <p:strVal val="#ppt_y"/>
                                              </p:val>
                                            </p:tav>
                                          </p:tavLst>
                                        </p:anim>
                                      </p:childTnLst>
                                    </p:cTn>
                                  </p:par>
                                </p:childTnLst>
                              </p:cTn>
                            </p:par>
                            <p:par>
                              <p:cTn id="59" fill="hold">
                                <p:stCondLst>
                                  <p:cond delay="7300"/>
                                </p:stCondLst>
                                <p:childTnLst>
                                  <p:par>
                                    <p:cTn id="60" presetID="53" presetClass="entr" presetSubtype="16" fill="hold" nodeType="afterEffect">
                                      <p:stCondLst>
                                        <p:cond delay="0"/>
                                      </p:stCondLst>
                                      <p:childTnLst>
                                        <p:set>
                                          <p:cBhvr>
                                            <p:cTn id="61" dur="1" fill="hold">
                                              <p:stCondLst>
                                                <p:cond delay="0"/>
                                              </p:stCondLst>
                                            </p:cTn>
                                            <p:tgtEl>
                                              <p:spTgt spid="55"/>
                                            </p:tgtEl>
                                            <p:attrNameLst>
                                              <p:attrName>style.visibility</p:attrName>
                                            </p:attrNameLst>
                                          </p:cBhvr>
                                          <p:to>
                                            <p:strVal val="visible"/>
                                          </p:to>
                                        </p:set>
                                        <p:anim calcmode="lin" valueType="num">
                                          <p:cBhvr>
                                            <p:cTn id="62" dur="500" fill="hold"/>
                                            <p:tgtEl>
                                              <p:spTgt spid="55"/>
                                            </p:tgtEl>
                                            <p:attrNameLst>
                                              <p:attrName>ppt_w</p:attrName>
                                            </p:attrNameLst>
                                          </p:cBhvr>
                                          <p:tavLst>
                                            <p:tav tm="0">
                                              <p:val>
                                                <p:fltVal val="0"/>
                                              </p:val>
                                            </p:tav>
                                            <p:tav tm="100000">
                                              <p:val>
                                                <p:strVal val="#ppt_w"/>
                                              </p:val>
                                            </p:tav>
                                          </p:tavLst>
                                        </p:anim>
                                        <p:anim calcmode="lin" valueType="num">
                                          <p:cBhvr>
                                            <p:cTn id="63" dur="500" fill="hold"/>
                                            <p:tgtEl>
                                              <p:spTgt spid="55"/>
                                            </p:tgtEl>
                                            <p:attrNameLst>
                                              <p:attrName>ppt_h</p:attrName>
                                            </p:attrNameLst>
                                          </p:cBhvr>
                                          <p:tavLst>
                                            <p:tav tm="0">
                                              <p:val>
                                                <p:fltVal val="0"/>
                                              </p:val>
                                            </p:tav>
                                            <p:tav tm="100000">
                                              <p:val>
                                                <p:strVal val="#ppt_h"/>
                                              </p:val>
                                            </p:tav>
                                          </p:tavLst>
                                        </p:anim>
                                        <p:animEffect transition="in" filter="fade">
                                          <p:cBhvr>
                                            <p:cTn id="64" dur="500"/>
                                            <p:tgtEl>
                                              <p:spTgt spid="55"/>
                                            </p:tgtEl>
                                          </p:cBhvr>
                                        </p:animEffect>
                                      </p:childTnLst>
                                    </p:cTn>
                                  </p:par>
                                </p:childTnLst>
                              </p:cTn>
                            </p:par>
                            <p:par>
                              <p:cTn id="65" fill="hold">
                                <p:stCondLst>
                                  <p:cond delay="7800"/>
                                </p:stCondLst>
                                <p:childTnLst>
                                  <p:par>
                                    <p:cTn id="66" presetID="50" presetClass="entr" presetSubtype="0" decel="100000" fill="hold" grpId="0" nodeType="afterEffect">
                                      <p:stCondLst>
                                        <p:cond delay="0"/>
                                      </p:stCondLst>
                                      <p:iterate type="lt">
                                        <p:tmPct val="10000"/>
                                      </p:iterate>
                                      <p:childTnLst>
                                        <p:set>
                                          <p:cBhvr>
                                            <p:cTn id="67" dur="1" fill="hold">
                                              <p:stCondLst>
                                                <p:cond delay="0"/>
                                              </p:stCondLst>
                                            </p:cTn>
                                            <p:tgtEl>
                                              <p:spTgt spid="5"/>
                                            </p:tgtEl>
                                            <p:attrNameLst>
                                              <p:attrName>style.visibility</p:attrName>
                                            </p:attrNameLst>
                                          </p:cBhvr>
                                          <p:to>
                                            <p:strVal val="visible"/>
                                          </p:to>
                                        </p:set>
                                        <p:anim calcmode="lin" valueType="num">
                                          <p:cBhvr>
                                            <p:cTn id="68" dur="1000" fill="hold"/>
                                            <p:tgtEl>
                                              <p:spTgt spid="5"/>
                                            </p:tgtEl>
                                            <p:attrNameLst>
                                              <p:attrName>ppt_w</p:attrName>
                                            </p:attrNameLst>
                                          </p:cBhvr>
                                          <p:tavLst>
                                            <p:tav tm="0">
                                              <p:val>
                                                <p:strVal val="#ppt_w+.3"/>
                                              </p:val>
                                            </p:tav>
                                            <p:tav tm="100000">
                                              <p:val>
                                                <p:strVal val="#ppt_w"/>
                                              </p:val>
                                            </p:tav>
                                          </p:tavLst>
                                        </p:anim>
                                        <p:anim calcmode="lin" valueType="num">
                                          <p:cBhvr>
                                            <p:cTn id="69" dur="1000" fill="hold"/>
                                            <p:tgtEl>
                                              <p:spTgt spid="5"/>
                                            </p:tgtEl>
                                            <p:attrNameLst>
                                              <p:attrName>ppt_h</p:attrName>
                                            </p:attrNameLst>
                                          </p:cBhvr>
                                          <p:tavLst>
                                            <p:tav tm="0">
                                              <p:val>
                                                <p:strVal val="#ppt_h"/>
                                              </p:val>
                                            </p:tav>
                                            <p:tav tm="100000">
                                              <p:val>
                                                <p:strVal val="#ppt_h"/>
                                              </p:val>
                                            </p:tav>
                                          </p:tavLst>
                                        </p:anim>
                                        <p:animEffect transition="in" filter="fade">
                                          <p:cBhvr>
                                            <p:cTn id="70" dur="1000"/>
                                            <p:tgtEl>
                                              <p:spTgt spid="5"/>
                                            </p:tgtEl>
                                          </p:cBhvr>
                                        </p:animEffect>
                                      </p:childTnLst>
                                    </p:cTn>
                                  </p:par>
                                </p:childTnLst>
                              </p:cTn>
                            </p:par>
                            <p:par>
                              <p:cTn id="71" fill="hold">
                                <p:stCondLst>
                                  <p:cond delay="9600"/>
                                </p:stCondLst>
                                <p:childTnLst>
                                  <p:par>
                                    <p:cTn id="72" presetID="2" presetClass="entr" presetSubtype="2" fill="hold" nodeType="afterEffect" p14:presetBounceEnd="68000">
                                      <p:stCondLst>
                                        <p:cond delay="0"/>
                                      </p:stCondLst>
                                      <p:childTnLst>
                                        <p:set>
                                          <p:cBhvr>
                                            <p:cTn id="73" dur="1" fill="hold">
                                              <p:stCondLst>
                                                <p:cond delay="0"/>
                                              </p:stCondLst>
                                            </p:cTn>
                                            <p:tgtEl>
                                              <p:spTgt spid="18"/>
                                            </p:tgtEl>
                                            <p:attrNameLst>
                                              <p:attrName>style.visibility</p:attrName>
                                            </p:attrNameLst>
                                          </p:cBhvr>
                                          <p:to>
                                            <p:strVal val="visible"/>
                                          </p:to>
                                        </p:set>
                                        <p:anim calcmode="lin" valueType="num" p14:bounceEnd="68000">
                                          <p:cBhvr additive="base">
                                            <p:cTn id="74" dur="800" fill="hold"/>
                                            <p:tgtEl>
                                              <p:spTgt spid="18"/>
                                            </p:tgtEl>
                                            <p:attrNameLst>
                                              <p:attrName>ppt_x</p:attrName>
                                            </p:attrNameLst>
                                          </p:cBhvr>
                                          <p:tavLst>
                                            <p:tav tm="0">
                                              <p:val>
                                                <p:strVal val="1+#ppt_w/2"/>
                                              </p:val>
                                            </p:tav>
                                            <p:tav tm="100000">
                                              <p:val>
                                                <p:strVal val="#ppt_x"/>
                                              </p:val>
                                            </p:tav>
                                          </p:tavLst>
                                        </p:anim>
                                        <p:anim calcmode="lin" valueType="num" p14:bounceEnd="68000">
                                          <p:cBhvr additive="base">
                                            <p:cTn id="75" dur="800" fill="hold"/>
                                            <p:tgtEl>
                                              <p:spTgt spid="18"/>
                                            </p:tgtEl>
                                            <p:attrNameLst>
                                              <p:attrName>ppt_y</p:attrName>
                                            </p:attrNameLst>
                                          </p:cBhvr>
                                          <p:tavLst>
                                            <p:tav tm="0">
                                              <p:val>
                                                <p:strVal val="#ppt_y"/>
                                              </p:val>
                                            </p:tav>
                                            <p:tav tm="100000">
                                              <p:val>
                                                <p:strVal val="#ppt_y"/>
                                              </p:val>
                                            </p:tav>
                                          </p:tavLst>
                                        </p:anim>
                                      </p:childTnLst>
                                    </p:cTn>
                                  </p:par>
                                </p:childTnLst>
                              </p:cTn>
                            </p:par>
                            <p:par>
                              <p:cTn id="76" fill="hold">
                                <p:stCondLst>
                                  <p:cond delay="10400"/>
                                </p:stCondLst>
                                <p:childTnLst>
                                  <p:par>
                                    <p:cTn id="77" presetID="53" presetClass="entr" presetSubtype="16" fill="hold" nodeType="afterEffect">
                                      <p:stCondLst>
                                        <p:cond delay="0"/>
                                      </p:stCondLst>
                                      <p:childTnLst>
                                        <p:set>
                                          <p:cBhvr>
                                            <p:cTn id="78" dur="1" fill="hold">
                                              <p:stCondLst>
                                                <p:cond delay="0"/>
                                              </p:stCondLst>
                                            </p:cTn>
                                            <p:tgtEl>
                                              <p:spTgt spid="57"/>
                                            </p:tgtEl>
                                            <p:attrNameLst>
                                              <p:attrName>style.visibility</p:attrName>
                                            </p:attrNameLst>
                                          </p:cBhvr>
                                          <p:to>
                                            <p:strVal val="visible"/>
                                          </p:to>
                                        </p:set>
                                        <p:anim calcmode="lin" valueType="num">
                                          <p:cBhvr>
                                            <p:cTn id="79" dur="500" fill="hold"/>
                                            <p:tgtEl>
                                              <p:spTgt spid="57"/>
                                            </p:tgtEl>
                                            <p:attrNameLst>
                                              <p:attrName>ppt_w</p:attrName>
                                            </p:attrNameLst>
                                          </p:cBhvr>
                                          <p:tavLst>
                                            <p:tav tm="0">
                                              <p:val>
                                                <p:fltVal val="0"/>
                                              </p:val>
                                            </p:tav>
                                            <p:tav tm="100000">
                                              <p:val>
                                                <p:strVal val="#ppt_w"/>
                                              </p:val>
                                            </p:tav>
                                          </p:tavLst>
                                        </p:anim>
                                        <p:anim calcmode="lin" valueType="num">
                                          <p:cBhvr>
                                            <p:cTn id="80" dur="500" fill="hold"/>
                                            <p:tgtEl>
                                              <p:spTgt spid="57"/>
                                            </p:tgtEl>
                                            <p:attrNameLst>
                                              <p:attrName>ppt_h</p:attrName>
                                            </p:attrNameLst>
                                          </p:cBhvr>
                                          <p:tavLst>
                                            <p:tav tm="0">
                                              <p:val>
                                                <p:fltVal val="0"/>
                                              </p:val>
                                            </p:tav>
                                            <p:tav tm="100000">
                                              <p:val>
                                                <p:strVal val="#ppt_h"/>
                                              </p:val>
                                            </p:tav>
                                          </p:tavLst>
                                        </p:anim>
                                        <p:animEffect transition="in" filter="fade">
                                          <p:cBhvr>
                                            <p:cTn id="81" dur="500"/>
                                            <p:tgtEl>
                                              <p:spTgt spid="57"/>
                                            </p:tgtEl>
                                          </p:cBhvr>
                                        </p:animEffect>
                                      </p:childTnLst>
                                    </p:cTn>
                                  </p:par>
                                </p:childTnLst>
                              </p:cTn>
                            </p:par>
                            <p:par>
                              <p:cTn id="82" fill="hold">
                                <p:stCondLst>
                                  <p:cond delay="10900"/>
                                </p:stCondLst>
                                <p:childTnLst>
                                  <p:par>
                                    <p:cTn id="83" presetID="50" presetClass="entr" presetSubtype="0" decel="100000" fill="hold" grpId="0" nodeType="afterEffect">
                                      <p:stCondLst>
                                        <p:cond delay="0"/>
                                      </p:stCondLst>
                                      <p:iterate type="lt">
                                        <p:tmPct val="10000"/>
                                      </p:iterate>
                                      <p:childTnLst>
                                        <p:set>
                                          <p:cBhvr>
                                            <p:cTn id="84" dur="1" fill="hold">
                                              <p:stCondLst>
                                                <p:cond delay="0"/>
                                              </p:stCondLst>
                                            </p:cTn>
                                            <p:tgtEl>
                                              <p:spTgt spid="4"/>
                                            </p:tgtEl>
                                            <p:attrNameLst>
                                              <p:attrName>style.visibility</p:attrName>
                                            </p:attrNameLst>
                                          </p:cBhvr>
                                          <p:to>
                                            <p:strVal val="visible"/>
                                          </p:to>
                                        </p:set>
                                        <p:anim calcmode="lin" valueType="num">
                                          <p:cBhvr>
                                            <p:cTn id="85" dur="1000" fill="hold"/>
                                            <p:tgtEl>
                                              <p:spTgt spid="4"/>
                                            </p:tgtEl>
                                            <p:attrNameLst>
                                              <p:attrName>ppt_w</p:attrName>
                                            </p:attrNameLst>
                                          </p:cBhvr>
                                          <p:tavLst>
                                            <p:tav tm="0">
                                              <p:val>
                                                <p:strVal val="#ppt_w+.3"/>
                                              </p:val>
                                            </p:tav>
                                            <p:tav tm="100000">
                                              <p:val>
                                                <p:strVal val="#ppt_w"/>
                                              </p:val>
                                            </p:tav>
                                          </p:tavLst>
                                        </p:anim>
                                        <p:anim calcmode="lin" valueType="num">
                                          <p:cBhvr>
                                            <p:cTn id="86" dur="1000" fill="hold"/>
                                            <p:tgtEl>
                                              <p:spTgt spid="4"/>
                                            </p:tgtEl>
                                            <p:attrNameLst>
                                              <p:attrName>ppt_h</p:attrName>
                                            </p:attrNameLst>
                                          </p:cBhvr>
                                          <p:tavLst>
                                            <p:tav tm="0">
                                              <p:val>
                                                <p:strVal val="#ppt_h"/>
                                              </p:val>
                                            </p:tav>
                                            <p:tav tm="100000">
                                              <p:val>
                                                <p:strVal val="#ppt_h"/>
                                              </p:val>
                                            </p:tav>
                                          </p:tavLst>
                                        </p:anim>
                                        <p:animEffect transition="in" filter="fade">
                                          <p:cBhvr>
                                            <p:cTn id="87" dur="1000"/>
                                            <p:tgtEl>
                                              <p:spTgt spid="4"/>
                                            </p:tgtEl>
                                          </p:cBhvr>
                                        </p:animEffect>
                                      </p:childTnLst>
                                    </p:cTn>
                                  </p:par>
                                </p:childTnLst>
                              </p:cTn>
                            </p:par>
                            <p:par>
                              <p:cTn id="88" fill="hold">
                                <p:stCondLst>
                                  <p:cond delay="12700"/>
                                </p:stCondLst>
                                <p:childTnLst>
                                  <p:par>
                                    <p:cTn id="89" presetID="2" presetClass="entr" presetSubtype="2" fill="hold" nodeType="afterEffect" p14:presetBounceEnd="68000">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14:bounceEnd="68000">
                                          <p:cBhvr additive="base">
                                            <p:cTn id="91" dur="900" fill="hold"/>
                                            <p:tgtEl>
                                              <p:spTgt spid="42"/>
                                            </p:tgtEl>
                                            <p:attrNameLst>
                                              <p:attrName>ppt_x</p:attrName>
                                            </p:attrNameLst>
                                          </p:cBhvr>
                                          <p:tavLst>
                                            <p:tav tm="0">
                                              <p:val>
                                                <p:strVal val="1+#ppt_w/2"/>
                                              </p:val>
                                            </p:tav>
                                            <p:tav tm="100000">
                                              <p:val>
                                                <p:strVal val="#ppt_x"/>
                                              </p:val>
                                            </p:tav>
                                          </p:tavLst>
                                        </p:anim>
                                        <p:anim calcmode="lin" valueType="num" p14:bounceEnd="68000">
                                          <p:cBhvr additive="base">
                                            <p:cTn id="92" dur="9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6" grpId="0"/>
          <p:bldP spid="67" grpId="0" animBg="1"/>
          <p:bldP spid="68" grpId="0" animBg="1"/>
          <p:bldP spid="6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barn(inVertical)">
                                          <p:cBhvr>
                                            <p:cTn id="7" dur="500"/>
                                            <p:tgtEl>
                                              <p:spTgt spid="70"/>
                                            </p:tgtEl>
                                          </p:cBhvr>
                                        </p:animEffect>
                                      </p:childTnLst>
                                    </p:cTn>
                                  </p:par>
                                  <p:par>
                                    <p:cTn id="8" presetID="2" presetClass="entr" presetSubtype="9"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 calcmode="lin" valueType="num">
                                          <p:cBhvr additive="base">
                                            <p:cTn id="10" dur="250" fill="hold"/>
                                            <p:tgtEl>
                                              <p:spTgt spid="68"/>
                                            </p:tgtEl>
                                            <p:attrNameLst>
                                              <p:attrName>ppt_x</p:attrName>
                                            </p:attrNameLst>
                                          </p:cBhvr>
                                          <p:tavLst>
                                            <p:tav tm="0">
                                              <p:val>
                                                <p:strVal val="0-#ppt_w/2"/>
                                              </p:val>
                                            </p:tav>
                                            <p:tav tm="100000">
                                              <p:val>
                                                <p:strVal val="#ppt_x"/>
                                              </p:val>
                                            </p:tav>
                                          </p:tavLst>
                                        </p:anim>
                                        <p:anim calcmode="lin" valueType="num">
                                          <p:cBhvr additive="base">
                                            <p:cTn id="11" dur="250" fill="hold"/>
                                            <p:tgtEl>
                                              <p:spTgt spid="68"/>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67"/>
                                            </p:tgtEl>
                                            <p:attrNameLst>
                                              <p:attrName>style.visibility</p:attrName>
                                            </p:attrNameLst>
                                          </p:cBhvr>
                                          <p:to>
                                            <p:strVal val="visible"/>
                                          </p:to>
                                        </p:set>
                                        <p:anim calcmode="lin" valueType="num">
                                          <p:cBhvr additive="base">
                                            <p:cTn id="14" dur="250" fill="hold"/>
                                            <p:tgtEl>
                                              <p:spTgt spid="67"/>
                                            </p:tgtEl>
                                            <p:attrNameLst>
                                              <p:attrName>ppt_x</p:attrName>
                                            </p:attrNameLst>
                                          </p:cBhvr>
                                          <p:tavLst>
                                            <p:tav tm="0">
                                              <p:val>
                                                <p:strVal val="0-#ppt_w/2"/>
                                              </p:val>
                                            </p:tav>
                                            <p:tav tm="100000">
                                              <p:val>
                                                <p:strVal val="#ppt_x"/>
                                              </p:val>
                                            </p:tav>
                                          </p:tavLst>
                                        </p:anim>
                                        <p:anim calcmode="lin" valueType="num">
                                          <p:cBhvr additive="base">
                                            <p:cTn id="15" dur="250" fill="hold"/>
                                            <p:tgtEl>
                                              <p:spTgt spid="67"/>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p:cTn id="19" dur="500" fill="hold"/>
                                            <p:tgtEl>
                                              <p:spTgt spid="66"/>
                                            </p:tgtEl>
                                            <p:attrNameLst>
                                              <p:attrName>ppt_x</p:attrName>
                                            </p:attrNameLst>
                                          </p:cBhvr>
                                          <p:tavLst>
                                            <p:tav tm="0">
                                              <p:val>
                                                <p:strVal val="#ppt_x-.2"/>
                                              </p:val>
                                            </p:tav>
                                            <p:tav tm="100000">
                                              <p:val>
                                                <p:strVal val="#ppt_x"/>
                                              </p:val>
                                            </p:tav>
                                          </p:tavLst>
                                        </p:anim>
                                        <p:anim calcmode="lin" valueType="num">
                                          <p:cBhvr>
                                            <p:cTn id="20" dur="500" fill="hold"/>
                                            <p:tgtEl>
                                              <p:spTgt spid="66"/>
                                            </p:tgtEl>
                                            <p:attrNameLst>
                                              <p:attrName>ppt_y</p:attrName>
                                            </p:attrNameLst>
                                          </p:cBhvr>
                                          <p:tavLst>
                                            <p:tav tm="0">
                                              <p:val>
                                                <p:strVal val="#ppt_y"/>
                                              </p:val>
                                            </p:tav>
                                            <p:tav tm="100000">
                                              <p:val>
                                                <p:strVal val="#ppt_y"/>
                                              </p:val>
                                            </p:tav>
                                          </p:tavLst>
                                        </p:anim>
                                        <p:animEffect transition="in" filter="wipe(right)" prLst="gradientSize: 0.1">
                                          <p:cBhvr>
                                            <p:cTn id="21" dur="500"/>
                                            <p:tgtEl>
                                              <p:spTgt spid="66"/>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right)">
                                          <p:cBhvr>
                                            <p:cTn id="24" dur="500"/>
                                            <p:tgtEl>
                                              <p:spTgt spid="69"/>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p:cTn id="28" dur="500" fill="hold"/>
                                            <p:tgtEl>
                                              <p:spTgt spid="54"/>
                                            </p:tgtEl>
                                            <p:attrNameLst>
                                              <p:attrName>ppt_w</p:attrName>
                                            </p:attrNameLst>
                                          </p:cBhvr>
                                          <p:tavLst>
                                            <p:tav tm="0">
                                              <p:val>
                                                <p:fltVal val="0"/>
                                              </p:val>
                                            </p:tav>
                                            <p:tav tm="100000">
                                              <p:val>
                                                <p:strVal val="#ppt_w"/>
                                              </p:val>
                                            </p:tav>
                                          </p:tavLst>
                                        </p:anim>
                                        <p:anim calcmode="lin" valueType="num">
                                          <p:cBhvr>
                                            <p:cTn id="29" dur="500" fill="hold"/>
                                            <p:tgtEl>
                                              <p:spTgt spid="54"/>
                                            </p:tgtEl>
                                            <p:attrNameLst>
                                              <p:attrName>ppt_h</p:attrName>
                                            </p:attrNameLst>
                                          </p:cBhvr>
                                          <p:tavLst>
                                            <p:tav tm="0">
                                              <p:val>
                                                <p:fltVal val="0"/>
                                              </p:val>
                                            </p:tav>
                                            <p:tav tm="100000">
                                              <p:val>
                                                <p:strVal val="#ppt_h"/>
                                              </p:val>
                                            </p:tav>
                                          </p:tavLst>
                                        </p:anim>
                                        <p:animEffect transition="in" filter="fade">
                                          <p:cBhvr>
                                            <p:cTn id="30" dur="500"/>
                                            <p:tgtEl>
                                              <p:spTgt spid="54"/>
                                            </p:tgtEl>
                                          </p:cBhvr>
                                        </p:animEffect>
                                      </p:childTnLst>
                                    </p:cTn>
                                  </p:par>
                                </p:childTnLst>
                              </p:cTn>
                            </p:par>
                            <p:par>
                              <p:cTn id="31" fill="hold">
                                <p:stCondLst>
                                  <p:cond delay="1500"/>
                                </p:stCondLst>
                                <p:childTnLst>
                                  <p:par>
                                    <p:cTn id="32" presetID="50" presetClass="entr" presetSubtype="0" decel="100000" fill="hold" grpId="0" nodeType="afterEffect">
                                      <p:stCondLst>
                                        <p:cond delay="0"/>
                                      </p:stCondLst>
                                      <p:iterate type="lt">
                                        <p:tmPct val="10000"/>
                                      </p:iterate>
                                      <p:childTnLst>
                                        <p:set>
                                          <p:cBhvr>
                                            <p:cTn id="33" dur="1" fill="hold">
                                              <p:stCondLst>
                                                <p:cond delay="0"/>
                                              </p:stCondLst>
                                            </p:cTn>
                                            <p:tgtEl>
                                              <p:spTgt spid="2"/>
                                            </p:tgtEl>
                                            <p:attrNameLst>
                                              <p:attrName>style.visibility</p:attrName>
                                            </p:attrNameLst>
                                          </p:cBhvr>
                                          <p:to>
                                            <p:strVal val="visible"/>
                                          </p:to>
                                        </p:set>
                                        <p:anim calcmode="lin" valueType="num">
                                          <p:cBhvr>
                                            <p:cTn id="34" dur="1000" fill="hold"/>
                                            <p:tgtEl>
                                              <p:spTgt spid="2"/>
                                            </p:tgtEl>
                                            <p:attrNameLst>
                                              <p:attrName>ppt_w</p:attrName>
                                            </p:attrNameLst>
                                          </p:cBhvr>
                                          <p:tavLst>
                                            <p:tav tm="0">
                                              <p:val>
                                                <p:strVal val="#ppt_w+.3"/>
                                              </p:val>
                                            </p:tav>
                                            <p:tav tm="100000">
                                              <p:val>
                                                <p:strVal val="#ppt_w"/>
                                              </p:val>
                                            </p:tav>
                                          </p:tavLst>
                                        </p:anim>
                                        <p:anim calcmode="lin" valueType="num">
                                          <p:cBhvr>
                                            <p:cTn id="35" dur="1000" fill="hold"/>
                                            <p:tgtEl>
                                              <p:spTgt spid="2"/>
                                            </p:tgtEl>
                                            <p:attrNameLst>
                                              <p:attrName>ppt_h</p:attrName>
                                            </p:attrNameLst>
                                          </p:cBhvr>
                                          <p:tavLst>
                                            <p:tav tm="0">
                                              <p:val>
                                                <p:strVal val="#ppt_h"/>
                                              </p:val>
                                            </p:tav>
                                            <p:tav tm="100000">
                                              <p:val>
                                                <p:strVal val="#ppt_h"/>
                                              </p:val>
                                            </p:tav>
                                          </p:tavLst>
                                        </p:anim>
                                        <p:animEffect transition="in" filter="fade">
                                          <p:cBhvr>
                                            <p:cTn id="36" dur="1000"/>
                                            <p:tgtEl>
                                              <p:spTgt spid="2"/>
                                            </p:tgtEl>
                                          </p:cBhvr>
                                        </p:animEffect>
                                      </p:childTnLst>
                                    </p:cTn>
                                  </p:par>
                                </p:childTnLst>
                              </p:cTn>
                            </p:par>
                            <p:par>
                              <p:cTn id="37" fill="hold">
                                <p:stCondLst>
                                  <p:cond delay="3300"/>
                                </p:stCondLst>
                                <p:childTnLst>
                                  <p:par>
                                    <p:cTn id="38" presetID="2" presetClass="entr" presetSubtype="2"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900" fill="hold"/>
                                            <p:tgtEl>
                                              <p:spTgt spid="6"/>
                                            </p:tgtEl>
                                            <p:attrNameLst>
                                              <p:attrName>ppt_x</p:attrName>
                                            </p:attrNameLst>
                                          </p:cBhvr>
                                          <p:tavLst>
                                            <p:tav tm="0">
                                              <p:val>
                                                <p:strVal val="1+#ppt_w/2"/>
                                              </p:val>
                                            </p:tav>
                                            <p:tav tm="100000">
                                              <p:val>
                                                <p:strVal val="#ppt_x"/>
                                              </p:val>
                                            </p:tav>
                                          </p:tavLst>
                                        </p:anim>
                                        <p:anim calcmode="lin" valueType="num">
                                          <p:cBhvr additive="base">
                                            <p:cTn id="41" dur="900" fill="hold"/>
                                            <p:tgtEl>
                                              <p:spTgt spid="6"/>
                                            </p:tgtEl>
                                            <p:attrNameLst>
                                              <p:attrName>ppt_y</p:attrName>
                                            </p:attrNameLst>
                                          </p:cBhvr>
                                          <p:tavLst>
                                            <p:tav tm="0">
                                              <p:val>
                                                <p:strVal val="#ppt_y"/>
                                              </p:val>
                                            </p:tav>
                                            <p:tav tm="100000">
                                              <p:val>
                                                <p:strVal val="#ppt_y"/>
                                              </p:val>
                                            </p:tav>
                                          </p:tavLst>
                                        </p:anim>
                                      </p:childTnLst>
                                    </p:cTn>
                                  </p:par>
                                </p:childTnLst>
                              </p:cTn>
                            </p:par>
                            <p:par>
                              <p:cTn id="42" fill="hold">
                                <p:stCondLst>
                                  <p:cond delay="4200"/>
                                </p:stCondLst>
                                <p:childTnLst>
                                  <p:par>
                                    <p:cTn id="43" presetID="53" presetClass="entr" presetSubtype="16" fill="hold" nodeType="afterEffect">
                                      <p:stCondLst>
                                        <p:cond delay="0"/>
                                      </p:stCondLst>
                                      <p:childTnLst>
                                        <p:set>
                                          <p:cBhvr>
                                            <p:cTn id="44" dur="1" fill="hold">
                                              <p:stCondLst>
                                                <p:cond delay="0"/>
                                              </p:stCondLst>
                                            </p:cTn>
                                            <p:tgtEl>
                                              <p:spTgt spid="56"/>
                                            </p:tgtEl>
                                            <p:attrNameLst>
                                              <p:attrName>style.visibility</p:attrName>
                                            </p:attrNameLst>
                                          </p:cBhvr>
                                          <p:to>
                                            <p:strVal val="visible"/>
                                          </p:to>
                                        </p:set>
                                        <p:anim calcmode="lin" valueType="num">
                                          <p:cBhvr>
                                            <p:cTn id="45" dur="500" fill="hold"/>
                                            <p:tgtEl>
                                              <p:spTgt spid="56"/>
                                            </p:tgtEl>
                                            <p:attrNameLst>
                                              <p:attrName>ppt_w</p:attrName>
                                            </p:attrNameLst>
                                          </p:cBhvr>
                                          <p:tavLst>
                                            <p:tav tm="0">
                                              <p:val>
                                                <p:fltVal val="0"/>
                                              </p:val>
                                            </p:tav>
                                            <p:tav tm="100000">
                                              <p:val>
                                                <p:strVal val="#ppt_w"/>
                                              </p:val>
                                            </p:tav>
                                          </p:tavLst>
                                        </p:anim>
                                        <p:anim calcmode="lin" valueType="num">
                                          <p:cBhvr>
                                            <p:cTn id="46" dur="500" fill="hold"/>
                                            <p:tgtEl>
                                              <p:spTgt spid="56"/>
                                            </p:tgtEl>
                                            <p:attrNameLst>
                                              <p:attrName>ppt_h</p:attrName>
                                            </p:attrNameLst>
                                          </p:cBhvr>
                                          <p:tavLst>
                                            <p:tav tm="0">
                                              <p:val>
                                                <p:fltVal val="0"/>
                                              </p:val>
                                            </p:tav>
                                            <p:tav tm="100000">
                                              <p:val>
                                                <p:strVal val="#ppt_h"/>
                                              </p:val>
                                            </p:tav>
                                          </p:tavLst>
                                        </p:anim>
                                        <p:animEffect transition="in" filter="fade">
                                          <p:cBhvr>
                                            <p:cTn id="47" dur="500"/>
                                            <p:tgtEl>
                                              <p:spTgt spid="56"/>
                                            </p:tgtEl>
                                          </p:cBhvr>
                                        </p:animEffect>
                                      </p:childTnLst>
                                    </p:cTn>
                                  </p:par>
                                </p:childTnLst>
                              </p:cTn>
                            </p:par>
                            <p:par>
                              <p:cTn id="48" fill="hold">
                                <p:stCondLst>
                                  <p:cond delay="4700"/>
                                </p:stCondLst>
                                <p:childTnLst>
                                  <p:par>
                                    <p:cTn id="49" presetID="50" presetClass="entr" presetSubtype="0" decel="100000" fill="hold" grpId="0" nodeType="afterEffect">
                                      <p:stCondLst>
                                        <p:cond delay="0"/>
                                      </p:stCondLst>
                                      <p:iterate type="lt">
                                        <p:tmPct val="10000"/>
                                      </p:iterate>
                                      <p:childTnLst>
                                        <p:set>
                                          <p:cBhvr>
                                            <p:cTn id="50" dur="1" fill="hold">
                                              <p:stCondLst>
                                                <p:cond delay="0"/>
                                              </p:stCondLst>
                                            </p:cTn>
                                            <p:tgtEl>
                                              <p:spTgt spid="3"/>
                                            </p:tgtEl>
                                            <p:attrNameLst>
                                              <p:attrName>style.visibility</p:attrName>
                                            </p:attrNameLst>
                                          </p:cBhvr>
                                          <p:to>
                                            <p:strVal val="visible"/>
                                          </p:to>
                                        </p:set>
                                        <p:anim calcmode="lin" valueType="num">
                                          <p:cBhvr>
                                            <p:cTn id="51" dur="1000" fill="hold"/>
                                            <p:tgtEl>
                                              <p:spTgt spid="3"/>
                                            </p:tgtEl>
                                            <p:attrNameLst>
                                              <p:attrName>ppt_w</p:attrName>
                                            </p:attrNameLst>
                                          </p:cBhvr>
                                          <p:tavLst>
                                            <p:tav tm="0">
                                              <p:val>
                                                <p:strVal val="#ppt_w+.3"/>
                                              </p:val>
                                            </p:tav>
                                            <p:tav tm="100000">
                                              <p:val>
                                                <p:strVal val="#ppt_w"/>
                                              </p:val>
                                            </p:tav>
                                          </p:tavLst>
                                        </p:anim>
                                        <p:anim calcmode="lin" valueType="num">
                                          <p:cBhvr>
                                            <p:cTn id="52" dur="1000" fill="hold"/>
                                            <p:tgtEl>
                                              <p:spTgt spid="3"/>
                                            </p:tgtEl>
                                            <p:attrNameLst>
                                              <p:attrName>ppt_h</p:attrName>
                                            </p:attrNameLst>
                                          </p:cBhvr>
                                          <p:tavLst>
                                            <p:tav tm="0">
                                              <p:val>
                                                <p:strVal val="#ppt_h"/>
                                              </p:val>
                                            </p:tav>
                                            <p:tav tm="100000">
                                              <p:val>
                                                <p:strVal val="#ppt_h"/>
                                              </p:val>
                                            </p:tav>
                                          </p:tavLst>
                                        </p:anim>
                                        <p:animEffect transition="in" filter="fade">
                                          <p:cBhvr>
                                            <p:cTn id="53" dur="1000"/>
                                            <p:tgtEl>
                                              <p:spTgt spid="3"/>
                                            </p:tgtEl>
                                          </p:cBhvr>
                                        </p:animEffect>
                                      </p:childTnLst>
                                    </p:cTn>
                                  </p:par>
                                </p:childTnLst>
                              </p:cTn>
                            </p:par>
                            <p:par>
                              <p:cTn id="54" fill="hold">
                                <p:stCondLst>
                                  <p:cond delay="6500"/>
                                </p:stCondLst>
                                <p:childTnLst>
                                  <p:par>
                                    <p:cTn id="55" presetID="2" presetClass="entr" presetSubtype="2"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800" fill="hold"/>
                                            <p:tgtEl>
                                              <p:spTgt spid="30"/>
                                            </p:tgtEl>
                                            <p:attrNameLst>
                                              <p:attrName>ppt_x</p:attrName>
                                            </p:attrNameLst>
                                          </p:cBhvr>
                                          <p:tavLst>
                                            <p:tav tm="0">
                                              <p:val>
                                                <p:strVal val="1+#ppt_w/2"/>
                                              </p:val>
                                            </p:tav>
                                            <p:tav tm="100000">
                                              <p:val>
                                                <p:strVal val="#ppt_x"/>
                                              </p:val>
                                            </p:tav>
                                          </p:tavLst>
                                        </p:anim>
                                        <p:anim calcmode="lin" valueType="num">
                                          <p:cBhvr additive="base">
                                            <p:cTn id="58" dur="800" fill="hold"/>
                                            <p:tgtEl>
                                              <p:spTgt spid="30"/>
                                            </p:tgtEl>
                                            <p:attrNameLst>
                                              <p:attrName>ppt_y</p:attrName>
                                            </p:attrNameLst>
                                          </p:cBhvr>
                                          <p:tavLst>
                                            <p:tav tm="0">
                                              <p:val>
                                                <p:strVal val="#ppt_y"/>
                                              </p:val>
                                            </p:tav>
                                            <p:tav tm="100000">
                                              <p:val>
                                                <p:strVal val="#ppt_y"/>
                                              </p:val>
                                            </p:tav>
                                          </p:tavLst>
                                        </p:anim>
                                      </p:childTnLst>
                                    </p:cTn>
                                  </p:par>
                                </p:childTnLst>
                              </p:cTn>
                            </p:par>
                            <p:par>
                              <p:cTn id="59" fill="hold">
                                <p:stCondLst>
                                  <p:cond delay="7300"/>
                                </p:stCondLst>
                                <p:childTnLst>
                                  <p:par>
                                    <p:cTn id="60" presetID="53" presetClass="entr" presetSubtype="16" fill="hold" nodeType="afterEffect">
                                      <p:stCondLst>
                                        <p:cond delay="0"/>
                                      </p:stCondLst>
                                      <p:childTnLst>
                                        <p:set>
                                          <p:cBhvr>
                                            <p:cTn id="61" dur="1" fill="hold">
                                              <p:stCondLst>
                                                <p:cond delay="0"/>
                                              </p:stCondLst>
                                            </p:cTn>
                                            <p:tgtEl>
                                              <p:spTgt spid="55"/>
                                            </p:tgtEl>
                                            <p:attrNameLst>
                                              <p:attrName>style.visibility</p:attrName>
                                            </p:attrNameLst>
                                          </p:cBhvr>
                                          <p:to>
                                            <p:strVal val="visible"/>
                                          </p:to>
                                        </p:set>
                                        <p:anim calcmode="lin" valueType="num">
                                          <p:cBhvr>
                                            <p:cTn id="62" dur="500" fill="hold"/>
                                            <p:tgtEl>
                                              <p:spTgt spid="55"/>
                                            </p:tgtEl>
                                            <p:attrNameLst>
                                              <p:attrName>ppt_w</p:attrName>
                                            </p:attrNameLst>
                                          </p:cBhvr>
                                          <p:tavLst>
                                            <p:tav tm="0">
                                              <p:val>
                                                <p:fltVal val="0"/>
                                              </p:val>
                                            </p:tav>
                                            <p:tav tm="100000">
                                              <p:val>
                                                <p:strVal val="#ppt_w"/>
                                              </p:val>
                                            </p:tav>
                                          </p:tavLst>
                                        </p:anim>
                                        <p:anim calcmode="lin" valueType="num">
                                          <p:cBhvr>
                                            <p:cTn id="63" dur="500" fill="hold"/>
                                            <p:tgtEl>
                                              <p:spTgt spid="55"/>
                                            </p:tgtEl>
                                            <p:attrNameLst>
                                              <p:attrName>ppt_h</p:attrName>
                                            </p:attrNameLst>
                                          </p:cBhvr>
                                          <p:tavLst>
                                            <p:tav tm="0">
                                              <p:val>
                                                <p:fltVal val="0"/>
                                              </p:val>
                                            </p:tav>
                                            <p:tav tm="100000">
                                              <p:val>
                                                <p:strVal val="#ppt_h"/>
                                              </p:val>
                                            </p:tav>
                                          </p:tavLst>
                                        </p:anim>
                                        <p:animEffect transition="in" filter="fade">
                                          <p:cBhvr>
                                            <p:cTn id="64" dur="500"/>
                                            <p:tgtEl>
                                              <p:spTgt spid="55"/>
                                            </p:tgtEl>
                                          </p:cBhvr>
                                        </p:animEffect>
                                      </p:childTnLst>
                                    </p:cTn>
                                  </p:par>
                                </p:childTnLst>
                              </p:cTn>
                            </p:par>
                            <p:par>
                              <p:cTn id="65" fill="hold">
                                <p:stCondLst>
                                  <p:cond delay="7800"/>
                                </p:stCondLst>
                                <p:childTnLst>
                                  <p:par>
                                    <p:cTn id="66" presetID="50" presetClass="entr" presetSubtype="0" decel="100000" fill="hold" grpId="0" nodeType="afterEffect">
                                      <p:stCondLst>
                                        <p:cond delay="0"/>
                                      </p:stCondLst>
                                      <p:iterate type="lt">
                                        <p:tmPct val="10000"/>
                                      </p:iterate>
                                      <p:childTnLst>
                                        <p:set>
                                          <p:cBhvr>
                                            <p:cTn id="67" dur="1" fill="hold">
                                              <p:stCondLst>
                                                <p:cond delay="0"/>
                                              </p:stCondLst>
                                            </p:cTn>
                                            <p:tgtEl>
                                              <p:spTgt spid="5"/>
                                            </p:tgtEl>
                                            <p:attrNameLst>
                                              <p:attrName>style.visibility</p:attrName>
                                            </p:attrNameLst>
                                          </p:cBhvr>
                                          <p:to>
                                            <p:strVal val="visible"/>
                                          </p:to>
                                        </p:set>
                                        <p:anim calcmode="lin" valueType="num">
                                          <p:cBhvr>
                                            <p:cTn id="68" dur="1000" fill="hold"/>
                                            <p:tgtEl>
                                              <p:spTgt spid="5"/>
                                            </p:tgtEl>
                                            <p:attrNameLst>
                                              <p:attrName>ppt_w</p:attrName>
                                            </p:attrNameLst>
                                          </p:cBhvr>
                                          <p:tavLst>
                                            <p:tav tm="0">
                                              <p:val>
                                                <p:strVal val="#ppt_w+.3"/>
                                              </p:val>
                                            </p:tav>
                                            <p:tav tm="100000">
                                              <p:val>
                                                <p:strVal val="#ppt_w"/>
                                              </p:val>
                                            </p:tav>
                                          </p:tavLst>
                                        </p:anim>
                                        <p:anim calcmode="lin" valueType="num">
                                          <p:cBhvr>
                                            <p:cTn id="69" dur="1000" fill="hold"/>
                                            <p:tgtEl>
                                              <p:spTgt spid="5"/>
                                            </p:tgtEl>
                                            <p:attrNameLst>
                                              <p:attrName>ppt_h</p:attrName>
                                            </p:attrNameLst>
                                          </p:cBhvr>
                                          <p:tavLst>
                                            <p:tav tm="0">
                                              <p:val>
                                                <p:strVal val="#ppt_h"/>
                                              </p:val>
                                            </p:tav>
                                            <p:tav tm="100000">
                                              <p:val>
                                                <p:strVal val="#ppt_h"/>
                                              </p:val>
                                            </p:tav>
                                          </p:tavLst>
                                        </p:anim>
                                        <p:animEffect transition="in" filter="fade">
                                          <p:cBhvr>
                                            <p:cTn id="70" dur="1000"/>
                                            <p:tgtEl>
                                              <p:spTgt spid="5"/>
                                            </p:tgtEl>
                                          </p:cBhvr>
                                        </p:animEffect>
                                      </p:childTnLst>
                                    </p:cTn>
                                  </p:par>
                                </p:childTnLst>
                              </p:cTn>
                            </p:par>
                            <p:par>
                              <p:cTn id="71" fill="hold">
                                <p:stCondLst>
                                  <p:cond delay="9600"/>
                                </p:stCondLst>
                                <p:childTnLst>
                                  <p:par>
                                    <p:cTn id="72" presetID="2" presetClass="entr" presetSubtype="2" fill="hold" nodeType="afterEffect">
                                      <p:stCondLst>
                                        <p:cond delay="0"/>
                                      </p:stCondLst>
                                      <p:childTnLst>
                                        <p:set>
                                          <p:cBhvr>
                                            <p:cTn id="73" dur="1" fill="hold">
                                              <p:stCondLst>
                                                <p:cond delay="0"/>
                                              </p:stCondLst>
                                            </p:cTn>
                                            <p:tgtEl>
                                              <p:spTgt spid="18"/>
                                            </p:tgtEl>
                                            <p:attrNameLst>
                                              <p:attrName>style.visibility</p:attrName>
                                            </p:attrNameLst>
                                          </p:cBhvr>
                                          <p:to>
                                            <p:strVal val="visible"/>
                                          </p:to>
                                        </p:set>
                                        <p:anim calcmode="lin" valueType="num">
                                          <p:cBhvr additive="base">
                                            <p:cTn id="74" dur="800" fill="hold"/>
                                            <p:tgtEl>
                                              <p:spTgt spid="18"/>
                                            </p:tgtEl>
                                            <p:attrNameLst>
                                              <p:attrName>ppt_x</p:attrName>
                                            </p:attrNameLst>
                                          </p:cBhvr>
                                          <p:tavLst>
                                            <p:tav tm="0">
                                              <p:val>
                                                <p:strVal val="1+#ppt_w/2"/>
                                              </p:val>
                                            </p:tav>
                                            <p:tav tm="100000">
                                              <p:val>
                                                <p:strVal val="#ppt_x"/>
                                              </p:val>
                                            </p:tav>
                                          </p:tavLst>
                                        </p:anim>
                                        <p:anim calcmode="lin" valueType="num">
                                          <p:cBhvr additive="base">
                                            <p:cTn id="75" dur="800" fill="hold"/>
                                            <p:tgtEl>
                                              <p:spTgt spid="18"/>
                                            </p:tgtEl>
                                            <p:attrNameLst>
                                              <p:attrName>ppt_y</p:attrName>
                                            </p:attrNameLst>
                                          </p:cBhvr>
                                          <p:tavLst>
                                            <p:tav tm="0">
                                              <p:val>
                                                <p:strVal val="#ppt_y"/>
                                              </p:val>
                                            </p:tav>
                                            <p:tav tm="100000">
                                              <p:val>
                                                <p:strVal val="#ppt_y"/>
                                              </p:val>
                                            </p:tav>
                                          </p:tavLst>
                                        </p:anim>
                                      </p:childTnLst>
                                    </p:cTn>
                                  </p:par>
                                </p:childTnLst>
                              </p:cTn>
                            </p:par>
                            <p:par>
                              <p:cTn id="76" fill="hold">
                                <p:stCondLst>
                                  <p:cond delay="10400"/>
                                </p:stCondLst>
                                <p:childTnLst>
                                  <p:par>
                                    <p:cTn id="77" presetID="53" presetClass="entr" presetSubtype="16" fill="hold" nodeType="afterEffect">
                                      <p:stCondLst>
                                        <p:cond delay="0"/>
                                      </p:stCondLst>
                                      <p:childTnLst>
                                        <p:set>
                                          <p:cBhvr>
                                            <p:cTn id="78" dur="1" fill="hold">
                                              <p:stCondLst>
                                                <p:cond delay="0"/>
                                              </p:stCondLst>
                                            </p:cTn>
                                            <p:tgtEl>
                                              <p:spTgt spid="57"/>
                                            </p:tgtEl>
                                            <p:attrNameLst>
                                              <p:attrName>style.visibility</p:attrName>
                                            </p:attrNameLst>
                                          </p:cBhvr>
                                          <p:to>
                                            <p:strVal val="visible"/>
                                          </p:to>
                                        </p:set>
                                        <p:anim calcmode="lin" valueType="num">
                                          <p:cBhvr>
                                            <p:cTn id="79" dur="500" fill="hold"/>
                                            <p:tgtEl>
                                              <p:spTgt spid="57"/>
                                            </p:tgtEl>
                                            <p:attrNameLst>
                                              <p:attrName>ppt_w</p:attrName>
                                            </p:attrNameLst>
                                          </p:cBhvr>
                                          <p:tavLst>
                                            <p:tav tm="0">
                                              <p:val>
                                                <p:fltVal val="0"/>
                                              </p:val>
                                            </p:tav>
                                            <p:tav tm="100000">
                                              <p:val>
                                                <p:strVal val="#ppt_w"/>
                                              </p:val>
                                            </p:tav>
                                          </p:tavLst>
                                        </p:anim>
                                        <p:anim calcmode="lin" valueType="num">
                                          <p:cBhvr>
                                            <p:cTn id="80" dur="500" fill="hold"/>
                                            <p:tgtEl>
                                              <p:spTgt spid="57"/>
                                            </p:tgtEl>
                                            <p:attrNameLst>
                                              <p:attrName>ppt_h</p:attrName>
                                            </p:attrNameLst>
                                          </p:cBhvr>
                                          <p:tavLst>
                                            <p:tav tm="0">
                                              <p:val>
                                                <p:fltVal val="0"/>
                                              </p:val>
                                            </p:tav>
                                            <p:tav tm="100000">
                                              <p:val>
                                                <p:strVal val="#ppt_h"/>
                                              </p:val>
                                            </p:tav>
                                          </p:tavLst>
                                        </p:anim>
                                        <p:animEffect transition="in" filter="fade">
                                          <p:cBhvr>
                                            <p:cTn id="81" dur="500"/>
                                            <p:tgtEl>
                                              <p:spTgt spid="57"/>
                                            </p:tgtEl>
                                          </p:cBhvr>
                                        </p:animEffect>
                                      </p:childTnLst>
                                    </p:cTn>
                                  </p:par>
                                </p:childTnLst>
                              </p:cTn>
                            </p:par>
                            <p:par>
                              <p:cTn id="82" fill="hold">
                                <p:stCondLst>
                                  <p:cond delay="10900"/>
                                </p:stCondLst>
                                <p:childTnLst>
                                  <p:par>
                                    <p:cTn id="83" presetID="50" presetClass="entr" presetSubtype="0" decel="100000" fill="hold" grpId="0" nodeType="afterEffect">
                                      <p:stCondLst>
                                        <p:cond delay="0"/>
                                      </p:stCondLst>
                                      <p:iterate type="lt">
                                        <p:tmPct val="10000"/>
                                      </p:iterate>
                                      <p:childTnLst>
                                        <p:set>
                                          <p:cBhvr>
                                            <p:cTn id="84" dur="1" fill="hold">
                                              <p:stCondLst>
                                                <p:cond delay="0"/>
                                              </p:stCondLst>
                                            </p:cTn>
                                            <p:tgtEl>
                                              <p:spTgt spid="4"/>
                                            </p:tgtEl>
                                            <p:attrNameLst>
                                              <p:attrName>style.visibility</p:attrName>
                                            </p:attrNameLst>
                                          </p:cBhvr>
                                          <p:to>
                                            <p:strVal val="visible"/>
                                          </p:to>
                                        </p:set>
                                        <p:anim calcmode="lin" valueType="num">
                                          <p:cBhvr>
                                            <p:cTn id="85" dur="1000" fill="hold"/>
                                            <p:tgtEl>
                                              <p:spTgt spid="4"/>
                                            </p:tgtEl>
                                            <p:attrNameLst>
                                              <p:attrName>ppt_w</p:attrName>
                                            </p:attrNameLst>
                                          </p:cBhvr>
                                          <p:tavLst>
                                            <p:tav tm="0">
                                              <p:val>
                                                <p:strVal val="#ppt_w+.3"/>
                                              </p:val>
                                            </p:tav>
                                            <p:tav tm="100000">
                                              <p:val>
                                                <p:strVal val="#ppt_w"/>
                                              </p:val>
                                            </p:tav>
                                          </p:tavLst>
                                        </p:anim>
                                        <p:anim calcmode="lin" valueType="num">
                                          <p:cBhvr>
                                            <p:cTn id="86" dur="1000" fill="hold"/>
                                            <p:tgtEl>
                                              <p:spTgt spid="4"/>
                                            </p:tgtEl>
                                            <p:attrNameLst>
                                              <p:attrName>ppt_h</p:attrName>
                                            </p:attrNameLst>
                                          </p:cBhvr>
                                          <p:tavLst>
                                            <p:tav tm="0">
                                              <p:val>
                                                <p:strVal val="#ppt_h"/>
                                              </p:val>
                                            </p:tav>
                                            <p:tav tm="100000">
                                              <p:val>
                                                <p:strVal val="#ppt_h"/>
                                              </p:val>
                                            </p:tav>
                                          </p:tavLst>
                                        </p:anim>
                                        <p:animEffect transition="in" filter="fade">
                                          <p:cBhvr>
                                            <p:cTn id="87" dur="1000"/>
                                            <p:tgtEl>
                                              <p:spTgt spid="4"/>
                                            </p:tgtEl>
                                          </p:cBhvr>
                                        </p:animEffect>
                                      </p:childTnLst>
                                    </p:cTn>
                                  </p:par>
                                </p:childTnLst>
                              </p:cTn>
                            </p:par>
                            <p:par>
                              <p:cTn id="88" fill="hold">
                                <p:stCondLst>
                                  <p:cond delay="12700"/>
                                </p:stCondLst>
                                <p:childTnLst>
                                  <p:par>
                                    <p:cTn id="89" presetID="2" presetClass="entr" presetSubtype="2" fill="hold" nodeType="after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additive="base">
                                            <p:cTn id="91" dur="900" fill="hold"/>
                                            <p:tgtEl>
                                              <p:spTgt spid="42"/>
                                            </p:tgtEl>
                                            <p:attrNameLst>
                                              <p:attrName>ppt_x</p:attrName>
                                            </p:attrNameLst>
                                          </p:cBhvr>
                                          <p:tavLst>
                                            <p:tav tm="0">
                                              <p:val>
                                                <p:strVal val="1+#ppt_w/2"/>
                                              </p:val>
                                            </p:tav>
                                            <p:tav tm="100000">
                                              <p:val>
                                                <p:strVal val="#ppt_x"/>
                                              </p:val>
                                            </p:tav>
                                          </p:tavLst>
                                        </p:anim>
                                        <p:anim calcmode="lin" valueType="num">
                                          <p:cBhvr additive="base">
                                            <p:cTn id="92" dur="9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6" grpId="0"/>
          <p:bldP spid="67" grpId="0" animBg="1"/>
          <p:bldP spid="68" grpId="0" animBg="1"/>
          <p:bldP spid="69"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1">
            <a:extLst>
              <a:ext uri="{FF2B5EF4-FFF2-40B4-BE49-F238E27FC236}">
                <a16:creationId xmlns:a16="http://schemas.microsoft.com/office/drawing/2014/main" id="{95C4DE01-3C80-4A03-A782-046BF2D2E11F}"/>
              </a:ext>
            </a:extLst>
          </p:cNvPr>
          <p:cNvSpPr txBox="1"/>
          <p:nvPr/>
        </p:nvSpPr>
        <p:spPr>
          <a:xfrm>
            <a:off x="2648015" y="2298193"/>
            <a:ext cx="4205406" cy="584775"/>
          </a:xfrm>
          <a:prstGeom prst="rect">
            <a:avLst/>
          </a:prstGeom>
          <a:noFill/>
        </p:spPr>
        <p:txBody>
          <a:bodyPr wrap="square" rtlCol="0">
            <a:spAutoFit/>
          </a:bodyPr>
          <a:lstStyle/>
          <a:p>
            <a:pPr lvl="0" algn="r" defTabSz="914400">
              <a:defRPr/>
            </a:pPr>
            <a:r>
              <a:rPr lang="zh-CN" altLang="en-US" sz="3200" b="1" kern="0" spc="300" dirty="0">
                <a:solidFill>
                  <a:schemeClr val="tx1">
                    <a:lumMod val="75000"/>
                    <a:lumOff val="25000"/>
                  </a:schemeClr>
                </a:solidFill>
                <a:sym typeface="+mn-lt"/>
              </a:rPr>
              <a:t>与竞品的对比</a:t>
            </a:r>
          </a:p>
        </p:txBody>
      </p:sp>
      <p:sp>
        <p:nvSpPr>
          <p:cNvPr id="3" name="TextBox 58">
            <a:extLst>
              <a:ext uri="{FF2B5EF4-FFF2-40B4-BE49-F238E27FC236}">
                <a16:creationId xmlns:a16="http://schemas.microsoft.com/office/drawing/2014/main" id="{F233C6FB-C85A-4EF3-8477-C9874709EA66}"/>
              </a:ext>
            </a:extLst>
          </p:cNvPr>
          <p:cNvSpPr txBox="1"/>
          <p:nvPr/>
        </p:nvSpPr>
        <p:spPr>
          <a:xfrm>
            <a:off x="1628165" y="3318338"/>
            <a:ext cx="5225256" cy="477054"/>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50" b="0" i="0" u="none" strike="noStrike" kern="0" cap="none" spc="0" normalizeH="0" baseline="0" noProof="0" dirty="0">
                <a:ln>
                  <a:noFill/>
                </a:ln>
                <a:solidFill>
                  <a:prstClr val="black">
                    <a:lumMod val="50000"/>
                    <a:lumOff val="50000"/>
                  </a:prstClr>
                </a:solidFill>
                <a:effectLst/>
                <a:uLnTx/>
                <a:uFillTx/>
                <a:sym typeface="+mn-lt"/>
              </a:rPr>
              <a:t>Entrepreneurial activities differ substantially depending on the type of organization and creativity involved. </a:t>
            </a:r>
          </a:p>
        </p:txBody>
      </p:sp>
      <p:sp>
        <p:nvSpPr>
          <p:cNvPr id="4" name="Rectangle 59">
            <a:extLst>
              <a:ext uri="{FF2B5EF4-FFF2-40B4-BE49-F238E27FC236}">
                <a16:creationId xmlns:a16="http://schemas.microsoft.com/office/drawing/2014/main" id="{D7B0A154-2516-4E57-A865-C6B5F448DE27}"/>
              </a:ext>
            </a:extLst>
          </p:cNvPr>
          <p:cNvSpPr/>
          <p:nvPr/>
        </p:nvSpPr>
        <p:spPr>
          <a:xfrm>
            <a:off x="5014642" y="2907555"/>
            <a:ext cx="1819729" cy="276999"/>
          </a:xfrm>
          <a:prstGeom prst="rect">
            <a:avLst/>
          </a:prstGeom>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300" normalizeH="0" baseline="0" noProof="0" dirty="0">
                <a:ln>
                  <a:noFill/>
                </a:ln>
                <a:solidFill>
                  <a:prstClr val="black">
                    <a:lumMod val="75000"/>
                    <a:lumOff val="25000"/>
                  </a:prstClr>
                </a:solidFill>
                <a:effectLst/>
                <a:uLnTx/>
                <a:uFillTx/>
                <a:sym typeface="+mn-lt"/>
              </a:rPr>
              <a:t>PHOTOSHOP SKILLS</a:t>
            </a:r>
          </a:p>
        </p:txBody>
      </p:sp>
      <p:sp>
        <p:nvSpPr>
          <p:cNvPr id="5" name="TextBox 60">
            <a:extLst>
              <a:ext uri="{FF2B5EF4-FFF2-40B4-BE49-F238E27FC236}">
                <a16:creationId xmlns:a16="http://schemas.microsoft.com/office/drawing/2014/main" id="{ACB78229-C5DB-43F4-B781-161C44B991C7}"/>
              </a:ext>
            </a:extLst>
          </p:cNvPr>
          <p:cNvSpPr txBox="1"/>
          <p:nvPr/>
        </p:nvSpPr>
        <p:spPr>
          <a:xfrm>
            <a:off x="433619" y="3862624"/>
            <a:ext cx="1020089" cy="317376"/>
          </a:xfrm>
          <a:prstGeom prst="rect">
            <a:avLst/>
          </a:prstGeom>
          <a:noFill/>
        </p:spPr>
        <p:txBody>
          <a:bodyPr wrap="square" lIns="91422" tIns="45711" rIns="91422" bIns="45711" rtlCol="0">
            <a:spAutoFit/>
          </a:bodyPr>
          <a:lstStyle/>
          <a:p>
            <a:pPr marL="0" marR="0" lvl="0" indent="0" algn="r" defTabSz="914400" eaLnBrk="1" fontAlgn="auto" latinLnBrk="0" hangingPunct="1">
              <a:lnSpc>
                <a:spcPts val="17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solidFill>
                <a:effectLst/>
                <a:uLnTx/>
                <a:uFillTx/>
                <a:sym typeface="+mn-lt"/>
              </a:rPr>
              <a:t>95%</a:t>
            </a:r>
          </a:p>
        </p:txBody>
      </p:sp>
      <p:sp>
        <p:nvSpPr>
          <p:cNvPr id="6" name="TextBox 66">
            <a:extLst>
              <a:ext uri="{FF2B5EF4-FFF2-40B4-BE49-F238E27FC236}">
                <a16:creationId xmlns:a16="http://schemas.microsoft.com/office/drawing/2014/main" id="{A5E9F571-C56A-4611-A936-58216F1135A7}"/>
              </a:ext>
            </a:extLst>
          </p:cNvPr>
          <p:cNvSpPr txBox="1"/>
          <p:nvPr/>
        </p:nvSpPr>
        <p:spPr>
          <a:xfrm>
            <a:off x="1628165" y="4607717"/>
            <a:ext cx="5225256" cy="477054"/>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50" b="0" i="0" u="none" strike="noStrike" kern="0" cap="none" spc="0" normalizeH="0" baseline="0" noProof="0" dirty="0">
                <a:ln>
                  <a:noFill/>
                </a:ln>
                <a:solidFill>
                  <a:prstClr val="black">
                    <a:lumMod val="50000"/>
                    <a:lumOff val="50000"/>
                  </a:prstClr>
                </a:solidFill>
                <a:effectLst/>
                <a:uLnTx/>
                <a:uFillTx/>
                <a:sym typeface="+mn-lt"/>
              </a:rPr>
              <a:t>Entrepreneurial activities differ substantially depending on the type of organization and creativity involved. </a:t>
            </a:r>
          </a:p>
        </p:txBody>
      </p:sp>
      <p:sp>
        <p:nvSpPr>
          <p:cNvPr id="7" name="Rectangle 67">
            <a:extLst>
              <a:ext uri="{FF2B5EF4-FFF2-40B4-BE49-F238E27FC236}">
                <a16:creationId xmlns:a16="http://schemas.microsoft.com/office/drawing/2014/main" id="{7026DA75-3D4A-45B6-AEBF-1EA9FA2B7D17}"/>
              </a:ext>
            </a:extLst>
          </p:cNvPr>
          <p:cNvSpPr/>
          <p:nvPr/>
        </p:nvSpPr>
        <p:spPr>
          <a:xfrm>
            <a:off x="5068831" y="4338951"/>
            <a:ext cx="1819729" cy="276999"/>
          </a:xfrm>
          <a:prstGeom prst="rect">
            <a:avLst/>
          </a:prstGeom>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300" normalizeH="0" baseline="0" noProof="0" dirty="0">
                <a:ln>
                  <a:noFill/>
                </a:ln>
                <a:solidFill>
                  <a:prstClr val="black">
                    <a:lumMod val="75000"/>
                    <a:lumOff val="25000"/>
                  </a:prstClr>
                </a:solidFill>
                <a:effectLst/>
                <a:uLnTx/>
                <a:uFillTx/>
                <a:sym typeface="+mn-lt"/>
              </a:rPr>
              <a:t>PHOTOSHOP SKILLS</a:t>
            </a:r>
          </a:p>
        </p:txBody>
      </p:sp>
      <p:sp>
        <p:nvSpPr>
          <p:cNvPr id="8" name="TextBox 68">
            <a:extLst>
              <a:ext uri="{FF2B5EF4-FFF2-40B4-BE49-F238E27FC236}">
                <a16:creationId xmlns:a16="http://schemas.microsoft.com/office/drawing/2014/main" id="{1473B768-E922-469D-A50E-C091F042CAA6}"/>
              </a:ext>
            </a:extLst>
          </p:cNvPr>
          <p:cNvSpPr txBox="1"/>
          <p:nvPr/>
        </p:nvSpPr>
        <p:spPr>
          <a:xfrm>
            <a:off x="429753" y="5123203"/>
            <a:ext cx="1020089" cy="317376"/>
          </a:xfrm>
          <a:prstGeom prst="rect">
            <a:avLst/>
          </a:prstGeom>
          <a:noFill/>
        </p:spPr>
        <p:txBody>
          <a:bodyPr wrap="square" lIns="91422" tIns="45711" rIns="91422" bIns="45711" rtlCol="0">
            <a:spAutoFit/>
          </a:bodyPr>
          <a:lstStyle/>
          <a:p>
            <a:pPr marL="0" marR="0" lvl="0" indent="0" algn="r" defTabSz="914400" eaLnBrk="1" fontAlgn="auto" latinLnBrk="0" hangingPunct="1">
              <a:lnSpc>
                <a:spcPts val="17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lumMod val="75000"/>
                    <a:lumOff val="25000"/>
                  </a:prstClr>
                </a:solidFill>
                <a:effectLst/>
                <a:uLnTx/>
                <a:uFillTx/>
                <a:sym typeface="+mn-lt"/>
              </a:rPr>
              <a:t>95%</a:t>
            </a:r>
          </a:p>
        </p:txBody>
      </p:sp>
      <p:sp>
        <p:nvSpPr>
          <p:cNvPr id="9" name="Freeform 133">
            <a:extLst>
              <a:ext uri="{FF2B5EF4-FFF2-40B4-BE49-F238E27FC236}">
                <a16:creationId xmlns:a16="http://schemas.microsoft.com/office/drawing/2014/main" id="{3E353542-92ED-4038-902C-AF77BB7A41C6}"/>
              </a:ext>
            </a:extLst>
          </p:cNvPr>
          <p:cNvSpPr>
            <a:spLocks noEditPoints="1"/>
          </p:cNvSpPr>
          <p:nvPr/>
        </p:nvSpPr>
        <p:spPr bwMode="auto">
          <a:xfrm>
            <a:off x="6888560" y="3796396"/>
            <a:ext cx="412192" cy="452267"/>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37E45"/>
              </a:solidFill>
              <a:effectLst/>
              <a:uLnTx/>
              <a:uFillTx/>
              <a:ea typeface="宋体" panose="02010600030101010101" pitchFamily="2" charset="-122"/>
              <a:cs typeface="+mn-ea"/>
              <a:sym typeface="+mn-lt"/>
            </a:endParaRPr>
          </a:p>
        </p:txBody>
      </p:sp>
      <p:sp>
        <p:nvSpPr>
          <p:cNvPr id="10" name="Freeform 142">
            <a:extLst>
              <a:ext uri="{FF2B5EF4-FFF2-40B4-BE49-F238E27FC236}">
                <a16:creationId xmlns:a16="http://schemas.microsoft.com/office/drawing/2014/main" id="{A4CAD9CD-16FF-42AE-A934-BC2CDD5617F5}"/>
              </a:ext>
            </a:extLst>
          </p:cNvPr>
          <p:cNvSpPr>
            <a:spLocks noEditPoints="1"/>
          </p:cNvSpPr>
          <p:nvPr/>
        </p:nvSpPr>
        <p:spPr bwMode="auto">
          <a:xfrm>
            <a:off x="6832292" y="5005103"/>
            <a:ext cx="463715" cy="444634"/>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ysClr val="windowText" lastClr="000000">
              <a:lumMod val="75000"/>
              <a:lumOff val="2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37E45"/>
              </a:solidFill>
              <a:effectLst/>
              <a:uLnTx/>
              <a:uFillTx/>
              <a:ea typeface="宋体" panose="02010600030101010101" pitchFamily="2" charset="-122"/>
              <a:cs typeface="+mn-ea"/>
              <a:sym typeface="+mn-lt"/>
            </a:endParaRPr>
          </a:p>
        </p:txBody>
      </p:sp>
      <p:grpSp>
        <p:nvGrpSpPr>
          <p:cNvPr id="11" name="Group 24">
            <a:extLst>
              <a:ext uri="{FF2B5EF4-FFF2-40B4-BE49-F238E27FC236}">
                <a16:creationId xmlns:a16="http://schemas.microsoft.com/office/drawing/2014/main" id="{7B8B6E0D-026A-41C8-AF77-021965FA01E0}"/>
              </a:ext>
            </a:extLst>
          </p:cNvPr>
          <p:cNvGrpSpPr/>
          <p:nvPr/>
        </p:nvGrpSpPr>
        <p:grpSpPr>
          <a:xfrm>
            <a:off x="1638467" y="3902248"/>
            <a:ext cx="5073668" cy="208677"/>
            <a:chOff x="5638800" y="4530963"/>
            <a:chExt cx="5073668" cy="208677"/>
          </a:xfrm>
        </p:grpSpPr>
        <p:sp>
          <p:nvSpPr>
            <p:cNvPr id="12" name="Rectangle 25">
              <a:extLst>
                <a:ext uri="{FF2B5EF4-FFF2-40B4-BE49-F238E27FC236}">
                  <a16:creationId xmlns:a16="http://schemas.microsoft.com/office/drawing/2014/main" id="{066CF341-6B49-4B6E-AD83-CA7D71711A1F}"/>
                </a:ext>
              </a:extLst>
            </p:cNvPr>
            <p:cNvSpPr/>
            <p:nvPr/>
          </p:nvSpPr>
          <p:spPr>
            <a:xfrm>
              <a:off x="5638800" y="4530963"/>
              <a:ext cx="5069638" cy="208677"/>
            </a:xfrm>
            <a:prstGeom prst="rect">
              <a:avLst/>
            </a:prstGeom>
            <a:solidFill>
              <a:srgbClr val="E7E6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37E45"/>
                </a:solidFill>
                <a:effectLst/>
                <a:uLnTx/>
                <a:uFillTx/>
                <a:latin typeface="Calibri" panose="020F0502020204030204"/>
                <a:ea typeface="+mn-ea"/>
                <a:cs typeface="+mn-cs"/>
                <a:sym typeface="+mn-lt"/>
              </a:endParaRPr>
            </a:p>
          </p:txBody>
        </p:sp>
        <p:sp>
          <p:nvSpPr>
            <p:cNvPr id="13" name="Rectangle 26">
              <a:extLst>
                <a:ext uri="{FF2B5EF4-FFF2-40B4-BE49-F238E27FC236}">
                  <a16:creationId xmlns:a16="http://schemas.microsoft.com/office/drawing/2014/main" id="{BD99BB3A-B854-4267-B9F9-716B421A6CE7}"/>
                </a:ext>
              </a:extLst>
            </p:cNvPr>
            <p:cNvSpPr/>
            <p:nvPr/>
          </p:nvSpPr>
          <p:spPr>
            <a:xfrm>
              <a:off x="6534767" y="4530963"/>
              <a:ext cx="4177701" cy="208677"/>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37E45"/>
                </a:solidFill>
                <a:effectLst/>
                <a:uLnTx/>
                <a:uFillTx/>
                <a:latin typeface="Calibri" panose="020F0502020204030204"/>
                <a:ea typeface="+mn-ea"/>
                <a:cs typeface="+mn-cs"/>
                <a:sym typeface="+mn-lt"/>
              </a:endParaRPr>
            </a:p>
          </p:txBody>
        </p:sp>
      </p:grpSp>
      <p:grpSp>
        <p:nvGrpSpPr>
          <p:cNvPr id="14" name="Group 29">
            <a:extLst>
              <a:ext uri="{FF2B5EF4-FFF2-40B4-BE49-F238E27FC236}">
                <a16:creationId xmlns:a16="http://schemas.microsoft.com/office/drawing/2014/main" id="{F74BC289-E544-4500-BB6C-979BF9B392A7}"/>
              </a:ext>
            </a:extLst>
          </p:cNvPr>
          <p:cNvGrpSpPr/>
          <p:nvPr/>
        </p:nvGrpSpPr>
        <p:grpSpPr>
          <a:xfrm>
            <a:off x="1638467" y="5172997"/>
            <a:ext cx="5069638" cy="208677"/>
            <a:chOff x="5638800" y="4530963"/>
            <a:chExt cx="5069638" cy="208677"/>
          </a:xfrm>
        </p:grpSpPr>
        <p:sp>
          <p:nvSpPr>
            <p:cNvPr id="15" name="Rectangle 30">
              <a:extLst>
                <a:ext uri="{FF2B5EF4-FFF2-40B4-BE49-F238E27FC236}">
                  <a16:creationId xmlns:a16="http://schemas.microsoft.com/office/drawing/2014/main" id="{7FF4CE80-F234-46DE-835F-9975AE5F5A3A}"/>
                </a:ext>
              </a:extLst>
            </p:cNvPr>
            <p:cNvSpPr/>
            <p:nvPr/>
          </p:nvSpPr>
          <p:spPr>
            <a:xfrm>
              <a:off x="5638800" y="4530963"/>
              <a:ext cx="5069638" cy="208677"/>
            </a:xfrm>
            <a:prstGeom prst="rect">
              <a:avLst/>
            </a:prstGeom>
            <a:solidFill>
              <a:srgbClr val="E7E6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37E45"/>
                </a:solidFill>
                <a:effectLst/>
                <a:uLnTx/>
                <a:uFillTx/>
                <a:latin typeface="Calibri" panose="020F0502020204030204"/>
                <a:ea typeface="+mn-ea"/>
                <a:cs typeface="+mn-cs"/>
                <a:sym typeface="+mn-lt"/>
              </a:endParaRPr>
            </a:p>
          </p:txBody>
        </p:sp>
        <p:sp>
          <p:nvSpPr>
            <p:cNvPr id="16" name="Rectangle 32">
              <a:extLst>
                <a:ext uri="{FF2B5EF4-FFF2-40B4-BE49-F238E27FC236}">
                  <a16:creationId xmlns:a16="http://schemas.microsoft.com/office/drawing/2014/main" id="{73CE653C-4426-4B71-9961-5E1DED170081}"/>
                </a:ext>
              </a:extLst>
            </p:cNvPr>
            <p:cNvSpPr/>
            <p:nvPr/>
          </p:nvSpPr>
          <p:spPr>
            <a:xfrm>
              <a:off x="6142876" y="4530963"/>
              <a:ext cx="4554338" cy="2086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37E45"/>
                </a:solidFill>
                <a:effectLst/>
                <a:uLnTx/>
                <a:uFillTx/>
                <a:latin typeface="Calibri" panose="020F0502020204030204"/>
                <a:ea typeface="+mn-ea"/>
                <a:cs typeface="+mn-cs"/>
                <a:sym typeface="+mn-lt"/>
              </a:endParaRPr>
            </a:p>
          </p:txBody>
        </p:sp>
      </p:grpSp>
      <p:grpSp>
        <p:nvGrpSpPr>
          <p:cNvPr id="17" name="组合 16">
            <a:extLst>
              <a:ext uri="{FF2B5EF4-FFF2-40B4-BE49-F238E27FC236}">
                <a16:creationId xmlns:a16="http://schemas.microsoft.com/office/drawing/2014/main" id="{CC7B6CC5-289C-406A-B313-30632C37D570}"/>
              </a:ext>
            </a:extLst>
          </p:cNvPr>
          <p:cNvGrpSpPr/>
          <p:nvPr/>
        </p:nvGrpSpPr>
        <p:grpSpPr>
          <a:xfrm>
            <a:off x="8267599" y="1589367"/>
            <a:ext cx="2779933" cy="4303295"/>
            <a:chOff x="7835150" y="1140319"/>
            <a:chExt cx="3412610" cy="5282669"/>
          </a:xfrm>
        </p:grpSpPr>
        <p:pic>
          <p:nvPicPr>
            <p:cNvPr id="18" name="Picture 23">
              <a:extLst>
                <a:ext uri="{FF2B5EF4-FFF2-40B4-BE49-F238E27FC236}">
                  <a16:creationId xmlns:a16="http://schemas.microsoft.com/office/drawing/2014/main" id="{539BEC49-5AA5-4B1D-88E4-A0A2B3449B2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5150" y="1140319"/>
              <a:ext cx="3412610" cy="5282669"/>
            </a:xfrm>
            <a:prstGeom prst="rect">
              <a:avLst/>
            </a:prstGeom>
          </p:spPr>
        </p:pic>
        <p:pic>
          <p:nvPicPr>
            <p:cNvPr id="19" name="图片占位符 4">
              <a:extLst>
                <a:ext uri="{FF2B5EF4-FFF2-40B4-BE49-F238E27FC236}">
                  <a16:creationId xmlns:a16="http://schemas.microsoft.com/office/drawing/2014/main" id="{8C5C997F-D003-499C-AC63-7F2284AF67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6412" y="1683690"/>
              <a:ext cx="3099245" cy="4112016"/>
            </a:xfrm>
            <a:prstGeom prst="rect">
              <a:avLst/>
            </a:prstGeom>
          </p:spPr>
        </p:pic>
      </p:grpSp>
      <p:sp>
        <p:nvSpPr>
          <p:cNvPr id="28" name="PA_文本框 6">
            <a:extLst>
              <a:ext uri="{FF2B5EF4-FFF2-40B4-BE49-F238E27FC236}">
                <a16:creationId xmlns:a16="http://schemas.microsoft.com/office/drawing/2014/main" id="{FF8A7693-E8C9-4D9D-A2E2-9F84039B530A}"/>
              </a:ext>
            </a:extLst>
          </p:cNvPr>
          <p:cNvSpPr txBox="1"/>
          <p:nvPr>
            <p:custDataLst>
              <p:tags r:id="rId2"/>
            </p:custDataLst>
          </p:nvPr>
        </p:nvSpPr>
        <p:spPr>
          <a:xfrm>
            <a:off x="1191408" y="209420"/>
            <a:ext cx="2750973"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竞品的对比</a:t>
            </a:r>
          </a:p>
        </p:txBody>
      </p:sp>
      <p:sp>
        <p:nvSpPr>
          <p:cNvPr id="29" name="矩形 28">
            <a:extLst>
              <a:ext uri="{FF2B5EF4-FFF2-40B4-BE49-F238E27FC236}">
                <a16:creationId xmlns:a16="http://schemas.microsoft.com/office/drawing/2014/main" id="{31805204-2D6B-447A-BCB0-4ECB1626A9A0}"/>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89289318-39C3-4FDE-9BDB-6736F0BEA012}"/>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EBB08B4A-4469-48DC-A60B-78A466ED8A53}"/>
              </a:ext>
            </a:extLst>
          </p:cNvPr>
          <p:cNvSpPr/>
          <p:nvPr/>
        </p:nvSpPr>
        <p:spPr>
          <a:xfrm>
            <a:off x="1199696" y="724571"/>
            <a:ext cx="2333716" cy="307777"/>
          </a:xfrm>
          <a:prstGeom prst="rect">
            <a:avLst/>
          </a:prstGeom>
        </p:spPr>
        <p:txBody>
          <a:bodyPr wrap="none">
            <a:spAutoFit/>
          </a:bodyPr>
          <a:lstStyle/>
          <a:p>
            <a:r>
              <a:rPr lang="en-US" altLang="zh-CN" sz="1400" dirty="0">
                <a:solidFill>
                  <a:schemeClr val="tx1">
                    <a:lumMod val="65000"/>
                    <a:lumOff val="35000"/>
                  </a:schemeClr>
                </a:solidFill>
              </a:rPr>
              <a:t>PRODUCT COMPARISON</a:t>
            </a:r>
            <a:endParaRPr lang="zh-CN" altLang="en-US" sz="1400" dirty="0">
              <a:solidFill>
                <a:schemeClr val="tx1">
                  <a:lumMod val="65000"/>
                  <a:lumOff val="35000"/>
                </a:schemeClr>
              </a:solidFill>
            </a:endParaRPr>
          </a:p>
        </p:txBody>
      </p:sp>
      <p:grpSp>
        <p:nvGrpSpPr>
          <p:cNvPr id="32" name="组合 31">
            <a:extLst>
              <a:ext uri="{FF2B5EF4-FFF2-40B4-BE49-F238E27FC236}">
                <a16:creationId xmlns:a16="http://schemas.microsoft.com/office/drawing/2014/main" id="{BF993067-7398-4BC0-A0FC-C7C990F3C6D3}"/>
              </a:ext>
            </a:extLst>
          </p:cNvPr>
          <p:cNvGrpSpPr/>
          <p:nvPr/>
        </p:nvGrpSpPr>
        <p:grpSpPr>
          <a:xfrm>
            <a:off x="0" y="6489700"/>
            <a:ext cx="12192000" cy="259231"/>
            <a:chOff x="0" y="6489700"/>
            <a:chExt cx="12192000" cy="259231"/>
          </a:xfrm>
        </p:grpSpPr>
        <p:sp>
          <p:nvSpPr>
            <p:cNvPr id="33" name="矩形 32">
              <a:extLst>
                <a:ext uri="{FF2B5EF4-FFF2-40B4-BE49-F238E27FC236}">
                  <a16:creationId xmlns:a16="http://schemas.microsoft.com/office/drawing/2014/main" id="{13A448A7-1951-4386-8348-30FA89B1895F}"/>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50" dirty="0">
                  <a:solidFill>
                    <a:srgbClr val="000000">
                      <a:lumMod val="65000"/>
                      <a:lumOff val="35000"/>
                    </a:srgbClr>
                  </a:solidFill>
                </a:rPr>
                <a:t>Part Three</a:t>
              </a:r>
              <a:endParaRPr lang="zh-CN" altLang="en-US" sz="1050" dirty="0">
                <a:solidFill>
                  <a:srgbClr val="000000">
                    <a:lumMod val="65000"/>
                    <a:lumOff val="35000"/>
                  </a:srgbClr>
                </a:solidFill>
              </a:endParaRPr>
            </a:p>
          </p:txBody>
        </p:sp>
        <p:cxnSp>
          <p:nvCxnSpPr>
            <p:cNvPr id="34" name="直接连接符 33">
              <a:extLst>
                <a:ext uri="{FF2B5EF4-FFF2-40B4-BE49-F238E27FC236}">
                  <a16:creationId xmlns:a16="http://schemas.microsoft.com/office/drawing/2014/main" id="{3BE83853-6855-441B-B0A9-0B41C8A52889}"/>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EDEAF222-FC2E-4948-BF3F-8CEB1DFE00FB}"/>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536938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2" presetClass="entr" presetSubtype="9"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 calcmode="lin" valueType="num">
                                          <p:cBhvr additive="base">
                                            <p:cTn id="10" dur="250" fill="hold"/>
                                            <p:tgtEl>
                                              <p:spTgt spid="30"/>
                                            </p:tgtEl>
                                            <p:attrNameLst>
                                              <p:attrName>ppt_x</p:attrName>
                                            </p:attrNameLst>
                                          </p:cBhvr>
                                          <p:tavLst>
                                            <p:tav tm="0">
                                              <p:val>
                                                <p:strVal val="0-#ppt_w/2"/>
                                              </p:val>
                                            </p:tav>
                                            <p:tav tm="100000">
                                              <p:val>
                                                <p:strVal val="#ppt_x"/>
                                              </p:val>
                                            </p:tav>
                                          </p:tavLst>
                                        </p:anim>
                                        <p:anim calcmode="lin" valueType="num">
                                          <p:cBhvr additive="base">
                                            <p:cTn id="11" dur="250" fill="hold"/>
                                            <p:tgtEl>
                                              <p:spTgt spid="30"/>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250" fill="hold"/>
                                            <p:tgtEl>
                                              <p:spTgt spid="29"/>
                                            </p:tgtEl>
                                            <p:attrNameLst>
                                              <p:attrName>ppt_x</p:attrName>
                                            </p:attrNameLst>
                                          </p:cBhvr>
                                          <p:tavLst>
                                            <p:tav tm="0">
                                              <p:val>
                                                <p:strVal val="0-#ppt_w/2"/>
                                              </p:val>
                                            </p:tav>
                                            <p:tav tm="100000">
                                              <p:val>
                                                <p:strVal val="#ppt_x"/>
                                              </p:val>
                                            </p:tav>
                                          </p:tavLst>
                                        </p:anim>
                                        <p:anim calcmode="lin" valueType="num">
                                          <p:cBhvr additive="base">
                                            <p:cTn id="15" dur="250" fill="hold"/>
                                            <p:tgtEl>
                                              <p:spTgt spid="29"/>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ppt_x</p:attrName>
                                            </p:attrNameLst>
                                          </p:cBhvr>
                                          <p:tavLst>
                                            <p:tav tm="0">
                                              <p:val>
                                                <p:strVal val="#ppt_x-.2"/>
                                              </p:val>
                                            </p:tav>
                                            <p:tav tm="100000">
                                              <p:val>
                                                <p:strVal val="#ppt_x"/>
                                              </p:val>
                                            </p:tav>
                                          </p:tavLst>
                                        </p:anim>
                                        <p:anim calcmode="lin" valueType="num">
                                          <p:cBhvr>
                                            <p:cTn id="20" dur="500" fill="hold"/>
                                            <p:tgtEl>
                                              <p:spTgt spid="28"/>
                                            </p:tgtEl>
                                            <p:attrNameLst>
                                              <p:attrName>ppt_y</p:attrName>
                                            </p:attrNameLst>
                                          </p:cBhvr>
                                          <p:tavLst>
                                            <p:tav tm="0">
                                              <p:val>
                                                <p:strVal val="#ppt_y"/>
                                              </p:val>
                                            </p:tav>
                                            <p:tav tm="100000">
                                              <p:val>
                                                <p:strVal val="#ppt_y"/>
                                              </p:val>
                                            </p:tav>
                                          </p:tavLst>
                                        </p:anim>
                                        <p:animEffect transition="in" filter="wipe(right)" prLst="gradientSize: 0.1">
                                          <p:cBhvr>
                                            <p:cTn id="21" dur="500"/>
                                            <p:tgtEl>
                                              <p:spTgt spid="28"/>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right)">
                                          <p:cBhvr>
                                            <p:cTn id="24" dur="500"/>
                                            <p:tgtEl>
                                              <p:spTgt spid="31"/>
                                            </p:tgtEl>
                                          </p:cBhvr>
                                        </p:animEffect>
                                      </p:childTnLst>
                                    </p:cTn>
                                  </p:par>
                                </p:childTnLst>
                              </p:cTn>
                            </p:par>
                            <p:par>
                              <p:cTn id="25" fill="hold">
                                <p:stCondLst>
                                  <p:cond delay="1000"/>
                                </p:stCondLst>
                                <p:childTnLst>
                                  <p:par>
                                    <p:cTn id="26" presetID="2" presetClass="entr" presetSubtype="2" fill="hold" nodeType="afterEffect" p14:presetBounceEnd="74000">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14:bounceEnd="74000">
                                          <p:cBhvr additive="base">
                                            <p:cTn id="28" dur="1100" fill="hold"/>
                                            <p:tgtEl>
                                              <p:spTgt spid="17"/>
                                            </p:tgtEl>
                                            <p:attrNameLst>
                                              <p:attrName>ppt_x</p:attrName>
                                            </p:attrNameLst>
                                          </p:cBhvr>
                                          <p:tavLst>
                                            <p:tav tm="0">
                                              <p:val>
                                                <p:strVal val="1+#ppt_w/2"/>
                                              </p:val>
                                            </p:tav>
                                            <p:tav tm="100000">
                                              <p:val>
                                                <p:strVal val="#ppt_x"/>
                                              </p:val>
                                            </p:tav>
                                          </p:tavLst>
                                        </p:anim>
                                        <p:anim calcmode="lin" valueType="num" p14:bounceEnd="74000">
                                          <p:cBhvr additive="base">
                                            <p:cTn id="29" dur="1100" fill="hold"/>
                                            <p:tgtEl>
                                              <p:spTgt spid="17"/>
                                            </p:tgtEl>
                                            <p:attrNameLst>
                                              <p:attrName>ppt_y</p:attrName>
                                            </p:attrNameLst>
                                          </p:cBhvr>
                                          <p:tavLst>
                                            <p:tav tm="0">
                                              <p:val>
                                                <p:strVal val="#ppt_y"/>
                                              </p:val>
                                            </p:tav>
                                            <p:tav tm="100000">
                                              <p:val>
                                                <p:strVal val="#ppt_y"/>
                                              </p:val>
                                            </p:tav>
                                          </p:tavLst>
                                        </p:anim>
                                      </p:childTnLst>
                                    </p:cTn>
                                  </p:par>
                                </p:childTnLst>
                              </p:cTn>
                            </p:par>
                            <p:par>
                              <p:cTn id="30" fill="hold">
                                <p:stCondLst>
                                  <p:cond delay="2100"/>
                                </p:stCondLst>
                                <p:childTnLst>
                                  <p:par>
                                    <p:cTn id="31" presetID="50" presetClass="entr" presetSubtype="0" decel="100000" fill="hold" nodeType="afterEffect">
                                      <p:stCondLst>
                                        <p:cond delay="0"/>
                                      </p:stCondLst>
                                      <p:iterate type="lt">
                                        <p:tmPct val="10000"/>
                                      </p:iterate>
                                      <p:childTnLst>
                                        <p:set>
                                          <p:cBhvr>
                                            <p:cTn id="32" dur="1" fill="hold">
                                              <p:stCondLst>
                                                <p:cond delay="0"/>
                                              </p:stCondLst>
                                            </p:cTn>
                                            <p:tgtEl>
                                              <p:spTgt spid="2">
                                                <p:txEl>
                                                  <p:pRg st="0" end="0"/>
                                                </p:txEl>
                                              </p:spTgt>
                                            </p:tgtEl>
                                            <p:attrNameLst>
                                              <p:attrName>style.visibility</p:attrName>
                                            </p:attrNameLst>
                                          </p:cBhvr>
                                          <p:to>
                                            <p:strVal val="visible"/>
                                          </p:to>
                                        </p:set>
                                        <p:anim calcmode="lin" valueType="num">
                                          <p:cBhvr>
                                            <p:cTn id="33" dur="1000" fill="hold"/>
                                            <p:tgtEl>
                                              <p:spTgt spid="2">
                                                <p:txEl>
                                                  <p:pRg st="0" end="0"/>
                                                </p:txEl>
                                              </p:spTgt>
                                            </p:tgtEl>
                                            <p:attrNameLst>
                                              <p:attrName>ppt_w</p:attrName>
                                            </p:attrNameLst>
                                          </p:cBhvr>
                                          <p:tavLst>
                                            <p:tav tm="0">
                                              <p:val>
                                                <p:strVal val="#ppt_w+.3"/>
                                              </p:val>
                                            </p:tav>
                                            <p:tav tm="100000">
                                              <p:val>
                                                <p:strVal val="#ppt_w"/>
                                              </p:val>
                                            </p:tav>
                                          </p:tavLst>
                                        </p:anim>
                                        <p:anim calcmode="lin" valueType="num">
                                          <p:cBhvr>
                                            <p:cTn id="34"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35" dur="1000"/>
                                            <p:tgtEl>
                                              <p:spTgt spid="2">
                                                <p:txEl>
                                                  <p:pRg st="0" end="0"/>
                                                </p:txEl>
                                              </p:spTgt>
                                            </p:tgtEl>
                                          </p:cBhvr>
                                        </p:animEffect>
                                      </p:childTnLst>
                                    </p:cTn>
                                  </p:par>
                                </p:childTnLst>
                              </p:cTn>
                            </p:par>
                            <p:par>
                              <p:cTn id="36" fill="hold">
                                <p:stCondLst>
                                  <p:cond delay="3600"/>
                                </p:stCondLst>
                                <p:childTnLst>
                                  <p:par>
                                    <p:cTn id="37" presetID="22" presetClass="entr" presetSubtype="1"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up)">
                                          <p:cBhvr>
                                            <p:cTn id="39" dur="500"/>
                                            <p:tgtEl>
                                              <p:spTgt spid="4"/>
                                            </p:tgtEl>
                                          </p:cBhvr>
                                        </p:animEffect>
                                      </p:childTnLst>
                                    </p:cTn>
                                  </p:par>
                                </p:childTnLst>
                              </p:cTn>
                            </p:par>
                            <p:par>
                              <p:cTn id="40" fill="hold">
                                <p:stCondLst>
                                  <p:cond delay="4100"/>
                                </p:stCondLst>
                                <p:childTnLst>
                                  <p:par>
                                    <p:cTn id="41" presetID="22" presetClass="entr" presetSubtype="1"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up)">
                                          <p:cBhvr>
                                            <p:cTn id="43" dur="500"/>
                                            <p:tgtEl>
                                              <p:spTgt spid="3"/>
                                            </p:tgtEl>
                                          </p:cBhvr>
                                        </p:animEffect>
                                      </p:childTnLst>
                                    </p:cTn>
                                  </p:par>
                                </p:childTnLst>
                              </p:cTn>
                            </p:par>
                            <p:par>
                              <p:cTn id="44" fill="hold">
                                <p:stCondLst>
                                  <p:cond delay="4600"/>
                                </p:stCondLst>
                                <p:childTnLst>
                                  <p:par>
                                    <p:cTn id="45" presetID="53" presetClass="entr" presetSubtype="16"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ppt_w</p:attrName>
                                            </p:attrNameLst>
                                          </p:cBhvr>
                                          <p:tavLst>
                                            <p:tav tm="0">
                                              <p:val>
                                                <p:fltVal val="0"/>
                                              </p:val>
                                            </p:tav>
                                            <p:tav tm="100000">
                                              <p:val>
                                                <p:strVal val="#ppt_w"/>
                                              </p:val>
                                            </p:tav>
                                          </p:tavLst>
                                        </p:anim>
                                        <p:anim calcmode="lin" valueType="num">
                                          <p:cBhvr>
                                            <p:cTn id="48" dur="500" fill="hold"/>
                                            <p:tgtEl>
                                              <p:spTgt spid="9"/>
                                            </p:tgtEl>
                                            <p:attrNameLst>
                                              <p:attrName>ppt_h</p:attrName>
                                            </p:attrNameLst>
                                          </p:cBhvr>
                                          <p:tavLst>
                                            <p:tav tm="0">
                                              <p:val>
                                                <p:fltVal val="0"/>
                                              </p:val>
                                            </p:tav>
                                            <p:tav tm="100000">
                                              <p:val>
                                                <p:strVal val="#ppt_h"/>
                                              </p:val>
                                            </p:tav>
                                          </p:tavLst>
                                        </p:anim>
                                        <p:animEffect transition="in" filter="fade">
                                          <p:cBhvr>
                                            <p:cTn id="49" dur="500"/>
                                            <p:tgtEl>
                                              <p:spTgt spid="9"/>
                                            </p:tgtEl>
                                          </p:cBhvr>
                                        </p:animEffect>
                                      </p:childTnLst>
                                    </p:cTn>
                                  </p:par>
                                </p:childTnLst>
                              </p:cTn>
                            </p:par>
                            <p:par>
                              <p:cTn id="50" fill="hold">
                                <p:stCondLst>
                                  <p:cond delay="5100"/>
                                </p:stCondLst>
                                <p:childTnLst>
                                  <p:par>
                                    <p:cTn id="51" presetID="22" presetClass="entr" presetSubtype="2" fill="hold"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right)">
                                          <p:cBhvr>
                                            <p:cTn id="53" dur="500"/>
                                            <p:tgtEl>
                                              <p:spTgt spid="11"/>
                                            </p:tgtEl>
                                          </p:cBhvr>
                                        </p:animEffect>
                                      </p:childTnLst>
                                    </p:cTn>
                                  </p:par>
                                </p:childTnLst>
                              </p:cTn>
                            </p:par>
                            <p:par>
                              <p:cTn id="54" fill="hold">
                                <p:stCondLst>
                                  <p:cond delay="5600"/>
                                </p:stCondLst>
                                <p:childTnLst>
                                  <p:par>
                                    <p:cTn id="55" presetID="53" presetClass="entr" presetSubtype="16" fill="hold" grpId="0"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500" fill="hold"/>
                                            <p:tgtEl>
                                              <p:spTgt spid="5"/>
                                            </p:tgtEl>
                                            <p:attrNameLst>
                                              <p:attrName>ppt_w</p:attrName>
                                            </p:attrNameLst>
                                          </p:cBhvr>
                                          <p:tavLst>
                                            <p:tav tm="0">
                                              <p:val>
                                                <p:fltVal val="0"/>
                                              </p:val>
                                            </p:tav>
                                            <p:tav tm="100000">
                                              <p:val>
                                                <p:strVal val="#ppt_w"/>
                                              </p:val>
                                            </p:tav>
                                          </p:tavLst>
                                        </p:anim>
                                        <p:anim calcmode="lin" valueType="num">
                                          <p:cBhvr>
                                            <p:cTn id="58" dur="500" fill="hold"/>
                                            <p:tgtEl>
                                              <p:spTgt spid="5"/>
                                            </p:tgtEl>
                                            <p:attrNameLst>
                                              <p:attrName>ppt_h</p:attrName>
                                            </p:attrNameLst>
                                          </p:cBhvr>
                                          <p:tavLst>
                                            <p:tav tm="0">
                                              <p:val>
                                                <p:fltVal val="0"/>
                                              </p:val>
                                            </p:tav>
                                            <p:tav tm="100000">
                                              <p:val>
                                                <p:strVal val="#ppt_h"/>
                                              </p:val>
                                            </p:tav>
                                          </p:tavLst>
                                        </p:anim>
                                        <p:animEffect transition="in" filter="fade">
                                          <p:cBhvr>
                                            <p:cTn id="59" dur="500"/>
                                            <p:tgtEl>
                                              <p:spTgt spid="5"/>
                                            </p:tgtEl>
                                          </p:cBhvr>
                                        </p:animEffect>
                                      </p:childTnLst>
                                    </p:cTn>
                                  </p:par>
                                </p:childTnLst>
                              </p:cTn>
                            </p:par>
                            <p:par>
                              <p:cTn id="60" fill="hold">
                                <p:stCondLst>
                                  <p:cond delay="6100"/>
                                </p:stCondLst>
                                <p:childTnLst>
                                  <p:par>
                                    <p:cTn id="61" presetID="22" presetClass="entr" presetSubtype="1" fill="hold" grpId="0"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up)">
                                          <p:cBhvr>
                                            <p:cTn id="63" dur="500"/>
                                            <p:tgtEl>
                                              <p:spTgt spid="7"/>
                                            </p:tgtEl>
                                          </p:cBhvr>
                                        </p:animEffect>
                                      </p:childTnLst>
                                    </p:cTn>
                                  </p:par>
                                </p:childTnLst>
                              </p:cTn>
                            </p:par>
                            <p:par>
                              <p:cTn id="64" fill="hold">
                                <p:stCondLst>
                                  <p:cond delay="6600"/>
                                </p:stCondLst>
                                <p:childTnLst>
                                  <p:par>
                                    <p:cTn id="65" presetID="22" presetClass="entr" presetSubtype="1" fill="hold" grpId="0" nodeType="after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up)">
                                          <p:cBhvr>
                                            <p:cTn id="67" dur="500"/>
                                            <p:tgtEl>
                                              <p:spTgt spid="6"/>
                                            </p:tgtEl>
                                          </p:cBhvr>
                                        </p:animEffect>
                                      </p:childTnLst>
                                    </p:cTn>
                                  </p:par>
                                </p:childTnLst>
                              </p:cTn>
                            </p:par>
                            <p:par>
                              <p:cTn id="68" fill="hold">
                                <p:stCondLst>
                                  <p:cond delay="7100"/>
                                </p:stCondLst>
                                <p:childTnLst>
                                  <p:par>
                                    <p:cTn id="69" presetID="53" presetClass="entr" presetSubtype="16"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Effect transition="in" filter="fade">
                                          <p:cBhvr>
                                            <p:cTn id="73" dur="500"/>
                                            <p:tgtEl>
                                              <p:spTgt spid="10"/>
                                            </p:tgtEl>
                                          </p:cBhvr>
                                        </p:animEffect>
                                      </p:childTnLst>
                                    </p:cTn>
                                  </p:par>
                                </p:childTnLst>
                              </p:cTn>
                            </p:par>
                            <p:par>
                              <p:cTn id="74" fill="hold">
                                <p:stCondLst>
                                  <p:cond delay="7600"/>
                                </p:stCondLst>
                                <p:childTnLst>
                                  <p:par>
                                    <p:cTn id="75" presetID="22" presetClass="entr" presetSubtype="2" fill="hold" nodeType="after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right)">
                                          <p:cBhvr>
                                            <p:cTn id="77" dur="500"/>
                                            <p:tgtEl>
                                              <p:spTgt spid="14"/>
                                            </p:tgtEl>
                                          </p:cBhvr>
                                        </p:animEffect>
                                      </p:childTnLst>
                                    </p:cTn>
                                  </p:par>
                                </p:childTnLst>
                              </p:cTn>
                            </p:par>
                            <p:par>
                              <p:cTn id="78" fill="hold">
                                <p:stCondLst>
                                  <p:cond delay="8100"/>
                                </p:stCondLst>
                                <p:childTnLst>
                                  <p:par>
                                    <p:cTn id="79" presetID="53" presetClass="entr" presetSubtype="16" fill="hold" grpId="0" nodeType="afterEffect">
                                      <p:stCondLst>
                                        <p:cond delay="0"/>
                                      </p:stCondLst>
                                      <p:childTnLst>
                                        <p:set>
                                          <p:cBhvr>
                                            <p:cTn id="80" dur="1" fill="hold">
                                              <p:stCondLst>
                                                <p:cond delay="0"/>
                                              </p:stCondLst>
                                            </p:cTn>
                                            <p:tgtEl>
                                              <p:spTgt spid="8"/>
                                            </p:tgtEl>
                                            <p:attrNameLst>
                                              <p:attrName>style.visibility</p:attrName>
                                            </p:attrNameLst>
                                          </p:cBhvr>
                                          <p:to>
                                            <p:strVal val="visible"/>
                                          </p:to>
                                        </p:set>
                                        <p:anim calcmode="lin" valueType="num">
                                          <p:cBhvr>
                                            <p:cTn id="81" dur="500" fill="hold"/>
                                            <p:tgtEl>
                                              <p:spTgt spid="8"/>
                                            </p:tgtEl>
                                            <p:attrNameLst>
                                              <p:attrName>ppt_w</p:attrName>
                                            </p:attrNameLst>
                                          </p:cBhvr>
                                          <p:tavLst>
                                            <p:tav tm="0">
                                              <p:val>
                                                <p:fltVal val="0"/>
                                              </p:val>
                                            </p:tav>
                                            <p:tav tm="100000">
                                              <p:val>
                                                <p:strVal val="#ppt_w"/>
                                              </p:val>
                                            </p:tav>
                                          </p:tavLst>
                                        </p:anim>
                                        <p:anim calcmode="lin" valueType="num">
                                          <p:cBhvr>
                                            <p:cTn id="82" dur="500" fill="hold"/>
                                            <p:tgtEl>
                                              <p:spTgt spid="8"/>
                                            </p:tgtEl>
                                            <p:attrNameLst>
                                              <p:attrName>ppt_h</p:attrName>
                                            </p:attrNameLst>
                                          </p:cBhvr>
                                          <p:tavLst>
                                            <p:tav tm="0">
                                              <p:val>
                                                <p:fltVal val="0"/>
                                              </p:val>
                                            </p:tav>
                                            <p:tav tm="100000">
                                              <p:val>
                                                <p:strVal val="#ppt_h"/>
                                              </p:val>
                                            </p:tav>
                                          </p:tavLst>
                                        </p:anim>
                                        <p:animEffect transition="in" filter="fade">
                                          <p:cBhvr>
                                            <p:cTn id="8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animBg="1"/>
          <p:bldP spid="10" grpId="0" animBg="1"/>
          <p:bldP spid="28" grpId="0"/>
          <p:bldP spid="29" grpId="0" animBg="1"/>
          <p:bldP spid="30" grpId="0" animBg="1"/>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2" presetClass="entr" presetSubtype="9"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 calcmode="lin" valueType="num">
                                          <p:cBhvr additive="base">
                                            <p:cTn id="10" dur="250" fill="hold"/>
                                            <p:tgtEl>
                                              <p:spTgt spid="30"/>
                                            </p:tgtEl>
                                            <p:attrNameLst>
                                              <p:attrName>ppt_x</p:attrName>
                                            </p:attrNameLst>
                                          </p:cBhvr>
                                          <p:tavLst>
                                            <p:tav tm="0">
                                              <p:val>
                                                <p:strVal val="0-#ppt_w/2"/>
                                              </p:val>
                                            </p:tav>
                                            <p:tav tm="100000">
                                              <p:val>
                                                <p:strVal val="#ppt_x"/>
                                              </p:val>
                                            </p:tav>
                                          </p:tavLst>
                                        </p:anim>
                                        <p:anim calcmode="lin" valueType="num">
                                          <p:cBhvr additive="base">
                                            <p:cTn id="11" dur="250" fill="hold"/>
                                            <p:tgtEl>
                                              <p:spTgt spid="30"/>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250" fill="hold"/>
                                            <p:tgtEl>
                                              <p:spTgt spid="29"/>
                                            </p:tgtEl>
                                            <p:attrNameLst>
                                              <p:attrName>ppt_x</p:attrName>
                                            </p:attrNameLst>
                                          </p:cBhvr>
                                          <p:tavLst>
                                            <p:tav tm="0">
                                              <p:val>
                                                <p:strVal val="0-#ppt_w/2"/>
                                              </p:val>
                                            </p:tav>
                                            <p:tav tm="100000">
                                              <p:val>
                                                <p:strVal val="#ppt_x"/>
                                              </p:val>
                                            </p:tav>
                                          </p:tavLst>
                                        </p:anim>
                                        <p:anim calcmode="lin" valueType="num">
                                          <p:cBhvr additive="base">
                                            <p:cTn id="15" dur="250" fill="hold"/>
                                            <p:tgtEl>
                                              <p:spTgt spid="29"/>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ppt_x</p:attrName>
                                            </p:attrNameLst>
                                          </p:cBhvr>
                                          <p:tavLst>
                                            <p:tav tm="0">
                                              <p:val>
                                                <p:strVal val="#ppt_x-.2"/>
                                              </p:val>
                                            </p:tav>
                                            <p:tav tm="100000">
                                              <p:val>
                                                <p:strVal val="#ppt_x"/>
                                              </p:val>
                                            </p:tav>
                                          </p:tavLst>
                                        </p:anim>
                                        <p:anim calcmode="lin" valueType="num">
                                          <p:cBhvr>
                                            <p:cTn id="20" dur="500" fill="hold"/>
                                            <p:tgtEl>
                                              <p:spTgt spid="28"/>
                                            </p:tgtEl>
                                            <p:attrNameLst>
                                              <p:attrName>ppt_y</p:attrName>
                                            </p:attrNameLst>
                                          </p:cBhvr>
                                          <p:tavLst>
                                            <p:tav tm="0">
                                              <p:val>
                                                <p:strVal val="#ppt_y"/>
                                              </p:val>
                                            </p:tav>
                                            <p:tav tm="100000">
                                              <p:val>
                                                <p:strVal val="#ppt_y"/>
                                              </p:val>
                                            </p:tav>
                                          </p:tavLst>
                                        </p:anim>
                                        <p:animEffect transition="in" filter="wipe(right)" prLst="gradientSize: 0.1">
                                          <p:cBhvr>
                                            <p:cTn id="21" dur="500"/>
                                            <p:tgtEl>
                                              <p:spTgt spid="28"/>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right)">
                                          <p:cBhvr>
                                            <p:cTn id="24" dur="500"/>
                                            <p:tgtEl>
                                              <p:spTgt spid="31"/>
                                            </p:tgtEl>
                                          </p:cBhvr>
                                        </p:animEffect>
                                      </p:childTnLst>
                                    </p:cTn>
                                  </p:par>
                                </p:childTnLst>
                              </p:cTn>
                            </p:par>
                            <p:par>
                              <p:cTn id="25" fill="hold">
                                <p:stCondLst>
                                  <p:cond delay="1000"/>
                                </p:stCondLst>
                                <p:childTnLst>
                                  <p:par>
                                    <p:cTn id="26" presetID="2" presetClass="entr" presetSubtype="2"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1100" fill="hold"/>
                                            <p:tgtEl>
                                              <p:spTgt spid="17"/>
                                            </p:tgtEl>
                                            <p:attrNameLst>
                                              <p:attrName>ppt_x</p:attrName>
                                            </p:attrNameLst>
                                          </p:cBhvr>
                                          <p:tavLst>
                                            <p:tav tm="0">
                                              <p:val>
                                                <p:strVal val="1+#ppt_w/2"/>
                                              </p:val>
                                            </p:tav>
                                            <p:tav tm="100000">
                                              <p:val>
                                                <p:strVal val="#ppt_x"/>
                                              </p:val>
                                            </p:tav>
                                          </p:tavLst>
                                        </p:anim>
                                        <p:anim calcmode="lin" valueType="num">
                                          <p:cBhvr additive="base">
                                            <p:cTn id="29" dur="1100" fill="hold"/>
                                            <p:tgtEl>
                                              <p:spTgt spid="17"/>
                                            </p:tgtEl>
                                            <p:attrNameLst>
                                              <p:attrName>ppt_y</p:attrName>
                                            </p:attrNameLst>
                                          </p:cBhvr>
                                          <p:tavLst>
                                            <p:tav tm="0">
                                              <p:val>
                                                <p:strVal val="#ppt_y"/>
                                              </p:val>
                                            </p:tav>
                                            <p:tav tm="100000">
                                              <p:val>
                                                <p:strVal val="#ppt_y"/>
                                              </p:val>
                                            </p:tav>
                                          </p:tavLst>
                                        </p:anim>
                                      </p:childTnLst>
                                    </p:cTn>
                                  </p:par>
                                </p:childTnLst>
                              </p:cTn>
                            </p:par>
                            <p:par>
                              <p:cTn id="30" fill="hold">
                                <p:stCondLst>
                                  <p:cond delay="2100"/>
                                </p:stCondLst>
                                <p:childTnLst>
                                  <p:par>
                                    <p:cTn id="31" presetID="50" presetClass="entr" presetSubtype="0" decel="100000" fill="hold" nodeType="afterEffect">
                                      <p:stCondLst>
                                        <p:cond delay="0"/>
                                      </p:stCondLst>
                                      <p:iterate type="lt">
                                        <p:tmPct val="10000"/>
                                      </p:iterate>
                                      <p:childTnLst>
                                        <p:set>
                                          <p:cBhvr>
                                            <p:cTn id="32" dur="1" fill="hold">
                                              <p:stCondLst>
                                                <p:cond delay="0"/>
                                              </p:stCondLst>
                                            </p:cTn>
                                            <p:tgtEl>
                                              <p:spTgt spid="2">
                                                <p:txEl>
                                                  <p:pRg st="0" end="0"/>
                                                </p:txEl>
                                              </p:spTgt>
                                            </p:tgtEl>
                                            <p:attrNameLst>
                                              <p:attrName>style.visibility</p:attrName>
                                            </p:attrNameLst>
                                          </p:cBhvr>
                                          <p:to>
                                            <p:strVal val="visible"/>
                                          </p:to>
                                        </p:set>
                                        <p:anim calcmode="lin" valueType="num">
                                          <p:cBhvr>
                                            <p:cTn id="33" dur="1000" fill="hold"/>
                                            <p:tgtEl>
                                              <p:spTgt spid="2">
                                                <p:txEl>
                                                  <p:pRg st="0" end="0"/>
                                                </p:txEl>
                                              </p:spTgt>
                                            </p:tgtEl>
                                            <p:attrNameLst>
                                              <p:attrName>ppt_w</p:attrName>
                                            </p:attrNameLst>
                                          </p:cBhvr>
                                          <p:tavLst>
                                            <p:tav tm="0">
                                              <p:val>
                                                <p:strVal val="#ppt_w+.3"/>
                                              </p:val>
                                            </p:tav>
                                            <p:tav tm="100000">
                                              <p:val>
                                                <p:strVal val="#ppt_w"/>
                                              </p:val>
                                            </p:tav>
                                          </p:tavLst>
                                        </p:anim>
                                        <p:anim calcmode="lin" valueType="num">
                                          <p:cBhvr>
                                            <p:cTn id="34"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35" dur="1000"/>
                                            <p:tgtEl>
                                              <p:spTgt spid="2">
                                                <p:txEl>
                                                  <p:pRg st="0" end="0"/>
                                                </p:txEl>
                                              </p:spTgt>
                                            </p:tgtEl>
                                          </p:cBhvr>
                                        </p:animEffect>
                                      </p:childTnLst>
                                    </p:cTn>
                                  </p:par>
                                </p:childTnLst>
                              </p:cTn>
                            </p:par>
                            <p:par>
                              <p:cTn id="36" fill="hold">
                                <p:stCondLst>
                                  <p:cond delay="3600"/>
                                </p:stCondLst>
                                <p:childTnLst>
                                  <p:par>
                                    <p:cTn id="37" presetID="22" presetClass="entr" presetSubtype="1"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up)">
                                          <p:cBhvr>
                                            <p:cTn id="39" dur="500"/>
                                            <p:tgtEl>
                                              <p:spTgt spid="4"/>
                                            </p:tgtEl>
                                          </p:cBhvr>
                                        </p:animEffect>
                                      </p:childTnLst>
                                    </p:cTn>
                                  </p:par>
                                </p:childTnLst>
                              </p:cTn>
                            </p:par>
                            <p:par>
                              <p:cTn id="40" fill="hold">
                                <p:stCondLst>
                                  <p:cond delay="4100"/>
                                </p:stCondLst>
                                <p:childTnLst>
                                  <p:par>
                                    <p:cTn id="41" presetID="22" presetClass="entr" presetSubtype="1"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up)">
                                          <p:cBhvr>
                                            <p:cTn id="43" dur="500"/>
                                            <p:tgtEl>
                                              <p:spTgt spid="3"/>
                                            </p:tgtEl>
                                          </p:cBhvr>
                                        </p:animEffect>
                                      </p:childTnLst>
                                    </p:cTn>
                                  </p:par>
                                </p:childTnLst>
                              </p:cTn>
                            </p:par>
                            <p:par>
                              <p:cTn id="44" fill="hold">
                                <p:stCondLst>
                                  <p:cond delay="4600"/>
                                </p:stCondLst>
                                <p:childTnLst>
                                  <p:par>
                                    <p:cTn id="45" presetID="53" presetClass="entr" presetSubtype="16"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ppt_w</p:attrName>
                                            </p:attrNameLst>
                                          </p:cBhvr>
                                          <p:tavLst>
                                            <p:tav tm="0">
                                              <p:val>
                                                <p:fltVal val="0"/>
                                              </p:val>
                                            </p:tav>
                                            <p:tav tm="100000">
                                              <p:val>
                                                <p:strVal val="#ppt_w"/>
                                              </p:val>
                                            </p:tav>
                                          </p:tavLst>
                                        </p:anim>
                                        <p:anim calcmode="lin" valueType="num">
                                          <p:cBhvr>
                                            <p:cTn id="48" dur="500" fill="hold"/>
                                            <p:tgtEl>
                                              <p:spTgt spid="9"/>
                                            </p:tgtEl>
                                            <p:attrNameLst>
                                              <p:attrName>ppt_h</p:attrName>
                                            </p:attrNameLst>
                                          </p:cBhvr>
                                          <p:tavLst>
                                            <p:tav tm="0">
                                              <p:val>
                                                <p:fltVal val="0"/>
                                              </p:val>
                                            </p:tav>
                                            <p:tav tm="100000">
                                              <p:val>
                                                <p:strVal val="#ppt_h"/>
                                              </p:val>
                                            </p:tav>
                                          </p:tavLst>
                                        </p:anim>
                                        <p:animEffect transition="in" filter="fade">
                                          <p:cBhvr>
                                            <p:cTn id="49" dur="500"/>
                                            <p:tgtEl>
                                              <p:spTgt spid="9"/>
                                            </p:tgtEl>
                                          </p:cBhvr>
                                        </p:animEffect>
                                      </p:childTnLst>
                                    </p:cTn>
                                  </p:par>
                                </p:childTnLst>
                              </p:cTn>
                            </p:par>
                            <p:par>
                              <p:cTn id="50" fill="hold">
                                <p:stCondLst>
                                  <p:cond delay="5100"/>
                                </p:stCondLst>
                                <p:childTnLst>
                                  <p:par>
                                    <p:cTn id="51" presetID="22" presetClass="entr" presetSubtype="2" fill="hold"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right)">
                                          <p:cBhvr>
                                            <p:cTn id="53" dur="500"/>
                                            <p:tgtEl>
                                              <p:spTgt spid="11"/>
                                            </p:tgtEl>
                                          </p:cBhvr>
                                        </p:animEffect>
                                      </p:childTnLst>
                                    </p:cTn>
                                  </p:par>
                                </p:childTnLst>
                              </p:cTn>
                            </p:par>
                            <p:par>
                              <p:cTn id="54" fill="hold">
                                <p:stCondLst>
                                  <p:cond delay="5600"/>
                                </p:stCondLst>
                                <p:childTnLst>
                                  <p:par>
                                    <p:cTn id="55" presetID="53" presetClass="entr" presetSubtype="16" fill="hold" grpId="0"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500" fill="hold"/>
                                            <p:tgtEl>
                                              <p:spTgt spid="5"/>
                                            </p:tgtEl>
                                            <p:attrNameLst>
                                              <p:attrName>ppt_w</p:attrName>
                                            </p:attrNameLst>
                                          </p:cBhvr>
                                          <p:tavLst>
                                            <p:tav tm="0">
                                              <p:val>
                                                <p:fltVal val="0"/>
                                              </p:val>
                                            </p:tav>
                                            <p:tav tm="100000">
                                              <p:val>
                                                <p:strVal val="#ppt_w"/>
                                              </p:val>
                                            </p:tav>
                                          </p:tavLst>
                                        </p:anim>
                                        <p:anim calcmode="lin" valueType="num">
                                          <p:cBhvr>
                                            <p:cTn id="58" dur="500" fill="hold"/>
                                            <p:tgtEl>
                                              <p:spTgt spid="5"/>
                                            </p:tgtEl>
                                            <p:attrNameLst>
                                              <p:attrName>ppt_h</p:attrName>
                                            </p:attrNameLst>
                                          </p:cBhvr>
                                          <p:tavLst>
                                            <p:tav tm="0">
                                              <p:val>
                                                <p:fltVal val="0"/>
                                              </p:val>
                                            </p:tav>
                                            <p:tav tm="100000">
                                              <p:val>
                                                <p:strVal val="#ppt_h"/>
                                              </p:val>
                                            </p:tav>
                                          </p:tavLst>
                                        </p:anim>
                                        <p:animEffect transition="in" filter="fade">
                                          <p:cBhvr>
                                            <p:cTn id="59" dur="500"/>
                                            <p:tgtEl>
                                              <p:spTgt spid="5"/>
                                            </p:tgtEl>
                                          </p:cBhvr>
                                        </p:animEffect>
                                      </p:childTnLst>
                                    </p:cTn>
                                  </p:par>
                                </p:childTnLst>
                              </p:cTn>
                            </p:par>
                            <p:par>
                              <p:cTn id="60" fill="hold">
                                <p:stCondLst>
                                  <p:cond delay="6100"/>
                                </p:stCondLst>
                                <p:childTnLst>
                                  <p:par>
                                    <p:cTn id="61" presetID="22" presetClass="entr" presetSubtype="1" fill="hold" grpId="0"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up)">
                                          <p:cBhvr>
                                            <p:cTn id="63" dur="500"/>
                                            <p:tgtEl>
                                              <p:spTgt spid="7"/>
                                            </p:tgtEl>
                                          </p:cBhvr>
                                        </p:animEffect>
                                      </p:childTnLst>
                                    </p:cTn>
                                  </p:par>
                                </p:childTnLst>
                              </p:cTn>
                            </p:par>
                            <p:par>
                              <p:cTn id="64" fill="hold">
                                <p:stCondLst>
                                  <p:cond delay="6600"/>
                                </p:stCondLst>
                                <p:childTnLst>
                                  <p:par>
                                    <p:cTn id="65" presetID="22" presetClass="entr" presetSubtype="1" fill="hold" grpId="0" nodeType="after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up)">
                                          <p:cBhvr>
                                            <p:cTn id="67" dur="500"/>
                                            <p:tgtEl>
                                              <p:spTgt spid="6"/>
                                            </p:tgtEl>
                                          </p:cBhvr>
                                        </p:animEffect>
                                      </p:childTnLst>
                                    </p:cTn>
                                  </p:par>
                                </p:childTnLst>
                              </p:cTn>
                            </p:par>
                            <p:par>
                              <p:cTn id="68" fill="hold">
                                <p:stCondLst>
                                  <p:cond delay="7100"/>
                                </p:stCondLst>
                                <p:childTnLst>
                                  <p:par>
                                    <p:cTn id="69" presetID="53" presetClass="entr" presetSubtype="16"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Effect transition="in" filter="fade">
                                          <p:cBhvr>
                                            <p:cTn id="73" dur="500"/>
                                            <p:tgtEl>
                                              <p:spTgt spid="10"/>
                                            </p:tgtEl>
                                          </p:cBhvr>
                                        </p:animEffect>
                                      </p:childTnLst>
                                    </p:cTn>
                                  </p:par>
                                </p:childTnLst>
                              </p:cTn>
                            </p:par>
                            <p:par>
                              <p:cTn id="74" fill="hold">
                                <p:stCondLst>
                                  <p:cond delay="7600"/>
                                </p:stCondLst>
                                <p:childTnLst>
                                  <p:par>
                                    <p:cTn id="75" presetID="22" presetClass="entr" presetSubtype="2" fill="hold" nodeType="after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right)">
                                          <p:cBhvr>
                                            <p:cTn id="77" dur="500"/>
                                            <p:tgtEl>
                                              <p:spTgt spid="14"/>
                                            </p:tgtEl>
                                          </p:cBhvr>
                                        </p:animEffect>
                                      </p:childTnLst>
                                    </p:cTn>
                                  </p:par>
                                </p:childTnLst>
                              </p:cTn>
                            </p:par>
                            <p:par>
                              <p:cTn id="78" fill="hold">
                                <p:stCondLst>
                                  <p:cond delay="8100"/>
                                </p:stCondLst>
                                <p:childTnLst>
                                  <p:par>
                                    <p:cTn id="79" presetID="53" presetClass="entr" presetSubtype="16" fill="hold" grpId="0" nodeType="afterEffect">
                                      <p:stCondLst>
                                        <p:cond delay="0"/>
                                      </p:stCondLst>
                                      <p:childTnLst>
                                        <p:set>
                                          <p:cBhvr>
                                            <p:cTn id="80" dur="1" fill="hold">
                                              <p:stCondLst>
                                                <p:cond delay="0"/>
                                              </p:stCondLst>
                                            </p:cTn>
                                            <p:tgtEl>
                                              <p:spTgt spid="8"/>
                                            </p:tgtEl>
                                            <p:attrNameLst>
                                              <p:attrName>style.visibility</p:attrName>
                                            </p:attrNameLst>
                                          </p:cBhvr>
                                          <p:to>
                                            <p:strVal val="visible"/>
                                          </p:to>
                                        </p:set>
                                        <p:anim calcmode="lin" valueType="num">
                                          <p:cBhvr>
                                            <p:cTn id="81" dur="500" fill="hold"/>
                                            <p:tgtEl>
                                              <p:spTgt spid="8"/>
                                            </p:tgtEl>
                                            <p:attrNameLst>
                                              <p:attrName>ppt_w</p:attrName>
                                            </p:attrNameLst>
                                          </p:cBhvr>
                                          <p:tavLst>
                                            <p:tav tm="0">
                                              <p:val>
                                                <p:fltVal val="0"/>
                                              </p:val>
                                            </p:tav>
                                            <p:tav tm="100000">
                                              <p:val>
                                                <p:strVal val="#ppt_w"/>
                                              </p:val>
                                            </p:tav>
                                          </p:tavLst>
                                        </p:anim>
                                        <p:anim calcmode="lin" valueType="num">
                                          <p:cBhvr>
                                            <p:cTn id="82" dur="500" fill="hold"/>
                                            <p:tgtEl>
                                              <p:spTgt spid="8"/>
                                            </p:tgtEl>
                                            <p:attrNameLst>
                                              <p:attrName>ppt_h</p:attrName>
                                            </p:attrNameLst>
                                          </p:cBhvr>
                                          <p:tavLst>
                                            <p:tav tm="0">
                                              <p:val>
                                                <p:fltVal val="0"/>
                                              </p:val>
                                            </p:tav>
                                            <p:tav tm="100000">
                                              <p:val>
                                                <p:strVal val="#ppt_h"/>
                                              </p:val>
                                            </p:tav>
                                          </p:tavLst>
                                        </p:anim>
                                        <p:animEffect transition="in" filter="fade">
                                          <p:cBhvr>
                                            <p:cTn id="8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animBg="1"/>
          <p:bldP spid="10" grpId="0" animBg="1"/>
          <p:bldP spid="28" grpId="0"/>
          <p:bldP spid="29" grpId="0" animBg="1"/>
          <p:bldP spid="30" grpId="0" animBg="1"/>
          <p:bldP spid="31"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B92E3CE5-34DD-49E4-90AE-BDB38EAFB6ED}"/>
              </a:ext>
            </a:extLst>
          </p:cNvPr>
          <p:cNvCxnSpPr>
            <a:cxnSpLocks/>
          </p:cNvCxnSpPr>
          <p:nvPr/>
        </p:nvCxnSpPr>
        <p:spPr>
          <a:xfrm>
            <a:off x="5499100" y="2600455"/>
            <a:ext cx="0" cy="322630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8">
            <a:extLst>
              <a:ext uri="{FF2B5EF4-FFF2-40B4-BE49-F238E27FC236}">
                <a16:creationId xmlns:a16="http://schemas.microsoft.com/office/drawing/2014/main" id="{20053A93-D852-4F1F-BEE4-19147D267E85}"/>
              </a:ext>
            </a:extLst>
          </p:cNvPr>
          <p:cNvSpPr txBox="1"/>
          <p:nvPr/>
        </p:nvSpPr>
        <p:spPr>
          <a:xfrm>
            <a:off x="1422889" y="1918109"/>
            <a:ext cx="1723549" cy="400110"/>
          </a:xfrm>
          <a:prstGeom prst="rect">
            <a:avLst/>
          </a:prstGeom>
          <a:noFill/>
        </p:spPr>
        <p:txBody>
          <a:bodyPr wrap="none" rtlCol="0">
            <a:spAutoFit/>
          </a:bodyPr>
          <a:lstStyle/>
          <a:p>
            <a:r>
              <a:rPr lang="zh-CN" altLang="en-US" sz="2000" b="1" dirty="0">
                <a:solidFill>
                  <a:schemeClr val="bg1">
                    <a:lumMod val="50000"/>
                  </a:schemeClr>
                </a:solidFill>
              </a:rPr>
              <a:t>添加预设文本</a:t>
            </a:r>
          </a:p>
        </p:txBody>
      </p:sp>
      <p:sp>
        <p:nvSpPr>
          <p:cNvPr id="5" name="矩形 4">
            <a:extLst>
              <a:ext uri="{FF2B5EF4-FFF2-40B4-BE49-F238E27FC236}">
                <a16:creationId xmlns:a16="http://schemas.microsoft.com/office/drawing/2014/main" id="{1C66D4B1-528F-497C-831F-F9F4EA002F83}"/>
              </a:ext>
            </a:extLst>
          </p:cNvPr>
          <p:cNvSpPr/>
          <p:nvPr/>
        </p:nvSpPr>
        <p:spPr>
          <a:xfrm>
            <a:off x="1422889" y="2367235"/>
            <a:ext cx="3324475" cy="1246495"/>
          </a:xfrm>
          <a:prstGeom prst="rect">
            <a:avLst/>
          </a:prstGeom>
        </p:spPr>
        <p:txBody>
          <a:bodyPr wrap="square">
            <a:spAutoFit/>
          </a:bodyPr>
          <a:lstStyle/>
          <a:p>
            <a:pPr algn="just">
              <a:lnSpc>
                <a:spcPct val="150000"/>
              </a:lnSpc>
              <a:defRPr/>
            </a:pPr>
            <a:r>
              <a:rPr lang="en-US" altLang="zh-CN" sz="1000" dirty="0">
                <a:solidFill>
                  <a:schemeClr val="tx1">
                    <a:lumMod val="65000"/>
                    <a:lumOff val="35000"/>
                  </a:schemeClr>
                </a:solidFill>
                <a:latin typeface="+mn-ea"/>
                <a:cs typeface="+mn-ea"/>
                <a:sym typeface="+mn-lt"/>
              </a:rPr>
              <a:t>1.</a:t>
            </a:r>
            <a:r>
              <a:rPr lang="zh-CN" altLang="en-US" sz="1000" dirty="0">
                <a:solidFill>
                  <a:schemeClr val="tx1">
                    <a:lumMod val="65000"/>
                    <a:lumOff val="35000"/>
                  </a:schemeClr>
                </a:solidFill>
                <a:latin typeface="+mn-ea"/>
                <a:cs typeface="+mn-ea"/>
                <a:sym typeface="+mn-lt"/>
              </a:rPr>
              <a:t>单击要填充的形状；</a:t>
            </a:r>
            <a:r>
              <a:rPr lang="en-US" altLang="zh-CN" sz="1000" dirty="0">
                <a:solidFill>
                  <a:schemeClr val="tx1">
                    <a:lumMod val="65000"/>
                    <a:lumOff val="35000"/>
                  </a:schemeClr>
                </a:solidFill>
                <a:latin typeface="+mn-ea"/>
                <a:cs typeface="+mn-ea"/>
                <a:sym typeface="+mn-lt"/>
              </a:rPr>
              <a:t>2.</a:t>
            </a:r>
            <a:r>
              <a:rPr lang="zh-CN" altLang="en-US" sz="1000" dirty="0">
                <a:solidFill>
                  <a:schemeClr val="tx1">
                    <a:lumMod val="65000"/>
                    <a:lumOff val="35000"/>
                  </a:schemeClr>
                </a:solidFill>
                <a:latin typeface="+mn-ea"/>
                <a:cs typeface="+mn-ea"/>
                <a:sym typeface="+mn-lt"/>
              </a:rPr>
              <a:t>在“格式”选项卡上的“形状样式”组中，单击“形状填充”旁边的箭头，然后单击「图片或纹理填充」</a:t>
            </a:r>
            <a:r>
              <a:rPr lang="en-US" altLang="zh-CN" sz="1000" dirty="0">
                <a:solidFill>
                  <a:schemeClr val="tx1">
                    <a:lumMod val="65000"/>
                    <a:lumOff val="35000"/>
                  </a:schemeClr>
                </a:solidFill>
                <a:latin typeface="+mn-ea"/>
                <a:cs typeface="+mn-ea"/>
                <a:sym typeface="+mn-lt"/>
              </a:rPr>
              <a:t>1.</a:t>
            </a:r>
            <a:r>
              <a:rPr lang="zh-CN" altLang="en-US" sz="1000" dirty="0">
                <a:solidFill>
                  <a:schemeClr val="tx1">
                    <a:lumMod val="65000"/>
                    <a:lumOff val="35000"/>
                  </a:schemeClr>
                </a:solidFill>
                <a:latin typeface="+mn-ea"/>
                <a:cs typeface="+mn-ea"/>
                <a:sym typeface="+mn-lt"/>
              </a:rPr>
              <a:t>单击要填充的形状；</a:t>
            </a:r>
            <a:r>
              <a:rPr lang="en-US" altLang="zh-CN" sz="1000" dirty="0">
                <a:solidFill>
                  <a:schemeClr val="tx1">
                    <a:lumMod val="65000"/>
                    <a:lumOff val="35000"/>
                  </a:schemeClr>
                </a:solidFill>
                <a:latin typeface="+mn-ea"/>
                <a:cs typeface="+mn-ea"/>
                <a:sym typeface="+mn-lt"/>
              </a:rPr>
              <a:t>2.</a:t>
            </a:r>
            <a:r>
              <a:rPr lang="zh-CN" altLang="en-US" sz="1000" dirty="0">
                <a:solidFill>
                  <a:schemeClr val="tx1">
                    <a:lumMod val="65000"/>
                    <a:lumOff val="35000"/>
                  </a:schemeClr>
                </a:solidFill>
                <a:latin typeface="+mn-ea"/>
                <a:cs typeface="+mn-ea"/>
                <a:sym typeface="+mn-lt"/>
              </a:rPr>
              <a:t>在“格式”选项卡上的“形状样式”组中，单击“形状填充”旁边的箭头，然后单击「图片或纹理填充」</a:t>
            </a:r>
            <a:endParaRPr lang="id-ID" altLang="zh-CN" sz="1000" dirty="0">
              <a:solidFill>
                <a:schemeClr val="tx1">
                  <a:lumMod val="65000"/>
                  <a:lumOff val="35000"/>
                </a:schemeClr>
              </a:solidFill>
              <a:latin typeface="+mn-ea"/>
              <a:cs typeface="+mn-ea"/>
              <a:sym typeface="+mn-lt"/>
            </a:endParaRPr>
          </a:p>
        </p:txBody>
      </p:sp>
      <p:sp>
        <p:nvSpPr>
          <p:cNvPr id="6" name="圆角矩形 8">
            <a:extLst>
              <a:ext uri="{FF2B5EF4-FFF2-40B4-BE49-F238E27FC236}">
                <a16:creationId xmlns:a16="http://schemas.microsoft.com/office/drawing/2014/main" id="{71E7BC76-4B6C-457C-B7A3-4DE8F24A7947}"/>
              </a:ext>
            </a:extLst>
          </p:cNvPr>
          <p:cNvSpPr/>
          <p:nvPr/>
        </p:nvSpPr>
        <p:spPr>
          <a:xfrm>
            <a:off x="1498045" y="3815386"/>
            <a:ext cx="1245151" cy="3505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dirty="0">
                <a:solidFill>
                  <a:schemeClr val="bg1"/>
                </a:solidFill>
              </a:rPr>
              <a:t>TEXT HEHE</a:t>
            </a:r>
            <a:endParaRPr lang="zh-CN" altLang="en-US" sz="1400" dirty="0">
              <a:solidFill>
                <a:schemeClr val="bg1"/>
              </a:solidFill>
            </a:endParaRPr>
          </a:p>
        </p:txBody>
      </p:sp>
      <p:sp>
        <p:nvSpPr>
          <p:cNvPr id="7" name="矩形 6">
            <a:extLst>
              <a:ext uri="{FF2B5EF4-FFF2-40B4-BE49-F238E27FC236}">
                <a16:creationId xmlns:a16="http://schemas.microsoft.com/office/drawing/2014/main" id="{0C2D64D5-1A6D-49D8-B18E-CA91C9B98501}"/>
              </a:ext>
            </a:extLst>
          </p:cNvPr>
          <p:cNvSpPr/>
          <p:nvPr/>
        </p:nvSpPr>
        <p:spPr>
          <a:xfrm>
            <a:off x="1401432" y="4213607"/>
            <a:ext cx="3187622" cy="646331"/>
          </a:xfrm>
          <a:prstGeom prst="rect">
            <a:avLst/>
          </a:prstGeom>
        </p:spPr>
        <p:txBody>
          <a:bodyPr wrap="square">
            <a:spAutoFit/>
          </a:bodyPr>
          <a:lstStyle/>
          <a:p>
            <a:pPr algn="just"/>
            <a:r>
              <a:rPr lang="en-US" altLang="zh-CN" sz="1200" dirty="0">
                <a:solidFill>
                  <a:schemeClr val="bg1">
                    <a:lumMod val="50000"/>
                  </a:schemeClr>
                </a:solidFill>
              </a:rPr>
              <a:t>Have used other types of visual aid—hand-drawn or mechanically typeset slides, blackboards or whiteboards. </a:t>
            </a:r>
          </a:p>
        </p:txBody>
      </p:sp>
      <p:sp>
        <p:nvSpPr>
          <p:cNvPr id="8" name="圆角矩形 10">
            <a:extLst>
              <a:ext uri="{FF2B5EF4-FFF2-40B4-BE49-F238E27FC236}">
                <a16:creationId xmlns:a16="http://schemas.microsoft.com/office/drawing/2014/main" id="{D58645F2-8A8B-41DD-9DF8-D623D625731D}"/>
              </a:ext>
            </a:extLst>
          </p:cNvPr>
          <p:cNvSpPr/>
          <p:nvPr/>
        </p:nvSpPr>
        <p:spPr>
          <a:xfrm>
            <a:off x="1498045" y="5005938"/>
            <a:ext cx="1245151" cy="3505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dirty="0">
                <a:solidFill>
                  <a:schemeClr val="bg1"/>
                </a:solidFill>
              </a:rPr>
              <a:t>TEXT HEHE</a:t>
            </a:r>
            <a:endParaRPr lang="zh-CN" altLang="en-US" sz="1400" dirty="0">
              <a:solidFill>
                <a:schemeClr val="bg1"/>
              </a:solidFill>
            </a:endParaRPr>
          </a:p>
        </p:txBody>
      </p:sp>
      <p:graphicFrame>
        <p:nvGraphicFramePr>
          <p:cNvPr id="9" name="图表 8">
            <a:extLst>
              <a:ext uri="{FF2B5EF4-FFF2-40B4-BE49-F238E27FC236}">
                <a16:creationId xmlns:a16="http://schemas.microsoft.com/office/drawing/2014/main" id="{A2E252E3-5719-4E62-9B96-DE4F29CF2583}"/>
              </a:ext>
            </a:extLst>
          </p:cNvPr>
          <p:cNvGraphicFramePr/>
          <p:nvPr>
            <p:extLst>
              <p:ext uri="{D42A27DB-BD31-4B8C-83A1-F6EECF244321}">
                <p14:modId xmlns:p14="http://schemas.microsoft.com/office/powerpoint/2010/main" val="3646267000"/>
              </p:ext>
            </p:extLst>
          </p:nvPr>
        </p:nvGraphicFramePr>
        <p:xfrm>
          <a:off x="6133575" y="1623111"/>
          <a:ext cx="5027380" cy="4487402"/>
        </p:xfrm>
        <a:graphic>
          <a:graphicData uri="http://schemas.openxmlformats.org/drawingml/2006/chart">
            <c:chart xmlns:c="http://schemas.openxmlformats.org/drawingml/2006/chart" xmlns:r="http://schemas.openxmlformats.org/officeDocument/2006/relationships" r:id="rId4"/>
          </a:graphicData>
        </a:graphic>
      </p:graphicFrame>
      <p:sp>
        <p:nvSpPr>
          <p:cNvPr id="10" name="Shopping Cart">
            <a:extLst>
              <a:ext uri="{FF2B5EF4-FFF2-40B4-BE49-F238E27FC236}">
                <a16:creationId xmlns:a16="http://schemas.microsoft.com/office/drawing/2014/main" id="{1040CB01-A97A-4934-8502-3A6E6210B1D5}"/>
              </a:ext>
            </a:extLst>
          </p:cNvPr>
          <p:cNvSpPr>
            <a:spLocks noEditPoints="1"/>
          </p:cNvSpPr>
          <p:nvPr/>
        </p:nvSpPr>
        <p:spPr bwMode="auto">
          <a:xfrm>
            <a:off x="8449190" y="4353931"/>
            <a:ext cx="348740" cy="344951"/>
          </a:xfrm>
          <a:custGeom>
            <a:avLst/>
            <a:gdLst>
              <a:gd name="T0" fmla="*/ 28 w 397"/>
              <a:gd name="T1" fmla="*/ 0 h 392"/>
              <a:gd name="T2" fmla="*/ 0 w 397"/>
              <a:gd name="T3" fmla="*/ 27 h 392"/>
              <a:gd name="T4" fmla="*/ 28 w 397"/>
              <a:gd name="T5" fmla="*/ 55 h 392"/>
              <a:gd name="T6" fmla="*/ 42 w 397"/>
              <a:gd name="T7" fmla="*/ 51 h 392"/>
              <a:gd name="T8" fmla="*/ 64 w 397"/>
              <a:gd name="T9" fmla="*/ 66 h 392"/>
              <a:gd name="T10" fmla="*/ 65 w 397"/>
              <a:gd name="T11" fmla="*/ 69 h 392"/>
              <a:gd name="T12" fmla="*/ 113 w 397"/>
              <a:gd name="T13" fmla="*/ 264 h 392"/>
              <a:gd name="T14" fmla="*/ 132 w 397"/>
              <a:gd name="T15" fmla="*/ 272 h 392"/>
              <a:gd name="T16" fmla="*/ 121 w 397"/>
              <a:gd name="T17" fmla="*/ 305 h 392"/>
              <a:gd name="T18" fmla="*/ 71 w 397"/>
              <a:gd name="T19" fmla="*/ 349 h 392"/>
              <a:gd name="T20" fmla="*/ 114 w 397"/>
              <a:gd name="T21" fmla="*/ 392 h 392"/>
              <a:gd name="T22" fmla="*/ 158 w 397"/>
              <a:gd name="T23" fmla="*/ 356 h 392"/>
              <a:gd name="T24" fmla="*/ 284 w 397"/>
              <a:gd name="T25" fmla="*/ 358 h 392"/>
              <a:gd name="T26" fmla="*/ 324 w 397"/>
              <a:gd name="T27" fmla="*/ 392 h 392"/>
              <a:gd name="T28" fmla="*/ 366 w 397"/>
              <a:gd name="T29" fmla="*/ 351 h 392"/>
              <a:gd name="T30" fmla="*/ 324 w 397"/>
              <a:gd name="T31" fmla="*/ 309 h 392"/>
              <a:gd name="T32" fmla="*/ 285 w 397"/>
              <a:gd name="T33" fmla="*/ 340 h 392"/>
              <a:gd name="T34" fmla="*/ 157 w 397"/>
              <a:gd name="T35" fmla="*/ 339 h 392"/>
              <a:gd name="T36" fmla="*/ 137 w 397"/>
              <a:gd name="T37" fmla="*/ 311 h 392"/>
              <a:gd name="T38" fmla="*/ 151 w 397"/>
              <a:gd name="T39" fmla="*/ 272 h 392"/>
              <a:gd name="T40" fmla="*/ 356 w 397"/>
              <a:gd name="T41" fmla="*/ 263 h 392"/>
              <a:gd name="T42" fmla="*/ 367 w 397"/>
              <a:gd name="T43" fmla="*/ 253 h 392"/>
              <a:gd name="T44" fmla="*/ 395 w 397"/>
              <a:gd name="T45" fmla="*/ 110 h 392"/>
              <a:gd name="T46" fmla="*/ 385 w 397"/>
              <a:gd name="T47" fmla="*/ 95 h 392"/>
              <a:gd name="T48" fmla="*/ 78 w 397"/>
              <a:gd name="T49" fmla="*/ 54 h 392"/>
              <a:gd name="T50" fmla="*/ 54 w 397"/>
              <a:gd name="T51" fmla="*/ 37 h 392"/>
              <a:gd name="T52" fmla="*/ 56 w 397"/>
              <a:gd name="T53" fmla="*/ 27 h 392"/>
              <a:gd name="T54" fmla="*/ 28 w 397"/>
              <a:gd name="T55" fmla="*/ 0 h 392"/>
              <a:gd name="T56" fmla="*/ 28 w 397"/>
              <a:gd name="T57" fmla="*/ 18 h 392"/>
              <a:gd name="T58" fmla="*/ 37 w 397"/>
              <a:gd name="T59" fmla="*/ 27 h 392"/>
              <a:gd name="T60" fmla="*/ 28 w 397"/>
              <a:gd name="T61" fmla="*/ 37 h 392"/>
              <a:gd name="T62" fmla="*/ 18 w 397"/>
              <a:gd name="T63" fmla="*/ 27 h 392"/>
              <a:gd name="T64" fmla="*/ 28 w 397"/>
              <a:gd name="T65" fmla="*/ 18 h 392"/>
              <a:gd name="T66" fmla="*/ 93 w 397"/>
              <a:gd name="T67" fmla="*/ 81 h 392"/>
              <a:gd name="T68" fmla="*/ 369 w 397"/>
              <a:gd name="T69" fmla="*/ 118 h 392"/>
              <a:gd name="T70" fmla="*/ 345 w 397"/>
              <a:gd name="T71" fmla="*/ 239 h 392"/>
              <a:gd name="T72" fmla="*/ 134 w 397"/>
              <a:gd name="T73" fmla="*/ 248 h 392"/>
              <a:gd name="T74" fmla="*/ 93 w 397"/>
              <a:gd name="T75" fmla="*/ 81 h 392"/>
              <a:gd name="T76" fmla="*/ 114 w 397"/>
              <a:gd name="T77" fmla="*/ 322 h 392"/>
              <a:gd name="T78" fmla="*/ 140 w 397"/>
              <a:gd name="T79" fmla="*/ 349 h 392"/>
              <a:gd name="T80" fmla="*/ 114 w 397"/>
              <a:gd name="T81" fmla="*/ 374 h 392"/>
              <a:gd name="T82" fmla="*/ 88 w 397"/>
              <a:gd name="T83" fmla="*/ 349 h 392"/>
              <a:gd name="T84" fmla="*/ 114 w 397"/>
              <a:gd name="T85" fmla="*/ 322 h 392"/>
              <a:gd name="T86" fmla="*/ 324 w 397"/>
              <a:gd name="T87" fmla="*/ 327 h 392"/>
              <a:gd name="T88" fmla="*/ 348 w 397"/>
              <a:gd name="T89" fmla="*/ 351 h 392"/>
              <a:gd name="T90" fmla="*/ 324 w 397"/>
              <a:gd name="T91" fmla="*/ 374 h 392"/>
              <a:gd name="T92" fmla="*/ 302 w 397"/>
              <a:gd name="T93" fmla="*/ 351 h 392"/>
              <a:gd name="T94" fmla="*/ 324 w 397"/>
              <a:gd name="T95" fmla="*/ 32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7" h="392">
                <a:moveTo>
                  <a:pt x="28" y="0"/>
                </a:moveTo>
                <a:cubicBezTo>
                  <a:pt x="13" y="0"/>
                  <a:pt x="0" y="12"/>
                  <a:pt x="0" y="27"/>
                </a:cubicBezTo>
                <a:cubicBezTo>
                  <a:pt x="0" y="42"/>
                  <a:pt x="13" y="55"/>
                  <a:pt x="28" y="55"/>
                </a:cubicBezTo>
                <a:cubicBezTo>
                  <a:pt x="33" y="55"/>
                  <a:pt x="38" y="53"/>
                  <a:pt x="42" y="51"/>
                </a:cubicBezTo>
                <a:lnTo>
                  <a:pt x="64" y="66"/>
                </a:lnTo>
                <a:cubicBezTo>
                  <a:pt x="64" y="67"/>
                  <a:pt x="64" y="68"/>
                  <a:pt x="65" y="69"/>
                </a:cubicBezTo>
                <a:lnTo>
                  <a:pt x="113" y="264"/>
                </a:lnTo>
                <a:cubicBezTo>
                  <a:pt x="116" y="272"/>
                  <a:pt x="120" y="273"/>
                  <a:pt x="132" y="272"/>
                </a:cubicBezTo>
                <a:lnTo>
                  <a:pt x="121" y="305"/>
                </a:lnTo>
                <a:cubicBezTo>
                  <a:pt x="85" y="301"/>
                  <a:pt x="71" y="331"/>
                  <a:pt x="71" y="349"/>
                </a:cubicBezTo>
                <a:cubicBezTo>
                  <a:pt x="71" y="373"/>
                  <a:pt x="90" y="392"/>
                  <a:pt x="114" y="392"/>
                </a:cubicBezTo>
                <a:cubicBezTo>
                  <a:pt x="135" y="392"/>
                  <a:pt x="154" y="377"/>
                  <a:pt x="158" y="356"/>
                </a:cubicBezTo>
                <a:lnTo>
                  <a:pt x="284" y="358"/>
                </a:lnTo>
                <a:cubicBezTo>
                  <a:pt x="288" y="377"/>
                  <a:pt x="304" y="392"/>
                  <a:pt x="324" y="392"/>
                </a:cubicBezTo>
                <a:cubicBezTo>
                  <a:pt x="347" y="392"/>
                  <a:pt x="366" y="374"/>
                  <a:pt x="366" y="351"/>
                </a:cubicBezTo>
                <a:cubicBezTo>
                  <a:pt x="366" y="328"/>
                  <a:pt x="347" y="309"/>
                  <a:pt x="324" y="309"/>
                </a:cubicBezTo>
                <a:cubicBezTo>
                  <a:pt x="305" y="309"/>
                  <a:pt x="290" y="323"/>
                  <a:pt x="285" y="340"/>
                </a:cubicBezTo>
                <a:lnTo>
                  <a:pt x="157" y="339"/>
                </a:lnTo>
                <a:cubicBezTo>
                  <a:pt x="154" y="327"/>
                  <a:pt x="147" y="318"/>
                  <a:pt x="137" y="311"/>
                </a:cubicBezTo>
                <a:lnTo>
                  <a:pt x="151" y="272"/>
                </a:lnTo>
                <a:lnTo>
                  <a:pt x="356" y="263"/>
                </a:lnTo>
                <a:cubicBezTo>
                  <a:pt x="362" y="263"/>
                  <a:pt x="366" y="259"/>
                  <a:pt x="367" y="253"/>
                </a:cubicBezTo>
                <a:lnTo>
                  <a:pt x="395" y="110"/>
                </a:lnTo>
                <a:cubicBezTo>
                  <a:pt x="397" y="103"/>
                  <a:pt x="392" y="96"/>
                  <a:pt x="385" y="95"/>
                </a:cubicBezTo>
                <a:lnTo>
                  <a:pt x="78" y="54"/>
                </a:lnTo>
                <a:lnTo>
                  <a:pt x="54" y="37"/>
                </a:lnTo>
                <a:cubicBezTo>
                  <a:pt x="55" y="34"/>
                  <a:pt x="56" y="31"/>
                  <a:pt x="56" y="27"/>
                </a:cubicBezTo>
                <a:cubicBezTo>
                  <a:pt x="56" y="12"/>
                  <a:pt x="43" y="0"/>
                  <a:pt x="28" y="0"/>
                </a:cubicBezTo>
                <a:close/>
                <a:moveTo>
                  <a:pt x="28" y="18"/>
                </a:moveTo>
                <a:cubicBezTo>
                  <a:pt x="33" y="18"/>
                  <a:pt x="37" y="22"/>
                  <a:pt x="37" y="27"/>
                </a:cubicBezTo>
                <a:cubicBezTo>
                  <a:pt x="37" y="33"/>
                  <a:pt x="33" y="37"/>
                  <a:pt x="28" y="37"/>
                </a:cubicBezTo>
                <a:cubicBezTo>
                  <a:pt x="22" y="37"/>
                  <a:pt x="18" y="33"/>
                  <a:pt x="18" y="27"/>
                </a:cubicBezTo>
                <a:cubicBezTo>
                  <a:pt x="18" y="22"/>
                  <a:pt x="22" y="18"/>
                  <a:pt x="28" y="18"/>
                </a:cubicBezTo>
                <a:close/>
                <a:moveTo>
                  <a:pt x="93" y="81"/>
                </a:moveTo>
                <a:lnTo>
                  <a:pt x="369" y="118"/>
                </a:lnTo>
                <a:lnTo>
                  <a:pt x="345" y="239"/>
                </a:lnTo>
                <a:lnTo>
                  <a:pt x="134" y="248"/>
                </a:lnTo>
                <a:lnTo>
                  <a:pt x="93" y="81"/>
                </a:lnTo>
                <a:close/>
                <a:moveTo>
                  <a:pt x="114" y="322"/>
                </a:moveTo>
                <a:cubicBezTo>
                  <a:pt x="128" y="322"/>
                  <a:pt x="140" y="335"/>
                  <a:pt x="140" y="349"/>
                </a:cubicBezTo>
                <a:cubicBezTo>
                  <a:pt x="140" y="363"/>
                  <a:pt x="128" y="374"/>
                  <a:pt x="114" y="374"/>
                </a:cubicBezTo>
                <a:cubicBezTo>
                  <a:pt x="99" y="374"/>
                  <a:pt x="88" y="363"/>
                  <a:pt x="88" y="349"/>
                </a:cubicBezTo>
                <a:cubicBezTo>
                  <a:pt x="88" y="335"/>
                  <a:pt x="99" y="322"/>
                  <a:pt x="114" y="322"/>
                </a:cubicBezTo>
                <a:close/>
                <a:moveTo>
                  <a:pt x="324" y="327"/>
                </a:moveTo>
                <a:cubicBezTo>
                  <a:pt x="338" y="327"/>
                  <a:pt x="348" y="338"/>
                  <a:pt x="348" y="351"/>
                </a:cubicBezTo>
                <a:cubicBezTo>
                  <a:pt x="348" y="364"/>
                  <a:pt x="338" y="374"/>
                  <a:pt x="324" y="374"/>
                </a:cubicBezTo>
                <a:cubicBezTo>
                  <a:pt x="311" y="374"/>
                  <a:pt x="302" y="364"/>
                  <a:pt x="302" y="351"/>
                </a:cubicBezTo>
                <a:cubicBezTo>
                  <a:pt x="302" y="338"/>
                  <a:pt x="311" y="327"/>
                  <a:pt x="324" y="32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dirty="0">
              <a:solidFill>
                <a:schemeClr val="bg1">
                  <a:lumMod val="50000"/>
                </a:schemeClr>
              </a:solidFill>
              <a:latin typeface="Calibri" pitchFamily="34" charset="0"/>
              <a:cs typeface="Calibri" pitchFamily="34" charset="0"/>
            </a:endParaRPr>
          </a:p>
        </p:txBody>
      </p:sp>
      <p:sp>
        <p:nvSpPr>
          <p:cNvPr id="11" name="文本框 16">
            <a:extLst>
              <a:ext uri="{FF2B5EF4-FFF2-40B4-BE49-F238E27FC236}">
                <a16:creationId xmlns:a16="http://schemas.microsoft.com/office/drawing/2014/main" id="{FA8EDC6B-E4EE-44BA-B527-18A744E19586}"/>
              </a:ext>
            </a:extLst>
          </p:cNvPr>
          <p:cNvSpPr txBox="1"/>
          <p:nvPr/>
        </p:nvSpPr>
        <p:spPr>
          <a:xfrm>
            <a:off x="8797930" y="4527003"/>
            <a:ext cx="1424305" cy="707886"/>
          </a:xfrm>
          <a:prstGeom prst="rect">
            <a:avLst/>
          </a:prstGeom>
          <a:noFill/>
        </p:spPr>
        <p:txBody>
          <a:bodyPr wrap="square" rtlCol="0">
            <a:spAutoFit/>
          </a:bodyPr>
          <a:lstStyle/>
          <a:p>
            <a:r>
              <a:rPr lang="en-US" altLang="zh-CN" sz="2000" b="1" dirty="0">
                <a:solidFill>
                  <a:schemeClr val="bg1"/>
                </a:solidFill>
              </a:rPr>
              <a:t>YOUR TEXT HERE</a:t>
            </a:r>
            <a:endParaRPr lang="zh-CN" altLang="en-US" sz="2000" b="1" dirty="0">
              <a:solidFill>
                <a:schemeClr val="bg1"/>
              </a:solidFill>
            </a:endParaRPr>
          </a:p>
        </p:txBody>
      </p:sp>
      <p:cxnSp>
        <p:nvCxnSpPr>
          <p:cNvPr id="12" name="直接连接符 11">
            <a:extLst>
              <a:ext uri="{FF2B5EF4-FFF2-40B4-BE49-F238E27FC236}">
                <a16:creationId xmlns:a16="http://schemas.microsoft.com/office/drawing/2014/main" id="{393BEB7B-A899-48AA-9FE7-D63B2B128804}"/>
              </a:ext>
            </a:extLst>
          </p:cNvPr>
          <p:cNvCxnSpPr/>
          <p:nvPr/>
        </p:nvCxnSpPr>
        <p:spPr>
          <a:xfrm>
            <a:off x="8449190" y="4181563"/>
            <a:ext cx="177304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090F01F3-8C9E-472B-ADD7-89B77FDA1D60}"/>
              </a:ext>
            </a:extLst>
          </p:cNvPr>
          <p:cNvSpPr/>
          <p:nvPr/>
        </p:nvSpPr>
        <p:spPr>
          <a:xfrm>
            <a:off x="1422889" y="5422228"/>
            <a:ext cx="3187622" cy="646331"/>
          </a:xfrm>
          <a:prstGeom prst="rect">
            <a:avLst/>
          </a:prstGeom>
        </p:spPr>
        <p:txBody>
          <a:bodyPr wrap="square">
            <a:spAutoFit/>
          </a:bodyPr>
          <a:lstStyle/>
          <a:p>
            <a:pPr algn="just"/>
            <a:r>
              <a:rPr lang="en-US" altLang="zh-CN" sz="1200" dirty="0">
                <a:solidFill>
                  <a:schemeClr val="bg1">
                    <a:lumMod val="50000"/>
                  </a:schemeClr>
                </a:solidFill>
              </a:rPr>
              <a:t>Have used other types of visual aid—hand-drawn or mechanically typeset slides, blackboards or whiteboards. </a:t>
            </a:r>
          </a:p>
        </p:txBody>
      </p:sp>
      <p:sp>
        <p:nvSpPr>
          <p:cNvPr id="23" name="PA_文本框 6">
            <a:extLst>
              <a:ext uri="{FF2B5EF4-FFF2-40B4-BE49-F238E27FC236}">
                <a16:creationId xmlns:a16="http://schemas.microsoft.com/office/drawing/2014/main" id="{5F85A599-F981-4C25-8AF3-909E2021B269}"/>
              </a:ext>
            </a:extLst>
          </p:cNvPr>
          <p:cNvSpPr txBox="1"/>
          <p:nvPr>
            <p:custDataLst>
              <p:tags r:id="rId1"/>
            </p:custDataLst>
          </p:nvPr>
        </p:nvSpPr>
        <p:spPr>
          <a:xfrm>
            <a:off x="1191408" y="209420"/>
            <a:ext cx="2750973"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竞品的对比</a:t>
            </a:r>
          </a:p>
        </p:txBody>
      </p:sp>
      <p:sp>
        <p:nvSpPr>
          <p:cNvPr id="24" name="矩形 23">
            <a:extLst>
              <a:ext uri="{FF2B5EF4-FFF2-40B4-BE49-F238E27FC236}">
                <a16:creationId xmlns:a16="http://schemas.microsoft.com/office/drawing/2014/main" id="{4911C421-2C7C-4EEB-8E8B-1C94BFDD1B67}"/>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53A0DC5E-ADF7-48C4-BF1C-0BF4CC4E5875}"/>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8ACDFFEE-ED92-497F-AD43-7D53B44381C7}"/>
              </a:ext>
            </a:extLst>
          </p:cNvPr>
          <p:cNvSpPr/>
          <p:nvPr/>
        </p:nvSpPr>
        <p:spPr>
          <a:xfrm>
            <a:off x="1199696" y="724571"/>
            <a:ext cx="2333716" cy="307777"/>
          </a:xfrm>
          <a:prstGeom prst="rect">
            <a:avLst/>
          </a:prstGeom>
        </p:spPr>
        <p:txBody>
          <a:bodyPr wrap="none">
            <a:spAutoFit/>
          </a:bodyPr>
          <a:lstStyle/>
          <a:p>
            <a:r>
              <a:rPr lang="en-US" altLang="zh-CN" sz="1400" dirty="0">
                <a:solidFill>
                  <a:schemeClr val="tx1">
                    <a:lumMod val="65000"/>
                    <a:lumOff val="35000"/>
                  </a:schemeClr>
                </a:solidFill>
              </a:rPr>
              <a:t>PRODUCT COMPARISON</a:t>
            </a:r>
            <a:endParaRPr lang="zh-CN" altLang="en-US" sz="1400" dirty="0">
              <a:solidFill>
                <a:schemeClr val="tx1">
                  <a:lumMod val="65000"/>
                  <a:lumOff val="35000"/>
                </a:schemeClr>
              </a:solidFill>
            </a:endParaRPr>
          </a:p>
        </p:txBody>
      </p:sp>
      <p:grpSp>
        <p:nvGrpSpPr>
          <p:cNvPr id="27" name="组合 26">
            <a:extLst>
              <a:ext uri="{FF2B5EF4-FFF2-40B4-BE49-F238E27FC236}">
                <a16:creationId xmlns:a16="http://schemas.microsoft.com/office/drawing/2014/main" id="{1339A8E1-031E-4284-BA86-47295E354D68}"/>
              </a:ext>
            </a:extLst>
          </p:cNvPr>
          <p:cNvGrpSpPr/>
          <p:nvPr/>
        </p:nvGrpSpPr>
        <p:grpSpPr>
          <a:xfrm>
            <a:off x="0" y="6489700"/>
            <a:ext cx="12192000" cy="259231"/>
            <a:chOff x="0" y="6489700"/>
            <a:chExt cx="12192000" cy="259231"/>
          </a:xfrm>
        </p:grpSpPr>
        <p:sp>
          <p:nvSpPr>
            <p:cNvPr id="28" name="矩形 27">
              <a:extLst>
                <a:ext uri="{FF2B5EF4-FFF2-40B4-BE49-F238E27FC236}">
                  <a16:creationId xmlns:a16="http://schemas.microsoft.com/office/drawing/2014/main" id="{6A2A1569-64AA-4F05-B993-455640710397}"/>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50" dirty="0">
                  <a:solidFill>
                    <a:srgbClr val="000000">
                      <a:lumMod val="65000"/>
                      <a:lumOff val="35000"/>
                    </a:srgbClr>
                  </a:solidFill>
                </a:rPr>
                <a:t>Part Three</a:t>
              </a:r>
              <a:endParaRPr lang="zh-CN" altLang="en-US" sz="1050" dirty="0">
                <a:solidFill>
                  <a:srgbClr val="000000">
                    <a:lumMod val="65000"/>
                    <a:lumOff val="35000"/>
                  </a:srgbClr>
                </a:solidFill>
              </a:endParaRPr>
            </a:p>
          </p:txBody>
        </p:sp>
        <p:cxnSp>
          <p:nvCxnSpPr>
            <p:cNvPr id="29" name="直接连接符 28">
              <a:extLst>
                <a:ext uri="{FF2B5EF4-FFF2-40B4-BE49-F238E27FC236}">
                  <a16:creationId xmlns:a16="http://schemas.microsoft.com/office/drawing/2014/main" id="{A7B23BF3-C8AF-424B-B9E3-72D249D3D297}"/>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E1C7BB7F-BB22-486C-9B3E-5AEEEB3BD0C2}"/>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076411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par>
                                <p:cTn id="8" presetID="2" presetClass="entr" presetSubtype="9"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250" fill="hold"/>
                                        <p:tgtEl>
                                          <p:spTgt spid="25"/>
                                        </p:tgtEl>
                                        <p:attrNameLst>
                                          <p:attrName>ppt_x</p:attrName>
                                        </p:attrNameLst>
                                      </p:cBhvr>
                                      <p:tavLst>
                                        <p:tav tm="0">
                                          <p:val>
                                            <p:strVal val="0-#ppt_w/2"/>
                                          </p:val>
                                        </p:tav>
                                        <p:tav tm="100000">
                                          <p:val>
                                            <p:strVal val="#ppt_x"/>
                                          </p:val>
                                        </p:tav>
                                      </p:tavLst>
                                    </p:anim>
                                    <p:anim calcmode="lin" valueType="num">
                                      <p:cBhvr additive="base">
                                        <p:cTn id="11" dur="250" fill="hold"/>
                                        <p:tgtEl>
                                          <p:spTgt spid="25"/>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250" fill="hold"/>
                                        <p:tgtEl>
                                          <p:spTgt spid="24"/>
                                        </p:tgtEl>
                                        <p:attrNameLst>
                                          <p:attrName>ppt_x</p:attrName>
                                        </p:attrNameLst>
                                      </p:cBhvr>
                                      <p:tavLst>
                                        <p:tav tm="0">
                                          <p:val>
                                            <p:strVal val="0-#ppt_w/2"/>
                                          </p:val>
                                        </p:tav>
                                        <p:tav tm="100000">
                                          <p:val>
                                            <p:strVal val="#ppt_x"/>
                                          </p:val>
                                        </p:tav>
                                      </p:tavLst>
                                    </p:anim>
                                    <p:anim calcmode="lin" valueType="num">
                                      <p:cBhvr additive="base">
                                        <p:cTn id="15" dur="250" fill="hold"/>
                                        <p:tgtEl>
                                          <p:spTgt spid="24"/>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ppt_x</p:attrName>
                                        </p:attrNameLst>
                                      </p:cBhvr>
                                      <p:tavLst>
                                        <p:tav tm="0">
                                          <p:val>
                                            <p:strVal val="#ppt_x-.2"/>
                                          </p:val>
                                        </p:tav>
                                        <p:tav tm="100000">
                                          <p:val>
                                            <p:strVal val="#ppt_x"/>
                                          </p:val>
                                        </p:tav>
                                      </p:tavLst>
                                    </p:anim>
                                    <p:anim calcmode="lin" valueType="num">
                                      <p:cBhvr>
                                        <p:cTn id="20" dur="5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21" dur="500"/>
                                        <p:tgtEl>
                                          <p:spTgt spid="2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right)">
                                      <p:cBhvr>
                                        <p:cTn id="24" dur="500"/>
                                        <p:tgtEl>
                                          <p:spTgt spid="26"/>
                                        </p:tgtEl>
                                      </p:cBhvr>
                                    </p:animEffect>
                                  </p:childTnLst>
                                </p:cTn>
                              </p:par>
                            </p:childTnLst>
                          </p:cTn>
                        </p:par>
                        <p:par>
                          <p:cTn id="25" fill="hold">
                            <p:stCondLst>
                              <p:cond delay="1000"/>
                            </p:stCondLst>
                            <p:childTnLst>
                              <p:par>
                                <p:cTn id="26" presetID="21" presetClass="entr" presetSubtype="1"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heel(1)">
                                      <p:cBhvr>
                                        <p:cTn id="28" dur="1000"/>
                                        <p:tgtEl>
                                          <p:spTgt spid="9"/>
                                        </p:tgtEl>
                                      </p:cBhvr>
                                    </p:animEffect>
                                  </p:childTnLst>
                                </p:cTn>
                              </p:par>
                            </p:childTnLst>
                          </p:cTn>
                        </p:par>
                        <p:par>
                          <p:cTn id="29" fill="hold">
                            <p:stCondLst>
                              <p:cond delay="2000"/>
                            </p:stCondLst>
                            <p:childTnLst>
                              <p:par>
                                <p:cTn id="30" presetID="2" presetClass="entr" presetSubtype="4"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500"/>
                                        <p:tgtEl>
                                          <p:spTgt spid="5"/>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par>
                          <p:cTn id="42" fill="hold">
                            <p:stCondLst>
                              <p:cond delay="3500"/>
                            </p:stCondLst>
                            <p:childTnLst>
                              <p:par>
                                <p:cTn id="43" presetID="2" presetClass="entr" presetSubtype="4"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childTnLst>
                          </p:cTn>
                        </p:par>
                        <p:par>
                          <p:cTn id="51" fill="hold">
                            <p:stCondLst>
                              <p:cond delay="4500"/>
                            </p:stCondLst>
                            <p:childTnLst>
                              <p:par>
                                <p:cTn id="52" presetID="2" presetClass="entr" presetSubtype="4"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10" presetClass="entr" presetSubtype="0" fill="hold" nodeType="with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fade">
                                      <p:cBhvr>
                                        <p:cTn id="5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animBg="1"/>
      <p:bldGraphic spid="9" grpId="0">
        <p:bldAsOne/>
      </p:bldGraphic>
      <p:bldP spid="21" grpId="0"/>
      <p:bldP spid="23" grpId="0"/>
      <p:bldP spid="24" grpId="0" animBg="1"/>
      <p:bldP spid="25" grpId="0" animBg="1"/>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8E4A20A-454B-4A45-8C4E-61B8F7C62E3A}"/>
              </a:ext>
            </a:extLst>
          </p:cNvPr>
          <p:cNvGraphicFramePr/>
          <p:nvPr>
            <p:extLst>
              <p:ext uri="{D42A27DB-BD31-4B8C-83A1-F6EECF244321}">
                <p14:modId xmlns:p14="http://schemas.microsoft.com/office/powerpoint/2010/main" val="3714574418"/>
              </p:ext>
            </p:extLst>
          </p:nvPr>
        </p:nvGraphicFramePr>
        <p:xfrm>
          <a:off x="766763" y="2043424"/>
          <a:ext cx="5498003" cy="3495661"/>
        </p:xfrm>
        <a:graphic>
          <a:graphicData uri="http://schemas.openxmlformats.org/drawingml/2006/chart">
            <c:chart xmlns:c="http://schemas.openxmlformats.org/drawingml/2006/chart" xmlns:r="http://schemas.openxmlformats.org/officeDocument/2006/relationships" r:id="rId5"/>
          </a:graphicData>
        </a:graphic>
      </p:graphicFrame>
      <p:sp>
        <p:nvSpPr>
          <p:cNvPr id="3" name="Freeform 171">
            <a:extLst>
              <a:ext uri="{FF2B5EF4-FFF2-40B4-BE49-F238E27FC236}">
                <a16:creationId xmlns:a16="http://schemas.microsoft.com/office/drawing/2014/main" id="{D69C50A2-4D9F-4469-B8CC-CA6A9625EE69}"/>
              </a:ext>
            </a:extLst>
          </p:cNvPr>
          <p:cNvSpPr>
            <a:spLocks noEditPoints="1"/>
          </p:cNvSpPr>
          <p:nvPr/>
        </p:nvSpPr>
        <p:spPr bwMode="auto">
          <a:xfrm>
            <a:off x="6598611" y="1672481"/>
            <a:ext cx="488212" cy="418466"/>
          </a:xfrm>
          <a:custGeom>
            <a:avLst/>
            <a:gdLst>
              <a:gd name="T0" fmla="*/ 169 w 169"/>
              <a:gd name="T1" fmla="*/ 40 h 145"/>
              <a:gd name="T2" fmla="*/ 169 w 169"/>
              <a:gd name="T3" fmla="*/ 76 h 145"/>
              <a:gd name="T4" fmla="*/ 0 w 169"/>
              <a:gd name="T5" fmla="*/ 76 h 145"/>
              <a:gd name="T6" fmla="*/ 0 w 169"/>
              <a:gd name="T7" fmla="*/ 40 h 145"/>
              <a:gd name="T8" fmla="*/ 4 w 169"/>
              <a:gd name="T9" fmla="*/ 29 h 145"/>
              <a:gd name="T10" fmla="*/ 15 w 169"/>
              <a:gd name="T11" fmla="*/ 24 h 145"/>
              <a:gd name="T12" fmla="*/ 48 w 169"/>
              <a:gd name="T13" fmla="*/ 24 h 145"/>
              <a:gd name="T14" fmla="*/ 48 w 169"/>
              <a:gd name="T15" fmla="*/ 9 h 145"/>
              <a:gd name="T16" fmla="*/ 51 w 169"/>
              <a:gd name="T17" fmla="*/ 3 h 145"/>
              <a:gd name="T18" fmla="*/ 57 w 169"/>
              <a:gd name="T19" fmla="*/ 0 h 145"/>
              <a:gd name="T20" fmla="*/ 112 w 169"/>
              <a:gd name="T21" fmla="*/ 0 h 145"/>
              <a:gd name="T22" fmla="*/ 118 w 169"/>
              <a:gd name="T23" fmla="*/ 3 h 145"/>
              <a:gd name="T24" fmla="*/ 121 w 169"/>
              <a:gd name="T25" fmla="*/ 9 h 145"/>
              <a:gd name="T26" fmla="*/ 121 w 169"/>
              <a:gd name="T27" fmla="*/ 24 h 145"/>
              <a:gd name="T28" fmla="*/ 154 w 169"/>
              <a:gd name="T29" fmla="*/ 24 h 145"/>
              <a:gd name="T30" fmla="*/ 165 w 169"/>
              <a:gd name="T31" fmla="*/ 29 h 145"/>
              <a:gd name="T32" fmla="*/ 169 w 169"/>
              <a:gd name="T33" fmla="*/ 40 h 145"/>
              <a:gd name="T34" fmla="*/ 169 w 169"/>
              <a:gd name="T35" fmla="*/ 85 h 145"/>
              <a:gd name="T36" fmla="*/ 169 w 169"/>
              <a:gd name="T37" fmla="*/ 130 h 145"/>
              <a:gd name="T38" fmla="*/ 165 w 169"/>
              <a:gd name="T39" fmla="*/ 141 h 145"/>
              <a:gd name="T40" fmla="*/ 154 w 169"/>
              <a:gd name="T41" fmla="*/ 145 h 145"/>
              <a:gd name="T42" fmla="*/ 15 w 169"/>
              <a:gd name="T43" fmla="*/ 145 h 145"/>
              <a:gd name="T44" fmla="*/ 4 w 169"/>
              <a:gd name="T45" fmla="*/ 141 h 145"/>
              <a:gd name="T46" fmla="*/ 0 w 169"/>
              <a:gd name="T47" fmla="*/ 130 h 145"/>
              <a:gd name="T48" fmla="*/ 0 w 169"/>
              <a:gd name="T49" fmla="*/ 85 h 145"/>
              <a:gd name="T50" fmla="*/ 63 w 169"/>
              <a:gd name="T51" fmla="*/ 85 h 145"/>
              <a:gd name="T52" fmla="*/ 63 w 169"/>
              <a:gd name="T53" fmla="*/ 100 h 145"/>
              <a:gd name="T54" fmla="*/ 65 w 169"/>
              <a:gd name="T55" fmla="*/ 104 h 145"/>
              <a:gd name="T56" fmla="*/ 69 w 169"/>
              <a:gd name="T57" fmla="*/ 106 h 145"/>
              <a:gd name="T58" fmla="*/ 100 w 169"/>
              <a:gd name="T59" fmla="*/ 106 h 145"/>
              <a:gd name="T60" fmla="*/ 104 w 169"/>
              <a:gd name="T61" fmla="*/ 104 h 145"/>
              <a:gd name="T62" fmla="*/ 106 w 169"/>
              <a:gd name="T63" fmla="*/ 100 h 145"/>
              <a:gd name="T64" fmla="*/ 106 w 169"/>
              <a:gd name="T65" fmla="*/ 85 h 145"/>
              <a:gd name="T66" fmla="*/ 169 w 169"/>
              <a:gd name="T67" fmla="*/ 85 h 145"/>
              <a:gd name="T68" fmla="*/ 60 w 169"/>
              <a:gd name="T69" fmla="*/ 24 h 145"/>
              <a:gd name="T70" fmla="*/ 109 w 169"/>
              <a:gd name="T71" fmla="*/ 24 h 145"/>
              <a:gd name="T72" fmla="*/ 109 w 169"/>
              <a:gd name="T73" fmla="*/ 12 h 145"/>
              <a:gd name="T74" fmla="*/ 60 w 169"/>
              <a:gd name="T75" fmla="*/ 12 h 145"/>
              <a:gd name="T76" fmla="*/ 60 w 169"/>
              <a:gd name="T77" fmla="*/ 24 h 145"/>
              <a:gd name="T78" fmla="*/ 97 w 169"/>
              <a:gd name="T79" fmla="*/ 85 h 145"/>
              <a:gd name="T80" fmla="*/ 97 w 169"/>
              <a:gd name="T81" fmla="*/ 97 h 145"/>
              <a:gd name="T82" fmla="*/ 72 w 169"/>
              <a:gd name="T83" fmla="*/ 97 h 145"/>
              <a:gd name="T84" fmla="*/ 72 w 169"/>
              <a:gd name="T85" fmla="*/ 85 h 145"/>
              <a:gd name="T86" fmla="*/ 97 w 169"/>
              <a:gd name="T87"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5">
                <a:moveTo>
                  <a:pt x="169" y="40"/>
                </a:moveTo>
                <a:cubicBezTo>
                  <a:pt x="169" y="76"/>
                  <a:pt x="169" y="76"/>
                  <a:pt x="169" y="76"/>
                </a:cubicBezTo>
                <a:cubicBezTo>
                  <a:pt x="0" y="76"/>
                  <a:pt x="0" y="76"/>
                  <a:pt x="0" y="76"/>
                </a:cubicBezTo>
                <a:cubicBezTo>
                  <a:pt x="0" y="40"/>
                  <a:pt x="0" y="40"/>
                  <a:pt x="0" y="40"/>
                </a:cubicBezTo>
                <a:cubicBezTo>
                  <a:pt x="0" y="35"/>
                  <a:pt x="1" y="32"/>
                  <a:pt x="4" y="29"/>
                </a:cubicBezTo>
                <a:cubicBezTo>
                  <a:pt x="7" y="26"/>
                  <a:pt x="11" y="24"/>
                  <a:pt x="15" y="24"/>
                </a:cubicBezTo>
                <a:cubicBezTo>
                  <a:pt x="48" y="24"/>
                  <a:pt x="48" y="24"/>
                  <a:pt x="48" y="24"/>
                </a:cubicBezTo>
                <a:cubicBezTo>
                  <a:pt x="48" y="9"/>
                  <a:pt x="48" y="9"/>
                  <a:pt x="48" y="9"/>
                </a:cubicBezTo>
                <a:cubicBezTo>
                  <a:pt x="48" y="7"/>
                  <a:pt x="49" y="5"/>
                  <a:pt x="51" y="3"/>
                </a:cubicBezTo>
                <a:cubicBezTo>
                  <a:pt x="53" y="1"/>
                  <a:pt x="55" y="0"/>
                  <a:pt x="57" y="0"/>
                </a:cubicBezTo>
                <a:cubicBezTo>
                  <a:pt x="112" y="0"/>
                  <a:pt x="112" y="0"/>
                  <a:pt x="112" y="0"/>
                </a:cubicBezTo>
                <a:cubicBezTo>
                  <a:pt x="114" y="0"/>
                  <a:pt x="116" y="1"/>
                  <a:pt x="118" y="3"/>
                </a:cubicBezTo>
                <a:cubicBezTo>
                  <a:pt x="120" y="5"/>
                  <a:pt x="121" y="7"/>
                  <a:pt x="121" y="9"/>
                </a:cubicBezTo>
                <a:cubicBezTo>
                  <a:pt x="121" y="24"/>
                  <a:pt x="121" y="24"/>
                  <a:pt x="121" y="24"/>
                </a:cubicBezTo>
                <a:cubicBezTo>
                  <a:pt x="154" y="24"/>
                  <a:pt x="154" y="24"/>
                  <a:pt x="154" y="24"/>
                </a:cubicBezTo>
                <a:cubicBezTo>
                  <a:pt x="158" y="24"/>
                  <a:pt x="162" y="26"/>
                  <a:pt x="165" y="29"/>
                </a:cubicBezTo>
                <a:cubicBezTo>
                  <a:pt x="168" y="32"/>
                  <a:pt x="169" y="35"/>
                  <a:pt x="169" y="40"/>
                </a:cubicBezTo>
                <a:close/>
                <a:moveTo>
                  <a:pt x="169" y="85"/>
                </a:moveTo>
                <a:cubicBezTo>
                  <a:pt x="169" y="130"/>
                  <a:pt x="169" y="130"/>
                  <a:pt x="169" y="130"/>
                </a:cubicBezTo>
                <a:cubicBezTo>
                  <a:pt x="169" y="134"/>
                  <a:pt x="168" y="138"/>
                  <a:pt x="165" y="141"/>
                </a:cubicBezTo>
                <a:cubicBezTo>
                  <a:pt x="162" y="144"/>
                  <a:pt x="158" y="145"/>
                  <a:pt x="154" y="145"/>
                </a:cubicBezTo>
                <a:cubicBezTo>
                  <a:pt x="15" y="145"/>
                  <a:pt x="15" y="145"/>
                  <a:pt x="15" y="145"/>
                </a:cubicBezTo>
                <a:cubicBezTo>
                  <a:pt x="11" y="145"/>
                  <a:pt x="7" y="144"/>
                  <a:pt x="4" y="141"/>
                </a:cubicBezTo>
                <a:cubicBezTo>
                  <a:pt x="1" y="138"/>
                  <a:pt x="0" y="134"/>
                  <a:pt x="0" y="130"/>
                </a:cubicBezTo>
                <a:cubicBezTo>
                  <a:pt x="0" y="85"/>
                  <a:pt x="0" y="85"/>
                  <a:pt x="0" y="85"/>
                </a:cubicBezTo>
                <a:cubicBezTo>
                  <a:pt x="63" y="85"/>
                  <a:pt x="63" y="85"/>
                  <a:pt x="63" y="85"/>
                </a:cubicBezTo>
                <a:cubicBezTo>
                  <a:pt x="63" y="100"/>
                  <a:pt x="63" y="100"/>
                  <a:pt x="63" y="100"/>
                </a:cubicBezTo>
                <a:cubicBezTo>
                  <a:pt x="63" y="102"/>
                  <a:pt x="64" y="103"/>
                  <a:pt x="65" y="104"/>
                </a:cubicBezTo>
                <a:cubicBezTo>
                  <a:pt x="66" y="106"/>
                  <a:pt x="68" y="106"/>
                  <a:pt x="69" y="106"/>
                </a:cubicBezTo>
                <a:cubicBezTo>
                  <a:pt x="100" y="106"/>
                  <a:pt x="100" y="106"/>
                  <a:pt x="100" y="106"/>
                </a:cubicBezTo>
                <a:cubicBezTo>
                  <a:pt x="101" y="106"/>
                  <a:pt x="103" y="106"/>
                  <a:pt x="104" y="104"/>
                </a:cubicBezTo>
                <a:cubicBezTo>
                  <a:pt x="105" y="103"/>
                  <a:pt x="106" y="102"/>
                  <a:pt x="106" y="100"/>
                </a:cubicBezTo>
                <a:cubicBezTo>
                  <a:pt x="106" y="85"/>
                  <a:pt x="106" y="85"/>
                  <a:pt x="106" y="85"/>
                </a:cubicBezTo>
                <a:lnTo>
                  <a:pt x="169" y="85"/>
                </a:lnTo>
                <a:close/>
                <a:moveTo>
                  <a:pt x="60" y="24"/>
                </a:moveTo>
                <a:cubicBezTo>
                  <a:pt x="109" y="24"/>
                  <a:pt x="109" y="24"/>
                  <a:pt x="109" y="24"/>
                </a:cubicBezTo>
                <a:cubicBezTo>
                  <a:pt x="109" y="12"/>
                  <a:pt x="109" y="12"/>
                  <a:pt x="109" y="12"/>
                </a:cubicBezTo>
                <a:cubicBezTo>
                  <a:pt x="60" y="12"/>
                  <a:pt x="60" y="12"/>
                  <a:pt x="60" y="12"/>
                </a:cubicBezTo>
                <a:lnTo>
                  <a:pt x="60" y="24"/>
                </a:lnTo>
                <a:close/>
                <a:moveTo>
                  <a:pt x="97" y="85"/>
                </a:moveTo>
                <a:cubicBezTo>
                  <a:pt x="97" y="97"/>
                  <a:pt x="97" y="97"/>
                  <a:pt x="97" y="97"/>
                </a:cubicBezTo>
                <a:cubicBezTo>
                  <a:pt x="72" y="97"/>
                  <a:pt x="72" y="97"/>
                  <a:pt x="72" y="97"/>
                </a:cubicBezTo>
                <a:cubicBezTo>
                  <a:pt x="72" y="85"/>
                  <a:pt x="72" y="85"/>
                  <a:pt x="72" y="85"/>
                </a:cubicBezTo>
                <a:lnTo>
                  <a:pt x="97" y="85"/>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4546A">
                  <a:lumMod val="50000"/>
                </a:srgbClr>
              </a:solidFill>
              <a:effectLst/>
              <a:uLnTx/>
              <a:uFillTx/>
              <a:sym typeface="+mn-lt"/>
            </a:endParaRPr>
          </a:p>
        </p:txBody>
      </p:sp>
      <p:sp>
        <p:nvSpPr>
          <p:cNvPr id="4" name="TextBox 17">
            <a:extLst>
              <a:ext uri="{FF2B5EF4-FFF2-40B4-BE49-F238E27FC236}">
                <a16:creationId xmlns:a16="http://schemas.microsoft.com/office/drawing/2014/main" id="{6533BDC6-2A46-4395-BC32-6A6E21BF5149}"/>
              </a:ext>
            </a:extLst>
          </p:cNvPr>
          <p:cNvSpPr txBox="1"/>
          <p:nvPr/>
        </p:nvSpPr>
        <p:spPr>
          <a:xfrm>
            <a:off x="7213856" y="1683496"/>
            <a:ext cx="1415772" cy="379976"/>
          </a:xfrm>
          <a:prstGeom prst="rect">
            <a:avLst/>
          </a:prstGeom>
          <a:noFill/>
        </p:spPr>
        <p:txBody>
          <a:bodyPr wrap="none" rtlCol="0">
            <a:spAutoFit/>
          </a:bodyPr>
          <a:lstStyle/>
          <a:p>
            <a:pPr>
              <a:lnSpc>
                <a:spcPct val="130000"/>
              </a:lnSpc>
            </a:pPr>
            <a:r>
              <a:rPr lang="zh-CN" altLang="en-US" sz="1600" b="1" dirty="0">
                <a:solidFill>
                  <a:schemeClr val="tx1">
                    <a:lumMod val="65000"/>
                    <a:lumOff val="35000"/>
                  </a:schemeClr>
                </a:solidFill>
                <a:latin typeface="Agency FB" panose="020B0503020202020204" pitchFamily="34" charset="0"/>
                <a:cs typeface="+mn-ea"/>
                <a:sym typeface="+mn-lt"/>
              </a:rPr>
              <a:t>添加预设文本</a:t>
            </a:r>
            <a:endParaRPr lang="en-US" altLang="zh-CN" sz="1600" b="1" dirty="0">
              <a:solidFill>
                <a:schemeClr val="tx1">
                  <a:lumMod val="65000"/>
                  <a:lumOff val="35000"/>
                </a:schemeClr>
              </a:solidFill>
              <a:latin typeface="Agency FB" panose="020B0503020202020204" pitchFamily="34" charset="0"/>
              <a:cs typeface="+mn-ea"/>
              <a:sym typeface="+mn-lt"/>
            </a:endParaRPr>
          </a:p>
        </p:txBody>
      </p:sp>
      <p:sp>
        <p:nvSpPr>
          <p:cNvPr id="5" name="Rectangle 19">
            <a:extLst>
              <a:ext uri="{FF2B5EF4-FFF2-40B4-BE49-F238E27FC236}">
                <a16:creationId xmlns:a16="http://schemas.microsoft.com/office/drawing/2014/main" id="{DB0B7D5D-23E5-40AF-8336-B2A8D79DC24E}"/>
              </a:ext>
            </a:extLst>
          </p:cNvPr>
          <p:cNvSpPr/>
          <p:nvPr/>
        </p:nvSpPr>
        <p:spPr>
          <a:xfrm>
            <a:off x="6505575" y="2118519"/>
            <a:ext cx="4749209" cy="570284"/>
          </a:xfrm>
          <a:prstGeom prst="rect">
            <a:avLst/>
          </a:prstGeom>
        </p:spPr>
        <p:txBody>
          <a:bodyPr wrap="square">
            <a:spAutoFit/>
          </a:bodyPr>
          <a:lstStyle/>
          <a:p>
            <a:pPr algn="just">
              <a:lnSpc>
                <a:spcPct val="150000"/>
              </a:lnSpc>
              <a:defRPr/>
            </a:pPr>
            <a:r>
              <a:rPr lang="en-US" altLang="zh-CN" sz="1000" dirty="0">
                <a:solidFill>
                  <a:schemeClr val="tx1">
                    <a:lumMod val="65000"/>
                    <a:lumOff val="35000"/>
                  </a:schemeClr>
                </a:solidFill>
                <a:latin typeface="+mn-ea"/>
                <a:cs typeface="+mn-ea"/>
                <a:sym typeface="+mn-lt"/>
              </a:rPr>
              <a:t>1.</a:t>
            </a:r>
            <a:r>
              <a:rPr lang="zh-CN" altLang="en-US" sz="1000" dirty="0">
                <a:solidFill>
                  <a:schemeClr val="tx1">
                    <a:lumMod val="65000"/>
                    <a:lumOff val="35000"/>
                  </a:schemeClr>
                </a:solidFill>
                <a:latin typeface="+mn-ea"/>
                <a:cs typeface="+mn-ea"/>
                <a:sym typeface="+mn-lt"/>
              </a:rPr>
              <a:t>单击要填充的形状；</a:t>
            </a:r>
            <a:r>
              <a:rPr lang="en-US" altLang="zh-CN" sz="1000" dirty="0">
                <a:solidFill>
                  <a:schemeClr val="tx1">
                    <a:lumMod val="65000"/>
                    <a:lumOff val="35000"/>
                  </a:schemeClr>
                </a:solidFill>
                <a:latin typeface="+mn-ea"/>
                <a:cs typeface="+mn-ea"/>
                <a:sym typeface="+mn-lt"/>
              </a:rPr>
              <a:t>2.</a:t>
            </a:r>
            <a:r>
              <a:rPr lang="zh-CN" altLang="en-US" sz="1000" dirty="0">
                <a:solidFill>
                  <a:schemeClr val="tx1">
                    <a:lumMod val="65000"/>
                    <a:lumOff val="35000"/>
                  </a:schemeClr>
                </a:solidFill>
                <a:latin typeface="+mn-ea"/>
                <a:cs typeface="+mn-ea"/>
                <a:sym typeface="+mn-lt"/>
              </a:rPr>
              <a:t>在“格式”选项卡上的“形状样式”组中，单击“形状填充”旁边的箭头，然后单击「图片或纹理填充」</a:t>
            </a:r>
            <a:endParaRPr lang="id-ID" altLang="zh-CN" sz="1000" dirty="0">
              <a:solidFill>
                <a:schemeClr val="tx1">
                  <a:lumMod val="65000"/>
                  <a:lumOff val="35000"/>
                </a:schemeClr>
              </a:solidFill>
              <a:latin typeface="+mn-ea"/>
              <a:cs typeface="+mn-ea"/>
              <a:sym typeface="+mn-lt"/>
            </a:endParaRPr>
          </a:p>
        </p:txBody>
      </p:sp>
      <p:sp>
        <p:nvSpPr>
          <p:cNvPr id="6" name="TextBox 20">
            <a:extLst>
              <a:ext uri="{FF2B5EF4-FFF2-40B4-BE49-F238E27FC236}">
                <a16:creationId xmlns:a16="http://schemas.microsoft.com/office/drawing/2014/main" id="{0C495737-024E-4A65-8DF3-B9C2BE3AA6E2}"/>
              </a:ext>
            </a:extLst>
          </p:cNvPr>
          <p:cNvSpPr txBox="1"/>
          <p:nvPr/>
        </p:nvSpPr>
        <p:spPr>
          <a:xfrm>
            <a:off x="7213856" y="4724407"/>
            <a:ext cx="1415772" cy="379976"/>
          </a:xfrm>
          <a:prstGeom prst="rect">
            <a:avLst/>
          </a:prstGeom>
          <a:noFill/>
        </p:spPr>
        <p:txBody>
          <a:bodyPr wrap="none" rtlCol="0">
            <a:spAutoFit/>
          </a:bodyPr>
          <a:lstStyle/>
          <a:p>
            <a:pPr>
              <a:lnSpc>
                <a:spcPct val="130000"/>
              </a:lnSpc>
            </a:pPr>
            <a:r>
              <a:rPr lang="zh-CN" altLang="en-US" sz="1600" b="1" dirty="0">
                <a:solidFill>
                  <a:schemeClr val="tx1">
                    <a:lumMod val="65000"/>
                    <a:lumOff val="35000"/>
                  </a:schemeClr>
                </a:solidFill>
                <a:latin typeface="Agency FB" panose="020B0503020202020204" pitchFamily="34" charset="0"/>
                <a:cs typeface="+mn-ea"/>
                <a:sym typeface="+mn-lt"/>
              </a:rPr>
              <a:t>添加预设文本</a:t>
            </a:r>
            <a:endParaRPr lang="en-US" altLang="zh-CN" sz="1600" b="1" dirty="0">
              <a:solidFill>
                <a:schemeClr val="tx1">
                  <a:lumMod val="65000"/>
                  <a:lumOff val="35000"/>
                </a:schemeClr>
              </a:solidFill>
              <a:latin typeface="Agency FB" panose="020B0503020202020204" pitchFamily="34" charset="0"/>
              <a:cs typeface="+mn-ea"/>
              <a:sym typeface="+mn-lt"/>
            </a:endParaRPr>
          </a:p>
        </p:txBody>
      </p:sp>
      <p:sp>
        <p:nvSpPr>
          <p:cNvPr id="7" name="Rectangle 21">
            <a:extLst>
              <a:ext uri="{FF2B5EF4-FFF2-40B4-BE49-F238E27FC236}">
                <a16:creationId xmlns:a16="http://schemas.microsoft.com/office/drawing/2014/main" id="{BBFCB1AC-647A-41FA-A5AC-12411E2F5211}"/>
              </a:ext>
            </a:extLst>
          </p:cNvPr>
          <p:cNvSpPr/>
          <p:nvPr/>
        </p:nvSpPr>
        <p:spPr>
          <a:xfrm>
            <a:off x="6505575" y="5159430"/>
            <a:ext cx="4749209" cy="570284"/>
          </a:xfrm>
          <a:prstGeom prst="rect">
            <a:avLst/>
          </a:prstGeom>
        </p:spPr>
        <p:txBody>
          <a:bodyPr wrap="square">
            <a:spAutoFit/>
          </a:bodyPr>
          <a:lstStyle/>
          <a:p>
            <a:pPr algn="just">
              <a:lnSpc>
                <a:spcPct val="150000"/>
              </a:lnSpc>
              <a:defRPr/>
            </a:pPr>
            <a:r>
              <a:rPr lang="en-US" altLang="zh-CN" sz="1000" dirty="0">
                <a:solidFill>
                  <a:schemeClr val="tx1">
                    <a:lumMod val="65000"/>
                    <a:lumOff val="35000"/>
                  </a:schemeClr>
                </a:solidFill>
                <a:latin typeface="+mn-ea"/>
                <a:cs typeface="+mn-ea"/>
                <a:sym typeface="+mn-lt"/>
              </a:rPr>
              <a:t>1.</a:t>
            </a:r>
            <a:r>
              <a:rPr lang="zh-CN" altLang="en-US" sz="1000" dirty="0">
                <a:solidFill>
                  <a:schemeClr val="tx1">
                    <a:lumMod val="65000"/>
                    <a:lumOff val="35000"/>
                  </a:schemeClr>
                </a:solidFill>
                <a:latin typeface="+mn-ea"/>
                <a:cs typeface="+mn-ea"/>
                <a:sym typeface="+mn-lt"/>
              </a:rPr>
              <a:t>单击要填充的形状；</a:t>
            </a:r>
            <a:r>
              <a:rPr lang="en-US" altLang="zh-CN" sz="1000" dirty="0">
                <a:solidFill>
                  <a:schemeClr val="tx1">
                    <a:lumMod val="65000"/>
                    <a:lumOff val="35000"/>
                  </a:schemeClr>
                </a:solidFill>
                <a:latin typeface="+mn-ea"/>
                <a:cs typeface="+mn-ea"/>
                <a:sym typeface="+mn-lt"/>
              </a:rPr>
              <a:t>2.</a:t>
            </a:r>
            <a:r>
              <a:rPr lang="zh-CN" altLang="en-US" sz="1000" dirty="0">
                <a:solidFill>
                  <a:schemeClr val="tx1">
                    <a:lumMod val="65000"/>
                    <a:lumOff val="35000"/>
                  </a:schemeClr>
                </a:solidFill>
                <a:latin typeface="+mn-ea"/>
                <a:cs typeface="+mn-ea"/>
                <a:sym typeface="+mn-lt"/>
              </a:rPr>
              <a:t>在“格式”选项卡上的“形状样式”组中，单击“形状填充”旁边的箭头，然后单击「图片或纹理填充」</a:t>
            </a:r>
            <a:endParaRPr lang="id-ID" altLang="zh-CN" sz="1000" dirty="0">
              <a:solidFill>
                <a:schemeClr val="tx1">
                  <a:lumMod val="65000"/>
                  <a:lumOff val="35000"/>
                </a:schemeClr>
              </a:solidFill>
              <a:latin typeface="+mn-ea"/>
              <a:cs typeface="+mn-ea"/>
              <a:sym typeface="+mn-lt"/>
            </a:endParaRPr>
          </a:p>
        </p:txBody>
      </p:sp>
      <p:sp>
        <p:nvSpPr>
          <p:cNvPr id="8" name="TextBox 22">
            <a:extLst>
              <a:ext uri="{FF2B5EF4-FFF2-40B4-BE49-F238E27FC236}">
                <a16:creationId xmlns:a16="http://schemas.microsoft.com/office/drawing/2014/main" id="{0D1E7E76-1CD7-4E7A-A392-2BA2599BE2CD}"/>
              </a:ext>
            </a:extLst>
          </p:cNvPr>
          <p:cNvSpPr txBox="1"/>
          <p:nvPr/>
        </p:nvSpPr>
        <p:spPr>
          <a:xfrm>
            <a:off x="7213856" y="3203951"/>
            <a:ext cx="1415772" cy="379976"/>
          </a:xfrm>
          <a:prstGeom prst="rect">
            <a:avLst/>
          </a:prstGeom>
          <a:noFill/>
        </p:spPr>
        <p:txBody>
          <a:bodyPr wrap="none" rtlCol="0">
            <a:spAutoFit/>
          </a:bodyPr>
          <a:lstStyle/>
          <a:p>
            <a:pPr>
              <a:lnSpc>
                <a:spcPct val="130000"/>
              </a:lnSpc>
            </a:pPr>
            <a:r>
              <a:rPr lang="zh-CN" altLang="en-US" sz="1600" b="1" dirty="0">
                <a:solidFill>
                  <a:schemeClr val="tx1">
                    <a:lumMod val="65000"/>
                    <a:lumOff val="35000"/>
                  </a:schemeClr>
                </a:solidFill>
                <a:latin typeface="Agency FB" panose="020B0503020202020204" pitchFamily="34" charset="0"/>
                <a:cs typeface="+mn-ea"/>
                <a:sym typeface="+mn-lt"/>
              </a:rPr>
              <a:t>添加预设文本</a:t>
            </a:r>
            <a:endParaRPr lang="en-US" altLang="zh-CN" sz="1600" b="1" dirty="0">
              <a:solidFill>
                <a:schemeClr val="tx1">
                  <a:lumMod val="65000"/>
                  <a:lumOff val="35000"/>
                </a:schemeClr>
              </a:solidFill>
              <a:latin typeface="Agency FB" panose="020B0503020202020204" pitchFamily="34" charset="0"/>
              <a:cs typeface="+mn-ea"/>
              <a:sym typeface="+mn-lt"/>
            </a:endParaRPr>
          </a:p>
        </p:txBody>
      </p:sp>
      <p:sp>
        <p:nvSpPr>
          <p:cNvPr id="9" name="Rectangle 24">
            <a:extLst>
              <a:ext uri="{FF2B5EF4-FFF2-40B4-BE49-F238E27FC236}">
                <a16:creationId xmlns:a16="http://schemas.microsoft.com/office/drawing/2014/main" id="{56FFAF38-0777-463C-93C6-2637375B0DC0}"/>
              </a:ext>
            </a:extLst>
          </p:cNvPr>
          <p:cNvSpPr/>
          <p:nvPr/>
        </p:nvSpPr>
        <p:spPr>
          <a:xfrm>
            <a:off x="6505575" y="3638974"/>
            <a:ext cx="4749209" cy="570284"/>
          </a:xfrm>
          <a:prstGeom prst="rect">
            <a:avLst/>
          </a:prstGeom>
        </p:spPr>
        <p:txBody>
          <a:bodyPr wrap="square">
            <a:spAutoFit/>
          </a:bodyPr>
          <a:lstStyle/>
          <a:p>
            <a:pPr algn="just">
              <a:lnSpc>
                <a:spcPct val="150000"/>
              </a:lnSpc>
              <a:defRPr/>
            </a:pPr>
            <a:r>
              <a:rPr lang="en-US" altLang="zh-CN" sz="1000" dirty="0">
                <a:solidFill>
                  <a:schemeClr val="tx1">
                    <a:lumMod val="65000"/>
                    <a:lumOff val="35000"/>
                  </a:schemeClr>
                </a:solidFill>
                <a:latin typeface="+mn-ea"/>
                <a:cs typeface="+mn-ea"/>
                <a:sym typeface="+mn-lt"/>
              </a:rPr>
              <a:t>1.</a:t>
            </a:r>
            <a:r>
              <a:rPr lang="zh-CN" altLang="en-US" sz="1000" dirty="0">
                <a:solidFill>
                  <a:schemeClr val="tx1">
                    <a:lumMod val="65000"/>
                    <a:lumOff val="35000"/>
                  </a:schemeClr>
                </a:solidFill>
                <a:latin typeface="+mn-ea"/>
                <a:cs typeface="+mn-ea"/>
                <a:sym typeface="+mn-lt"/>
              </a:rPr>
              <a:t>单击要填充的形状；</a:t>
            </a:r>
            <a:r>
              <a:rPr lang="en-US" altLang="zh-CN" sz="1000" dirty="0">
                <a:solidFill>
                  <a:schemeClr val="tx1">
                    <a:lumMod val="65000"/>
                    <a:lumOff val="35000"/>
                  </a:schemeClr>
                </a:solidFill>
                <a:latin typeface="+mn-ea"/>
                <a:cs typeface="+mn-ea"/>
                <a:sym typeface="+mn-lt"/>
              </a:rPr>
              <a:t>2.</a:t>
            </a:r>
            <a:r>
              <a:rPr lang="zh-CN" altLang="en-US" sz="1000" dirty="0">
                <a:solidFill>
                  <a:schemeClr val="tx1">
                    <a:lumMod val="65000"/>
                    <a:lumOff val="35000"/>
                  </a:schemeClr>
                </a:solidFill>
                <a:latin typeface="+mn-ea"/>
                <a:cs typeface="+mn-ea"/>
                <a:sym typeface="+mn-lt"/>
              </a:rPr>
              <a:t>在“格式”选项卡上的“形状样式”组中，单击“形状填充”旁边的箭头，然后单击「图片或纹理填充」</a:t>
            </a:r>
            <a:endParaRPr lang="id-ID" altLang="zh-CN" sz="1000" dirty="0">
              <a:solidFill>
                <a:schemeClr val="tx1">
                  <a:lumMod val="65000"/>
                  <a:lumOff val="35000"/>
                </a:schemeClr>
              </a:solidFill>
              <a:latin typeface="+mn-ea"/>
              <a:cs typeface="+mn-ea"/>
              <a:sym typeface="+mn-lt"/>
            </a:endParaRPr>
          </a:p>
        </p:txBody>
      </p:sp>
      <p:sp>
        <p:nvSpPr>
          <p:cNvPr id="10" name="Freeform 173">
            <a:extLst>
              <a:ext uri="{FF2B5EF4-FFF2-40B4-BE49-F238E27FC236}">
                <a16:creationId xmlns:a16="http://schemas.microsoft.com/office/drawing/2014/main" id="{EE41A962-BDF0-471C-9551-2A3C678ED9EA}"/>
              </a:ext>
            </a:extLst>
          </p:cNvPr>
          <p:cNvSpPr>
            <a:spLocks noEditPoints="1"/>
          </p:cNvSpPr>
          <p:nvPr/>
        </p:nvSpPr>
        <p:spPr bwMode="auto">
          <a:xfrm>
            <a:off x="6618671" y="3226393"/>
            <a:ext cx="448091" cy="418466"/>
          </a:xfrm>
          <a:custGeom>
            <a:avLst/>
            <a:gdLst>
              <a:gd name="T0" fmla="*/ 31 w 182"/>
              <a:gd name="T1" fmla="*/ 97 h 170"/>
              <a:gd name="T2" fmla="*/ 5 w 182"/>
              <a:gd name="T3" fmla="*/ 93 h 170"/>
              <a:gd name="T4" fmla="*/ 12 w 182"/>
              <a:gd name="T5" fmla="*/ 49 h 170"/>
              <a:gd name="T6" fmla="*/ 25 w 182"/>
              <a:gd name="T7" fmla="*/ 55 h 170"/>
              <a:gd name="T8" fmla="*/ 49 w 182"/>
              <a:gd name="T9" fmla="*/ 54 h 170"/>
              <a:gd name="T10" fmla="*/ 56 w 182"/>
              <a:gd name="T11" fmla="*/ 85 h 170"/>
              <a:gd name="T12" fmla="*/ 61 w 182"/>
              <a:gd name="T13" fmla="*/ 24 h 170"/>
              <a:gd name="T14" fmla="*/ 36 w 182"/>
              <a:gd name="T15" fmla="*/ 49 h 170"/>
              <a:gd name="T16" fmla="*/ 12 w 182"/>
              <a:gd name="T17" fmla="*/ 24 h 170"/>
              <a:gd name="T18" fmla="*/ 36 w 182"/>
              <a:gd name="T19" fmla="*/ 0 h 170"/>
              <a:gd name="T20" fmla="*/ 157 w 182"/>
              <a:gd name="T21" fmla="*/ 145 h 170"/>
              <a:gd name="T22" fmla="*/ 132 w 182"/>
              <a:gd name="T23" fmla="*/ 170 h 170"/>
              <a:gd name="T24" fmla="*/ 31 w 182"/>
              <a:gd name="T25" fmla="*/ 163 h 170"/>
              <a:gd name="T26" fmla="*/ 25 w 182"/>
              <a:gd name="T27" fmla="*/ 135 h 170"/>
              <a:gd name="T28" fmla="*/ 28 w 182"/>
              <a:gd name="T29" fmla="*/ 115 h 170"/>
              <a:gd name="T30" fmla="*/ 38 w 182"/>
              <a:gd name="T31" fmla="*/ 98 h 170"/>
              <a:gd name="T32" fmla="*/ 57 w 182"/>
              <a:gd name="T33" fmla="*/ 91 h 170"/>
              <a:gd name="T34" fmla="*/ 68 w 182"/>
              <a:gd name="T35" fmla="*/ 98 h 170"/>
              <a:gd name="T36" fmla="*/ 91 w 182"/>
              <a:gd name="T37" fmla="*/ 104 h 170"/>
              <a:gd name="T38" fmla="*/ 114 w 182"/>
              <a:gd name="T39" fmla="*/ 98 h 170"/>
              <a:gd name="T40" fmla="*/ 125 w 182"/>
              <a:gd name="T41" fmla="*/ 91 h 170"/>
              <a:gd name="T42" fmla="*/ 143 w 182"/>
              <a:gd name="T43" fmla="*/ 98 h 170"/>
              <a:gd name="T44" fmla="*/ 153 w 182"/>
              <a:gd name="T45" fmla="*/ 115 h 170"/>
              <a:gd name="T46" fmla="*/ 157 w 182"/>
              <a:gd name="T47" fmla="*/ 135 h 170"/>
              <a:gd name="T48" fmla="*/ 116 w 182"/>
              <a:gd name="T49" fmla="*/ 35 h 170"/>
              <a:gd name="T50" fmla="*/ 116 w 182"/>
              <a:gd name="T51" fmla="*/ 86 h 170"/>
              <a:gd name="T52" fmla="*/ 65 w 182"/>
              <a:gd name="T53" fmla="*/ 86 h 170"/>
              <a:gd name="T54" fmla="*/ 65 w 182"/>
              <a:gd name="T55" fmla="*/ 35 h 170"/>
              <a:gd name="T56" fmla="*/ 116 w 182"/>
              <a:gd name="T57" fmla="*/ 35 h 170"/>
              <a:gd name="T58" fmla="*/ 169 w 182"/>
              <a:gd name="T59" fmla="*/ 24 h 170"/>
              <a:gd name="T60" fmla="*/ 145 w 182"/>
              <a:gd name="T61" fmla="*/ 49 h 170"/>
              <a:gd name="T62" fmla="*/ 121 w 182"/>
              <a:gd name="T63" fmla="*/ 24 h 170"/>
              <a:gd name="T64" fmla="*/ 145 w 182"/>
              <a:gd name="T65" fmla="*/ 0 h 170"/>
              <a:gd name="T66" fmla="*/ 182 w 182"/>
              <a:gd name="T67" fmla="*/ 82 h 170"/>
              <a:gd name="T68" fmla="*/ 163 w 182"/>
              <a:gd name="T69" fmla="*/ 97 h 170"/>
              <a:gd name="T70" fmla="*/ 125 w 182"/>
              <a:gd name="T71" fmla="*/ 85 h 170"/>
              <a:gd name="T72" fmla="*/ 133 w 182"/>
              <a:gd name="T73" fmla="*/ 54 h 170"/>
              <a:gd name="T74" fmla="*/ 156 w 182"/>
              <a:gd name="T75" fmla="*/ 55 h 170"/>
              <a:gd name="T76" fmla="*/ 170 w 182"/>
              <a:gd name="T77" fmla="*/ 4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70">
                <a:moveTo>
                  <a:pt x="56" y="85"/>
                </a:moveTo>
                <a:cubicBezTo>
                  <a:pt x="46" y="85"/>
                  <a:pt x="37" y="89"/>
                  <a:pt x="31" y="97"/>
                </a:cubicBezTo>
                <a:cubicBezTo>
                  <a:pt x="18" y="97"/>
                  <a:pt x="18" y="97"/>
                  <a:pt x="18" y="97"/>
                </a:cubicBezTo>
                <a:cubicBezTo>
                  <a:pt x="13" y="97"/>
                  <a:pt x="9" y="96"/>
                  <a:pt x="5" y="93"/>
                </a:cubicBezTo>
                <a:cubicBezTo>
                  <a:pt x="2" y="91"/>
                  <a:pt x="0" y="87"/>
                  <a:pt x="0" y="82"/>
                </a:cubicBezTo>
                <a:cubicBezTo>
                  <a:pt x="0" y="60"/>
                  <a:pt x="4" y="49"/>
                  <a:pt x="12" y="49"/>
                </a:cubicBezTo>
                <a:cubicBezTo>
                  <a:pt x="12" y="49"/>
                  <a:pt x="13" y="49"/>
                  <a:pt x="16" y="51"/>
                </a:cubicBezTo>
                <a:cubicBezTo>
                  <a:pt x="18" y="52"/>
                  <a:pt x="21" y="53"/>
                  <a:pt x="25" y="55"/>
                </a:cubicBezTo>
                <a:cubicBezTo>
                  <a:pt x="29" y="56"/>
                  <a:pt x="33" y="57"/>
                  <a:pt x="36" y="57"/>
                </a:cubicBezTo>
                <a:cubicBezTo>
                  <a:pt x="41" y="57"/>
                  <a:pt x="45" y="56"/>
                  <a:pt x="49" y="54"/>
                </a:cubicBezTo>
                <a:cubicBezTo>
                  <a:pt x="49" y="57"/>
                  <a:pt x="48" y="59"/>
                  <a:pt x="48" y="61"/>
                </a:cubicBezTo>
                <a:cubicBezTo>
                  <a:pt x="48" y="69"/>
                  <a:pt x="51" y="78"/>
                  <a:pt x="56" y="85"/>
                </a:cubicBezTo>
                <a:close/>
                <a:moveTo>
                  <a:pt x="53" y="7"/>
                </a:moveTo>
                <a:cubicBezTo>
                  <a:pt x="58" y="12"/>
                  <a:pt x="61" y="18"/>
                  <a:pt x="61" y="24"/>
                </a:cubicBezTo>
                <a:cubicBezTo>
                  <a:pt x="61" y="31"/>
                  <a:pt x="58" y="37"/>
                  <a:pt x="53" y="42"/>
                </a:cubicBezTo>
                <a:cubicBezTo>
                  <a:pt x="49" y="46"/>
                  <a:pt x="43" y="49"/>
                  <a:pt x="36" y="49"/>
                </a:cubicBezTo>
                <a:cubicBezTo>
                  <a:pt x="30" y="49"/>
                  <a:pt x="24" y="46"/>
                  <a:pt x="19" y="42"/>
                </a:cubicBezTo>
                <a:cubicBezTo>
                  <a:pt x="14" y="37"/>
                  <a:pt x="12" y="31"/>
                  <a:pt x="12" y="24"/>
                </a:cubicBezTo>
                <a:cubicBezTo>
                  <a:pt x="12" y="18"/>
                  <a:pt x="14" y="12"/>
                  <a:pt x="19" y="7"/>
                </a:cubicBezTo>
                <a:cubicBezTo>
                  <a:pt x="24" y="3"/>
                  <a:pt x="30" y="0"/>
                  <a:pt x="36" y="0"/>
                </a:cubicBezTo>
                <a:cubicBezTo>
                  <a:pt x="43" y="0"/>
                  <a:pt x="49" y="3"/>
                  <a:pt x="53" y="7"/>
                </a:cubicBezTo>
                <a:close/>
                <a:moveTo>
                  <a:pt x="157" y="145"/>
                </a:moveTo>
                <a:cubicBezTo>
                  <a:pt x="157" y="153"/>
                  <a:pt x="155" y="159"/>
                  <a:pt x="150" y="163"/>
                </a:cubicBezTo>
                <a:cubicBezTo>
                  <a:pt x="146" y="167"/>
                  <a:pt x="140" y="170"/>
                  <a:pt x="132" y="170"/>
                </a:cubicBezTo>
                <a:cubicBezTo>
                  <a:pt x="49" y="170"/>
                  <a:pt x="49" y="170"/>
                  <a:pt x="49" y="170"/>
                </a:cubicBezTo>
                <a:cubicBezTo>
                  <a:pt x="42" y="170"/>
                  <a:pt x="36" y="167"/>
                  <a:pt x="31" y="163"/>
                </a:cubicBezTo>
                <a:cubicBezTo>
                  <a:pt x="26" y="159"/>
                  <a:pt x="24" y="153"/>
                  <a:pt x="24" y="145"/>
                </a:cubicBezTo>
                <a:cubicBezTo>
                  <a:pt x="24" y="142"/>
                  <a:pt x="24" y="139"/>
                  <a:pt x="25" y="135"/>
                </a:cubicBezTo>
                <a:cubicBezTo>
                  <a:pt x="25" y="132"/>
                  <a:pt x="25" y="129"/>
                  <a:pt x="26" y="125"/>
                </a:cubicBezTo>
                <a:cubicBezTo>
                  <a:pt x="27" y="121"/>
                  <a:pt x="27" y="118"/>
                  <a:pt x="28" y="115"/>
                </a:cubicBezTo>
                <a:cubicBezTo>
                  <a:pt x="29" y="112"/>
                  <a:pt x="31" y="109"/>
                  <a:pt x="32" y="106"/>
                </a:cubicBezTo>
                <a:cubicBezTo>
                  <a:pt x="34" y="103"/>
                  <a:pt x="36" y="100"/>
                  <a:pt x="38" y="98"/>
                </a:cubicBezTo>
                <a:cubicBezTo>
                  <a:pt x="40" y="96"/>
                  <a:pt x="43" y="94"/>
                  <a:pt x="46" y="93"/>
                </a:cubicBezTo>
                <a:cubicBezTo>
                  <a:pt x="50" y="92"/>
                  <a:pt x="53" y="91"/>
                  <a:pt x="57" y="91"/>
                </a:cubicBezTo>
                <a:cubicBezTo>
                  <a:pt x="58" y="91"/>
                  <a:pt x="59" y="92"/>
                  <a:pt x="61" y="93"/>
                </a:cubicBezTo>
                <a:cubicBezTo>
                  <a:pt x="63" y="94"/>
                  <a:pt x="65" y="96"/>
                  <a:pt x="68" y="98"/>
                </a:cubicBezTo>
                <a:cubicBezTo>
                  <a:pt x="70" y="99"/>
                  <a:pt x="74" y="101"/>
                  <a:pt x="78" y="102"/>
                </a:cubicBezTo>
                <a:cubicBezTo>
                  <a:pt x="82" y="103"/>
                  <a:pt x="86" y="104"/>
                  <a:pt x="91" y="104"/>
                </a:cubicBezTo>
                <a:cubicBezTo>
                  <a:pt x="95" y="104"/>
                  <a:pt x="99" y="103"/>
                  <a:pt x="104" y="102"/>
                </a:cubicBezTo>
                <a:cubicBezTo>
                  <a:pt x="108" y="101"/>
                  <a:pt x="111" y="99"/>
                  <a:pt x="114" y="98"/>
                </a:cubicBezTo>
                <a:cubicBezTo>
                  <a:pt x="116" y="96"/>
                  <a:pt x="118" y="94"/>
                  <a:pt x="121" y="93"/>
                </a:cubicBezTo>
                <a:cubicBezTo>
                  <a:pt x="123" y="92"/>
                  <a:pt x="124" y="91"/>
                  <a:pt x="125" y="91"/>
                </a:cubicBezTo>
                <a:cubicBezTo>
                  <a:pt x="128" y="91"/>
                  <a:pt x="132" y="92"/>
                  <a:pt x="135" y="93"/>
                </a:cubicBezTo>
                <a:cubicBezTo>
                  <a:pt x="138" y="94"/>
                  <a:pt x="141" y="96"/>
                  <a:pt x="143" y="98"/>
                </a:cubicBezTo>
                <a:cubicBezTo>
                  <a:pt x="145" y="100"/>
                  <a:pt x="147" y="103"/>
                  <a:pt x="149" y="106"/>
                </a:cubicBezTo>
                <a:cubicBezTo>
                  <a:pt x="151" y="109"/>
                  <a:pt x="152" y="112"/>
                  <a:pt x="153" y="115"/>
                </a:cubicBezTo>
                <a:cubicBezTo>
                  <a:pt x="154" y="118"/>
                  <a:pt x="155" y="121"/>
                  <a:pt x="156" y="125"/>
                </a:cubicBezTo>
                <a:cubicBezTo>
                  <a:pt x="156" y="129"/>
                  <a:pt x="157" y="132"/>
                  <a:pt x="157" y="135"/>
                </a:cubicBezTo>
                <a:cubicBezTo>
                  <a:pt x="157" y="139"/>
                  <a:pt x="157" y="142"/>
                  <a:pt x="157" y="145"/>
                </a:cubicBezTo>
                <a:close/>
                <a:moveTo>
                  <a:pt x="116" y="35"/>
                </a:moveTo>
                <a:cubicBezTo>
                  <a:pt x="124" y="42"/>
                  <a:pt x="127" y="51"/>
                  <a:pt x="127" y="61"/>
                </a:cubicBezTo>
                <a:cubicBezTo>
                  <a:pt x="127" y="71"/>
                  <a:pt x="124" y="79"/>
                  <a:pt x="116" y="86"/>
                </a:cubicBezTo>
                <a:cubicBezTo>
                  <a:pt x="109" y="93"/>
                  <a:pt x="101" y="97"/>
                  <a:pt x="91" y="97"/>
                </a:cubicBezTo>
                <a:cubicBezTo>
                  <a:pt x="81" y="97"/>
                  <a:pt x="72" y="93"/>
                  <a:pt x="65" y="86"/>
                </a:cubicBezTo>
                <a:cubicBezTo>
                  <a:pt x="58" y="79"/>
                  <a:pt x="54" y="71"/>
                  <a:pt x="54" y="61"/>
                </a:cubicBezTo>
                <a:cubicBezTo>
                  <a:pt x="54" y="51"/>
                  <a:pt x="58" y="42"/>
                  <a:pt x="65" y="35"/>
                </a:cubicBezTo>
                <a:cubicBezTo>
                  <a:pt x="72" y="28"/>
                  <a:pt x="81" y="24"/>
                  <a:pt x="91" y="24"/>
                </a:cubicBezTo>
                <a:cubicBezTo>
                  <a:pt x="101" y="24"/>
                  <a:pt x="109" y="28"/>
                  <a:pt x="116" y="35"/>
                </a:cubicBezTo>
                <a:close/>
                <a:moveTo>
                  <a:pt x="162" y="7"/>
                </a:moveTo>
                <a:cubicBezTo>
                  <a:pt x="167" y="12"/>
                  <a:pt x="169" y="18"/>
                  <a:pt x="169" y="24"/>
                </a:cubicBezTo>
                <a:cubicBezTo>
                  <a:pt x="169" y="31"/>
                  <a:pt x="167" y="37"/>
                  <a:pt x="162" y="42"/>
                </a:cubicBezTo>
                <a:cubicBezTo>
                  <a:pt x="158" y="46"/>
                  <a:pt x="152" y="49"/>
                  <a:pt x="145" y="49"/>
                </a:cubicBezTo>
                <a:cubicBezTo>
                  <a:pt x="139" y="49"/>
                  <a:pt x="133" y="46"/>
                  <a:pt x="128" y="42"/>
                </a:cubicBezTo>
                <a:cubicBezTo>
                  <a:pt x="123" y="37"/>
                  <a:pt x="121" y="31"/>
                  <a:pt x="121" y="24"/>
                </a:cubicBezTo>
                <a:cubicBezTo>
                  <a:pt x="121" y="18"/>
                  <a:pt x="123" y="12"/>
                  <a:pt x="128" y="7"/>
                </a:cubicBezTo>
                <a:cubicBezTo>
                  <a:pt x="133" y="3"/>
                  <a:pt x="139" y="0"/>
                  <a:pt x="145" y="0"/>
                </a:cubicBezTo>
                <a:cubicBezTo>
                  <a:pt x="152" y="0"/>
                  <a:pt x="158" y="3"/>
                  <a:pt x="162" y="7"/>
                </a:cubicBezTo>
                <a:close/>
                <a:moveTo>
                  <a:pt x="182" y="82"/>
                </a:moveTo>
                <a:cubicBezTo>
                  <a:pt x="182" y="87"/>
                  <a:pt x="180" y="91"/>
                  <a:pt x="176" y="93"/>
                </a:cubicBezTo>
                <a:cubicBezTo>
                  <a:pt x="173" y="96"/>
                  <a:pt x="168" y="97"/>
                  <a:pt x="163" y="97"/>
                </a:cubicBezTo>
                <a:cubicBezTo>
                  <a:pt x="151" y="97"/>
                  <a:pt x="151" y="97"/>
                  <a:pt x="151" y="97"/>
                </a:cubicBezTo>
                <a:cubicBezTo>
                  <a:pt x="144" y="89"/>
                  <a:pt x="136" y="85"/>
                  <a:pt x="125" y="85"/>
                </a:cubicBezTo>
                <a:cubicBezTo>
                  <a:pt x="131" y="78"/>
                  <a:pt x="133" y="69"/>
                  <a:pt x="133" y="61"/>
                </a:cubicBezTo>
                <a:cubicBezTo>
                  <a:pt x="133" y="59"/>
                  <a:pt x="133" y="57"/>
                  <a:pt x="133" y="54"/>
                </a:cubicBezTo>
                <a:cubicBezTo>
                  <a:pt x="137" y="56"/>
                  <a:pt x="141" y="57"/>
                  <a:pt x="145" y="57"/>
                </a:cubicBezTo>
                <a:cubicBezTo>
                  <a:pt x="149" y="57"/>
                  <a:pt x="153" y="56"/>
                  <a:pt x="156" y="55"/>
                </a:cubicBezTo>
                <a:cubicBezTo>
                  <a:pt x="160" y="53"/>
                  <a:pt x="163" y="52"/>
                  <a:pt x="166" y="51"/>
                </a:cubicBezTo>
                <a:cubicBezTo>
                  <a:pt x="168" y="49"/>
                  <a:pt x="169" y="49"/>
                  <a:pt x="170" y="49"/>
                </a:cubicBezTo>
                <a:cubicBezTo>
                  <a:pt x="178" y="49"/>
                  <a:pt x="182" y="60"/>
                  <a:pt x="182" y="82"/>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sym typeface="+mn-lt"/>
            </a:endParaRPr>
          </a:p>
        </p:txBody>
      </p:sp>
      <p:sp>
        <p:nvSpPr>
          <p:cNvPr id="11" name="Freeform 130">
            <a:extLst>
              <a:ext uri="{FF2B5EF4-FFF2-40B4-BE49-F238E27FC236}">
                <a16:creationId xmlns:a16="http://schemas.microsoft.com/office/drawing/2014/main" id="{5BAEF1EF-45D9-44C4-9C3C-DF7452816931}"/>
              </a:ext>
            </a:extLst>
          </p:cNvPr>
          <p:cNvSpPr>
            <a:spLocks noEditPoints="1"/>
          </p:cNvSpPr>
          <p:nvPr/>
        </p:nvSpPr>
        <p:spPr bwMode="auto">
          <a:xfrm>
            <a:off x="6618671" y="4746849"/>
            <a:ext cx="456508" cy="418466"/>
          </a:xfrm>
          <a:custGeom>
            <a:avLst/>
            <a:gdLst>
              <a:gd name="T0" fmla="*/ 120 w 181"/>
              <a:gd name="T1" fmla="*/ 94 h 166"/>
              <a:gd name="T2" fmla="*/ 101 w 181"/>
              <a:gd name="T3" fmla="*/ 104 h 166"/>
              <a:gd name="T4" fmla="*/ 109 w 181"/>
              <a:gd name="T5" fmla="*/ 119 h 166"/>
              <a:gd name="T6" fmla="*/ 92 w 181"/>
              <a:gd name="T7" fmla="*/ 132 h 166"/>
              <a:gd name="T8" fmla="*/ 72 w 181"/>
              <a:gd name="T9" fmla="*/ 141 h 166"/>
              <a:gd name="T10" fmla="*/ 49 w 181"/>
              <a:gd name="T11" fmla="*/ 143 h 166"/>
              <a:gd name="T12" fmla="*/ 39 w 181"/>
              <a:gd name="T13" fmla="*/ 124 h 166"/>
              <a:gd name="T14" fmla="*/ 24 w 181"/>
              <a:gd name="T15" fmla="*/ 132 h 166"/>
              <a:gd name="T16" fmla="*/ 15 w 181"/>
              <a:gd name="T17" fmla="*/ 110 h 166"/>
              <a:gd name="T18" fmla="*/ 2 w 181"/>
              <a:gd name="T19" fmla="*/ 94 h 166"/>
              <a:gd name="T20" fmla="*/ 0 w 181"/>
              <a:gd name="T21" fmla="*/ 74 h 166"/>
              <a:gd name="T22" fmla="*/ 16 w 181"/>
              <a:gd name="T23" fmla="*/ 69 h 166"/>
              <a:gd name="T24" fmla="*/ 10 w 181"/>
              <a:gd name="T25" fmla="*/ 49 h 166"/>
              <a:gd name="T26" fmla="*/ 26 w 181"/>
              <a:gd name="T27" fmla="*/ 33 h 166"/>
              <a:gd name="T28" fmla="*/ 46 w 181"/>
              <a:gd name="T29" fmla="*/ 39 h 166"/>
              <a:gd name="T30" fmla="*/ 69 w 181"/>
              <a:gd name="T31" fmla="*/ 22 h 166"/>
              <a:gd name="T32" fmla="*/ 74 w 181"/>
              <a:gd name="T33" fmla="*/ 39 h 166"/>
              <a:gd name="T34" fmla="*/ 94 w 181"/>
              <a:gd name="T35" fmla="*/ 33 h 166"/>
              <a:gd name="T36" fmla="*/ 109 w 181"/>
              <a:gd name="T37" fmla="*/ 51 h 166"/>
              <a:gd name="T38" fmla="*/ 104 w 181"/>
              <a:gd name="T39" fmla="*/ 69 h 166"/>
              <a:gd name="T40" fmla="*/ 121 w 181"/>
              <a:gd name="T41" fmla="*/ 74 h 166"/>
              <a:gd name="T42" fmla="*/ 77 w 181"/>
              <a:gd name="T43" fmla="*/ 66 h 166"/>
              <a:gd name="T44" fmla="*/ 36 w 181"/>
              <a:gd name="T45" fmla="*/ 83 h 166"/>
              <a:gd name="T46" fmla="*/ 77 w 181"/>
              <a:gd name="T47" fmla="*/ 100 h 166"/>
              <a:gd name="T48" fmla="*/ 167 w 181"/>
              <a:gd name="T49" fmla="*/ 44 h 166"/>
              <a:gd name="T50" fmla="*/ 169 w 181"/>
              <a:gd name="T51" fmla="*/ 63 h 166"/>
              <a:gd name="T52" fmla="*/ 148 w 181"/>
              <a:gd name="T53" fmla="*/ 59 h 166"/>
              <a:gd name="T54" fmla="*/ 137 w 181"/>
              <a:gd name="T55" fmla="*/ 65 h 166"/>
              <a:gd name="T56" fmla="*/ 121 w 181"/>
              <a:gd name="T57" fmla="*/ 62 h 166"/>
              <a:gd name="T58" fmla="*/ 109 w 181"/>
              <a:gd name="T59" fmla="*/ 41 h 166"/>
              <a:gd name="T60" fmla="*/ 125 w 181"/>
              <a:gd name="T61" fmla="*/ 20 h 166"/>
              <a:gd name="T62" fmla="*/ 124 w 181"/>
              <a:gd name="T63" fmla="*/ 4 h 166"/>
              <a:gd name="T64" fmla="*/ 137 w 181"/>
              <a:gd name="T65" fmla="*/ 4 h 166"/>
              <a:gd name="T66" fmla="*/ 148 w 181"/>
              <a:gd name="T67" fmla="*/ 11 h 166"/>
              <a:gd name="T68" fmla="*/ 169 w 181"/>
              <a:gd name="T69" fmla="*/ 6 h 166"/>
              <a:gd name="T70" fmla="*/ 167 w 181"/>
              <a:gd name="T71" fmla="*/ 25 h 166"/>
              <a:gd name="T72" fmla="*/ 181 w 181"/>
              <a:gd name="T73" fmla="*/ 138 h 166"/>
              <a:gd name="T74" fmla="*/ 169 w 181"/>
              <a:gd name="T75" fmla="*/ 159 h 166"/>
              <a:gd name="T76" fmla="*/ 153 w 181"/>
              <a:gd name="T77" fmla="*/ 162 h 166"/>
              <a:gd name="T78" fmla="*/ 142 w 181"/>
              <a:gd name="T79" fmla="*/ 155 h 166"/>
              <a:gd name="T80" fmla="*/ 121 w 181"/>
              <a:gd name="T81" fmla="*/ 160 h 166"/>
              <a:gd name="T82" fmla="*/ 123 w 181"/>
              <a:gd name="T83" fmla="*/ 141 h 166"/>
              <a:gd name="T84" fmla="*/ 123 w 181"/>
              <a:gd name="T85" fmla="*/ 122 h 166"/>
              <a:gd name="T86" fmla="*/ 121 w 181"/>
              <a:gd name="T87" fmla="*/ 103 h 166"/>
              <a:gd name="T88" fmla="*/ 133 w 181"/>
              <a:gd name="T89" fmla="*/ 97 h 166"/>
              <a:gd name="T90" fmla="*/ 145 w 181"/>
              <a:gd name="T91" fmla="*/ 107 h 166"/>
              <a:gd name="T92" fmla="*/ 157 w 181"/>
              <a:gd name="T93" fmla="*/ 97 h 166"/>
              <a:gd name="T94" fmla="*/ 164 w 181"/>
              <a:gd name="T95" fmla="*/ 117 h 166"/>
              <a:gd name="T96" fmla="*/ 157 w 181"/>
              <a:gd name="T97" fmla="*/ 35 h 166"/>
              <a:gd name="T98" fmla="*/ 136 w 181"/>
              <a:gd name="T99" fmla="*/ 26 h 166"/>
              <a:gd name="T100" fmla="*/ 145 w 181"/>
              <a:gd name="T101" fmla="*/ 47 h 166"/>
              <a:gd name="T102" fmla="*/ 157 w 181"/>
              <a:gd name="T103" fmla="*/ 131 h 166"/>
              <a:gd name="T104" fmla="*/ 136 w 181"/>
              <a:gd name="T105" fmla="*/ 123 h 166"/>
              <a:gd name="T106" fmla="*/ 145 w 181"/>
              <a:gd name="T107"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1" h="166">
                <a:moveTo>
                  <a:pt x="121" y="74"/>
                </a:moveTo>
                <a:cubicBezTo>
                  <a:pt x="121" y="92"/>
                  <a:pt x="121" y="92"/>
                  <a:pt x="121" y="92"/>
                </a:cubicBezTo>
                <a:cubicBezTo>
                  <a:pt x="121" y="92"/>
                  <a:pt x="120" y="93"/>
                  <a:pt x="120" y="94"/>
                </a:cubicBezTo>
                <a:cubicBezTo>
                  <a:pt x="120" y="94"/>
                  <a:pt x="119" y="95"/>
                  <a:pt x="118" y="95"/>
                </a:cubicBezTo>
                <a:cubicBezTo>
                  <a:pt x="104" y="97"/>
                  <a:pt x="104" y="97"/>
                  <a:pt x="104" y="97"/>
                </a:cubicBezTo>
                <a:cubicBezTo>
                  <a:pt x="103" y="99"/>
                  <a:pt x="102" y="102"/>
                  <a:pt x="101" y="104"/>
                </a:cubicBezTo>
                <a:cubicBezTo>
                  <a:pt x="103" y="107"/>
                  <a:pt x="106" y="111"/>
                  <a:pt x="109" y="115"/>
                </a:cubicBezTo>
                <a:cubicBezTo>
                  <a:pt x="110" y="116"/>
                  <a:pt x="110" y="116"/>
                  <a:pt x="110" y="117"/>
                </a:cubicBezTo>
                <a:cubicBezTo>
                  <a:pt x="110" y="118"/>
                  <a:pt x="110" y="118"/>
                  <a:pt x="109" y="119"/>
                </a:cubicBezTo>
                <a:cubicBezTo>
                  <a:pt x="108" y="121"/>
                  <a:pt x="105" y="123"/>
                  <a:pt x="101" y="127"/>
                </a:cubicBezTo>
                <a:cubicBezTo>
                  <a:pt x="98" y="131"/>
                  <a:pt x="95" y="133"/>
                  <a:pt x="94" y="133"/>
                </a:cubicBezTo>
                <a:cubicBezTo>
                  <a:pt x="93" y="133"/>
                  <a:pt x="93" y="133"/>
                  <a:pt x="92" y="132"/>
                </a:cubicBezTo>
                <a:cubicBezTo>
                  <a:pt x="81" y="124"/>
                  <a:pt x="81" y="124"/>
                  <a:pt x="81" y="124"/>
                </a:cubicBezTo>
                <a:cubicBezTo>
                  <a:pt x="79" y="125"/>
                  <a:pt x="76" y="126"/>
                  <a:pt x="74" y="127"/>
                </a:cubicBezTo>
                <a:cubicBezTo>
                  <a:pt x="73" y="133"/>
                  <a:pt x="72" y="138"/>
                  <a:pt x="72" y="141"/>
                </a:cubicBezTo>
                <a:cubicBezTo>
                  <a:pt x="71" y="143"/>
                  <a:pt x="70" y="143"/>
                  <a:pt x="69" y="143"/>
                </a:cubicBezTo>
                <a:cubicBezTo>
                  <a:pt x="51" y="143"/>
                  <a:pt x="51" y="143"/>
                  <a:pt x="51" y="143"/>
                </a:cubicBezTo>
                <a:cubicBezTo>
                  <a:pt x="51" y="143"/>
                  <a:pt x="50" y="143"/>
                  <a:pt x="49" y="143"/>
                </a:cubicBezTo>
                <a:cubicBezTo>
                  <a:pt x="49" y="142"/>
                  <a:pt x="49" y="142"/>
                  <a:pt x="48" y="141"/>
                </a:cubicBezTo>
                <a:cubicBezTo>
                  <a:pt x="46" y="127"/>
                  <a:pt x="46" y="127"/>
                  <a:pt x="46" y="127"/>
                </a:cubicBezTo>
                <a:cubicBezTo>
                  <a:pt x="44" y="126"/>
                  <a:pt x="42" y="125"/>
                  <a:pt x="39" y="124"/>
                </a:cubicBezTo>
                <a:cubicBezTo>
                  <a:pt x="28" y="132"/>
                  <a:pt x="28" y="132"/>
                  <a:pt x="28" y="132"/>
                </a:cubicBezTo>
                <a:cubicBezTo>
                  <a:pt x="28" y="133"/>
                  <a:pt x="27" y="133"/>
                  <a:pt x="26" y="133"/>
                </a:cubicBezTo>
                <a:cubicBezTo>
                  <a:pt x="25" y="133"/>
                  <a:pt x="25" y="133"/>
                  <a:pt x="24" y="132"/>
                </a:cubicBezTo>
                <a:cubicBezTo>
                  <a:pt x="15" y="124"/>
                  <a:pt x="11" y="119"/>
                  <a:pt x="11" y="117"/>
                </a:cubicBezTo>
                <a:cubicBezTo>
                  <a:pt x="11" y="116"/>
                  <a:pt x="11" y="116"/>
                  <a:pt x="11" y="115"/>
                </a:cubicBezTo>
                <a:cubicBezTo>
                  <a:pt x="12" y="114"/>
                  <a:pt x="13" y="113"/>
                  <a:pt x="15" y="110"/>
                </a:cubicBezTo>
                <a:cubicBezTo>
                  <a:pt x="17" y="108"/>
                  <a:pt x="19" y="106"/>
                  <a:pt x="20" y="104"/>
                </a:cubicBezTo>
                <a:cubicBezTo>
                  <a:pt x="18" y="102"/>
                  <a:pt x="17" y="99"/>
                  <a:pt x="16" y="97"/>
                </a:cubicBezTo>
                <a:cubicBezTo>
                  <a:pt x="2" y="94"/>
                  <a:pt x="2" y="94"/>
                  <a:pt x="2" y="94"/>
                </a:cubicBezTo>
                <a:cubicBezTo>
                  <a:pt x="1" y="94"/>
                  <a:pt x="1" y="94"/>
                  <a:pt x="0" y="93"/>
                </a:cubicBezTo>
                <a:cubicBezTo>
                  <a:pt x="0" y="93"/>
                  <a:pt x="0" y="92"/>
                  <a:pt x="0" y="92"/>
                </a:cubicBezTo>
                <a:cubicBezTo>
                  <a:pt x="0" y="74"/>
                  <a:pt x="0" y="74"/>
                  <a:pt x="0" y="74"/>
                </a:cubicBezTo>
                <a:cubicBezTo>
                  <a:pt x="0" y="73"/>
                  <a:pt x="0" y="73"/>
                  <a:pt x="0" y="72"/>
                </a:cubicBezTo>
                <a:cubicBezTo>
                  <a:pt x="1" y="72"/>
                  <a:pt x="1" y="71"/>
                  <a:pt x="2" y="71"/>
                </a:cubicBezTo>
                <a:cubicBezTo>
                  <a:pt x="16" y="69"/>
                  <a:pt x="16" y="69"/>
                  <a:pt x="16" y="69"/>
                </a:cubicBezTo>
                <a:cubicBezTo>
                  <a:pt x="17" y="67"/>
                  <a:pt x="18" y="64"/>
                  <a:pt x="19" y="62"/>
                </a:cubicBezTo>
                <a:cubicBezTo>
                  <a:pt x="17" y="59"/>
                  <a:pt x="14" y="55"/>
                  <a:pt x="11" y="51"/>
                </a:cubicBezTo>
                <a:cubicBezTo>
                  <a:pt x="10" y="50"/>
                  <a:pt x="10" y="50"/>
                  <a:pt x="10" y="49"/>
                </a:cubicBezTo>
                <a:cubicBezTo>
                  <a:pt x="10" y="48"/>
                  <a:pt x="10" y="48"/>
                  <a:pt x="11" y="47"/>
                </a:cubicBezTo>
                <a:cubicBezTo>
                  <a:pt x="12" y="45"/>
                  <a:pt x="15" y="42"/>
                  <a:pt x="19" y="39"/>
                </a:cubicBezTo>
                <a:cubicBezTo>
                  <a:pt x="22" y="35"/>
                  <a:pt x="25" y="33"/>
                  <a:pt x="26" y="33"/>
                </a:cubicBezTo>
                <a:cubicBezTo>
                  <a:pt x="27" y="33"/>
                  <a:pt x="28" y="33"/>
                  <a:pt x="28" y="34"/>
                </a:cubicBezTo>
                <a:cubicBezTo>
                  <a:pt x="39" y="42"/>
                  <a:pt x="39" y="42"/>
                  <a:pt x="39" y="42"/>
                </a:cubicBezTo>
                <a:cubicBezTo>
                  <a:pt x="41" y="41"/>
                  <a:pt x="44" y="40"/>
                  <a:pt x="46" y="39"/>
                </a:cubicBezTo>
                <a:cubicBezTo>
                  <a:pt x="47" y="32"/>
                  <a:pt x="48" y="28"/>
                  <a:pt x="48" y="25"/>
                </a:cubicBezTo>
                <a:cubicBezTo>
                  <a:pt x="49" y="23"/>
                  <a:pt x="50" y="22"/>
                  <a:pt x="51" y="22"/>
                </a:cubicBezTo>
                <a:cubicBezTo>
                  <a:pt x="69" y="22"/>
                  <a:pt x="69" y="22"/>
                  <a:pt x="69" y="22"/>
                </a:cubicBezTo>
                <a:cubicBezTo>
                  <a:pt x="70" y="22"/>
                  <a:pt x="70" y="23"/>
                  <a:pt x="71" y="23"/>
                </a:cubicBezTo>
                <a:cubicBezTo>
                  <a:pt x="71" y="24"/>
                  <a:pt x="72" y="24"/>
                  <a:pt x="72" y="25"/>
                </a:cubicBezTo>
                <a:cubicBezTo>
                  <a:pt x="74" y="39"/>
                  <a:pt x="74" y="39"/>
                  <a:pt x="74" y="39"/>
                </a:cubicBezTo>
                <a:cubicBezTo>
                  <a:pt x="76" y="40"/>
                  <a:pt x="78" y="41"/>
                  <a:pt x="81" y="42"/>
                </a:cubicBezTo>
                <a:cubicBezTo>
                  <a:pt x="92" y="34"/>
                  <a:pt x="92" y="34"/>
                  <a:pt x="92" y="34"/>
                </a:cubicBezTo>
                <a:cubicBezTo>
                  <a:pt x="93" y="33"/>
                  <a:pt x="93" y="33"/>
                  <a:pt x="94" y="33"/>
                </a:cubicBezTo>
                <a:cubicBezTo>
                  <a:pt x="95" y="33"/>
                  <a:pt x="95" y="33"/>
                  <a:pt x="96" y="34"/>
                </a:cubicBezTo>
                <a:cubicBezTo>
                  <a:pt x="105" y="42"/>
                  <a:pt x="110" y="47"/>
                  <a:pt x="110" y="49"/>
                </a:cubicBezTo>
                <a:cubicBezTo>
                  <a:pt x="110" y="50"/>
                  <a:pt x="109" y="50"/>
                  <a:pt x="109" y="51"/>
                </a:cubicBezTo>
                <a:cubicBezTo>
                  <a:pt x="108" y="52"/>
                  <a:pt x="107" y="54"/>
                  <a:pt x="105" y="56"/>
                </a:cubicBezTo>
                <a:cubicBezTo>
                  <a:pt x="103" y="58"/>
                  <a:pt x="102" y="60"/>
                  <a:pt x="101" y="62"/>
                </a:cubicBezTo>
                <a:cubicBezTo>
                  <a:pt x="102" y="65"/>
                  <a:pt x="103" y="67"/>
                  <a:pt x="104" y="69"/>
                </a:cubicBezTo>
                <a:cubicBezTo>
                  <a:pt x="118" y="72"/>
                  <a:pt x="118" y="72"/>
                  <a:pt x="118" y="72"/>
                </a:cubicBezTo>
                <a:cubicBezTo>
                  <a:pt x="119" y="72"/>
                  <a:pt x="120" y="72"/>
                  <a:pt x="120" y="73"/>
                </a:cubicBezTo>
                <a:cubicBezTo>
                  <a:pt x="120" y="73"/>
                  <a:pt x="121" y="74"/>
                  <a:pt x="121" y="74"/>
                </a:cubicBezTo>
                <a:close/>
                <a:moveTo>
                  <a:pt x="77" y="100"/>
                </a:moveTo>
                <a:cubicBezTo>
                  <a:pt x="82" y="95"/>
                  <a:pt x="84" y="90"/>
                  <a:pt x="84" y="83"/>
                </a:cubicBezTo>
                <a:cubicBezTo>
                  <a:pt x="84" y="76"/>
                  <a:pt x="82" y="71"/>
                  <a:pt x="77" y="66"/>
                </a:cubicBezTo>
                <a:cubicBezTo>
                  <a:pt x="72" y="61"/>
                  <a:pt x="67" y="59"/>
                  <a:pt x="60" y="59"/>
                </a:cubicBezTo>
                <a:cubicBezTo>
                  <a:pt x="53" y="59"/>
                  <a:pt x="48" y="61"/>
                  <a:pt x="43" y="66"/>
                </a:cubicBezTo>
                <a:cubicBezTo>
                  <a:pt x="38" y="71"/>
                  <a:pt x="36" y="76"/>
                  <a:pt x="36" y="83"/>
                </a:cubicBezTo>
                <a:cubicBezTo>
                  <a:pt x="36" y="90"/>
                  <a:pt x="38" y="95"/>
                  <a:pt x="43" y="100"/>
                </a:cubicBezTo>
                <a:cubicBezTo>
                  <a:pt x="48" y="105"/>
                  <a:pt x="53" y="107"/>
                  <a:pt x="60" y="107"/>
                </a:cubicBezTo>
                <a:cubicBezTo>
                  <a:pt x="67" y="107"/>
                  <a:pt x="72" y="105"/>
                  <a:pt x="77" y="100"/>
                </a:cubicBezTo>
                <a:close/>
                <a:moveTo>
                  <a:pt x="181" y="28"/>
                </a:moveTo>
                <a:cubicBezTo>
                  <a:pt x="181" y="41"/>
                  <a:pt x="181" y="41"/>
                  <a:pt x="181" y="41"/>
                </a:cubicBezTo>
                <a:cubicBezTo>
                  <a:pt x="181" y="42"/>
                  <a:pt x="176" y="43"/>
                  <a:pt x="167" y="44"/>
                </a:cubicBezTo>
                <a:cubicBezTo>
                  <a:pt x="166" y="46"/>
                  <a:pt x="165" y="47"/>
                  <a:pt x="164" y="49"/>
                </a:cubicBezTo>
                <a:cubicBezTo>
                  <a:pt x="167" y="56"/>
                  <a:pt x="169" y="60"/>
                  <a:pt x="169" y="62"/>
                </a:cubicBezTo>
                <a:cubicBezTo>
                  <a:pt x="169" y="62"/>
                  <a:pt x="169" y="63"/>
                  <a:pt x="169" y="63"/>
                </a:cubicBezTo>
                <a:cubicBezTo>
                  <a:pt x="161" y="67"/>
                  <a:pt x="157" y="69"/>
                  <a:pt x="157" y="69"/>
                </a:cubicBezTo>
                <a:cubicBezTo>
                  <a:pt x="156" y="69"/>
                  <a:pt x="155" y="68"/>
                  <a:pt x="153" y="65"/>
                </a:cubicBezTo>
                <a:cubicBezTo>
                  <a:pt x="150" y="62"/>
                  <a:pt x="149" y="60"/>
                  <a:pt x="148" y="59"/>
                </a:cubicBezTo>
                <a:cubicBezTo>
                  <a:pt x="146" y="59"/>
                  <a:pt x="145" y="59"/>
                  <a:pt x="145" y="59"/>
                </a:cubicBezTo>
                <a:cubicBezTo>
                  <a:pt x="144" y="59"/>
                  <a:pt x="143" y="59"/>
                  <a:pt x="142" y="59"/>
                </a:cubicBezTo>
                <a:cubicBezTo>
                  <a:pt x="141" y="60"/>
                  <a:pt x="139" y="62"/>
                  <a:pt x="137" y="65"/>
                </a:cubicBezTo>
                <a:cubicBezTo>
                  <a:pt x="135" y="68"/>
                  <a:pt x="133" y="69"/>
                  <a:pt x="133" y="69"/>
                </a:cubicBezTo>
                <a:cubicBezTo>
                  <a:pt x="133" y="69"/>
                  <a:pt x="129" y="67"/>
                  <a:pt x="121" y="63"/>
                </a:cubicBezTo>
                <a:cubicBezTo>
                  <a:pt x="121" y="63"/>
                  <a:pt x="121" y="62"/>
                  <a:pt x="121" y="62"/>
                </a:cubicBezTo>
                <a:cubicBezTo>
                  <a:pt x="121" y="60"/>
                  <a:pt x="122" y="56"/>
                  <a:pt x="125" y="49"/>
                </a:cubicBezTo>
                <a:cubicBezTo>
                  <a:pt x="124" y="47"/>
                  <a:pt x="123" y="46"/>
                  <a:pt x="123" y="44"/>
                </a:cubicBezTo>
                <a:cubicBezTo>
                  <a:pt x="113" y="43"/>
                  <a:pt x="109" y="42"/>
                  <a:pt x="109" y="41"/>
                </a:cubicBezTo>
                <a:cubicBezTo>
                  <a:pt x="109" y="28"/>
                  <a:pt x="109" y="28"/>
                  <a:pt x="109" y="28"/>
                </a:cubicBezTo>
                <a:cubicBezTo>
                  <a:pt x="109" y="27"/>
                  <a:pt x="113" y="26"/>
                  <a:pt x="123" y="25"/>
                </a:cubicBezTo>
                <a:cubicBezTo>
                  <a:pt x="123" y="23"/>
                  <a:pt x="124" y="22"/>
                  <a:pt x="125" y="20"/>
                </a:cubicBezTo>
                <a:cubicBezTo>
                  <a:pt x="122" y="13"/>
                  <a:pt x="121" y="9"/>
                  <a:pt x="121" y="7"/>
                </a:cubicBezTo>
                <a:cubicBezTo>
                  <a:pt x="121" y="7"/>
                  <a:pt x="121" y="7"/>
                  <a:pt x="121" y="6"/>
                </a:cubicBezTo>
                <a:cubicBezTo>
                  <a:pt x="121" y="6"/>
                  <a:pt x="122" y="6"/>
                  <a:pt x="124" y="4"/>
                </a:cubicBezTo>
                <a:cubicBezTo>
                  <a:pt x="126" y="3"/>
                  <a:pt x="128" y="2"/>
                  <a:pt x="130" y="1"/>
                </a:cubicBezTo>
                <a:cubicBezTo>
                  <a:pt x="132" y="0"/>
                  <a:pt x="133" y="0"/>
                  <a:pt x="133" y="0"/>
                </a:cubicBezTo>
                <a:cubicBezTo>
                  <a:pt x="133" y="0"/>
                  <a:pt x="135" y="1"/>
                  <a:pt x="137" y="4"/>
                </a:cubicBezTo>
                <a:cubicBezTo>
                  <a:pt x="139" y="7"/>
                  <a:pt x="141" y="9"/>
                  <a:pt x="142" y="11"/>
                </a:cubicBezTo>
                <a:cubicBezTo>
                  <a:pt x="143" y="10"/>
                  <a:pt x="144" y="10"/>
                  <a:pt x="145" y="10"/>
                </a:cubicBezTo>
                <a:cubicBezTo>
                  <a:pt x="145" y="10"/>
                  <a:pt x="146" y="10"/>
                  <a:pt x="148" y="11"/>
                </a:cubicBezTo>
                <a:cubicBezTo>
                  <a:pt x="151" y="6"/>
                  <a:pt x="154" y="3"/>
                  <a:pt x="156" y="0"/>
                </a:cubicBezTo>
                <a:cubicBezTo>
                  <a:pt x="157" y="0"/>
                  <a:pt x="157" y="0"/>
                  <a:pt x="157" y="0"/>
                </a:cubicBezTo>
                <a:cubicBezTo>
                  <a:pt x="157" y="0"/>
                  <a:pt x="161" y="2"/>
                  <a:pt x="169" y="6"/>
                </a:cubicBezTo>
                <a:cubicBezTo>
                  <a:pt x="169" y="7"/>
                  <a:pt x="169" y="7"/>
                  <a:pt x="169" y="7"/>
                </a:cubicBezTo>
                <a:cubicBezTo>
                  <a:pt x="169" y="9"/>
                  <a:pt x="167" y="13"/>
                  <a:pt x="164" y="20"/>
                </a:cubicBezTo>
                <a:cubicBezTo>
                  <a:pt x="165" y="22"/>
                  <a:pt x="166" y="23"/>
                  <a:pt x="167" y="25"/>
                </a:cubicBezTo>
                <a:cubicBezTo>
                  <a:pt x="176" y="26"/>
                  <a:pt x="181" y="27"/>
                  <a:pt x="181" y="28"/>
                </a:cubicBezTo>
                <a:close/>
                <a:moveTo>
                  <a:pt x="181" y="125"/>
                </a:moveTo>
                <a:cubicBezTo>
                  <a:pt x="181" y="138"/>
                  <a:pt x="181" y="138"/>
                  <a:pt x="181" y="138"/>
                </a:cubicBezTo>
                <a:cubicBezTo>
                  <a:pt x="181" y="139"/>
                  <a:pt x="176" y="140"/>
                  <a:pt x="167" y="141"/>
                </a:cubicBezTo>
                <a:cubicBezTo>
                  <a:pt x="166" y="143"/>
                  <a:pt x="165" y="144"/>
                  <a:pt x="164" y="146"/>
                </a:cubicBezTo>
                <a:cubicBezTo>
                  <a:pt x="167" y="153"/>
                  <a:pt x="169" y="157"/>
                  <a:pt x="169" y="159"/>
                </a:cubicBezTo>
                <a:cubicBezTo>
                  <a:pt x="169" y="159"/>
                  <a:pt x="169" y="159"/>
                  <a:pt x="169" y="160"/>
                </a:cubicBezTo>
                <a:cubicBezTo>
                  <a:pt x="161" y="164"/>
                  <a:pt x="157" y="166"/>
                  <a:pt x="157" y="166"/>
                </a:cubicBezTo>
                <a:cubicBezTo>
                  <a:pt x="156" y="166"/>
                  <a:pt x="155" y="165"/>
                  <a:pt x="153" y="162"/>
                </a:cubicBezTo>
                <a:cubicBezTo>
                  <a:pt x="150" y="159"/>
                  <a:pt x="149" y="157"/>
                  <a:pt x="148" y="155"/>
                </a:cubicBezTo>
                <a:cubicBezTo>
                  <a:pt x="146" y="155"/>
                  <a:pt x="145" y="156"/>
                  <a:pt x="145" y="156"/>
                </a:cubicBezTo>
                <a:cubicBezTo>
                  <a:pt x="144" y="156"/>
                  <a:pt x="143" y="155"/>
                  <a:pt x="142" y="155"/>
                </a:cubicBezTo>
                <a:cubicBezTo>
                  <a:pt x="141" y="157"/>
                  <a:pt x="139" y="159"/>
                  <a:pt x="137" y="162"/>
                </a:cubicBezTo>
                <a:cubicBezTo>
                  <a:pt x="135" y="165"/>
                  <a:pt x="133" y="166"/>
                  <a:pt x="133" y="166"/>
                </a:cubicBezTo>
                <a:cubicBezTo>
                  <a:pt x="133" y="166"/>
                  <a:pt x="129" y="164"/>
                  <a:pt x="121" y="160"/>
                </a:cubicBezTo>
                <a:cubicBezTo>
                  <a:pt x="121" y="159"/>
                  <a:pt x="121" y="159"/>
                  <a:pt x="121" y="159"/>
                </a:cubicBezTo>
                <a:cubicBezTo>
                  <a:pt x="121" y="157"/>
                  <a:pt x="122" y="153"/>
                  <a:pt x="125" y="146"/>
                </a:cubicBezTo>
                <a:cubicBezTo>
                  <a:pt x="124" y="144"/>
                  <a:pt x="123" y="143"/>
                  <a:pt x="123" y="141"/>
                </a:cubicBezTo>
                <a:cubicBezTo>
                  <a:pt x="113" y="140"/>
                  <a:pt x="109" y="139"/>
                  <a:pt x="109" y="138"/>
                </a:cubicBezTo>
                <a:cubicBezTo>
                  <a:pt x="109" y="125"/>
                  <a:pt x="109" y="125"/>
                  <a:pt x="109" y="125"/>
                </a:cubicBezTo>
                <a:cubicBezTo>
                  <a:pt x="109" y="124"/>
                  <a:pt x="113" y="123"/>
                  <a:pt x="123" y="122"/>
                </a:cubicBezTo>
                <a:cubicBezTo>
                  <a:pt x="123" y="120"/>
                  <a:pt x="124" y="118"/>
                  <a:pt x="125" y="117"/>
                </a:cubicBezTo>
                <a:cubicBezTo>
                  <a:pt x="122" y="110"/>
                  <a:pt x="121" y="105"/>
                  <a:pt x="121" y="104"/>
                </a:cubicBezTo>
                <a:cubicBezTo>
                  <a:pt x="121" y="104"/>
                  <a:pt x="121" y="103"/>
                  <a:pt x="121" y="103"/>
                </a:cubicBezTo>
                <a:cubicBezTo>
                  <a:pt x="121" y="103"/>
                  <a:pt x="122" y="102"/>
                  <a:pt x="124" y="101"/>
                </a:cubicBezTo>
                <a:cubicBezTo>
                  <a:pt x="126" y="100"/>
                  <a:pt x="128" y="99"/>
                  <a:pt x="130" y="98"/>
                </a:cubicBezTo>
                <a:cubicBezTo>
                  <a:pt x="132" y="97"/>
                  <a:pt x="133" y="97"/>
                  <a:pt x="133" y="97"/>
                </a:cubicBezTo>
                <a:cubicBezTo>
                  <a:pt x="133" y="97"/>
                  <a:pt x="135" y="98"/>
                  <a:pt x="137" y="101"/>
                </a:cubicBezTo>
                <a:cubicBezTo>
                  <a:pt x="139" y="104"/>
                  <a:pt x="141" y="106"/>
                  <a:pt x="142" y="107"/>
                </a:cubicBezTo>
                <a:cubicBezTo>
                  <a:pt x="143" y="107"/>
                  <a:pt x="144" y="107"/>
                  <a:pt x="145" y="107"/>
                </a:cubicBezTo>
                <a:cubicBezTo>
                  <a:pt x="145" y="107"/>
                  <a:pt x="146" y="107"/>
                  <a:pt x="148" y="107"/>
                </a:cubicBezTo>
                <a:cubicBezTo>
                  <a:pt x="151" y="103"/>
                  <a:pt x="154" y="99"/>
                  <a:pt x="156" y="97"/>
                </a:cubicBezTo>
                <a:cubicBezTo>
                  <a:pt x="157" y="97"/>
                  <a:pt x="157" y="97"/>
                  <a:pt x="157" y="97"/>
                </a:cubicBezTo>
                <a:cubicBezTo>
                  <a:pt x="157" y="97"/>
                  <a:pt x="161" y="99"/>
                  <a:pt x="169" y="103"/>
                </a:cubicBezTo>
                <a:cubicBezTo>
                  <a:pt x="169" y="103"/>
                  <a:pt x="169" y="104"/>
                  <a:pt x="169" y="104"/>
                </a:cubicBezTo>
                <a:cubicBezTo>
                  <a:pt x="169" y="105"/>
                  <a:pt x="167" y="110"/>
                  <a:pt x="164" y="117"/>
                </a:cubicBezTo>
                <a:cubicBezTo>
                  <a:pt x="165" y="118"/>
                  <a:pt x="166" y="120"/>
                  <a:pt x="167" y="122"/>
                </a:cubicBezTo>
                <a:cubicBezTo>
                  <a:pt x="176" y="123"/>
                  <a:pt x="181" y="124"/>
                  <a:pt x="181" y="125"/>
                </a:cubicBezTo>
                <a:close/>
                <a:moveTo>
                  <a:pt x="157" y="35"/>
                </a:moveTo>
                <a:cubicBezTo>
                  <a:pt x="157" y="31"/>
                  <a:pt x="156" y="28"/>
                  <a:pt x="153" y="26"/>
                </a:cubicBezTo>
                <a:cubicBezTo>
                  <a:pt x="151" y="24"/>
                  <a:pt x="148" y="22"/>
                  <a:pt x="145" y="22"/>
                </a:cubicBezTo>
                <a:cubicBezTo>
                  <a:pt x="142" y="22"/>
                  <a:pt x="139" y="24"/>
                  <a:pt x="136" y="26"/>
                </a:cubicBezTo>
                <a:cubicBezTo>
                  <a:pt x="134" y="28"/>
                  <a:pt x="133" y="31"/>
                  <a:pt x="133" y="35"/>
                </a:cubicBezTo>
                <a:cubicBezTo>
                  <a:pt x="133" y="38"/>
                  <a:pt x="134" y="41"/>
                  <a:pt x="136" y="43"/>
                </a:cubicBezTo>
                <a:cubicBezTo>
                  <a:pt x="139" y="45"/>
                  <a:pt x="141" y="47"/>
                  <a:pt x="145" y="47"/>
                </a:cubicBezTo>
                <a:cubicBezTo>
                  <a:pt x="148" y="47"/>
                  <a:pt x="151" y="45"/>
                  <a:pt x="153" y="43"/>
                </a:cubicBezTo>
                <a:cubicBezTo>
                  <a:pt x="156" y="41"/>
                  <a:pt x="157" y="38"/>
                  <a:pt x="157" y="35"/>
                </a:cubicBezTo>
                <a:close/>
                <a:moveTo>
                  <a:pt x="157" y="131"/>
                </a:moveTo>
                <a:cubicBezTo>
                  <a:pt x="157" y="128"/>
                  <a:pt x="156" y="125"/>
                  <a:pt x="153" y="123"/>
                </a:cubicBezTo>
                <a:cubicBezTo>
                  <a:pt x="151" y="120"/>
                  <a:pt x="148" y="119"/>
                  <a:pt x="145" y="119"/>
                </a:cubicBezTo>
                <a:cubicBezTo>
                  <a:pt x="142" y="119"/>
                  <a:pt x="139" y="120"/>
                  <a:pt x="136" y="123"/>
                </a:cubicBezTo>
                <a:cubicBezTo>
                  <a:pt x="134" y="125"/>
                  <a:pt x="133" y="128"/>
                  <a:pt x="133" y="131"/>
                </a:cubicBezTo>
                <a:cubicBezTo>
                  <a:pt x="133" y="135"/>
                  <a:pt x="134" y="138"/>
                  <a:pt x="136" y="140"/>
                </a:cubicBezTo>
                <a:cubicBezTo>
                  <a:pt x="139" y="142"/>
                  <a:pt x="141" y="143"/>
                  <a:pt x="145" y="143"/>
                </a:cubicBezTo>
                <a:cubicBezTo>
                  <a:pt x="148" y="143"/>
                  <a:pt x="151" y="142"/>
                  <a:pt x="153" y="140"/>
                </a:cubicBezTo>
                <a:cubicBezTo>
                  <a:pt x="156" y="138"/>
                  <a:pt x="157" y="135"/>
                  <a:pt x="157" y="131"/>
                </a:cubicBezTo>
                <a:close/>
              </a:path>
            </a:pathLst>
          </a:custGeom>
          <a:solidFill>
            <a:schemeClr val="tx1">
              <a:lumMod val="50000"/>
              <a:lumOff val="50000"/>
            </a:schemeClr>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sym typeface="+mn-lt"/>
            </a:endParaRPr>
          </a:p>
        </p:txBody>
      </p:sp>
      <p:sp>
        <p:nvSpPr>
          <p:cNvPr id="20" name="PA_文本框 6">
            <a:extLst>
              <a:ext uri="{FF2B5EF4-FFF2-40B4-BE49-F238E27FC236}">
                <a16:creationId xmlns:a16="http://schemas.microsoft.com/office/drawing/2014/main" id="{2A5C042B-C7E5-481A-8319-30A6075A442A}"/>
              </a:ext>
            </a:extLst>
          </p:cNvPr>
          <p:cNvSpPr txBox="1"/>
          <p:nvPr>
            <p:custDataLst>
              <p:tags r:id="rId2"/>
            </p:custDataLst>
          </p:nvPr>
        </p:nvSpPr>
        <p:spPr>
          <a:xfrm>
            <a:off x="1191408" y="209420"/>
            <a:ext cx="2750973"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竞品的对比</a:t>
            </a:r>
          </a:p>
        </p:txBody>
      </p:sp>
      <p:sp>
        <p:nvSpPr>
          <p:cNvPr id="21" name="矩形 20">
            <a:extLst>
              <a:ext uri="{FF2B5EF4-FFF2-40B4-BE49-F238E27FC236}">
                <a16:creationId xmlns:a16="http://schemas.microsoft.com/office/drawing/2014/main" id="{8A1907B1-5A70-459B-AF0D-AC329D8D4692}"/>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21CD151E-0E0D-4657-98A5-5785C83F9EDE}"/>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B46AE05C-10DF-4F9E-A43F-E648FFDE9516}"/>
              </a:ext>
            </a:extLst>
          </p:cNvPr>
          <p:cNvSpPr/>
          <p:nvPr/>
        </p:nvSpPr>
        <p:spPr>
          <a:xfrm>
            <a:off x="1199696" y="724571"/>
            <a:ext cx="2333716" cy="307777"/>
          </a:xfrm>
          <a:prstGeom prst="rect">
            <a:avLst/>
          </a:prstGeom>
        </p:spPr>
        <p:txBody>
          <a:bodyPr wrap="none">
            <a:spAutoFit/>
          </a:bodyPr>
          <a:lstStyle/>
          <a:p>
            <a:r>
              <a:rPr lang="en-US" altLang="zh-CN" sz="1400" dirty="0">
                <a:solidFill>
                  <a:schemeClr val="tx1">
                    <a:lumMod val="65000"/>
                    <a:lumOff val="35000"/>
                  </a:schemeClr>
                </a:solidFill>
              </a:rPr>
              <a:t>PRODUCT COMPARISON</a:t>
            </a:r>
            <a:endParaRPr lang="zh-CN" altLang="en-US" sz="1400" dirty="0">
              <a:solidFill>
                <a:schemeClr val="tx1">
                  <a:lumMod val="65000"/>
                  <a:lumOff val="35000"/>
                </a:schemeClr>
              </a:solidFill>
            </a:endParaRPr>
          </a:p>
        </p:txBody>
      </p:sp>
      <p:grpSp>
        <p:nvGrpSpPr>
          <p:cNvPr id="24" name="组合 23">
            <a:extLst>
              <a:ext uri="{FF2B5EF4-FFF2-40B4-BE49-F238E27FC236}">
                <a16:creationId xmlns:a16="http://schemas.microsoft.com/office/drawing/2014/main" id="{BBAA6C7A-0C12-4D61-8F99-ADF1EB532D34}"/>
              </a:ext>
            </a:extLst>
          </p:cNvPr>
          <p:cNvGrpSpPr/>
          <p:nvPr/>
        </p:nvGrpSpPr>
        <p:grpSpPr>
          <a:xfrm>
            <a:off x="0" y="6489700"/>
            <a:ext cx="12192000" cy="259231"/>
            <a:chOff x="0" y="6489700"/>
            <a:chExt cx="12192000" cy="259231"/>
          </a:xfrm>
        </p:grpSpPr>
        <p:sp>
          <p:nvSpPr>
            <p:cNvPr id="25" name="矩形 24">
              <a:extLst>
                <a:ext uri="{FF2B5EF4-FFF2-40B4-BE49-F238E27FC236}">
                  <a16:creationId xmlns:a16="http://schemas.microsoft.com/office/drawing/2014/main" id="{F066347D-BF70-412E-8FFE-5CE2036121DD}"/>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50" dirty="0">
                  <a:solidFill>
                    <a:srgbClr val="000000">
                      <a:lumMod val="65000"/>
                      <a:lumOff val="35000"/>
                    </a:srgbClr>
                  </a:solidFill>
                </a:rPr>
                <a:t>Part Three</a:t>
              </a:r>
              <a:endParaRPr lang="zh-CN" altLang="en-US" sz="1050" dirty="0">
                <a:solidFill>
                  <a:srgbClr val="000000">
                    <a:lumMod val="65000"/>
                    <a:lumOff val="35000"/>
                  </a:srgbClr>
                </a:solidFill>
              </a:endParaRPr>
            </a:p>
          </p:txBody>
        </p:sp>
        <p:cxnSp>
          <p:nvCxnSpPr>
            <p:cNvPr id="26" name="直接连接符 25">
              <a:extLst>
                <a:ext uri="{FF2B5EF4-FFF2-40B4-BE49-F238E27FC236}">
                  <a16:creationId xmlns:a16="http://schemas.microsoft.com/office/drawing/2014/main" id="{FF5B3A44-D1CB-4B5C-85D5-6A19CF90055D}"/>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9730F96F-8825-434B-8142-968F73B4EAB2}"/>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425649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2" presetClass="entr" presetSubtype="9"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cBhvr additive="base">
                                        <p:cTn id="10" dur="250" fill="hold"/>
                                        <p:tgtEl>
                                          <p:spTgt spid="22"/>
                                        </p:tgtEl>
                                        <p:attrNameLst>
                                          <p:attrName>ppt_x</p:attrName>
                                        </p:attrNameLst>
                                      </p:cBhvr>
                                      <p:tavLst>
                                        <p:tav tm="0">
                                          <p:val>
                                            <p:strVal val="0-#ppt_w/2"/>
                                          </p:val>
                                        </p:tav>
                                        <p:tav tm="100000">
                                          <p:val>
                                            <p:strVal val="#ppt_x"/>
                                          </p:val>
                                        </p:tav>
                                      </p:tavLst>
                                    </p:anim>
                                    <p:anim calcmode="lin" valueType="num">
                                      <p:cBhvr additive="base">
                                        <p:cTn id="11" dur="250" fill="hold"/>
                                        <p:tgtEl>
                                          <p:spTgt spid="22"/>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250" fill="hold"/>
                                        <p:tgtEl>
                                          <p:spTgt spid="21"/>
                                        </p:tgtEl>
                                        <p:attrNameLst>
                                          <p:attrName>ppt_x</p:attrName>
                                        </p:attrNameLst>
                                      </p:cBhvr>
                                      <p:tavLst>
                                        <p:tav tm="0">
                                          <p:val>
                                            <p:strVal val="0-#ppt_w/2"/>
                                          </p:val>
                                        </p:tav>
                                        <p:tav tm="100000">
                                          <p:val>
                                            <p:strVal val="#ppt_x"/>
                                          </p:val>
                                        </p:tav>
                                      </p:tavLst>
                                    </p:anim>
                                    <p:anim calcmode="lin" valueType="num">
                                      <p:cBhvr additive="base">
                                        <p:cTn id="15" dur="250" fill="hold"/>
                                        <p:tgtEl>
                                          <p:spTgt spid="21"/>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ppt_x</p:attrName>
                                        </p:attrNameLst>
                                      </p:cBhvr>
                                      <p:tavLst>
                                        <p:tav tm="0">
                                          <p:val>
                                            <p:strVal val="#ppt_x-.2"/>
                                          </p:val>
                                        </p:tav>
                                        <p:tav tm="100000">
                                          <p:val>
                                            <p:strVal val="#ppt_x"/>
                                          </p:val>
                                        </p:tav>
                                      </p:tavLst>
                                    </p:anim>
                                    <p:anim calcmode="lin" valueType="num">
                                      <p:cBhvr>
                                        <p:cTn id="20" dur="5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21" dur="500"/>
                                        <p:tgtEl>
                                          <p:spTgt spid="20"/>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right)">
                                      <p:cBhvr>
                                        <p:cTn id="24" dur="500"/>
                                        <p:tgtEl>
                                          <p:spTgt spid="23"/>
                                        </p:tgtEl>
                                      </p:cBhvr>
                                    </p:animEffect>
                                  </p:childTnLst>
                                </p:cTn>
                              </p:par>
                            </p:childTnLst>
                          </p:cTn>
                        </p:par>
                        <p:par>
                          <p:cTn id="25" fill="hold">
                            <p:stCondLst>
                              <p:cond delay="1000"/>
                            </p:stCondLst>
                            <p:childTnLst>
                              <p:par>
                                <p:cTn id="26" presetID="53" presetClass="entr" presetSubtype="16"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childTnLst>
                          </p:cTn>
                        </p:par>
                        <p:par>
                          <p:cTn id="31" fill="hold">
                            <p:stCondLst>
                              <p:cond delay="1500"/>
                            </p:stCondLst>
                            <p:childTnLst>
                              <p:par>
                                <p:cTn id="32" presetID="53" presetClass="entr" presetSubtype="16" fill="hold" grpId="0" nodeType="after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childTnLst>
                          </p:cTn>
                        </p:par>
                        <p:par>
                          <p:cTn id="37" fill="hold">
                            <p:stCondLst>
                              <p:cond delay="2000"/>
                            </p:stCondLst>
                            <p:childTnLst>
                              <p:par>
                                <p:cTn id="38" presetID="22" presetClass="entr" presetSubtype="1" fill="hold" grpId="0"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up)">
                                      <p:cBhvr>
                                        <p:cTn id="40" dur="500"/>
                                        <p:tgtEl>
                                          <p:spTgt spid="4"/>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up)">
                                      <p:cBhvr>
                                        <p:cTn id="44" dur="500"/>
                                        <p:tgtEl>
                                          <p:spTgt spid="5"/>
                                        </p:tgtEl>
                                      </p:cBhvr>
                                    </p:animEffect>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500" fill="hold"/>
                                        <p:tgtEl>
                                          <p:spTgt spid="10"/>
                                        </p:tgtEl>
                                        <p:attrNameLst>
                                          <p:attrName>ppt_w</p:attrName>
                                        </p:attrNameLst>
                                      </p:cBhvr>
                                      <p:tavLst>
                                        <p:tav tm="0">
                                          <p:val>
                                            <p:fltVal val="0"/>
                                          </p:val>
                                        </p:tav>
                                        <p:tav tm="100000">
                                          <p:val>
                                            <p:strVal val="#ppt_w"/>
                                          </p:val>
                                        </p:tav>
                                      </p:tavLst>
                                    </p:anim>
                                    <p:anim calcmode="lin" valueType="num">
                                      <p:cBhvr>
                                        <p:cTn id="49" dur="500" fill="hold"/>
                                        <p:tgtEl>
                                          <p:spTgt spid="10"/>
                                        </p:tgtEl>
                                        <p:attrNameLst>
                                          <p:attrName>ppt_h</p:attrName>
                                        </p:attrNameLst>
                                      </p:cBhvr>
                                      <p:tavLst>
                                        <p:tav tm="0">
                                          <p:val>
                                            <p:fltVal val="0"/>
                                          </p:val>
                                        </p:tav>
                                        <p:tav tm="100000">
                                          <p:val>
                                            <p:strVal val="#ppt_h"/>
                                          </p:val>
                                        </p:tav>
                                      </p:tavLst>
                                    </p:anim>
                                    <p:animEffect transition="in" filter="fade">
                                      <p:cBhvr>
                                        <p:cTn id="50" dur="500"/>
                                        <p:tgtEl>
                                          <p:spTgt spid="10"/>
                                        </p:tgtEl>
                                      </p:cBhvr>
                                    </p:animEffect>
                                  </p:childTnLst>
                                </p:cTn>
                              </p:par>
                            </p:childTnLst>
                          </p:cTn>
                        </p:par>
                        <p:par>
                          <p:cTn id="51" fill="hold">
                            <p:stCondLst>
                              <p:cond delay="3500"/>
                            </p:stCondLst>
                            <p:childTnLst>
                              <p:par>
                                <p:cTn id="52" presetID="22" presetClass="entr" presetSubtype="1"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up)">
                                      <p:cBhvr>
                                        <p:cTn id="54" dur="500"/>
                                        <p:tgtEl>
                                          <p:spTgt spid="8"/>
                                        </p:tgtEl>
                                      </p:cBhvr>
                                    </p:animEffect>
                                  </p:childTnLst>
                                </p:cTn>
                              </p:par>
                            </p:childTnLst>
                          </p:cTn>
                        </p:par>
                        <p:par>
                          <p:cTn id="55" fill="hold">
                            <p:stCondLst>
                              <p:cond delay="4000"/>
                            </p:stCondLst>
                            <p:childTnLst>
                              <p:par>
                                <p:cTn id="56" presetID="22" presetClass="entr" presetSubtype="1" fill="hold" grpId="0" nodeType="after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up)">
                                      <p:cBhvr>
                                        <p:cTn id="58" dur="500"/>
                                        <p:tgtEl>
                                          <p:spTgt spid="9"/>
                                        </p:tgtEl>
                                      </p:cBhvr>
                                    </p:animEffect>
                                  </p:childTnLst>
                                </p:cTn>
                              </p:par>
                            </p:childTnLst>
                          </p:cTn>
                        </p:par>
                        <p:par>
                          <p:cTn id="59" fill="hold">
                            <p:stCondLst>
                              <p:cond delay="4500"/>
                            </p:stCondLst>
                            <p:childTnLst>
                              <p:par>
                                <p:cTn id="60" presetID="53" presetClass="entr" presetSubtype="16" fill="hold" grpId="0" nodeType="after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p:cTn id="62" dur="500" fill="hold"/>
                                        <p:tgtEl>
                                          <p:spTgt spid="11"/>
                                        </p:tgtEl>
                                        <p:attrNameLst>
                                          <p:attrName>ppt_w</p:attrName>
                                        </p:attrNameLst>
                                      </p:cBhvr>
                                      <p:tavLst>
                                        <p:tav tm="0">
                                          <p:val>
                                            <p:fltVal val="0"/>
                                          </p:val>
                                        </p:tav>
                                        <p:tav tm="100000">
                                          <p:val>
                                            <p:strVal val="#ppt_w"/>
                                          </p:val>
                                        </p:tav>
                                      </p:tavLst>
                                    </p:anim>
                                    <p:anim calcmode="lin" valueType="num">
                                      <p:cBhvr>
                                        <p:cTn id="63" dur="500" fill="hold"/>
                                        <p:tgtEl>
                                          <p:spTgt spid="11"/>
                                        </p:tgtEl>
                                        <p:attrNameLst>
                                          <p:attrName>ppt_h</p:attrName>
                                        </p:attrNameLst>
                                      </p:cBhvr>
                                      <p:tavLst>
                                        <p:tav tm="0">
                                          <p:val>
                                            <p:fltVal val="0"/>
                                          </p:val>
                                        </p:tav>
                                        <p:tav tm="100000">
                                          <p:val>
                                            <p:strVal val="#ppt_h"/>
                                          </p:val>
                                        </p:tav>
                                      </p:tavLst>
                                    </p:anim>
                                    <p:animEffect transition="in" filter="fade">
                                      <p:cBhvr>
                                        <p:cTn id="64" dur="500"/>
                                        <p:tgtEl>
                                          <p:spTgt spid="11"/>
                                        </p:tgtEl>
                                      </p:cBhvr>
                                    </p:animEffect>
                                  </p:childTnLst>
                                </p:cTn>
                              </p:par>
                            </p:childTnLst>
                          </p:cTn>
                        </p:par>
                        <p:par>
                          <p:cTn id="65" fill="hold">
                            <p:stCondLst>
                              <p:cond delay="5000"/>
                            </p:stCondLst>
                            <p:childTnLst>
                              <p:par>
                                <p:cTn id="66" presetID="22" presetClass="entr" presetSubtype="1" fill="hold" grpId="0" nodeType="after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up)">
                                      <p:cBhvr>
                                        <p:cTn id="68" dur="500"/>
                                        <p:tgtEl>
                                          <p:spTgt spid="6"/>
                                        </p:tgtEl>
                                      </p:cBhvr>
                                    </p:animEffect>
                                  </p:childTnLst>
                                </p:cTn>
                              </p:par>
                            </p:childTnLst>
                          </p:cTn>
                        </p:par>
                        <p:par>
                          <p:cTn id="69" fill="hold">
                            <p:stCondLst>
                              <p:cond delay="5500"/>
                            </p:stCondLst>
                            <p:childTnLst>
                              <p:par>
                                <p:cTn id="70" presetID="22" presetClass="entr" presetSubtype="1" fill="hold" grpId="0" nodeType="after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wipe(up)">
                                      <p:cBhvr>
                                        <p:cTn id="7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animBg="1"/>
      <p:bldP spid="4" grpId="0"/>
      <p:bldP spid="5" grpId="0"/>
      <p:bldP spid="6" grpId="0"/>
      <p:bldP spid="7" grpId="0"/>
      <p:bldP spid="8" grpId="0"/>
      <p:bldP spid="9" grpId="0"/>
      <p:bldP spid="10" grpId="0" animBg="1"/>
      <p:bldP spid="11" grpId="0" animBg="1"/>
      <p:bldP spid="20" grpId="0"/>
      <p:bldP spid="21" grpId="0" animBg="1"/>
      <p:bldP spid="22" grpId="0" animBg="1"/>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2">
            <a:extLst>
              <a:ext uri="{FF2B5EF4-FFF2-40B4-BE49-F238E27FC236}">
                <a16:creationId xmlns:a16="http://schemas.microsoft.com/office/drawing/2014/main" id="{AD002B8B-95AC-41BF-83EB-98F7AC83EFA4}"/>
              </a:ext>
            </a:extLst>
          </p:cNvPr>
          <p:cNvSpPr txBox="1"/>
          <p:nvPr/>
        </p:nvSpPr>
        <p:spPr>
          <a:xfrm>
            <a:off x="6866805" y="1874457"/>
            <a:ext cx="715350" cy="400110"/>
          </a:xfrm>
          <a:prstGeom prst="rect">
            <a:avLst/>
          </a:prstGeom>
          <a:solidFill>
            <a:schemeClr val="accent1"/>
          </a:solidFill>
          <a:ln w="19050">
            <a:noFill/>
          </a:ln>
          <a:effectLst/>
        </p:spPr>
        <p:txBody>
          <a:bodyPr wrap="square" rtlCol="0">
            <a:spAutoFit/>
          </a:bodyPr>
          <a:lstStyle/>
          <a:p>
            <a:pPr algn="ctr"/>
            <a:r>
              <a:rPr lang="en-US" altLang="zh-CN" sz="2000" dirty="0">
                <a:solidFill>
                  <a:schemeClr val="bg1"/>
                </a:solidFill>
                <a:latin typeface="张海山锐线体简" panose="02000000000000000000" pitchFamily="2" charset="-122"/>
                <a:ea typeface="张海山锐线体简" panose="02000000000000000000" pitchFamily="2" charset="-122"/>
              </a:rPr>
              <a:t>01</a:t>
            </a:r>
            <a:endParaRPr lang="zh-CN" altLang="en-US" sz="2000" dirty="0">
              <a:solidFill>
                <a:schemeClr val="bg1"/>
              </a:solidFill>
              <a:latin typeface="张海山锐线体简" panose="02000000000000000000" pitchFamily="2" charset="-122"/>
              <a:ea typeface="张海山锐线体简" panose="02000000000000000000" pitchFamily="2" charset="-122"/>
            </a:endParaRPr>
          </a:p>
        </p:txBody>
      </p:sp>
      <p:pic>
        <p:nvPicPr>
          <p:cNvPr id="15" name="图片 14">
            <a:extLst>
              <a:ext uri="{FF2B5EF4-FFF2-40B4-BE49-F238E27FC236}">
                <a16:creationId xmlns:a16="http://schemas.microsoft.com/office/drawing/2014/main" id="{DAE652DE-3340-4A97-9926-F1052AB7F3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778" y="0"/>
            <a:ext cx="4785360" cy="6858000"/>
          </a:xfrm>
          <a:prstGeom prst="rect">
            <a:avLst/>
          </a:prstGeom>
        </p:spPr>
      </p:pic>
      <p:sp>
        <p:nvSpPr>
          <p:cNvPr id="16" name="PA_矩形 12">
            <a:extLst>
              <a:ext uri="{FF2B5EF4-FFF2-40B4-BE49-F238E27FC236}">
                <a16:creationId xmlns:a16="http://schemas.microsoft.com/office/drawing/2014/main" id="{A4AA11D7-FABC-4497-A5C8-71B272E9C3D0}"/>
              </a:ext>
            </a:extLst>
          </p:cNvPr>
          <p:cNvSpPr/>
          <p:nvPr>
            <p:custDataLst>
              <p:tags r:id="rId1"/>
            </p:custDataLst>
          </p:nvPr>
        </p:nvSpPr>
        <p:spPr>
          <a:xfrm>
            <a:off x="791778" y="0"/>
            <a:ext cx="4812713" cy="68580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5">
            <a:extLst>
              <a:ext uri="{FF2B5EF4-FFF2-40B4-BE49-F238E27FC236}">
                <a16:creationId xmlns:a16="http://schemas.microsoft.com/office/drawing/2014/main" id="{9FA644B2-DCE7-40A1-A69E-A1CA4655EA7B}"/>
              </a:ext>
            </a:extLst>
          </p:cNvPr>
          <p:cNvSpPr txBox="1"/>
          <p:nvPr/>
        </p:nvSpPr>
        <p:spPr>
          <a:xfrm>
            <a:off x="2750284" y="3058410"/>
            <a:ext cx="1927236" cy="584775"/>
          </a:xfrm>
          <a:prstGeom prst="rect">
            <a:avLst/>
          </a:prstGeom>
          <a:noFill/>
        </p:spPr>
        <p:txBody>
          <a:bodyPr wrap="square" rtlCol="0">
            <a:spAutoFit/>
          </a:bodyPr>
          <a:lstStyle/>
          <a:p>
            <a:r>
              <a:rPr lang="en-US" altLang="zh-CN" sz="3200" b="1" dirty="0">
                <a:solidFill>
                  <a:schemeClr val="tx1">
                    <a:lumMod val="85000"/>
                    <a:lumOff val="15000"/>
                  </a:schemeClr>
                </a:solidFill>
                <a:ea typeface="微软雅黑" panose="020B0503020204020204" pitchFamily="34" charset="-122"/>
              </a:rPr>
              <a:t>contents</a:t>
            </a:r>
            <a:endParaRPr lang="zh-CN" altLang="en-US" sz="3200" b="1" dirty="0">
              <a:solidFill>
                <a:schemeClr val="tx1">
                  <a:lumMod val="85000"/>
                  <a:lumOff val="15000"/>
                </a:schemeClr>
              </a:solidFill>
              <a:ea typeface="微软雅黑" panose="020B0503020204020204" pitchFamily="34" charset="-122"/>
            </a:endParaRPr>
          </a:p>
        </p:txBody>
      </p:sp>
      <p:sp>
        <p:nvSpPr>
          <p:cNvPr id="19" name="矩形 18">
            <a:extLst>
              <a:ext uri="{FF2B5EF4-FFF2-40B4-BE49-F238E27FC236}">
                <a16:creationId xmlns:a16="http://schemas.microsoft.com/office/drawing/2014/main" id="{AB2F0E76-53AC-45B3-B71F-FCF2F2AF5211}"/>
              </a:ext>
            </a:extLst>
          </p:cNvPr>
          <p:cNvSpPr/>
          <p:nvPr/>
        </p:nvSpPr>
        <p:spPr>
          <a:xfrm>
            <a:off x="1767167" y="2531759"/>
            <a:ext cx="608267" cy="60826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20" name="矩形 19">
            <a:extLst>
              <a:ext uri="{FF2B5EF4-FFF2-40B4-BE49-F238E27FC236}">
                <a16:creationId xmlns:a16="http://schemas.microsoft.com/office/drawing/2014/main" id="{D52E2ABA-3CD7-4FFB-B4F5-A38BBD06FCCC}"/>
              </a:ext>
            </a:extLst>
          </p:cNvPr>
          <p:cNvSpPr/>
          <p:nvPr/>
        </p:nvSpPr>
        <p:spPr>
          <a:xfrm>
            <a:off x="2512429" y="3232816"/>
            <a:ext cx="250463" cy="250463"/>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23" name="矩形 22">
            <a:extLst>
              <a:ext uri="{FF2B5EF4-FFF2-40B4-BE49-F238E27FC236}">
                <a16:creationId xmlns:a16="http://schemas.microsoft.com/office/drawing/2014/main" id="{0B3A5335-60FC-429C-96C3-9122CF93F22F}"/>
              </a:ext>
            </a:extLst>
          </p:cNvPr>
          <p:cNvSpPr/>
          <p:nvPr/>
        </p:nvSpPr>
        <p:spPr>
          <a:xfrm>
            <a:off x="2686445" y="2323878"/>
            <a:ext cx="1569660" cy="923330"/>
          </a:xfrm>
          <a:prstGeom prst="rect">
            <a:avLst/>
          </a:prstGeom>
        </p:spPr>
        <p:txBody>
          <a:bodyPr wrap="none">
            <a:spAutoFit/>
          </a:bodyPr>
          <a:lstStyle/>
          <a:p>
            <a:pPr lvl="0" algn="r"/>
            <a:r>
              <a:rPr lang="zh-CN" altLang="en-US" sz="5400" b="1" dirty="0">
                <a:solidFill>
                  <a:schemeClr val="tx1">
                    <a:lumMod val="85000"/>
                    <a:lumOff val="15000"/>
                  </a:schemeClr>
                </a:solidFill>
                <a:latin typeface="微软雅黑" panose="020B0503020204020204" pitchFamily="34" charset="-122"/>
                <a:ea typeface="微软雅黑" panose="020B0503020204020204" pitchFamily="34" charset="-122"/>
              </a:rPr>
              <a:t>目录</a:t>
            </a:r>
            <a:endParaRPr lang="en-US" altLang="zh-CN" sz="5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文本框 2">
            <a:extLst>
              <a:ext uri="{FF2B5EF4-FFF2-40B4-BE49-F238E27FC236}">
                <a16:creationId xmlns:a16="http://schemas.microsoft.com/office/drawing/2014/main" id="{3E2ABA5D-9894-4A5E-8F10-E9FF96277747}"/>
              </a:ext>
            </a:extLst>
          </p:cNvPr>
          <p:cNvSpPr txBox="1"/>
          <p:nvPr/>
        </p:nvSpPr>
        <p:spPr>
          <a:xfrm>
            <a:off x="6866805" y="2740136"/>
            <a:ext cx="715350" cy="400110"/>
          </a:xfrm>
          <a:prstGeom prst="rect">
            <a:avLst/>
          </a:prstGeom>
          <a:solidFill>
            <a:schemeClr val="tx1">
              <a:lumMod val="75000"/>
              <a:lumOff val="25000"/>
            </a:schemeClr>
          </a:solidFill>
          <a:ln w="19050">
            <a:noFill/>
          </a:ln>
          <a:effectLst/>
        </p:spPr>
        <p:txBody>
          <a:bodyPr wrap="square" rtlCol="0">
            <a:spAutoFit/>
          </a:bodyPr>
          <a:lstStyle/>
          <a:p>
            <a:pPr algn="ctr"/>
            <a:r>
              <a:rPr lang="en-US" altLang="zh-CN" sz="2000" dirty="0">
                <a:solidFill>
                  <a:schemeClr val="bg1"/>
                </a:solidFill>
                <a:latin typeface="张海山锐线体简" panose="02000000000000000000" pitchFamily="2" charset="-122"/>
                <a:ea typeface="张海山锐线体简" panose="02000000000000000000" pitchFamily="2" charset="-122"/>
              </a:rPr>
              <a:t>02</a:t>
            </a:r>
            <a:endParaRPr lang="zh-CN" altLang="en-US" sz="2000" dirty="0">
              <a:solidFill>
                <a:schemeClr val="bg1"/>
              </a:solidFill>
              <a:latin typeface="张海山锐线体简" panose="02000000000000000000" pitchFamily="2" charset="-122"/>
              <a:ea typeface="张海山锐线体简" panose="02000000000000000000" pitchFamily="2" charset="-122"/>
            </a:endParaRPr>
          </a:p>
        </p:txBody>
      </p:sp>
      <p:sp>
        <p:nvSpPr>
          <p:cNvPr id="25" name="文本框 2">
            <a:extLst>
              <a:ext uri="{FF2B5EF4-FFF2-40B4-BE49-F238E27FC236}">
                <a16:creationId xmlns:a16="http://schemas.microsoft.com/office/drawing/2014/main" id="{272BDF5A-A6BD-4E7A-877C-50F7D27B5EC5}"/>
              </a:ext>
            </a:extLst>
          </p:cNvPr>
          <p:cNvSpPr txBox="1"/>
          <p:nvPr/>
        </p:nvSpPr>
        <p:spPr>
          <a:xfrm>
            <a:off x="6866805" y="3605815"/>
            <a:ext cx="715350" cy="400110"/>
          </a:xfrm>
          <a:prstGeom prst="rect">
            <a:avLst/>
          </a:prstGeom>
          <a:solidFill>
            <a:schemeClr val="accent1"/>
          </a:solidFill>
          <a:ln w="19050">
            <a:noFill/>
          </a:ln>
          <a:effectLst/>
        </p:spPr>
        <p:txBody>
          <a:bodyPr wrap="square" rtlCol="0">
            <a:spAutoFit/>
          </a:bodyPr>
          <a:lstStyle/>
          <a:p>
            <a:pPr algn="ctr"/>
            <a:r>
              <a:rPr lang="en-US" altLang="zh-CN" sz="2000" dirty="0">
                <a:solidFill>
                  <a:schemeClr val="bg1"/>
                </a:solidFill>
                <a:latin typeface="张海山锐线体简" panose="02000000000000000000" pitchFamily="2" charset="-122"/>
                <a:ea typeface="张海山锐线体简" panose="02000000000000000000" pitchFamily="2" charset="-122"/>
              </a:rPr>
              <a:t>03</a:t>
            </a:r>
            <a:endParaRPr lang="zh-CN" altLang="en-US" sz="2000" dirty="0">
              <a:solidFill>
                <a:schemeClr val="bg1"/>
              </a:solidFill>
              <a:latin typeface="张海山锐线体简" panose="02000000000000000000" pitchFamily="2" charset="-122"/>
              <a:ea typeface="张海山锐线体简" panose="02000000000000000000" pitchFamily="2" charset="-122"/>
            </a:endParaRPr>
          </a:p>
        </p:txBody>
      </p:sp>
      <p:sp>
        <p:nvSpPr>
          <p:cNvPr id="26" name="文本框 2">
            <a:extLst>
              <a:ext uri="{FF2B5EF4-FFF2-40B4-BE49-F238E27FC236}">
                <a16:creationId xmlns:a16="http://schemas.microsoft.com/office/drawing/2014/main" id="{B6F6BFBA-CB1A-4678-ACA1-EC4154C7F85B}"/>
              </a:ext>
            </a:extLst>
          </p:cNvPr>
          <p:cNvSpPr txBox="1"/>
          <p:nvPr/>
        </p:nvSpPr>
        <p:spPr>
          <a:xfrm>
            <a:off x="6866805" y="5337171"/>
            <a:ext cx="715350" cy="400110"/>
          </a:xfrm>
          <a:prstGeom prst="rect">
            <a:avLst/>
          </a:prstGeom>
          <a:solidFill>
            <a:schemeClr val="accent1"/>
          </a:solidFill>
          <a:ln w="19050">
            <a:noFill/>
          </a:ln>
          <a:effectLst/>
        </p:spPr>
        <p:txBody>
          <a:bodyPr wrap="square" rtlCol="0">
            <a:spAutoFit/>
          </a:bodyPr>
          <a:lstStyle/>
          <a:p>
            <a:pPr algn="ctr"/>
            <a:r>
              <a:rPr lang="en-US" altLang="zh-CN" sz="2000" dirty="0">
                <a:solidFill>
                  <a:schemeClr val="bg1"/>
                </a:solidFill>
                <a:latin typeface="张海山锐线体简" panose="02000000000000000000" pitchFamily="2" charset="-122"/>
                <a:ea typeface="张海山锐线体简" panose="02000000000000000000" pitchFamily="2" charset="-122"/>
              </a:rPr>
              <a:t>05</a:t>
            </a:r>
            <a:endParaRPr lang="zh-CN" altLang="en-US" sz="2000" dirty="0">
              <a:solidFill>
                <a:schemeClr val="bg1"/>
              </a:solidFill>
              <a:latin typeface="张海山锐线体简" panose="02000000000000000000" pitchFamily="2" charset="-122"/>
              <a:ea typeface="张海山锐线体简" panose="02000000000000000000" pitchFamily="2" charset="-122"/>
            </a:endParaRPr>
          </a:p>
        </p:txBody>
      </p:sp>
      <p:sp>
        <p:nvSpPr>
          <p:cNvPr id="28" name="矩形 27">
            <a:extLst>
              <a:ext uri="{FF2B5EF4-FFF2-40B4-BE49-F238E27FC236}">
                <a16:creationId xmlns:a16="http://schemas.microsoft.com/office/drawing/2014/main" id="{E199CB0E-2489-4EE0-B19C-69609F1AC7DA}"/>
              </a:ext>
            </a:extLst>
          </p:cNvPr>
          <p:cNvSpPr/>
          <p:nvPr/>
        </p:nvSpPr>
        <p:spPr>
          <a:xfrm>
            <a:off x="7890524" y="1794419"/>
            <a:ext cx="1620957" cy="523220"/>
          </a:xfrm>
          <a:prstGeom prst="rect">
            <a:avLst/>
          </a:prstGeom>
        </p:spPr>
        <p:txBody>
          <a:bodyPr wrap="none">
            <a:spAutoFit/>
          </a:bodyPr>
          <a:lstStyle/>
          <a:p>
            <a:r>
              <a:rPr lang="zh-CN" altLang="en-US" sz="2800" dirty="0">
                <a:solidFill>
                  <a:schemeClr val="tx1">
                    <a:lumMod val="85000"/>
                    <a:lumOff val="15000"/>
                  </a:schemeClr>
                </a:solidFill>
              </a:rPr>
              <a:t>产品介绍</a:t>
            </a:r>
          </a:p>
        </p:txBody>
      </p:sp>
      <p:sp>
        <p:nvSpPr>
          <p:cNvPr id="29" name="矩形 28">
            <a:extLst>
              <a:ext uri="{FF2B5EF4-FFF2-40B4-BE49-F238E27FC236}">
                <a16:creationId xmlns:a16="http://schemas.microsoft.com/office/drawing/2014/main" id="{4341F8B2-E8FA-484C-91B7-820AA65B772A}"/>
              </a:ext>
            </a:extLst>
          </p:cNvPr>
          <p:cNvSpPr/>
          <p:nvPr/>
        </p:nvSpPr>
        <p:spPr>
          <a:xfrm>
            <a:off x="7890524" y="2664718"/>
            <a:ext cx="1620957" cy="523220"/>
          </a:xfrm>
          <a:prstGeom prst="rect">
            <a:avLst/>
          </a:prstGeom>
        </p:spPr>
        <p:txBody>
          <a:bodyPr wrap="none">
            <a:spAutoFit/>
          </a:bodyPr>
          <a:lstStyle/>
          <a:p>
            <a:r>
              <a:rPr lang="zh-CN" altLang="en-US" sz="2800" dirty="0">
                <a:solidFill>
                  <a:schemeClr val="tx1">
                    <a:lumMod val="85000"/>
                    <a:lumOff val="15000"/>
                  </a:schemeClr>
                </a:solidFill>
              </a:rPr>
              <a:t>产品工艺</a:t>
            </a:r>
          </a:p>
        </p:txBody>
      </p:sp>
      <p:sp>
        <p:nvSpPr>
          <p:cNvPr id="30" name="矩形 29">
            <a:extLst>
              <a:ext uri="{FF2B5EF4-FFF2-40B4-BE49-F238E27FC236}">
                <a16:creationId xmlns:a16="http://schemas.microsoft.com/office/drawing/2014/main" id="{FF767112-5145-42FD-AA6E-150AC4491C10}"/>
              </a:ext>
            </a:extLst>
          </p:cNvPr>
          <p:cNvSpPr/>
          <p:nvPr/>
        </p:nvSpPr>
        <p:spPr>
          <a:xfrm>
            <a:off x="7890524" y="3535017"/>
            <a:ext cx="1980029" cy="523220"/>
          </a:xfrm>
          <a:prstGeom prst="rect">
            <a:avLst/>
          </a:prstGeom>
        </p:spPr>
        <p:txBody>
          <a:bodyPr wrap="none">
            <a:spAutoFit/>
          </a:bodyPr>
          <a:lstStyle/>
          <a:p>
            <a:r>
              <a:rPr lang="zh-CN" altLang="en-US" sz="2800" dirty="0">
                <a:solidFill>
                  <a:schemeClr val="tx1">
                    <a:lumMod val="85000"/>
                    <a:lumOff val="15000"/>
                  </a:schemeClr>
                </a:solidFill>
              </a:rPr>
              <a:t>竞品的对比</a:t>
            </a:r>
          </a:p>
        </p:txBody>
      </p:sp>
      <p:sp>
        <p:nvSpPr>
          <p:cNvPr id="31" name="矩形 30">
            <a:extLst>
              <a:ext uri="{FF2B5EF4-FFF2-40B4-BE49-F238E27FC236}">
                <a16:creationId xmlns:a16="http://schemas.microsoft.com/office/drawing/2014/main" id="{E0261520-8369-4CAB-9D12-493820040E9F}"/>
              </a:ext>
            </a:extLst>
          </p:cNvPr>
          <p:cNvSpPr/>
          <p:nvPr/>
        </p:nvSpPr>
        <p:spPr>
          <a:xfrm>
            <a:off x="7890524" y="4405316"/>
            <a:ext cx="1980029" cy="523220"/>
          </a:xfrm>
          <a:prstGeom prst="rect">
            <a:avLst/>
          </a:prstGeom>
        </p:spPr>
        <p:txBody>
          <a:bodyPr wrap="none">
            <a:spAutoFit/>
          </a:bodyPr>
          <a:lstStyle/>
          <a:p>
            <a:r>
              <a:rPr lang="zh-CN" altLang="en-US" sz="2800" dirty="0">
                <a:solidFill>
                  <a:schemeClr val="tx1">
                    <a:lumMod val="85000"/>
                    <a:lumOff val="15000"/>
                  </a:schemeClr>
                </a:solidFill>
              </a:rPr>
              <a:t>核心竞争力</a:t>
            </a:r>
          </a:p>
        </p:txBody>
      </p:sp>
      <p:sp>
        <p:nvSpPr>
          <p:cNvPr id="32" name="矩形 31">
            <a:extLst>
              <a:ext uri="{FF2B5EF4-FFF2-40B4-BE49-F238E27FC236}">
                <a16:creationId xmlns:a16="http://schemas.microsoft.com/office/drawing/2014/main" id="{D1D0E9D5-C710-4B5A-BCC0-CBA9226B55C4}"/>
              </a:ext>
            </a:extLst>
          </p:cNvPr>
          <p:cNvSpPr/>
          <p:nvPr/>
        </p:nvSpPr>
        <p:spPr>
          <a:xfrm>
            <a:off x="7890524" y="5275616"/>
            <a:ext cx="1620957" cy="523220"/>
          </a:xfrm>
          <a:prstGeom prst="rect">
            <a:avLst/>
          </a:prstGeom>
        </p:spPr>
        <p:txBody>
          <a:bodyPr wrap="none">
            <a:spAutoFit/>
          </a:bodyPr>
          <a:lstStyle/>
          <a:p>
            <a:r>
              <a:rPr lang="zh-CN" altLang="en-US" sz="2800" dirty="0">
                <a:solidFill>
                  <a:schemeClr val="tx1">
                    <a:lumMod val="85000"/>
                    <a:lumOff val="15000"/>
                  </a:schemeClr>
                </a:solidFill>
              </a:rPr>
              <a:t>销售政策</a:t>
            </a:r>
          </a:p>
        </p:txBody>
      </p:sp>
      <p:sp>
        <p:nvSpPr>
          <p:cNvPr id="33" name="文本框 2">
            <a:extLst>
              <a:ext uri="{FF2B5EF4-FFF2-40B4-BE49-F238E27FC236}">
                <a16:creationId xmlns:a16="http://schemas.microsoft.com/office/drawing/2014/main" id="{653433F8-F95F-4E53-9583-75EB19952D1E}"/>
              </a:ext>
            </a:extLst>
          </p:cNvPr>
          <p:cNvSpPr txBox="1"/>
          <p:nvPr/>
        </p:nvSpPr>
        <p:spPr>
          <a:xfrm>
            <a:off x="6866805" y="4471493"/>
            <a:ext cx="715350" cy="400110"/>
          </a:xfrm>
          <a:prstGeom prst="rect">
            <a:avLst/>
          </a:prstGeom>
          <a:solidFill>
            <a:schemeClr val="tx1">
              <a:lumMod val="75000"/>
              <a:lumOff val="25000"/>
            </a:schemeClr>
          </a:solidFill>
          <a:ln w="19050">
            <a:noFill/>
          </a:ln>
          <a:effectLst/>
        </p:spPr>
        <p:txBody>
          <a:bodyPr wrap="square" rtlCol="0">
            <a:spAutoFit/>
          </a:bodyPr>
          <a:lstStyle/>
          <a:p>
            <a:pPr algn="ctr"/>
            <a:r>
              <a:rPr lang="en-US" altLang="zh-CN" sz="2000" dirty="0">
                <a:solidFill>
                  <a:schemeClr val="bg1"/>
                </a:solidFill>
                <a:latin typeface="张海山锐线体简" panose="02000000000000000000" pitchFamily="2" charset="-122"/>
                <a:ea typeface="张海山锐线体简" panose="02000000000000000000" pitchFamily="2" charset="-122"/>
              </a:rPr>
              <a:t>04</a:t>
            </a:r>
            <a:endParaRPr lang="zh-CN" altLang="en-US" sz="2000" dirty="0">
              <a:solidFill>
                <a:schemeClr val="bg1"/>
              </a:solidFill>
              <a:latin typeface="张海山锐线体简" panose="02000000000000000000" pitchFamily="2" charset="-122"/>
              <a:ea typeface="张海山锐线体简" panose="02000000000000000000" pitchFamily="2" charset="-122"/>
            </a:endParaRPr>
          </a:p>
        </p:txBody>
      </p:sp>
    </p:spTree>
    <p:extLst>
      <p:ext uri="{BB962C8B-B14F-4D97-AF65-F5344CB8AC3E}">
        <p14:creationId xmlns:p14="http://schemas.microsoft.com/office/powerpoint/2010/main" val="1540069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25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2" presetClass="entr" presetSubtype="8" fill="hold" grpId="0" nodeType="afterEffect">
                                  <p:stCondLst>
                                    <p:cond delay="0"/>
                                  </p:stCondLst>
                                  <p:iterate type="lt">
                                    <p:tmPct val="10000"/>
                                  </p:iterate>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par>
                                <p:cTn id="17" presetID="22" presetClass="entr" presetSubtype="2" fill="hold" grpId="0" nodeType="withEffect">
                                  <p:stCondLst>
                                    <p:cond delay="0"/>
                                  </p:stCondLst>
                                  <p:iterate type="lt">
                                    <p:tmPct val="10000"/>
                                  </p:iterate>
                                  <p:childTnLst>
                                    <p:set>
                                      <p:cBhvr>
                                        <p:cTn id="18" dur="1" fill="hold">
                                          <p:stCondLst>
                                            <p:cond delay="0"/>
                                          </p:stCondLst>
                                        </p:cTn>
                                        <p:tgtEl>
                                          <p:spTgt spid="18"/>
                                        </p:tgtEl>
                                        <p:attrNameLst>
                                          <p:attrName>style.visibility</p:attrName>
                                        </p:attrNameLst>
                                      </p:cBhvr>
                                      <p:to>
                                        <p:strVal val="visible"/>
                                      </p:to>
                                    </p:set>
                                    <p:animEffect transition="in" filter="wipe(right)">
                                      <p:cBhvr>
                                        <p:cTn id="19" dur="500"/>
                                        <p:tgtEl>
                                          <p:spTgt spid="18"/>
                                        </p:tgtEl>
                                      </p:cBhvr>
                                    </p:animEffect>
                                  </p:childTnLst>
                                </p:cTn>
                              </p:par>
                            </p:childTnLst>
                          </p:cTn>
                        </p:par>
                        <p:par>
                          <p:cTn id="20" fill="hold">
                            <p:stCondLst>
                              <p:cond delay="1600"/>
                            </p:stCondLst>
                            <p:childTnLst>
                              <p:par>
                                <p:cTn id="21" presetID="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par>
                          <p:cTn id="25" fill="hold">
                            <p:stCondLst>
                              <p:cond delay="2100"/>
                            </p:stCondLst>
                            <p:childTnLst>
                              <p:par>
                                <p:cTn id="26" presetID="2" presetClass="entr" presetSubtype="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1+#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childTnLst>
                          </p:cTn>
                        </p:par>
                        <p:par>
                          <p:cTn id="30" fill="hold">
                            <p:stCondLst>
                              <p:cond delay="2600"/>
                            </p:stCondLst>
                            <p:childTnLst>
                              <p:par>
                                <p:cTn id="31" presetID="2" presetClass="entr" presetSubtype="4"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childTnLst>
                          </p:cTn>
                        </p:par>
                        <p:par>
                          <p:cTn id="35" fill="hold">
                            <p:stCondLst>
                              <p:cond delay="3100"/>
                            </p:stCondLst>
                            <p:childTnLst>
                              <p:par>
                                <p:cTn id="36" presetID="2" presetClass="entr" presetSubtype="2"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fill="hold"/>
                                        <p:tgtEl>
                                          <p:spTgt spid="29"/>
                                        </p:tgtEl>
                                        <p:attrNameLst>
                                          <p:attrName>ppt_x</p:attrName>
                                        </p:attrNameLst>
                                      </p:cBhvr>
                                      <p:tavLst>
                                        <p:tav tm="0">
                                          <p:val>
                                            <p:strVal val="1+#ppt_w/2"/>
                                          </p:val>
                                        </p:tav>
                                        <p:tav tm="100000">
                                          <p:val>
                                            <p:strVal val="#ppt_x"/>
                                          </p:val>
                                        </p:tav>
                                      </p:tavLst>
                                    </p:anim>
                                    <p:anim calcmode="lin" valueType="num">
                                      <p:cBhvr additive="base">
                                        <p:cTn id="39" dur="500" fill="hold"/>
                                        <p:tgtEl>
                                          <p:spTgt spid="29"/>
                                        </p:tgtEl>
                                        <p:attrNameLst>
                                          <p:attrName>ppt_y</p:attrName>
                                        </p:attrNameLst>
                                      </p:cBhvr>
                                      <p:tavLst>
                                        <p:tav tm="0">
                                          <p:val>
                                            <p:strVal val="#ppt_y"/>
                                          </p:val>
                                        </p:tav>
                                        <p:tav tm="100000">
                                          <p:val>
                                            <p:strVal val="#ppt_y"/>
                                          </p:val>
                                        </p:tav>
                                      </p:tavLst>
                                    </p:anim>
                                  </p:childTnLst>
                                </p:cTn>
                              </p:par>
                            </p:childTnLst>
                          </p:cTn>
                        </p:par>
                        <p:par>
                          <p:cTn id="40" fill="hold">
                            <p:stCondLst>
                              <p:cond delay="3600"/>
                            </p:stCondLst>
                            <p:childTnLst>
                              <p:par>
                                <p:cTn id="41" presetID="2" presetClass="entr" presetSubtype="4"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childTnLst>
                          </p:cTn>
                        </p:par>
                        <p:par>
                          <p:cTn id="45" fill="hold">
                            <p:stCondLst>
                              <p:cond delay="4100"/>
                            </p:stCondLst>
                            <p:childTnLst>
                              <p:par>
                                <p:cTn id="46" presetID="2" presetClass="entr" presetSubtype="2"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500" fill="hold"/>
                                        <p:tgtEl>
                                          <p:spTgt spid="30"/>
                                        </p:tgtEl>
                                        <p:attrNameLst>
                                          <p:attrName>ppt_x</p:attrName>
                                        </p:attrNameLst>
                                      </p:cBhvr>
                                      <p:tavLst>
                                        <p:tav tm="0">
                                          <p:val>
                                            <p:strVal val="1+#ppt_w/2"/>
                                          </p:val>
                                        </p:tav>
                                        <p:tav tm="100000">
                                          <p:val>
                                            <p:strVal val="#ppt_x"/>
                                          </p:val>
                                        </p:tav>
                                      </p:tavLst>
                                    </p:anim>
                                    <p:anim calcmode="lin" valueType="num">
                                      <p:cBhvr additive="base">
                                        <p:cTn id="49" dur="500" fill="hold"/>
                                        <p:tgtEl>
                                          <p:spTgt spid="30"/>
                                        </p:tgtEl>
                                        <p:attrNameLst>
                                          <p:attrName>ppt_y</p:attrName>
                                        </p:attrNameLst>
                                      </p:cBhvr>
                                      <p:tavLst>
                                        <p:tav tm="0">
                                          <p:val>
                                            <p:strVal val="#ppt_y"/>
                                          </p:val>
                                        </p:tav>
                                        <p:tav tm="100000">
                                          <p:val>
                                            <p:strVal val="#ppt_y"/>
                                          </p:val>
                                        </p:tav>
                                      </p:tavLst>
                                    </p:anim>
                                  </p:childTnLst>
                                </p:cTn>
                              </p:par>
                            </p:childTnLst>
                          </p:cTn>
                        </p:par>
                        <p:par>
                          <p:cTn id="50" fill="hold">
                            <p:stCondLst>
                              <p:cond delay="4600"/>
                            </p:stCondLst>
                            <p:childTnLst>
                              <p:par>
                                <p:cTn id="51" presetID="2" presetClass="entr" presetSubtype="4"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childTnLst>
                          </p:cTn>
                        </p:par>
                        <p:par>
                          <p:cTn id="55" fill="hold">
                            <p:stCondLst>
                              <p:cond delay="5100"/>
                            </p:stCondLst>
                            <p:childTnLst>
                              <p:par>
                                <p:cTn id="56" presetID="2" presetClass="entr" presetSubtype="2"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fill="hold"/>
                                        <p:tgtEl>
                                          <p:spTgt spid="31"/>
                                        </p:tgtEl>
                                        <p:attrNameLst>
                                          <p:attrName>ppt_x</p:attrName>
                                        </p:attrNameLst>
                                      </p:cBhvr>
                                      <p:tavLst>
                                        <p:tav tm="0">
                                          <p:val>
                                            <p:strVal val="1+#ppt_w/2"/>
                                          </p:val>
                                        </p:tav>
                                        <p:tav tm="100000">
                                          <p:val>
                                            <p:strVal val="#ppt_x"/>
                                          </p:val>
                                        </p:tav>
                                      </p:tavLst>
                                    </p:anim>
                                    <p:anim calcmode="lin" valueType="num">
                                      <p:cBhvr additive="base">
                                        <p:cTn id="59" dur="500" fill="hold"/>
                                        <p:tgtEl>
                                          <p:spTgt spid="31"/>
                                        </p:tgtEl>
                                        <p:attrNameLst>
                                          <p:attrName>ppt_y</p:attrName>
                                        </p:attrNameLst>
                                      </p:cBhvr>
                                      <p:tavLst>
                                        <p:tav tm="0">
                                          <p:val>
                                            <p:strVal val="#ppt_y"/>
                                          </p:val>
                                        </p:tav>
                                        <p:tav tm="100000">
                                          <p:val>
                                            <p:strVal val="#ppt_y"/>
                                          </p:val>
                                        </p:tav>
                                      </p:tavLst>
                                    </p:anim>
                                  </p:childTnLst>
                                </p:cTn>
                              </p:par>
                            </p:childTnLst>
                          </p:cTn>
                        </p:par>
                        <p:par>
                          <p:cTn id="60" fill="hold">
                            <p:stCondLst>
                              <p:cond delay="5600"/>
                            </p:stCondLst>
                            <p:childTnLst>
                              <p:par>
                                <p:cTn id="61" presetID="2" presetClass="entr" presetSubtype="4" fill="hold" grpId="0" nodeType="after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ppt_x"/>
                                          </p:val>
                                        </p:tav>
                                        <p:tav tm="100000">
                                          <p:val>
                                            <p:strVal val="#ppt_x"/>
                                          </p:val>
                                        </p:tav>
                                      </p:tavLst>
                                    </p:anim>
                                    <p:anim calcmode="lin" valueType="num">
                                      <p:cBhvr additive="base">
                                        <p:cTn id="64" dur="500" fill="hold"/>
                                        <p:tgtEl>
                                          <p:spTgt spid="33"/>
                                        </p:tgtEl>
                                        <p:attrNameLst>
                                          <p:attrName>ppt_y</p:attrName>
                                        </p:attrNameLst>
                                      </p:cBhvr>
                                      <p:tavLst>
                                        <p:tav tm="0">
                                          <p:val>
                                            <p:strVal val="1+#ppt_h/2"/>
                                          </p:val>
                                        </p:tav>
                                        <p:tav tm="100000">
                                          <p:val>
                                            <p:strVal val="#ppt_y"/>
                                          </p:val>
                                        </p:tav>
                                      </p:tavLst>
                                    </p:anim>
                                  </p:childTnLst>
                                </p:cTn>
                              </p:par>
                            </p:childTnLst>
                          </p:cTn>
                        </p:par>
                        <p:par>
                          <p:cTn id="65" fill="hold">
                            <p:stCondLst>
                              <p:cond delay="6100"/>
                            </p:stCondLst>
                            <p:childTnLst>
                              <p:par>
                                <p:cTn id="66" presetID="2" presetClass="entr" presetSubtype="2" fill="hold" grpId="0" nodeType="afterEffect">
                                  <p:stCondLst>
                                    <p:cond delay="0"/>
                                  </p:stCondLst>
                                  <p:childTnLst>
                                    <p:set>
                                      <p:cBhvr>
                                        <p:cTn id="67" dur="1" fill="hold">
                                          <p:stCondLst>
                                            <p:cond delay="0"/>
                                          </p:stCondLst>
                                        </p:cTn>
                                        <p:tgtEl>
                                          <p:spTgt spid="32"/>
                                        </p:tgtEl>
                                        <p:attrNameLst>
                                          <p:attrName>style.visibility</p:attrName>
                                        </p:attrNameLst>
                                      </p:cBhvr>
                                      <p:to>
                                        <p:strVal val="visible"/>
                                      </p:to>
                                    </p:set>
                                    <p:anim calcmode="lin" valueType="num">
                                      <p:cBhvr additive="base">
                                        <p:cTn id="68" dur="500" fill="hold"/>
                                        <p:tgtEl>
                                          <p:spTgt spid="32"/>
                                        </p:tgtEl>
                                        <p:attrNameLst>
                                          <p:attrName>ppt_x</p:attrName>
                                        </p:attrNameLst>
                                      </p:cBhvr>
                                      <p:tavLst>
                                        <p:tav tm="0">
                                          <p:val>
                                            <p:strVal val="1+#ppt_w/2"/>
                                          </p:val>
                                        </p:tav>
                                        <p:tav tm="100000">
                                          <p:val>
                                            <p:strVal val="#ppt_x"/>
                                          </p:val>
                                        </p:tav>
                                      </p:tavLst>
                                    </p:anim>
                                    <p:anim calcmode="lin" valueType="num">
                                      <p:cBhvr additive="base">
                                        <p:cTn id="69"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p:bldP spid="19" grpId="0" animBg="1"/>
      <p:bldP spid="20" grpId="0" animBg="1"/>
      <p:bldP spid="23" grpId="0"/>
      <p:bldP spid="24" grpId="0" animBg="1"/>
      <p:bldP spid="25" grpId="0" animBg="1"/>
      <p:bldP spid="26" grpId="0" animBg="1"/>
      <p:bldP spid="28" grpId="0"/>
      <p:bldP spid="29" grpId="0"/>
      <p:bldP spid="30" grpId="0"/>
      <p:bldP spid="31" grpId="0"/>
      <p:bldP spid="32" grpId="0"/>
      <p:bldP spid="3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04733D0-8D1B-4E21-BBF0-FD4A08D71733}"/>
              </a:ext>
            </a:extLst>
          </p:cNvPr>
          <p:cNvGrpSpPr/>
          <p:nvPr/>
        </p:nvGrpSpPr>
        <p:grpSpPr>
          <a:xfrm>
            <a:off x="-46775" y="1709063"/>
            <a:ext cx="12403927" cy="4245428"/>
            <a:chOff x="-46775" y="1533727"/>
            <a:chExt cx="9195293" cy="3147225"/>
          </a:xfrm>
        </p:grpSpPr>
        <p:sp>
          <p:nvSpPr>
            <p:cNvPr id="3" name="矩形 2">
              <a:extLst>
                <a:ext uri="{FF2B5EF4-FFF2-40B4-BE49-F238E27FC236}">
                  <a16:creationId xmlns:a16="http://schemas.microsoft.com/office/drawing/2014/main" id="{B769777B-1A9A-4D27-B8C5-B36CEF9DBE68}"/>
                </a:ext>
              </a:extLst>
            </p:cNvPr>
            <p:cNvSpPr/>
            <p:nvPr/>
          </p:nvSpPr>
          <p:spPr>
            <a:xfrm>
              <a:off x="0" y="3735952"/>
              <a:ext cx="9148518" cy="9450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aphicFrame>
          <p:nvGraphicFramePr>
            <p:cNvPr id="4" name="图表 3">
              <a:extLst>
                <a:ext uri="{FF2B5EF4-FFF2-40B4-BE49-F238E27FC236}">
                  <a16:creationId xmlns:a16="http://schemas.microsoft.com/office/drawing/2014/main" id="{665EA470-5316-4CAF-ABE4-6A286E18A3FD}"/>
                </a:ext>
              </a:extLst>
            </p:cNvPr>
            <p:cNvGraphicFramePr/>
            <p:nvPr>
              <p:extLst>
                <p:ext uri="{D42A27DB-BD31-4B8C-83A1-F6EECF244321}">
                  <p14:modId xmlns:p14="http://schemas.microsoft.com/office/powerpoint/2010/main" val="4090363496"/>
                </p:ext>
              </p:extLst>
            </p:nvPr>
          </p:nvGraphicFramePr>
          <p:xfrm>
            <a:off x="4386540" y="1533727"/>
            <a:ext cx="2924307" cy="1949537"/>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17">
              <a:extLst>
                <a:ext uri="{FF2B5EF4-FFF2-40B4-BE49-F238E27FC236}">
                  <a16:creationId xmlns:a16="http://schemas.microsoft.com/office/drawing/2014/main" id="{B2F3C557-1373-45A3-A454-8179DA4775DC}"/>
                </a:ext>
              </a:extLst>
            </p:cNvPr>
            <p:cNvSpPr txBox="1"/>
            <p:nvPr/>
          </p:nvSpPr>
          <p:spPr>
            <a:xfrm>
              <a:off x="7348076" y="2443349"/>
              <a:ext cx="1420243" cy="250977"/>
            </a:xfrm>
            <a:prstGeom prst="rect">
              <a:avLst/>
            </a:prstGeom>
            <a:noFill/>
          </p:spPr>
          <p:txBody>
            <a:bodyPr wrap="square" rtlCol="0">
              <a:spAutoFit/>
            </a:bodyPr>
            <a:lstStyle/>
            <a:p>
              <a:r>
                <a:rPr lang="en-US" altLang="zh-CN" sz="1600" dirty="0">
                  <a:solidFill>
                    <a:schemeClr val="bg1">
                      <a:lumMod val="50000"/>
                    </a:schemeClr>
                  </a:solidFill>
                  <a:latin typeface="Adobe Gothic Std B" panose="020B0800000000000000" pitchFamily="34" charset="-128"/>
                  <a:ea typeface="Adobe Gothic Std B" panose="020B0800000000000000" pitchFamily="34" charset="-128"/>
                </a:rPr>
                <a:t>Sample Heading</a:t>
              </a:r>
              <a:endParaRPr lang="zh-CN" altLang="en-US" sz="1600" dirty="0">
                <a:solidFill>
                  <a:schemeClr val="bg1">
                    <a:lumMod val="50000"/>
                  </a:schemeClr>
                </a:solidFill>
                <a:latin typeface="Adobe Gothic Std B" panose="020B0800000000000000" pitchFamily="34" charset="-128"/>
              </a:endParaRPr>
            </a:p>
          </p:txBody>
        </p:sp>
        <p:sp>
          <p:nvSpPr>
            <p:cNvPr id="6" name="文本框 18">
              <a:extLst>
                <a:ext uri="{FF2B5EF4-FFF2-40B4-BE49-F238E27FC236}">
                  <a16:creationId xmlns:a16="http://schemas.microsoft.com/office/drawing/2014/main" id="{A57ADFF4-08EC-454F-9EF8-3415EFA8B264}"/>
                </a:ext>
              </a:extLst>
            </p:cNvPr>
            <p:cNvSpPr txBox="1"/>
            <p:nvPr/>
          </p:nvSpPr>
          <p:spPr>
            <a:xfrm>
              <a:off x="7348076" y="1896337"/>
              <a:ext cx="1420243" cy="250977"/>
            </a:xfrm>
            <a:prstGeom prst="rect">
              <a:avLst/>
            </a:prstGeom>
            <a:noFill/>
          </p:spPr>
          <p:txBody>
            <a:bodyPr wrap="square" rtlCol="0">
              <a:spAutoFit/>
            </a:bodyPr>
            <a:lstStyle/>
            <a:p>
              <a:r>
                <a:rPr lang="en-US" altLang="zh-CN" sz="1600" dirty="0">
                  <a:solidFill>
                    <a:schemeClr val="bg1">
                      <a:lumMod val="50000"/>
                    </a:schemeClr>
                  </a:solidFill>
                  <a:latin typeface="Adobe Gothic Std B" panose="020B0800000000000000" pitchFamily="34" charset="-128"/>
                  <a:ea typeface="Adobe Gothic Std B" panose="020B0800000000000000" pitchFamily="34" charset="-128"/>
                </a:rPr>
                <a:t>Sample Heading</a:t>
              </a:r>
              <a:endParaRPr lang="zh-CN" altLang="en-US" sz="1600" dirty="0">
                <a:solidFill>
                  <a:schemeClr val="bg1">
                    <a:lumMod val="50000"/>
                  </a:schemeClr>
                </a:solidFill>
                <a:latin typeface="Adobe Gothic Std B" panose="020B0800000000000000" pitchFamily="34" charset="-128"/>
              </a:endParaRPr>
            </a:p>
          </p:txBody>
        </p:sp>
        <p:sp>
          <p:nvSpPr>
            <p:cNvPr id="7" name="文本框 19">
              <a:extLst>
                <a:ext uri="{FF2B5EF4-FFF2-40B4-BE49-F238E27FC236}">
                  <a16:creationId xmlns:a16="http://schemas.microsoft.com/office/drawing/2014/main" id="{8AFA0AF3-38B0-4333-8200-A73114834B84}"/>
                </a:ext>
              </a:extLst>
            </p:cNvPr>
            <p:cNvSpPr txBox="1"/>
            <p:nvPr/>
          </p:nvSpPr>
          <p:spPr>
            <a:xfrm>
              <a:off x="7296540" y="1702845"/>
              <a:ext cx="714616" cy="228162"/>
            </a:xfrm>
            <a:prstGeom prst="rect">
              <a:avLst/>
            </a:prstGeom>
            <a:noFill/>
          </p:spPr>
          <p:txBody>
            <a:bodyPr wrap="square" rtlCol="0">
              <a:spAutoFit/>
            </a:bodyPr>
            <a:lstStyle/>
            <a:p>
              <a:r>
                <a:rPr lang="en-US" altLang="zh-CN" sz="1400" dirty="0">
                  <a:solidFill>
                    <a:schemeClr val="bg1">
                      <a:lumMod val="50000"/>
                    </a:schemeClr>
                  </a:solidFill>
                  <a:latin typeface="Adobe Gothic Std B" panose="020B0800000000000000" pitchFamily="34" charset="-128"/>
                  <a:ea typeface="Adobe Gothic Std B" panose="020B0800000000000000" pitchFamily="34" charset="-128"/>
                </a:rPr>
                <a:t>30%</a:t>
              </a:r>
              <a:endParaRPr lang="zh-CN" altLang="en-US" sz="1400" dirty="0">
                <a:solidFill>
                  <a:schemeClr val="bg1">
                    <a:lumMod val="50000"/>
                  </a:schemeClr>
                </a:solidFill>
                <a:latin typeface="Adobe Gothic Std B" panose="020B0800000000000000" pitchFamily="34" charset="-128"/>
              </a:endParaRPr>
            </a:p>
          </p:txBody>
        </p:sp>
        <p:sp>
          <p:nvSpPr>
            <p:cNvPr id="8" name="文本框 20">
              <a:extLst>
                <a:ext uri="{FF2B5EF4-FFF2-40B4-BE49-F238E27FC236}">
                  <a16:creationId xmlns:a16="http://schemas.microsoft.com/office/drawing/2014/main" id="{42636B2A-A0C2-44E4-BB71-15EFB27404A3}"/>
                </a:ext>
              </a:extLst>
            </p:cNvPr>
            <p:cNvSpPr txBox="1"/>
            <p:nvPr/>
          </p:nvSpPr>
          <p:spPr>
            <a:xfrm>
              <a:off x="7296540" y="2255048"/>
              <a:ext cx="714616" cy="228162"/>
            </a:xfrm>
            <a:prstGeom prst="rect">
              <a:avLst/>
            </a:prstGeom>
            <a:noFill/>
          </p:spPr>
          <p:txBody>
            <a:bodyPr wrap="square" rtlCol="0">
              <a:spAutoFit/>
            </a:bodyPr>
            <a:lstStyle/>
            <a:p>
              <a:r>
                <a:rPr lang="en-US" altLang="zh-CN" sz="1400" dirty="0">
                  <a:solidFill>
                    <a:schemeClr val="bg1">
                      <a:lumMod val="50000"/>
                    </a:schemeClr>
                  </a:solidFill>
                  <a:latin typeface="Adobe Gothic Std B" panose="020B0800000000000000" pitchFamily="34" charset="-128"/>
                  <a:ea typeface="Adobe Gothic Std B" panose="020B0800000000000000" pitchFamily="34" charset="-128"/>
                </a:rPr>
                <a:t>70%</a:t>
              </a:r>
              <a:endParaRPr lang="zh-CN" altLang="en-US" sz="1400" dirty="0">
                <a:solidFill>
                  <a:schemeClr val="bg1">
                    <a:lumMod val="50000"/>
                  </a:schemeClr>
                </a:solidFill>
                <a:latin typeface="Adobe Gothic Std B" panose="020B0800000000000000" pitchFamily="34" charset="-128"/>
              </a:endParaRPr>
            </a:p>
          </p:txBody>
        </p:sp>
        <p:cxnSp>
          <p:nvCxnSpPr>
            <p:cNvPr id="9" name="直接连接符 8">
              <a:extLst>
                <a:ext uri="{FF2B5EF4-FFF2-40B4-BE49-F238E27FC236}">
                  <a16:creationId xmlns:a16="http://schemas.microsoft.com/office/drawing/2014/main" id="{49A1F6AD-6E56-47CC-A56E-065821E06908}"/>
                </a:ext>
              </a:extLst>
            </p:cNvPr>
            <p:cNvCxnSpPr/>
            <p:nvPr/>
          </p:nvCxnSpPr>
          <p:spPr>
            <a:xfrm>
              <a:off x="5774440" y="1855350"/>
              <a:ext cx="1311954" cy="0"/>
            </a:xfrm>
            <a:prstGeom prst="line">
              <a:avLst/>
            </a:prstGeom>
            <a:ln>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6A315DC-7F27-4AB0-89C5-E00C6AA71BBB}"/>
                </a:ext>
              </a:extLst>
            </p:cNvPr>
            <p:cNvCxnSpPr/>
            <p:nvPr/>
          </p:nvCxnSpPr>
          <p:spPr>
            <a:xfrm>
              <a:off x="6567639" y="2393547"/>
              <a:ext cx="553653" cy="1"/>
            </a:xfrm>
            <a:prstGeom prst="line">
              <a:avLst/>
            </a:prstGeom>
            <a:ln>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D01DFC6-01B2-45F4-81A3-6910F7550160}"/>
                </a:ext>
              </a:extLst>
            </p:cNvPr>
            <p:cNvCxnSpPr/>
            <p:nvPr/>
          </p:nvCxnSpPr>
          <p:spPr>
            <a:xfrm>
              <a:off x="4510252" y="1590001"/>
              <a:ext cx="1" cy="1706696"/>
            </a:xfrm>
            <a:prstGeom prst="line">
              <a:avLst/>
            </a:prstGeom>
            <a:ln w="1905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任意多边形 14">
              <a:extLst>
                <a:ext uri="{FF2B5EF4-FFF2-40B4-BE49-F238E27FC236}">
                  <a16:creationId xmlns:a16="http://schemas.microsoft.com/office/drawing/2014/main" id="{4FE20735-E664-4AEC-A9AC-10E8297FFCC1}"/>
                </a:ext>
              </a:extLst>
            </p:cNvPr>
            <p:cNvSpPr/>
            <p:nvPr/>
          </p:nvSpPr>
          <p:spPr>
            <a:xfrm>
              <a:off x="832804" y="3845661"/>
              <a:ext cx="333931" cy="333931"/>
            </a:xfrm>
            <a:custGeom>
              <a:avLst/>
              <a:gdLst>
                <a:gd name="connsiteX0" fmla="*/ 157858 w 370624"/>
                <a:gd name="connsiteY0" fmla="*/ 99531 h 370624"/>
                <a:gd name="connsiteX1" fmla="*/ 157858 w 370624"/>
                <a:gd name="connsiteY1" fmla="*/ 157858 h 370624"/>
                <a:gd name="connsiteX2" fmla="*/ 99531 w 370624"/>
                <a:gd name="connsiteY2" fmla="*/ 157858 h 370624"/>
                <a:gd name="connsiteX3" fmla="*/ 99531 w 370624"/>
                <a:gd name="connsiteY3" fmla="*/ 212764 h 370624"/>
                <a:gd name="connsiteX4" fmla="*/ 157858 w 370624"/>
                <a:gd name="connsiteY4" fmla="*/ 212764 h 370624"/>
                <a:gd name="connsiteX5" fmla="*/ 157858 w 370624"/>
                <a:gd name="connsiteY5" fmla="*/ 271091 h 370624"/>
                <a:gd name="connsiteX6" fmla="*/ 212764 w 370624"/>
                <a:gd name="connsiteY6" fmla="*/ 271091 h 370624"/>
                <a:gd name="connsiteX7" fmla="*/ 212764 w 370624"/>
                <a:gd name="connsiteY7" fmla="*/ 212764 h 370624"/>
                <a:gd name="connsiteX8" fmla="*/ 271091 w 370624"/>
                <a:gd name="connsiteY8" fmla="*/ 212764 h 370624"/>
                <a:gd name="connsiteX9" fmla="*/ 271091 w 370624"/>
                <a:gd name="connsiteY9" fmla="*/ 157858 h 370624"/>
                <a:gd name="connsiteX10" fmla="*/ 212764 w 370624"/>
                <a:gd name="connsiteY10" fmla="*/ 157858 h 370624"/>
                <a:gd name="connsiteX11" fmla="*/ 212764 w 370624"/>
                <a:gd name="connsiteY11" fmla="*/ 99531 h 370624"/>
                <a:gd name="connsiteX12" fmla="*/ 185312 w 370624"/>
                <a:gd name="connsiteY12" fmla="*/ 0 h 370624"/>
                <a:gd name="connsiteX13" fmla="*/ 370624 w 370624"/>
                <a:gd name="connsiteY13" fmla="*/ 185312 h 370624"/>
                <a:gd name="connsiteX14" fmla="*/ 185312 w 370624"/>
                <a:gd name="connsiteY14" fmla="*/ 370624 h 370624"/>
                <a:gd name="connsiteX15" fmla="*/ 0 w 370624"/>
                <a:gd name="connsiteY15" fmla="*/ 185312 h 370624"/>
                <a:gd name="connsiteX16" fmla="*/ 185312 w 370624"/>
                <a:gd name="connsiteY16" fmla="*/ 0 h 37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0624" h="370624">
                  <a:moveTo>
                    <a:pt x="157858" y="99531"/>
                  </a:moveTo>
                  <a:lnTo>
                    <a:pt x="157858" y="157858"/>
                  </a:lnTo>
                  <a:lnTo>
                    <a:pt x="99531" y="157858"/>
                  </a:lnTo>
                  <a:lnTo>
                    <a:pt x="99531" y="212764"/>
                  </a:lnTo>
                  <a:lnTo>
                    <a:pt x="157858" y="212764"/>
                  </a:lnTo>
                  <a:lnTo>
                    <a:pt x="157858" y="271091"/>
                  </a:lnTo>
                  <a:lnTo>
                    <a:pt x="212764" y="271091"/>
                  </a:lnTo>
                  <a:lnTo>
                    <a:pt x="212764" y="212764"/>
                  </a:lnTo>
                  <a:lnTo>
                    <a:pt x="271091" y="212764"/>
                  </a:lnTo>
                  <a:lnTo>
                    <a:pt x="271091" y="157858"/>
                  </a:lnTo>
                  <a:lnTo>
                    <a:pt x="212764" y="157858"/>
                  </a:lnTo>
                  <a:lnTo>
                    <a:pt x="212764" y="99531"/>
                  </a:lnTo>
                  <a:close/>
                  <a:moveTo>
                    <a:pt x="185312" y="0"/>
                  </a:moveTo>
                  <a:cubicBezTo>
                    <a:pt x="287657" y="0"/>
                    <a:pt x="370624" y="82967"/>
                    <a:pt x="370624" y="185312"/>
                  </a:cubicBezTo>
                  <a:cubicBezTo>
                    <a:pt x="370624" y="287657"/>
                    <a:pt x="287657" y="370624"/>
                    <a:pt x="185312" y="370624"/>
                  </a:cubicBezTo>
                  <a:cubicBezTo>
                    <a:pt x="82967" y="370624"/>
                    <a:pt x="0" y="287657"/>
                    <a:pt x="0" y="185312"/>
                  </a:cubicBezTo>
                  <a:cubicBezTo>
                    <a:pt x="0" y="82967"/>
                    <a:pt x="82967" y="0"/>
                    <a:pt x="1853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3" name="文本框 40">
              <a:extLst>
                <a:ext uri="{FF2B5EF4-FFF2-40B4-BE49-F238E27FC236}">
                  <a16:creationId xmlns:a16="http://schemas.microsoft.com/office/drawing/2014/main" id="{4E20105B-F9A7-4FDD-A952-5B364D48E476}"/>
                </a:ext>
              </a:extLst>
            </p:cNvPr>
            <p:cNvSpPr txBox="1"/>
            <p:nvPr/>
          </p:nvSpPr>
          <p:spPr>
            <a:xfrm>
              <a:off x="1160934" y="3848848"/>
              <a:ext cx="3227393" cy="433506"/>
            </a:xfrm>
            <a:prstGeom prst="rect">
              <a:avLst/>
            </a:prstGeom>
            <a:noFill/>
          </p:spPr>
          <p:txBody>
            <a:bodyPr wrap="square" rtlCol="0">
              <a:spAutoFit/>
            </a:bodyPr>
            <a:lstStyle/>
            <a:p>
              <a:r>
                <a:rPr lang="en-US" altLang="zh-CN" sz="3200" dirty="0">
                  <a:solidFill>
                    <a:schemeClr val="bg1">
                      <a:lumMod val="50000"/>
                    </a:schemeClr>
                  </a:solidFill>
                  <a:latin typeface="Adobe Gothic Std B" panose="020B0800000000000000" pitchFamily="34" charset="-128"/>
                </a:rPr>
                <a:t>Please enter your title</a:t>
              </a:r>
              <a:endParaRPr lang="zh-CN" altLang="en-US" sz="3200" dirty="0">
                <a:solidFill>
                  <a:schemeClr val="bg1">
                    <a:lumMod val="50000"/>
                  </a:schemeClr>
                </a:solidFill>
                <a:latin typeface="Adobe Gothic Std B" panose="020B0800000000000000" pitchFamily="34" charset="-128"/>
              </a:endParaRPr>
            </a:p>
          </p:txBody>
        </p:sp>
        <p:sp>
          <p:nvSpPr>
            <p:cNvPr id="14" name="矩形 13">
              <a:extLst>
                <a:ext uri="{FF2B5EF4-FFF2-40B4-BE49-F238E27FC236}">
                  <a16:creationId xmlns:a16="http://schemas.microsoft.com/office/drawing/2014/main" id="{4F9538C7-A663-4D51-BA8C-9081BE91453E}"/>
                </a:ext>
              </a:extLst>
            </p:cNvPr>
            <p:cNvSpPr/>
            <p:nvPr/>
          </p:nvSpPr>
          <p:spPr>
            <a:xfrm>
              <a:off x="534686" y="4220128"/>
              <a:ext cx="3788832" cy="342242"/>
            </a:xfrm>
            <a:prstGeom prst="rect">
              <a:avLst/>
            </a:prstGeom>
          </p:spPr>
          <p:txBody>
            <a:bodyPr wrap="square">
              <a:spAutoFit/>
            </a:bodyPr>
            <a:lstStyle/>
            <a:p>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Lorem</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ipsum</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dolor sit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amet</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consectetur</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adipisicing</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elit</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sed</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do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eiusmod</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tempor</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incididunt</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ut</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labore</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et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dolore</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magna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aliqua</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endParaRPr lang="zh-CN" altLang="en-US" sz="1200" dirty="0">
                <a:solidFill>
                  <a:schemeClr val="bg1"/>
                </a:solidFill>
                <a:latin typeface="冬青黑体简体中文 W3" panose="020B0300000000000000" pitchFamily="34" charset="-122"/>
                <a:ea typeface="冬青黑体简体中文 W3" panose="020B0300000000000000" pitchFamily="34" charset="-122"/>
              </a:endParaRPr>
            </a:p>
          </p:txBody>
        </p:sp>
        <p:sp>
          <p:nvSpPr>
            <p:cNvPr id="15" name="任意多边形 17">
              <a:extLst>
                <a:ext uri="{FF2B5EF4-FFF2-40B4-BE49-F238E27FC236}">
                  <a16:creationId xmlns:a16="http://schemas.microsoft.com/office/drawing/2014/main" id="{30322D69-7DD3-44C2-8648-D15611C6D312}"/>
                </a:ext>
              </a:extLst>
            </p:cNvPr>
            <p:cNvSpPr/>
            <p:nvPr/>
          </p:nvSpPr>
          <p:spPr>
            <a:xfrm>
              <a:off x="5212795" y="3845661"/>
              <a:ext cx="333931" cy="333931"/>
            </a:xfrm>
            <a:custGeom>
              <a:avLst/>
              <a:gdLst>
                <a:gd name="connsiteX0" fmla="*/ 157858 w 370624"/>
                <a:gd name="connsiteY0" fmla="*/ 99531 h 370624"/>
                <a:gd name="connsiteX1" fmla="*/ 157858 w 370624"/>
                <a:gd name="connsiteY1" fmla="*/ 157858 h 370624"/>
                <a:gd name="connsiteX2" fmla="*/ 99531 w 370624"/>
                <a:gd name="connsiteY2" fmla="*/ 157858 h 370624"/>
                <a:gd name="connsiteX3" fmla="*/ 99531 w 370624"/>
                <a:gd name="connsiteY3" fmla="*/ 212764 h 370624"/>
                <a:gd name="connsiteX4" fmla="*/ 157858 w 370624"/>
                <a:gd name="connsiteY4" fmla="*/ 212764 h 370624"/>
                <a:gd name="connsiteX5" fmla="*/ 157858 w 370624"/>
                <a:gd name="connsiteY5" fmla="*/ 271091 h 370624"/>
                <a:gd name="connsiteX6" fmla="*/ 212764 w 370624"/>
                <a:gd name="connsiteY6" fmla="*/ 271091 h 370624"/>
                <a:gd name="connsiteX7" fmla="*/ 212764 w 370624"/>
                <a:gd name="connsiteY7" fmla="*/ 212764 h 370624"/>
                <a:gd name="connsiteX8" fmla="*/ 271091 w 370624"/>
                <a:gd name="connsiteY8" fmla="*/ 212764 h 370624"/>
                <a:gd name="connsiteX9" fmla="*/ 271091 w 370624"/>
                <a:gd name="connsiteY9" fmla="*/ 157858 h 370624"/>
                <a:gd name="connsiteX10" fmla="*/ 212764 w 370624"/>
                <a:gd name="connsiteY10" fmla="*/ 157858 h 370624"/>
                <a:gd name="connsiteX11" fmla="*/ 212764 w 370624"/>
                <a:gd name="connsiteY11" fmla="*/ 99531 h 370624"/>
                <a:gd name="connsiteX12" fmla="*/ 185312 w 370624"/>
                <a:gd name="connsiteY12" fmla="*/ 0 h 370624"/>
                <a:gd name="connsiteX13" fmla="*/ 370624 w 370624"/>
                <a:gd name="connsiteY13" fmla="*/ 185312 h 370624"/>
                <a:gd name="connsiteX14" fmla="*/ 185312 w 370624"/>
                <a:gd name="connsiteY14" fmla="*/ 370624 h 370624"/>
                <a:gd name="connsiteX15" fmla="*/ 0 w 370624"/>
                <a:gd name="connsiteY15" fmla="*/ 185312 h 370624"/>
                <a:gd name="connsiteX16" fmla="*/ 185312 w 370624"/>
                <a:gd name="connsiteY16" fmla="*/ 0 h 37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0624" h="370624">
                  <a:moveTo>
                    <a:pt x="157858" y="99531"/>
                  </a:moveTo>
                  <a:lnTo>
                    <a:pt x="157858" y="157858"/>
                  </a:lnTo>
                  <a:lnTo>
                    <a:pt x="99531" y="157858"/>
                  </a:lnTo>
                  <a:lnTo>
                    <a:pt x="99531" y="212764"/>
                  </a:lnTo>
                  <a:lnTo>
                    <a:pt x="157858" y="212764"/>
                  </a:lnTo>
                  <a:lnTo>
                    <a:pt x="157858" y="271091"/>
                  </a:lnTo>
                  <a:lnTo>
                    <a:pt x="212764" y="271091"/>
                  </a:lnTo>
                  <a:lnTo>
                    <a:pt x="212764" y="212764"/>
                  </a:lnTo>
                  <a:lnTo>
                    <a:pt x="271091" y="212764"/>
                  </a:lnTo>
                  <a:lnTo>
                    <a:pt x="271091" y="157858"/>
                  </a:lnTo>
                  <a:lnTo>
                    <a:pt x="212764" y="157858"/>
                  </a:lnTo>
                  <a:lnTo>
                    <a:pt x="212764" y="99531"/>
                  </a:lnTo>
                  <a:close/>
                  <a:moveTo>
                    <a:pt x="185312" y="0"/>
                  </a:moveTo>
                  <a:cubicBezTo>
                    <a:pt x="287657" y="0"/>
                    <a:pt x="370624" y="82967"/>
                    <a:pt x="370624" y="185312"/>
                  </a:cubicBezTo>
                  <a:cubicBezTo>
                    <a:pt x="370624" y="287657"/>
                    <a:pt x="287657" y="370624"/>
                    <a:pt x="185312" y="370624"/>
                  </a:cubicBezTo>
                  <a:cubicBezTo>
                    <a:pt x="82967" y="370624"/>
                    <a:pt x="0" y="287657"/>
                    <a:pt x="0" y="185312"/>
                  </a:cubicBezTo>
                  <a:cubicBezTo>
                    <a:pt x="0" y="82967"/>
                    <a:pt x="82967" y="0"/>
                    <a:pt x="1853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6" name="文本框 43">
              <a:extLst>
                <a:ext uri="{FF2B5EF4-FFF2-40B4-BE49-F238E27FC236}">
                  <a16:creationId xmlns:a16="http://schemas.microsoft.com/office/drawing/2014/main" id="{1073817A-DBE3-4F14-95AF-815123093FBA}"/>
                </a:ext>
              </a:extLst>
            </p:cNvPr>
            <p:cNvSpPr txBox="1"/>
            <p:nvPr/>
          </p:nvSpPr>
          <p:spPr>
            <a:xfrm>
              <a:off x="5540925" y="3848848"/>
              <a:ext cx="3227393" cy="433506"/>
            </a:xfrm>
            <a:prstGeom prst="rect">
              <a:avLst/>
            </a:prstGeom>
            <a:noFill/>
          </p:spPr>
          <p:txBody>
            <a:bodyPr wrap="square" rtlCol="0">
              <a:spAutoFit/>
            </a:bodyPr>
            <a:lstStyle/>
            <a:p>
              <a:r>
                <a:rPr lang="en-US" altLang="zh-CN" sz="3200" dirty="0">
                  <a:solidFill>
                    <a:schemeClr val="bg1">
                      <a:lumMod val="50000"/>
                    </a:schemeClr>
                  </a:solidFill>
                  <a:latin typeface="Adobe Gothic Std B" panose="020B0800000000000000" pitchFamily="34" charset="-128"/>
                </a:rPr>
                <a:t>Please enter your title</a:t>
              </a:r>
              <a:endParaRPr lang="zh-CN" altLang="en-US" sz="3200" dirty="0">
                <a:solidFill>
                  <a:schemeClr val="bg1">
                    <a:lumMod val="50000"/>
                  </a:schemeClr>
                </a:solidFill>
                <a:latin typeface="Adobe Gothic Std B" panose="020B0800000000000000" pitchFamily="34" charset="-128"/>
              </a:endParaRPr>
            </a:p>
          </p:txBody>
        </p:sp>
        <p:sp>
          <p:nvSpPr>
            <p:cNvPr id="17" name="矩形 16">
              <a:extLst>
                <a:ext uri="{FF2B5EF4-FFF2-40B4-BE49-F238E27FC236}">
                  <a16:creationId xmlns:a16="http://schemas.microsoft.com/office/drawing/2014/main" id="{6B5BD67D-DFFC-421C-BEF6-19867932CFDE}"/>
                </a:ext>
              </a:extLst>
            </p:cNvPr>
            <p:cNvSpPr/>
            <p:nvPr/>
          </p:nvSpPr>
          <p:spPr>
            <a:xfrm>
              <a:off x="4914677" y="4220128"/>
              <a:ext cx="3788832" cy="342242"/>
            </a:xfrm>
            <a:prstGeom prst="rect">
              <a:avLst/>
            </a:prstGeom>
          </p:spPr>
          <p:txBody>
            <a:bodyPr wrap="square">
              <a:spAutoFit/>
            </a:bodyPr>
            <a:lstStyle/>
            <a:p>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Lorem</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ipsum</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dolor sit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amet</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consectetur</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adipisicing</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elit</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sed</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do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eiusmod</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tempor</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incididunt</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ut</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labore</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et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dolore</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magna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aliqua</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endParaRPr lang="zh-CN" altLang="en-US" sz="1200" dirty="0">
                <a:solidFill>
                  <a:schemeClr val="bg1"/>
                </a:solidFill>
                <a:latin typeface="冬青黑体简体中文 W3" panose="020B0300000000000000" pitchFamily="34" charset="-122"/>
                <a:ea typeface="冬青黑体简体中文 W3" panose="020B0300000000000000" pitchFamily="34" charset="-122"/>
              </a:endParaRPr>
            </a:p>
          </p:txBody>
        </p:sp>
        <p:graphicFrame>
          <p:nvGraphicFramePr>
            <p:cNvPr id="18" name="图表 17">
              <a:extLst>
                <a:ext uri="{FF2B5EF4-FFF2-40B4-BE49-F238E27FC236}">
                  <a16:creationId xmlns:a16="http://schemas.microsoft.com/office/drawing/2014/main" id="{9C1DFD6F-0497-4A04-BF7C-92D983C4B0F0}"/>
                </a:ext>
              </a:extLst>
            </p:cNvPr>
            <p:cNvGraphicFramePr/>
            <p:nvPr>
              <p:extLst>
                <p:ext uri="{D42A27DB-BD31-4B8C-83A1-F6EECF244321}">
                  <p14:modId xmlns:p14="http://schemas.microsoft.com/office/powerpoint/2010/main" val="2234866441"/>
                </p:ext>
              </p:extLst>
            </p:nvPr>
          </p:nvGraphicFramePr>
          <p:xfrm>
            <a:off x="-46775" y="1533727"/>
            <a:ext cx="2924307" cy="1949537"/>
          </p:xfrm>
          <a:graphic>
            <a:graphicData uri="http://schemas.openxmlformats.org/drawingml/2006/chart">
              <c:chart xmlns:c="http://schemas.openxmlformats.org/drawingml/2006/chart" xmlns:r="http://schemas.openxmlformats.org/officeDocument/2006/relationships" r:id="rId5"/>
            </a:graphicData>
          </a:graphic>
        </p:graphicFrame>
        <p:sp>
          <p:nvSpPr>
            <p:cNvPr id="19" name="文本框 49">
              <a:extLst>
                <a:ext uri="{FF2B5EF4-FFF2-40B4-BE49-F238E27FC236}">
                  <a16:creationId xmlns:a16="http://schemas.microsoft.com/office/drawing/2014/main" id="{6BF87D28-6DC0-4C5F-9BA8-DA34AF3F59B5}"/>
                </a:ext>
              </a:extLst>
            </p:cNvPr>
            <p:cNvSpPr txBox="1"/>
            <p:nvPr/>
          </p:nvSpPr>
          <p:spPr>
            <a:xfrm>
              <a:off x="2914761" y="2443349"/>
              <a:ext cx="1420243" cy="250977"/>
            </a:xfrm>
            <a:prstGeom prst="rect">
              <a:avLst/>
            </a:prstGeom>
            <a:noFill/>
          </p:spPr>
          <p:txBody>
            <a:bodyPr wrap="square" rtlCol="0">
              <a:spAutoFit/>
            </a:bodyPr>
            <a:lstStyle/>
            <a:p>
              <a:r>
                <a:rPr lang="en-US" altLang="zh-CN" sz="1600" dirty="0">
                  <a:solidFill>
                    <a:schemeClr val="bg1">
                      <a:lumMod val="50000"/>
                    </a:schemeClr>
                  </a:solidFill>
                  <a:latin typeface="Adobe Gothic Std B" panose="020B0800000000000000" pitchFamily="34" charset="-128"/>
                  <a:ea typeface="Adobe Gothic Std B" panose="020B0800000000000000" pitchFamily="34" charset="-128"/>
                </a:rPr>
                <a:t>Sample Heading</a:t>
              </a:r>
              <a:endParaRPr lang="zh-CN" altLang="en-US" sz="1600" dirty="0">
                <a:solidFill>
                  <a:schemeClr val="bg1">
                    <a:lumMod val="50000"/>
                  </a:schemeClr>
                </a:solidFill>
                <a:latin typeface="Adobe Gothic Std B" panose="020B0800000000000000" pitchFamily="34" charset="-128"/>
              </a:endParaRPr>
            </a:p>
          </p:txBody>
        </p:sp>
        <p:sp>
          <p:nvSpPr>
            <p:cNvPr id="20" name="文本框 50">
              <a:extLst>
                <a:ext uri="{FF2B5EF4-FFF2-40B4-BE49-F238E27FC236}">
                  <a16:creationId xmlns:a16="http://schemas.microsoft.com/office/drawing/2014/main" id="{788B4004-FB7C-4089-B82B-BAC956A4FDE4}"/>
                </a:ext>
              </a:extLst>
            </p:cNvPr>
            <p:cNvSpPr txBox="1"/>
            <p:nvPr/>
          </p:nvSpPr>
          <p:spPr>
            <a:xfrm>
              <a:off x="2914761" y="1896337"/>
              <a:ext cx="1420243" cy="250977"/>
            </a:xfrm>
            <a:prstGeom prst="rect">
              <a:avLst/>
            </a:prstGeom>
            <a:noFill/>
          </p:spPr>
          <p:txBody>
            <a:bodyPr wrap="square" rtlCol="0">
              <a:spAutoFit/>
            </a:bodyPr>
            <a:lstStyle/>
            <a:p>
              <a:r>
                <a:rPr lang="en-US" altLang="zh-CN" sz="1600" dirty="0">
                  <a:solidFill>
                    <a:schemeClr val="bg1">
                      <a:lumMod val="50000"/>
                    </a:schemeClr>
                  </a:solidFill>
                  <a:latin typeface="Adobe Gothic Std B" panose="020B0800000000000000" pitchFamily="34" charset="-128"/>
                  <a:ea typeface="Adobe Gothic Std B" panose="020B0800000000000000" pitchFamily="34" charset="-128"/>
                </a:rPr>
                <a:t>Sample Heading</a:t>
              </a:r>
              <a:endParaRPr lang="zh-CN" altLang="en-US" sz="1600" dirty="0">
                <a:solidFill>
                  <a:schemeClr val="bg1">
                    <a:lumMod val="50000"/>
                  </a:schemeClr>
                </a:solidFill>
                <a:latin typeface="Adobe Gothic Std B" panose="020B0800000000000000" pitchFamily="34" charset="-128"/>
              </a:endParaRPr>
            </a:p>
          </p:txBody>
        </p:sp>
        <p:sp>
          <p:nvSpPr>
            <p:cNvPr id="21" name="文本框 51">
              <a:extLst>
                <a:ext uri="{FF2B5EF4-FFF2-40B4-BE49-F238E27FC236}">
                  <a16:creationId xmlns:a16="http://schemas.microsoft.com/office/drawing/2014/main" id="{A3516BCB-6D56-4198-9D78-2431B7A315F3}"/>
                </a:ext>
              </a:extLst>
            </p:cNvPr>
            <p:cNvSpPr txBox="1"/>
            <p:nvPr/>
          </p:nvSpPr>
          <p:spPr>
            <a:xfrm>
              <a:off x="2863225" y="1702845"/>
              <a:ext cx="714616" cy="228162"/>
            </a:xfrm>
            <a:prstGeom prst="rect">
              <a:avLst/>
            </a:prstGeom>
            <a:noFill/>
          </p:spPr>
          <p:txBody>
            <a:bodyPr wrap="square" rtlCol="0">
              <a:spAutoFit/>
            </a:bodyPr>
            <a:lstStyle/>
            <a:p>
              <a:r>
                <a:rPr lang="en-US" altLang="zh-CN" sz="1400" dirty="0">
                  <a:solidFill>
                    <a:schemeClr val="bg1">
                      <a:lumMod val="50000"/>
                    </a:schemeClr>
                  </a:solidFill>
                  <a:latin typeface="Adobe Gothic Std B" panose="020B0800000000000000" pitchFamily="34" charset="-128"/>
                  <a:ea typeface="Adobe Gothic Std B" panose="020B0800000000000000" pitchFamily="34" charset="-128"/>
                </a:rPr>
                <a:t>30%</a:t>
              </a:r>
              <a:endParaRPr lang="zh-CN" altLang="en-US" sz="1400" dirty="0">
                <a:solidFill>
                  <a:schemeClr val="bg1">
                    <a:lumMod val="50000"/>
                  </a:schemeClr>
                </a:solidFill>
                <a:latin typeface="Adobe Gothic Std B" panose="020B0800000000000000" pitchFamily="34" charset="-128"/>
              </a:endParaRPr>
            </a:p>
          </p:txBody>
        </p:sp>
        <p:sp>
          <p:nvSpPr>
            <p:cNvPr id="22" name="文本框 52">
              <a:extLst>
                <a:ext uri="{FF2B5EF4-FFF2-40B4-BE49-F238E27FC236}">
                  <a16:creationId xmlns:a16="http://schemas.microsoft.com/office/drawing/2014/main" id="{924A9168-DED4-4CE2-91C4-1825F5A9937A}"/>
                </a:ext>
              </a:extLst>
            </p:cNvPr>
            <p:cNvSpPr txBox="1"/>
            <p:nvPr/>
          </p:nvSpPr>
          <p:spPr>
            <a:xfrm>
              <a:off x="2863225" y="2255048"/>
              <a:ext cx="714616" cy="228162"/>
            </a:xfrm>
            <a:prstGeom prst="rect">
              <a:avLst/>
            </a:prstGeom>
            <a:noFill/>
          </p:spPr>
          <p:txBody>
            <a:bodyPr wrap="square" rtlCol="0">
              <a:spAutoFit/>
            </a:bodyPr>
            <a:lstStyle/>
            <a:p>
              <a:r>
                <a:rPr lang="en-US" altLang="zh-CN" sz="1400" dirty="0">
                  <a:solidFill>
                    <a:schemeClr val="bg1">
                      <a:lumMod val="50000"/>
                    </a:schemeClr>
                  </a:solidFill>
                  <a:latin typeface="Adobe Gothic Std B" panose="020B0800000000000000" pitchFamily="34" charset="-128"/>
                  <a:ea typeface="Adobe Gothic Std B" panose="020B0800000000000000" pitchFamily="34" charset="-128"/>
                </a:rPr>
                <a:t>70%</a:t>
              </a:r>
              <a:endParaRPr lang="zh-CN" altLang="en-US" sz="1400" dirty="0">
                <a:solidFill>
                  <a:schemeClr val="bg1">
                    <a:lumMod val="50000"/>
                  </a:schemeClr>
                </a:solidFill>
                <a:latin typeface="Adobe Gothic Std B" panose="020B0800000000000000" pitchFamily="34" charset="-128"/>
              </a:endParaRPr>
            </a:p>
          </p:txBody>
        </p:sp>
        <p:cxnSp>
          <p:nvCxnSpPr>
            <p:cNvPr id="23" name="直接连接符 22">
              <a:extLst>
                <a:ext uri="{FF2B5EF4-FFF2-40B4-BE49-F238E27FC236}">
                  <a16:creationId xmlns:a16="http://schemas.microsoft.com/office/drawing/2014/main" id="{3E8DE7B2-CE33-4659-A330-12075C7E5744}"/>
                </a:ext>
              </a:extLst>
            </p:cNvPr>
            <p:cNvCxnSpPr/>
            <p:nvPr/>
          </p:nvCxnSpPr>
          <p:spPr>
            <a:xfrm>
              <a:off x="1341125" y="1855350"/>
              <a:ext cx="1311954" cy="0"/>
            </a:xfrm>
            <a:prstGeom prst="line">
              <a:avLst/>
            </a:prstGeom>
            <a:ln>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12B6D505-A50A-4B75-9E1F-314DEA00ACA4}"/>
                </a:ext>
              </a:extLst>
            </p:cNvPr>
            <p:cNvCxnSpPr/>
            <p:nvPr/>
          </p:nvCxnSpPr>
          <p:spPr>
            <a:xfrm>
              <a:off x="2134324" y="2393547"/>
              <a:ext cx="553653" cy="1"/>
            </a:xfrm>
            <a:prstGeom prst="line">
              <a:avLst/>
            </a:prstGeom>
            <a:ln>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3" name="PA_文本框 6">
            <a:extLst>
              <a:ext uri="{FF2B5EF4-FFF2-40B4-BE49-F238E27FC236}">
                <a16:creationId xmlns:a16="http://schemas.microsoft.com/office/drawing/2014/main" id="{3971BFFE-BDB4-47A7-984D-D667EC7F3DA6}"/>
              </a:ext>
            </a:extLst>
          </p:cNvPr>
          <p:cNvSpPr txBox="1"/>
          <p:nvPr>
            <p:custDataLst>
              <p:tags r:id="rId1"/>
            </p:custDataLst>
          </p:nvPr>
        </p:nvSpPr>
        <p:spPr>
          <a:xfrm>
            <a:off x="1191408" y="209420"/>
            <a:ext cx="2750973"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竞品的对比</a:t>
            </a:r>
          </a:p>
        </p:txBody>
      </p:sp>
      <p:sp>
        <p:nvSpPr>
          <p:cNvPr id="34" name="矩形 33">
            <a:extLst>
              <a:ext uri="{FF2B5EF4-FFF2-40B4-BE49-F238E27FC236}">
                <a16:creationId xmlns:a16="http://schemas.microsoft.com/office/drawing/2014/main" id="{CF3AFC0C-3FB4-4FCF-8BE4-414269DBC015}"/>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7ECA66CB-FCB5-4074-9AD7-FA11EA235DFE}"/>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DEABDD74-8F3C-46D1-B146-3096BB8CA0F7}"/>
              </a:ext>
            </a:extLst>
          </p:cNvPr>
          <p:cNvSpPr/>
          <p:nvPr/>
        </p:nvSpPr>
        <p:spPr>
          <a:xfrm>
            <a:off x="1199696" y="724571"/>
            <a:ext cx="2333716" cy="307777"/>
          </a:xfrm>
          <a:prstGeom prst="rect">
            <a:avLst/>
          </a:prstGeom>
        </p:spPr>
        <p:txBody>
          <a:bodyPr wrap="none">
            <a:spAutoFit/>
          </a:bodyPr>
          <a:lstStyle/>
          <a:p>
            <a:r>
              <a:rPr lang="en-US" altLang="zh-CN" sz="1400" dirty="0">
                <a:solidFill>
                  <a:schemeClr val="tx1">
                    <a:lumMod val="65000"/>
                    <a:lumOff val="35000"/>
                  </a:schemeClr>
                </a:solidFill>
              </a:rPr>
              <a:t>PRODUCT COMPARISON</a:t>
            </a:r>
            <a:endParaRPr lang="zh-CN" altLang="en-US" sz="1400" dirty="0">
              <a:solidFill>
                <a:schemeClr val="tx1">
                  <a:lumMod val="65000"/>
                  <a:lumOff val="35000"/>
                </a:schemeClr>
              </a:solidFill>
            </a:endParaRPr>
          </a:p>
        </p:txBody>
      </p:sp>
      <p:grpSp>
        <p:nvGrpSpPr>
          <p:cNvPr id="37" name="组合 36">
            <a:extLst>
              <a:ext uri="{FF2B5EF4-FFF2-40B4-BE49-F238E27FC236}">
                <a16:creationId xmlns:a16="http://schemas.microsoft.com/office/drawing/2014/main" id="{B9D4C418-C292-4E4B-87F8-88EC8CA56198}"/>
              </a:ext>
            </a:extLst>
          </p:cNvPr>
          <p:cNvGrpSpPr/>
          <p:nvPr/>
        </p:nvGrpSpPr>
        <p:grpSpPr>
          <a:xfrm>
            <a:off x="0" y="6489700"/>
            <a:ext cx="12192000" cy="259231"/>
            <a:chOff x="0" y="6489700"/>
            <a:chExt cx="12192000" cy="259231"/>
          </a:xfrm>
        </p:grpSpPr>
        <p:sp>
          <p:nvSpPr>
            <p:cNvPr id="38" name="矩形 37">
              <a:extLst>
                <a:ext uri="{FF2B5EF4-FFF2-40B4-BE49-F238E27FC236}">
                  <a16:creationId xmlns:a16="http://schemas.microsoft.com/office/drawing/2014/main" id="{BB9C88E0-23F0-43C9-85E4-F56E399C5247}"/>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50" dirty="0">
                  <a:solidFill>
                    <a:srgbClr val="000000">
                      <a:lumMod val="65000"/>
                      <a:lumOff val="35000"/>
                    </a:srgbClr>
                  </a:solidFill>
                </a:rPr>
                <a:t>Part Three</a:t>
              </a:r>
              <a:endParaRPr lang="zh-CN" altLang="en-US" sz="1050" dirty="0">
                <a:solidFill>
                  <a:srgbClr val="000000">
                    <a:lumMod val="65000"/>
                    <a:lumOff val="35000"/>
                  </a:srgbClr>
                </a:solidFill>
              </a:endParaRPr>
            </a:p>
          </p:txBody>
        </p:sp>
        <p:cxnSp>
          <p:nvCxnSpPr>
            <p:cNvPr id="39" name="直接连接符 38">
              <a:extLst>
                <a:ext uri="{FF2B5EF4-FFF2-40B4-BE49-F238E27FC236}">
                  <a16:creationId xmlns:a16="http://schemas.microsoft.com/office/drawing/2014/main" id="{AEB1F124-6248-4176-93B3-157E602B3981}"/>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995E14A1-A23F-4F26-AD1B-322DF1154646}"/>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040350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inVertical)">
                                      <p:cBhvr>
                                        <p:cTn id="7" dur="500"/>
                                        <p:tgtEl>
                                          <p:spTgt spid="37"/>
                                        </p:tgtEl>
                                      </p:cBhvr>
                                    </p:animEffect>
                                  </p:childTnLst>
                                </p:cTn>
                              </p:par>
                              <p:par>
                                <p:cTn id="8" presetID="2" presetClass="entr" presetSubtype="9"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 calcmode="lin" valueType="num">
                                      <p:cBhvr additive="base">
                                        <p:cTn id="10" dur="250" fill="hold"/>
                                        <p:tgtEl>
                                          <p:spTgt spid="35"/>
                                        </p:tgtEl>
                                        <p:attrNameLst>
                                          <p:attrName>ppt_x</p:attrName>
                                        </p:attrNameLst>
                                      </p:cBhvr>
                                      <p:tavLst>
                                        <p:tav tm="0">
                                          <p:val>
                                            <p:strVal val="0-#ppt_w/2"/>
                                          </p:val>
                                        </p:tav>
                                        <p:tav tm="100000">
                                          <p:val>
                                            <p:strVal val="#ppt_x"/>
                                          </p:val>
                                        </p:tav>
                                      </p:tavLst>
                                    </p:anim>
                                    <p:anim calcmode="lin" valueType="num">
                                      <p:cBhvr additive="base">
                                        <p:cTn id="11" dur="250" fill="hold"/>
                                        <p:tgtEl>
                                          <p:spTgt spid="35"/>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34"/>
                                        </p:tgtEl>
                                        <p:attrNameLst>
                                          <p:attrName>style.visibility</p:attrName>
                                        </p:attrNameLst>
                                      </p:cBhvr>
                                      <p:to>
                                        <p:strVal val="visible"/>
                                      </p:to>
                                    </p:set>
                                    <p:anim calcmode="lin" valueType="num">
                                      <p:cBhvr additive="base">
                                        <p:cTn id="14" dur="250" fill="hold"/>
                                        <p:tgtEl>
                                          <p:spTgt spid="34"/>
                                        </p:tgtEl>
                                        <p:attrNameLst>
                                          <p:attrName>ppt_x</p:attrName>
                                        </p:attrNameLst>
                                      </p:cBhvr>
                                      <p:tavLst>
                                        <p:tav tm="0">
                                          <p:val>
                                            <p:strVal val="0-#ppt_w/2"/>
                                          </p:val>
                                        </p:tav>
                                        <p:tav tm="100000">
                                          <p:val>
                                            <p:strVal val="#ppt_x"/>
                                          </p:val>
                                        </p:tav>
                                      </p:tavLst>
                                    </p:anim>
                                    <p:anim calcmode="lin" valueType="num">
                                      <p:cBhvr additive="base">
                                        <p:cTn id="15" dur="250" fill="hold"/>
                                        <p:tgtEl>
                                          <p:spTgt spid="34"/>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500" fill="hold"/>
                                        <p:tgtEl>
                                          <p:spTgt spid="33"/>
                                        </p:tgtEl>
                                        <p:attrNameLst>
                                          <p:attrName>ppt_x</p:attrName>
                                        </p:attrNameLst>
                                      </p:cBhvr>
                                      <p:tavLst>
                                        <p:tav tm="0">
                                          <p:val>
                                            <p:strVal val="#ppt_x-.2"/>
                                          </p:val>
                                        </p:tav>
                                        <p:tav tm="100000">
                                          <p:val>
                                            <p:strVal val="#ppt_x"/>
                                          </p:val>
                                        </p:tav>
                                      </p:tavLst>
                                    </p:anim>
                                    <p:anim calcmode="lin" valueType="num">
                                      <p:cBhvr>
                                        <p:cTn id="20"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21" dur="500"/>
                                        <p:tgtEl>
                                          <p:spTgt spid="3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right)">
                                      <p:cBhvr>
                                        <p:cTn id="24" dur="500"/>
                                        <p:tgtEl>
                                          <p:spTgt spid="36"/>
                                        </p:tgtEl>
                                      </p:cBhvr>
                                    </p:animEffect>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35" grpId="0" animBg="1"/>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0E7D3B5D-3EE8-45E8-9BB3-CF2637FA7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2" name="PA_矩形 12">
            <a:extLst>
              <a:ext uri="{FF2B5EF4-FFF2-40B4-BE49-F238E27FC236}">
                <a16:creationId xmlns:a16="http://schemas.microsoft.com/office/drawing/2014/main" id="{451EB00A-0537-4F02-B70A-3003A0484726}"/>
              </a:ext>
            </a:extLst>
          </p:cNvPr>
          <p:cNvSpPr/>
          <p:nvPr>
            <p:custDataLst>
              <p:tags r:id="rId1"/>
            </p:custDataLst>
          </p:nvPr>
        </p:nvSpPr>
        <p:spPr>
          <a:xfrm>
            <a:off x="3" y="-5355"/>
            <a:ext cx="12191997" cy="6858001"/>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6F91A08-0D26-4F92-8610-FB93423D28D1}"/>
              </a:ext>
            </a:extLst>
          </p:cNvPr>
          <p:cNvSpPr/>
          <p:nvPr/>
        </p:nvSpPr>
        <p:spPr>
          <a:xfrm>
            <a:off x="1090031" y="1085799"/>
            <a:ext cx="2733870" cy="261071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5">
            <a:extLst>
              <a:ext uri="{FF2B5EF4-FFF2-40B4-BE49-F238E27FC236}">
                <a16:creationId xmlns:a16="http://schemas.microsoft.com/office/drawing/2014/main" id="{2ADB5009-4ADC-481D-8265-5CFC0091C9BD}"/>
              </a:ext>
            </a:extLst>
          </p:cNvPr>
          <p:cNvSpPr txBox="1"/>
          <p:nvPr>
            <p:custDataLst>
              <p:tags r:id="rId2"/>
            </p:custDataLst>
          </p:nvPr>
        </p:nvSpPr>
        <p:spPr>
          <a:xfrm>
            <a:off x="5772112" y="2748559"/>
            <a:ext cx="3795171" cy="830997"/>
          </a:xfrm>
          <a:prstGeom prst="rect">
            <a:avLst/>
          </a:prstGeom>
          <a:noFill/>
        </p:spPr>
        <p:txBody>
          <a:bodyPr wrap="square" rtlCol="0">
            <a:spAutoFit/>
          </a:bodyPr>
          <a:lstStyle/>
          <a:p>
            <a:r>
              <a:rPr lang="zh-CN" altLang="en-US" sz="4800" b="1" dirty="0">
                <a:solidFill>
                  <a:schemeClr val="tx1">
                    <a:lumMod val="85000"/>
                    <a:lumOff val="15000"/>
                  </a:schemeClr>
                </a:solidFill>
                <a:latin typeface="微软雅黑" panose="020B0503020204020204" pitchFamily="34" charset="-122"/>
                <a:ea typeface="微软雅黑" panose="020B0503020204020204" pitchFamily="34" charset="-122"/>
              </a:rPr>
              <a:t>核心竞争力</a:t>
            </a:r>
          </a:p>
        </p:txBody>
      </p:sp>
      <p:sp>
        <p:nvSpPr>
          <p:cNvPr id="7" name="文本框 6">
            <a:extLst>
              <a:ext uri="{FF2B5EF4-FFF2-40B4-BE49-F238E27FC236}">
                <a16:creationId xmlns:a16="http://schemas.microsoft.com/office/drawing/2014/main" id="{93D60423-0548-4CA9-9C55-202D38B4C0DA}"/>
              </a:ext>
            </a:extLst>
          </p:cNvPr>
          <p:cNvSpPr txBox="1"/>
          <p:nvPr/>
        </p:nvSpPr>
        <p:spPr>
          <a:xfrm>
            <a:off x="9870553" y="96642"/>
            <a:ext cx="2224585" cy="818686"/>
          </a:xfrm>
          <a:prstGeom prst="rect">
            <a:avLst/>
          </a:prstGeom>
          <a:noFill/>
        </p:spPr>
        <p:txBody>
          <a:bodyPr wrap="square" rtlCol="0">
            <a:spAutoFit/>
          </a:bodyPr>
          <a:lstStyle>
            <a:defPPr>
              <a:defRPr lang="en-US"/>
            </a:defPPr>
            <a:lvl1pPr>
              <a:defRPr sz="2400" spc="300">
                <a:solidFill>
                  <a:schemeClr val="tx1">
                    <a:lumMod val="50000"/>
                    <a:lumOff val="50000"/>
                  </a:schemeClr>
                </a:solidFill>
                <a:latin typeface="Tw Cen MT" panose="020B0602020104020603" pitchFamily="34" charset="0"/>
                <a:ea typeface="Dotum" panose="020B0600000101010101" pitchFamily="34" charset="-127"/>
                <a:cs typeface="Rod" panose="02030509050101010101" pitchFamily="49" charset="-79"/>
              </a:defRPr>
            </a:lvl1pPr>
          </a:lstStyle>
          <a:p>
            <a:pPr algn="r"/>
            <a:r>
              <a:rPr lang="en-US" altLang="zh-CN" dirty="0"/>
              <a:t>COMPANY</a:t>
            </a:r>
          </a:p>
          <a:p>
            <a:pPr algn="r"/>
            <a:r>
              <a:rPr lang="en-US" altLang="zh-CN" dirty="0"/>
              <a:t>LOGO</a:t>
            </a:r>
            <a:endParaRPr lang="zh-CN" altLang="en-US" dirty="0"/>
          </a:p>
        </p:txBody>
      </p:sp>
      <p:sp>
        <p:nvSpPr>
          <p:cNvPr id="11" name="矩形 10">
            <a:extLst>
              <a:ext uri="{FF2B5EF4-FFF2-40B4-BE49-F238E27FC236}">
                <a16:creationId xmlns:a16="http://schemas.microsoft.com/office/drawing/2014/main" id="{8890853C-6816-4D7F-8DB3-AEBB9D1A03D2}"/>
              </a:ext>
            </a:extLst>
          </p:cNvPr>
          <p:cNvSpPr/>
          <p:nvPr/>
        </p:nvSpPr>
        <p:spPr>
          <a:xfrm>
            <a:off x="10929258" y="6155140"/>
            <a:ext cx="1262742" cy="440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THREE</a:t>
            </a:r>
            <a:endParaRPr lang="zh-CN" altLang="en-US" sz="2400" dirty="0"/>
          </a:p>
        </p:txBody>
      </p:sp>
      <p:sp>
        <p:nvSpPr>
          <p:cNvPr id="14" name="矩形 13">
            <a:extLst>
              <a:ext uri="{FF2B5EF4-FFF2-40B4-BE49-F238E27FC236}">
                <a16:creationId xmlns:a16="http://schemas.microsoft.com/office/drawing/2014/main" id="{EA1A272A-38AB-41CD-98B8-3B13F4596183}"/>
              </a:ext>
            </a:extLst>
          </p:cNvPr>
          <p:cNvSpPr/>
          <p:nvPr/>
        </p:nvSpPr>
        <p:spPr>
          <a:xfrm>
            <a:off x="4926762" y="2946997"/>
            <a:ext cx="434122" cy="4341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a:extLst>
              <a:ext uri="{FF2B5EF4-FFF2-40B4-BE49-F238E27FC236}">
                <a16:creationId xmlns:a16="http://schemas.microsoft.com/office/drawing/2014/main" id="{0A2C5DF8-C54A-4268-BAD8-EC757118BC96}"/>
              </a:ext>
            </a:extLst>
          </p:cNvPr>
          <p:cNvSpPr/>
          <p:nvPr/>
        </p:nvSpPr>
        <p:spPr>
          <a:xfrm>
            <a:off x="2989509" y="1243884"/>
            <a:ext cx="1691136" cy="1691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a:extLst>
              <a:ext uri="{FF2B5EF4-FFF2-40B4-BE49-F238E27FC236}">
                <a16:creationId xmlns:a16="http://schemas.microsoft.com/office/drawing/2014/main" id="{648D538E-7B3F-4615-BC55-43DA8C5756EA}"/>
              </a:ext>
            </a:extLst>
          </p:cNvPr>
          <p:cNvSpPr txBox="1"/>
          <p:nvPr/>
        </p:nvSpPr>
        <p:spPr>
          <a:xfrm>
            <a:off x="3001039" y="1398295"/>
            <a:ext cx="2212149" cy="1569660"/>
          </a:xfrm>
          <a:prstGeom prst="rect">
            <a:avLst/>
          </a:prstGeom>
          <a:noFill/>
        </p:spPr>
        <p:txBody>
          <a:bodyPr wrap="square" rtlCol="0">
            <a:spAutoFit/>
          </a:bodyPr>
          <a:lstStyle/>
          <a:p>
            <a:r>
              <a:rPr lang="en-US" altLang="zh-CN" sz="9600" dirty="0">
                <a:solidFill>
                  <a:schemeClr val="bg1"/>
                </a:solidFill>
              </a:rPr>
              <a:t>P</a:t>
            </a:r>
            <a:endParaRPr lang="zh-CN" altLang="en-US" sz="2800" dirty="0">
              <a:solidFill>
                <a:schemeClr val="bg1"/>
              </a:solidFill>
            </a:endParaRPr>
          </a:p>
        </p:txBody>
      </p:sp>
      <p:sp>
        <p:nvSpPr>
          <p:cNvPr id="9" name="矩形 8">
            <a:extLst>
              <a:ext uri="{FF2B5EF4-FFF2-40B4-BE49-F238E27FC236}">
                <a16:creationId xmlns:a16="http://schemas.microsoft.com/office/drawing/2014/main" id="{79916A2E-1767-401E-9BF5-07254A8AA860}"/>
              </a:ext>
            </a:extLst>
          </p:cNvPr>
          <p:cNvSpPr/>
          <p:nvPr/>
        </p:nvSpPr>
        <p:spPr>
          <a:xfrm>
            <a:off x="3379833" y="2264308"/>
            <a:ext cx="694614" cy="400110"/>
          </a:xfrm>
          <a:prstGeom prst="rect">
            <a:avLst/>
          </a:prstGeom>
        </p:spPr>
        <p:txBody>
          <a:bodyPr wrap="none">
            <a:spAutoFit/>
          </a:bodyPr>
          <a:lstStyle/>
          <a:p>
            <a:r>
              <a:rPr lang="en-US" altLang="zh-CN" sz="2000" dirty="0">
                <a:solidFill>
                  <a:schemeClr val="bg1"/>
                </a:solidFill>
              </a:rPr>
              <a:t>ART</a:t>
            </a:r>
            <a:endParaRPr lang="zh-CN" altLang="en-US" sz="2000" dirty="0">
              <a:solidFill>
                <a:schemeClr val="bg1"/>
              </a:solidFill>
            </a:endParaRPr>
          </a:p>
        </p:txBody>
      </p:sp>
      <p:sp>
        <p:nvSpPr>
          <p:cNvPr id="10" name="矩形 9">
            <a:extLst>
              <a:ext uri="{FF2B5EF4-FFF2-40B4-BE49-F238E27FC236}">
                <a16:creationId xmlns:a16="http://schemas.microsoft.com/office/drawing/2014/main" id="{337DABA1-BC0E-4C6F-B762-4EB3390B9EE9}"/>
              </a:ext>
            </a:extLst>
          </p:cNvPr>
          <p:cNvSpPr/>
          <p:nvPr/>
        </p:nvSpPr>
        <p:spPr>
          <a:xfrm>
            <a:off x="3935932" y="2037216"/>
            <a:ext cx="755335" cy="707886"/>
          </a:xfrm>
          <a:prstGeom prst="rect">
            <a:avLst/>
          </a:prstGeom>
        </p:spPr>
        <p:txBody>
          <a:bodyPr wrap="none">
            <a:spAutoFit/>
          </a:bodyPr>
          <a:lstStyle/>
          <a:p>
            <a:r>
              <a:rPr lang="en-US" altLang="zh-CN" sz="4000" dirty="0">
                <a:solidFill>
                  <a:schemeClr val="bg1"/>
                </a:solidFill>
              </a:rPr>
              <a:t>04</a:t>
            </a:r>
            <a:endParaRPr lang="zh-CN" altLang="en-US" sz="4000" dirty="0">
              <a:solidFill>
                <a:schemeClr val="bg1"/>
              </a:solidFill>
            </a:endParaRPr>
          </a:p>
        </p:txBody>
      </p:sp>
      <p:sp>
        <p:nvSpPr>
          <p:cNvPr id="18" name="矩形 17">
            <a:extLst>
              <a:ext uri="{FF2B5EF4-FFF2-40B4-BE49-F238E27FC236}">
                <a16:creationId xmlns:a16="http://schemas.microsoft.com/office/drawing/2014/main" id="{005D7596-76A7-4B20-B178-5F01169D23CC}"/>
              </a:ext>
            </a:extLst>
          </p:cNvPr>
          <p:cNvSpPr/>
          <p:nvPr/>
        </p:nvSpPr>
        <p:spPr>
          <a:xfrm>
            <a:off x="2271258" y="3195047"/>
            <a:ext cx="2095057" cy="2000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E215DB71-54A1-4730-978E-E27A4975FE24}"/>
              </a:ext>
            </a:extLst>
          </p:cNvPr>
          <p:cNvSpPr/>
          <p:nvPr/>
        </p:nvSpPr>
        <p:spPr>
          <a:xfrm>
            <a:off x="5591084" y="3614988"/>
            <a:ext cx="3240000" cy="18000"/>
          </a:xfrm>
          <a:prstGeom prst="rect">
            <a:avLst/>
          </a:pr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8863211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3" presetClass="entr" presetSubtype="3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strVal val="4*#ppt_w"/>
                                          </p:val>
                                        </p:tav>
                                        <p:tav tm="100000">
                                          <p:val>
                                            <p:strVal val="#ppt_w"/>
                                          </p:val>
                                        </p:tav>
                                      </p:tavLst>
                                    </p:anim>
                                    <p:anim calcmode="lin" valueType="num">
                                      <p:cBhvr>
                                        <p:cTn id="21" dur="500" fill="hold"/>
                                        <p:tgtEl>
                                          <p:spTgt spid="10"/>
                                        </p:tgtEl>
                                        <p:attrNameLst>
                                          <p:attrName>ppt_h</p:attrName>
                                        </p:attrNameLst>
                                      </p:cBhvr>
                                      <p:tavLst>
                                        <p:tav tm="0">
                                          <p:val>
                                            <p:strVal val="4*#ppt_h"/>
                                          </p:val>
                                        </p:tav>
                                        <p:tav tm="100000">
                                          <p:val>
                                            <p:strVal val="#ppt_h"/>
                                          </p:val>
                                        </p:tav>
                                      </p:tavLst>
                                    </p:anim>
                                  </p:childTnLst>
                                </p:cTn>
                              </p:par>
                              <p:par>
                                <p:cTn id="22" presetID="16" presetClass="entr" presetSubtype="21"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par>
                                <p:cTn id="25" presetID="23" presetClass="entr" presetSubtype="32"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strVal val="4*#ppt_w"/>
                                          </p:val>
                                        </p:tav>
                                        <p:tav tm="100000">
                                          <p:val>
                                            <p:strVal val="#ppt_w"/>
                                          </p:val>
                                        </p:tav>
                                      </p:tavLst>
                                    </p:anim>
                                    <p:anim calcmode="lin" valueType="num">
                                      <p:cBhvr>
                                        <p:cTn id="28" dur="500" fill="hold"/>
                                        <p:tgtEl>
                                          <p:spTgt spid="9"/>
                                        </p:tgtEl>
                                        <p:attrNameLst>
                                          <p:attrName>ppt_h</p:attrName>
                                        </p:attrNameLst>
                                      </p:cBhvr>
                                      <p:tavLst>
                                        <p:tav tm="0">
                                          <p:val>
                                            <p:strVal val="4*#ppt_h"/>
                                          </p:val>
                                        </p:tav>
                                        <p:tav tm="100000">
                                          <p:val>
                                            <p:strVal val="#ppt_h"/>
                                          </p:val>
                                        </p:tav>
                                      </p:tavLst>
                                    </p:anim>
                                  </p:childTnLst>
                                </p:cTn>
                              </p:par>
                              <p:par>
                                <p:cTn id="29" presetID="3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 calcmode="lin" valueType="num">
                                      <p:cBhvr>
                                        <p:cTn id="33" dur="500" fill="hold"/>
                                        <p:tgtEl>
                                          <p:spTgt spid="8"/>
                                        </p:tgtEl>
                                        <p:attrNameLst>
                                          <p:attrName>style.rotation</p:attrName>
                                        </p:attrNameLst>
                                      </p:cBhvr>
                                      <p:tavLst>
                                        <p:tav tm="0">
                                          <p:val>
                                            <p:fltVal val="90"/>
                                          </p:val>
                                        </p:tav>
                                        <p:tav tm="100000">
                                          <p:val>
                                            <p:fltVal val="0"/>
                                          </p:val>
                                        </p:tav>
                                      </p:tavLst>
                                    </p:anim>
                                    <p:animEffect transition="in" filter="fade">
                                      <p:cBhvr>
                                        <p:cTn id="34" dur="500"/>
                                        <p:tgtEl>
                                          <p:spTgt spid="8"/>
                                        </p:tgtEl>
                                      </p:cBhvr>
                                    </p:animEffect>
                                  </p:childTnLst>
                                </p:cTn>
                              </p:par>
                            </p:childTnLst>
                          </p:cTn>
                        </p:par>
                        <p:par>
                          <p:cTn id="35" fill="hold">
                            <p:stCondLst>
                              <p:cond delay="1000"/>
                            </p:stCondLst>
                            <p:childTnLst>
                              <p:par>
                                <p:cTn id="36" presetID="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par>
                          <p:cTn id="44" fill="hold">
                            <p:stCondLst>
                              <p:cond delay="2000"/>
                            </p:stCondLst>
                            <p:childTnLst>
                              <p:par>
                                <p:cTn id="45" presetID="54" presetClass="entr" presetSubtype="0" accel="100000"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strVal val="#ppt_w*0.05"/>
                                          </p:val>
                                        </p:tav>
                                        <p:tav tm="100000">
                                          <p:val>
                                            <p:strVal val="#ppt_w"/>
                                          </p:val>
                                        </p:tav>
                                      </p:tavLst>
                                    </p:anim>
                                    <p:anim calcmode="lin" valueType="num">
                                      <p:cBhvr>
                                        <p:cTn id="48" dur="500" fill="hold"/>
                                        <p:tgtEl>
                                          <p:spTgt spid="6"/>
                                        </p:tgtEl>
                                        <p:attrNameLst>
                                          <p:attrName>ppt_h</p:attrName>
                                        </p:attrNameLst>
                                      </p:cBhvr>
                                      <p:tavLst>
                                        <p:tav tm="0">
                                          <p:val>
                                            <p:strVal val="#ppt_h"/>
                                          </p:val>
                                        </p:tav>
                                        <p:tav tm="100000">
                                          <p:val>
                                            <p:strVal val="#ppt_h"/>
                                          </p:val>
                                        </p:tav>
                                      </p:tavLst>
                                    </p:anim>
                                    <p:anim calcmode="lin" valueType="num">
                                      <p:cBhvr>
                                        <p:cTn id="49" dur="500" fill="hold"/>
                                        <p:tgtEl>
                                          <p:spTgt spid="6"/>
                                        </p:tgtEl>
                                        <p:attrNameLst>
                                          <p:attrName>ppt_x</p:attrName>
                                        </p:attrNameLst>
                                      </p:cBhvr>
                                      <p:tavLst>
                                        <p:tav tm="0">
                                          <p:val>
                                            <p:strVal val="#ppt_x-.2"/>
                                          </p:val>
                                        </p:tav>
                                        <p:tav tm="100000">
                                          <p:val>
                                            <p:strVal val="#ppt_x"/>
                                          </p:val>
                                        </p:tav>
                                      </p:tavLst>
                                    </p:anim>
                                    <p:anim calcmode="lin" valueType="num">
                                      <p:cBhvr>
                                        <p:cTn id="50" dur="500" fill="hold"/>
                                        <p:tgtEl>
                                          <p:spTgt spid="6"/>
                                        </p:tgtEl>
                                        <p:attrNameLst>
                                          <p:attrName>ppt_y</p:attrName>
                                        </p:attrNameLst>
                                      </p:cBhvr>
                                      <p:tavLst>
                                        <p:tav tm="0">
                                          <p:val>
                                            <p:strVal val="#ppt_y"/>
                                          </p:val>
                                        </p:tav>
                                        <p:tav tm="100000">
                                          <p:val>
                                            <p:strVal val="#ppt_y"/>
                                          </p:val>
                                        </p:tav>
                                      </p:tavLst>
                                    </p:anim>
                                    <p:animEffect transition="in" filter="fade">
                                      <p:cBhvr>
                                        <p:cTn id="51" dur="500"/>
                                        <p:tgtEl>
                                          <p:spTgt spid="6"/>
                                        </p:tgtEl>
                                      </p:cBhvr>
                                    </p:animEffect>
                                  </p:childTnLst>
                                </p:cTn>
                              </p:par>
                            </p:childTnLst>
                          </p:cTn>
                        </p:par>
                        <p:par>
                          <p:cTn id="52" fill="hold">
                            <p:stCondLst>
                              <p:cond delay="2500"/>
                            </p:stCondLst>
                            <p:childTnLst>
                              <p:par>
                                <p:cTn id="53" presetID="2" presetClass="entr" presetSubtype="2"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1+#ppt_w/2"/>
                                          </p:val>
                                        </p:tav>
                                        <p:tav tm="100000">
                                          <p:val>
                                            <p:strVal val="#ppt_x"/>
                                          </p:val>
                                        </p:tav>
                                      </p:tavLst>
                                    </p:anim>
                                    <p:anim calcmode="lin" valueType="num">
                                      <p:cBhvr additive="base">
                                        <p:cTn id="56" dur="500" fill="hold"/>
                                        <p:tgtEl>
                                          <p:spTgt spid="7"/>
                                        </p:tgtEl>
                                        <p:attrNameLst>
                                          <p:attrName>ppt_y</p:attrName>
                                        </p:attrNameLst>
                                      </p:cBhvr>
                                      <p:tavLst>
                                        <p:tav tm="0">
                                          <p:val>
                                            <p:strVal val="#ppt_y"/>
                                          </p:val>
                                        </p:tav>
                                        <p:tav tm="100000">
                                          <p:val>
                                            <p:strVal val="#ppt_y"/>
                                          </p:val>
                                        </p:tav>
                                      </p:tavLst>
                                    </p:anim>
                                  </p:childTnLst>
                                </p:cTn>
                              </p:par>
                              <p:par>
                                <p:cTn id="57" presetID="2" presetClass="entr" presetSubtype="6"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1+#ppt_w/2"/>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11" grpId="0" animBg="1"/>
      <p:bldP spid="14" grpId="0" animBg="1"/>
      <p:bldP spid="4" grpId="0" animBg="1"/>
      <p:bldP spid="8" grpId="0"/>
      <p:bldP spid="9" grpId="0"/>
      <p:bldP spid="10" grpId="0"/>
      <p:bldP spid="10" grpId="1"/>
      <p:bldP spid="18"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FA96BA2D-996D-4F8D-A362-A2A645745F9D}"/>
              </a:ext>
            </a:extLst>
          </p:cNvPr>
          <p:cNvGraphicFramePr/>
          <p:nvPr>
            <p:extLst>
              <p:ext uri="{D42A27DB-BD31-4B8C-83A1-F6EECF244321}">
                <p14:modId xmlns:p14="http://schemas.microsoft.com/office/powerpoint/2010/main" val="4178076135"/>
              </p:ext>
            </p:extLst>
          </p:nvPr>
        </p:nvGraphicFramePr>
        <p:xfrm>
          <a:off x="839788" y="1777605"/>
          <a:ext cx="2160000" cy="216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图表 2">
            <a:extLst>
              <a:ext uri="{FF2B5EF4-FFF2-40B4-BE49-F238E27FC236}">
                <a16:creationId xmlns:a16="http://schemas.microsoft.com/office/drawing/2014/main" id="{3305C5BD-3144-43E7-9BD2-72DD8F2EEB9E}"/>
              </a:ext>
            </a:extLst>
          </p:cNvPr>
          <p:cNvGraphicFramePr/>
          <p:nvPr>
            <p:extLst>
              <p:ext uri="{D42A27DB-BD31-4B8C-83A1-F6EECF244321}">
                <p14:modId xmlns:p14="http://schemas.microsoft.com/office/powerpoint/2010/main" val="3959074298"/>
              </p:ext>
            </p:extLst>
          </p:nvPr>
        </p:nvGraphicFramePr>
        <p:xfrm>
          <a:off x="3623930" y="1777605"/>
          <a:ext cx="2160000" cy="216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 name="图表 3">
            <a:extLst>
              <a:ext uri="{FF2B5EF4-FFF2-40B4-BE49-F238E27FC236}">
                <a16:creationId xmlns:a16="http://schemas.microsoft.com/office/drawing/2014/main" id="{45D77A87-03AC-4037-B9F5-024747241C27}"/>
              </a:ext>
            </a:extLst>
          </p:cNvPr>
          <p:cNvGraphicFramePr/>
          <p:nvPr>
            <p:extLst>
              <p:ext uri="{D42A27DB-BD31-4B8C-83A1-F6EECF244321}">
                <p14:modId xmlns:p14="http://schemas.microsoft.com/office/powerpoint/2010/main" val="2772434494"/>
              </p:ext>
            </p:extLst>
          </p:nvPr>
        </p:nvGraphicFramePr>
        <p:xfrm>
          <a:off x="6408072" y="1777605"/>
          <a:ext cx="2160000" cy="216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 name="图表 4">
            <a:extLst>
              <a:ext uri="{FF2B5EF4-FFF2-40B4-BE49-F238E27FC236}">
                <a16:creationId xmlns:a16="http://schemas.microsoft.com/office/drawing/2014/main" id="{6BDC2A9B-5CDE-42CB-B599-1CD339EED881}"/>
              </a:ext>
            </a:extLst>
          </p:cNvPr>
          <p:cNvGraphicFramePr/>
          <p:nvPr>
            <p:extLst>
              <p:ext uri="{D42A27DB-BD31-4B8C-83A1-F6EECF244321}">
                <p14:modId xmlns:p14="http://schemas.microsoft.com/office/powerpoint/2010/main" val="3459011460"/>
              </p:ext>
            </p:extLst>
          </p:nvPr>
        </p:nvGraphicFramePr>
        <p:xfrm>
          <a:off x="9192213" y="1777605"/>
          <a:ext cx="2160000" cy="2160000"/>
        </p:xfrm>
        <a:graphic>
          <a:graphicData uri="http://schemas.openxmlformats.org/drawingml/2006/chart">
            <c:chart xmlns:c="http://schemas.openxmlformats.org/drawingml/2006/chart" xmlns:r="http://schemas.openxmlformats.org/officeDocument/2006/relationships" r:id="rId7"/>
          </a:graphicData>
        </a:graphic>
      </p:graphicFrame>
      <p:sp>
        <p:nvSpPr>
          <p:cNvPr id="6" name="文本框 5">
            <a:extLst>
              <a:ext uri="{FF2B5EF4-FFF2-40B4-BE49-F238E27FC236}">
                <a16:creationId xmlns:a16="http://schemas.microsoft.com/office/drawing/2014/main" id="{88881FD2-A697-484B-82BA-6B360A5DFB57}"/>
              </a:ext>
            </a:extLst>
          </p:cNvPr>
          <p:cNvSpPr txBox="1"/>
          <p:nvPr/>
        </p:nvSpPr>
        <p:spPr>
          <a:xfrm>
            <a:off x="1398770" y="2456221"/>
            <a:ext cx="1071127" cy="804836"/>
          </a:xfrm>
          <a:prstGeom prst="rect">
            <a:avLst/>
          </a:prstGeom>
          <a:noFill/>
        </p:spPr>
        <p:txBody>
          <a:bodyPr wrap="none" rtlCol="0">
            <a:spAutoFit/>
          </a:bodyPr>
          <a:lstStyle/>
          <a:p>
            <a:pPr algn="ctr">
              <a:lnSpc>
                <a:spcPct val="125000"/>
              </a:lnSpc>
              <a:spcAft>
                <a:spcPts val="800"/>
              </a:spcAft>
            </a:pPr>
            <a:r>
              <a:rPr lang="en-US" altLang="zh-CN" sz="4000" dirty="0">
                <a:solidFill>
                  <a:schemeClr val="bg1">
                    <a:lumMod val="50000"/>
                  </a:schemeClr>
                </a:solidFill>
                <a:latin typeface="+mj-lt"/>
              </a:rPr>
              <a:t>72%</a:t>
            </a:r>
            <a:endParaRPr lang="zh-CN" altLang="en-US" sz="4000" dirty="0">
              <a:solidFill>
                <a:schemeClr val="bg1">
                  <a:lumMod val="50000"/>
                </a:schemeClr>
              </a:solidFill>
              <a:latin typeface="+mj-lt"/>
            </a:endParaRPr>
          </a:p>
        </p:txBody>
      </p:sp>
      <p:sp>
        <p:nvSpPr>
          <p:cNvPr id="7" name="文本框 6">
            <a:extLst>
              <a:ext uri="{FF2B5EF4-FFF2-40B4-BE49-F238E27FC236}">
                <a16:creationId xmlns:a16="http://schemas.microsoft.com/office/drawing/2014/main" id="{1C6ED66B-783D-4419-8ACC-ACAACCAB6A60}"/>
              </a:ext>
            </a:extLst>
          </p:cNvPr>
          <p:cNvSpPr txBox="1"/>
          <p:nvPr/>
        </p:nvSpPr>
        <p:spPr>
          <a:xfrm>
            <a:off x="4176916" y="2456221"/>
            <a:ext cx="1071126" cy="804836"/>
          </a:xfrm>
          <a:prstGeom prst="rect">
            <a:avLst/>
          </a:prstGeom>
          <a:noFill/>
        </p:spPr>
        <p:txBody>
          <a:bodyPr wrap="none" rtlCol="0">
            <a:spAutoFit/>
          </a:bodyPr>
          <a:lstStyle/>
          <a:p>
            <a:pPr algn="ctr">
              <a:lnSpc>
                <a:spcPct val="125000"/>
              </a:lnSpc>
              <a:spcAft>
                <a:spcPts val="800"/>
              </a:spcAft>
            </a:pPr>
            <a:r>
              <a:rPr lang="en-US" altLang="zh-CN" sz="4000" dirty="0">
                <a:solidFill>
                  <a:schemeClr val="bg1">
                    <a:lumMod val="50000"/>
                  </a:schemeClr>
                </a:solidFill>
                <a:latin typeface="+mj-lt"/>
              </a:rPr>
              <a:t>86%</a:t>
            </a:r>
            <a:endParaRPr lang="zh-CN" altLang="en-US" sz="4000" dirty="0">
              <a:solidFill>
                <a:schemeClr val="bg1">
                  <a:lumMod val="50000"/>
                </a:schemeClr>
              </a:solidFill>
              <a:latin typeface="+mj-lt"/>
            </a:endParaRPr>
          </a:p>
        </p:txBody>
      </p:sp>
      <p:sp>
        <p:nvSpPr>
          <p:cNvPr id="8" name="文本框 7">
            <a:extLst>
              <a:ext uri="{FF2B5EF4-FFF2-40B4-BE49-F238E27FC236}">
                <a16:creationId xmlns:a16="http://schemas.microsoft.com/office/drawing/2014/main" id="{C4405998-DBA0-487E-9B19-F243EB3CCD9D}"/>
              </a:ext>
            </a:extLst>
          </p:cNvPr>
          <p:cNvSpPr txBox="1"/>
          <p:nvPr/>
        </p:nvSpPr>
        <p:spPr>
          <a:xfrm>
            <a:off x="6955062" y="2456221"/>
            <a:ext cx="1071126" cy="804836"/>
          </a:xfrm>
          <a:prstGeom prst="rect">
            <a:avLst/>
          </a:prstGeom>
          <a:noFill/>
        </p:spPr>
        <p:txBody>
          <a:bodyPr wrap="none" rtlCol="0">
            <a:spAutoFit/>
          </a:bodyPr>
          <a:lstStyle/>
          <a:p>
            <a:pPr algn="ctr">
              <a:lnSpc>
                <a:spcPct val="125000"/>
              </a:lnSpc>
              <a:spcAft>
                <a:spcPts val="800"/>
              </a:spcAft>
            </a:pPr>
            <a:r>
              <a:rPr lang="en-US" altLang="zh-CN" sz="4000" dirty="0">
                <a:solidFill>
                  <a:schemeClr val="bg1">
                    <a:lumMod val="50000"/>
                  </a:schemeClr>
                </a:solidFill>
                <a:latin typeface="+mj-lt"/>
              </a:rPr>
              <a:t>69%</a:t>
            </a:r>
            <a:endParaRPr lang="zh-CN" altLang="en-US" sz="4000" dirty="0">
              <a:solidFill>
                <a:schemeClr val="bg1">
                  <a:lumMod val="50000"/>
                </a:schemeClr>
              </a:solidFill>
              <a:latin typeface="+mj-lt"/>
            </a:endParaRPr>
          </a:p>
        </p:txBody>
      </p:sp>
      <p:sp>
        <p:nvSpPr>
          <p:cNvPr id="9" name="文本框 8">
            <a:extLst>
              <a:ext uri="{FF2B5EF4-FFF2-40B4-BE49-F238E27FC236}">
                <a16:creationId xmlns:a16="http://schemas.microsoft.com/office/drawing/2014/main" id="{7445BAEB-6D9D-4D7B-B717-7A1EA21C2AE9}"/>
              </a:ext>
            </a:extLst>
          </p:cNvPr>
          <p:cNvSpPr txBox="1"/>
          <p:nvPr/>
        </p:nvSpPr>
        <p:spPr>
          <a:xfrm>
            <a:off x="9739032" y="2456221"/>
            <a:ext cx="1071127" cy="804836"/>
          </a:xfrm>
          <a:prstGeom prst="rect">
            <a:avLst/>
          </a:prstGeom>
          <a:noFill/>
        </p:spPr>
        <p:txBody>
          <a:bodyPr wrap="none" rtlCol="0">
            <a:spAutoFit/>
          </a:bodyPr>
          <a:lstStyle/>
          <a:p>
            <a:pPr algn="ctr">
              <a:lnSpc>
                <a:spcPct val="125000"/>
              </a:lnSpc>
              <a:spcAft>
                <a:spcPts val="800"/>
              </a:spcAft>
            </a:pPr>
            <a:r>
              <a:rPr lang="en-US" altLang="zh-CN" sz="4000" dirty="0">
                <a:solidFill>
                  <a:schemeClr val="bg1">
                    <a:lumMod val="50000"/>
                  </a:schemeClr>
                </a:solidFill>
                <a:latin typeface="+mj-lt"/>
              </a:rPr>
              <a:t>76%</a:t>
            </a:r>
            <a:endParaRPr lang="zh-CN" altLang="en-US" sz="4000" dirty="0">
              <a:solidFill>
                <a:schemeClr val="bg1">
                  <a:lumMod val="50000"/>
                </a:schemeClr>
              </a:solidFill>
              <a:latin typeface="+mj-lt"/>
            </a:endParaRPr>
          </a:p>
        </p:txBody>
      </p:sp>
      <p:sp>
        <p:nvSpPr>
          <p:cNvPr id="10" name="椭圆 9">
            <a:extLst>
              <a:ext uri="{FF2B5EF4-FFF2-40B4-BE49-F238E27FC236}">
                <a16:creationId xmlns:a16="http://schemas.microsoft.com/office/drawing/2014/main" id="{7F820213-1BB0-4147-AA41-E42B5EFA5DE0}"/>
              </a:ext>
            </a:extLst>
          </p:cNvPr>
          <p:cNvSpPr>
            <a:spLocks noChangeAspect="1"/>
          </p:cNvSpPr>
          <p:nvPr/>
        </p:nvSpPr>
        <p:spPr>
          <a:xfrm>
            <a:off x="4442479" y="3411390"/>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E260EB46-D875-4634-AC6B-4D56CD643130}"/>
              </a:ext>
            </a:extLst>
          </p:cNvPr>
          <p:cNvSpPr>
            <a:spLocks noChangeAspect="1"/>
          </p:cNvSpPr>
          <p:nvPr/>
        </p:nvSpPr>
        <p:spPr>
          <a:xfrm>
            <a:off x="10004596" y="3411390"/>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9776D540-DA5C-4703-ABAF-FED2D4B26D52}"/>
              </a:ext>
            </a:extLst>
          </p:cNvPr>
          <p:cNvSpPr>
            <a:spLocks noChangeAspect="1"/>
          </p:cNvSpPr>
          <p:nvPr/>
        </p:nvSpPr>
        <p:spPr>
          <a:xfrm>
            <a:off x="1661421" y="3411390"/>
            <a:ext cx="540000" cy="540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3C5C5548-D762-46F3-8A26-0505BE27D79C}"/>
              </a:ext>
            </a:extLst>
          </p:cNvPr>
          <p:cNvSpPr>
            <a:spLocks noChangeAspect="1"/>
          </p:cNvSpPr>
          <p:nvPr/>
        </p:nvSpPr>
        <p:spPr>
          <a:xfrm>
            <a:off x="7223537" y="3411390"/>
            <a:ext cx="540000" cy="540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60B1FDD2-FD7A-40C7-B4BD-D80BF95C7ABE}"/>
              </a:ext>
            </a:extLst>
          </p:cNvPr>
          <p:cNvCxnSpPr/>
          <p:nvPr/>
        </p:nvCxnSpPr>
        <p:spPr>
          <a:xfrm>
            <a:off x="1931421" y="3945414"/>
            <a:ext cx="0" cy="360000"/>
          </a:xfrm>
          <a:prstGeom prst="line">
            <a:avLst/>
          </a:prstGeom>
          <a:ln w="19050">
            <a:solidFill>
              <a:srgbClr val="E25E0E"/>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B50703A-2D73-4E9E-9766-27A526CE9EE4}"/>
              </a:ext>
            </a:extLst>
          </p:cNvPr>
          <p:cNvCxnSpPr/>
          <p:nvPr/>
        </p:nvCxnSpPr>
        <p:spPr>
          <a:xfrm>
            <a:off x="4712479" y="3945414"/>
            <a:ext cx="0" cy="360000"/>
          </a:xfrm>
          <a:prstGeom prst="line">
            <a:avLst/>
          </a:prstGeom>
          <a:ln w="19050">
            <a:solidFill>
              <a:srgbClr val="E25E0E"/>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68059EC2-8535-4158-9DD8-F3FD2ED3ABC2}"/>
              </a:ext>
            </a:extLst>
          </p:cNvPr>
          <p:cNvCxnSpPr/>
          <p:nvPr/>
        </p:nvCxnSpPr>
        <p:spPr>
          <a:xfrm>
            <a:off x="7511575" y="3945414"/>
            <a:ext cx="0" cy="360000"/>
          </a:xfrm>
          <a:prstGeom prst="line">
            <a:avLst/>
          </a:prstGeom>
          <a:ln w="19050">
            <a:solidFill>
              <a:srgbClr val="E25E0E"/>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C6BA46E4-5437-4FDF-A7A2-528337C09CCB}"/>
              </a:ext>
            </a:extLst>
          </p:cNvPr>
          <p:cNvCxnSpPr/>
          <p:nvPr/>
        </p:nvCxnSpPr>
        <p:spPr>
          <a:xfrm>
            <a:off x="10274596" y="3945414"/>
            <a:ext cx="0" cy="360000"/>
          </a:xfrm>
          <a:prstGeom prst="line">
            <a:avLst/>
          </a:prstGeom>
          <a:ln w="19050">
            <a:solidFill>
              <a:srgbClr val="E25E0E"/>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523775E8-88C3-43AE-B335-26338EEAF860}"/>
              </a:ext>
            </a:extLst>
          </p:cNvPr>
          <p:cNvSpPr txBox="1"/>
          <p:nvPr/>
        </p:nvSpPr>
        <p:spPr>
          <a:xfrm>
            <a:off x="1391850" y="4328089"/>
            <a:ext cx="1079142" cy="338554"/>
          </a:xfrm>
          <a:prstGeom prst="rect">
            <a:avLst/>
          </a:prstGeom>
          <a:noFill/>
        </p:spPr>
        <p:txBody>
          <a:bodyPr wrap="none" rtlCol="0">
            <a:spAutoFit/>
          </a:bodyPr>
          <a:lstStyle/>
          <a:p>
            <a:pPr algn="ctr"/>
            <a:r>
              <a:rPr lang="en-US" altLang="zh-CN" sz="1600" dirty="0">
                <a:solidFill>
                  <a:schemeClr val="bg1">
                    <a:lumMod val="50000"/>
                  </a:schemeClr>
                </a:solidFill>
              </a:rPr>
              <a:t>TEXT HERE</a:t>
            </a:r>
            <a:endParaRPr lang="zh-CN" altLang="en-US" sz="1600" dirty="0">
              <a:solidFill>
                <a:schemeClr val="bg1">
                  <a:lumMod val="50000"/>
                </a:schemeClr>
              </a:solidFill>
            </a:endParaRPr>
          </a:p>
        </p:txBody>
      </p:sp>
      <p:sp>
        <p:nvSpPr>
          <p:cNvPr id="19" name="文本框 18">
            <a:extLst>
              <a:ext uri="{FF2B5EF4-FFF2-40B4-BE49-F238E27FC236}">
                <a16:creationId xmlns:a16="http://schemas.microsoft.com/office/drawing/2014/main" id="{8668F40B-1CA9-4985-B6BC-308709C1283C}"/>
              </a:ext>
            </a:extLst>
          </p:cNvPr>
          <p:cNvSpPr txBox="1"/>
          <p:nvPr/>
        </p:nvSpPr>
        <p:spPr>
          <a:xfrm>
            <a:off x="4178884" y="4328089"/>
            <a:ext cx="1079142" cy="338554"/>
          </a:xfrm>
          <a:prstGeom prst="rect">
            <a:avLst/>
          </a:prstGeom>
          <a:noFill/>
        </p:spPr>
        <p:txBody>
          <a:bodyPr wrap="none" rtlCol="0">
            <a:spAutoFit/>
          </a:bodyPr>
          <a:lstStyle/>
          <a:p>
            <a:pPr algn="ctr"/>
            <a:r>
              <a:rPr lang="en-US" altLang="zh-CN" sz="1600" dirty="0">
                <a:solidFill>
                  <a:schemeClr val="bg1">
                    <a:lumMod val="50000"/>
                  </a:schemeClr>
                </a:solidFill>
              </a:rPr>
              <a:t>TEXT HERE</a:t>
            </a:r>
            <a:endParaRPr lang="zh-CN" altLang="en-US" sz="1600" dirty="0">
              <a:solidFill>
                <a:schemeClr val="bg1">
                  <a:lumMod val="50000"/>
                </a:schemeClr>
              </a:solidFill>
            </a:endParaRPr>
          </a:p>
        </p:txBody>
      </p:sp>
      <p:sp>
        <p:nvSpPr>
          <p:cNvPr id="20" name="文本框 19">
            <a:extLst>
              <a:ext uri="{FF2B5EF4-FFF2-40B4-BE49-F238E27FC236}">
                <a16:creationId xmlns:a16="http://schemas.microsoft.com/office/drawing/2014/main" id="{56C01421-85CB-407D-8E50-3E5E0432C4D1}"/>
              </a:ext>
            </a:extLst>
          </p:cNvPr>
          <p:cNvSpPr txBox="1"/>
          <p:nvPr/>
        </p:nvSpPr>
        <p:spPr>
          <a:xfrm>
            <a:off x="6975973" y="4328089"/>
            <a:ext cx="1079142" cy="338554"/>
          </a:xfrm>
          <a:prstGeom prst="rect">
            <a:avLst/>
          </a:prstGeom>
          <a:noFill/>
        </p:spPr>
        <p:txBody>
          <a:bodyPr wrap="none" rtlCol="0">
            <a:spAutoFit/>
          </a:bodyPr>
          <a:lstStyle/>
          <a:p>
            <a:pPr algn="ctr"/>
            <a:r>
              <a:rPr lang="en-US" altLang="zh-CN" sz="1600" dirty="0">
                <a:solidFill>
                  <a:schemeClr val="bg1">
                    <a:lumMod val="50000"/>
                  </a:schemeClr>
                </a:solidFill>
              </a:rPr>
              <a:t>TEXT HERE</a:t>
            </a:r>
            <a:endParaRPr lang="zh-CN" altLang="en-US" sz="1600" dirty="0">
              <a:solidFill>
                <a:schemeClr val="bg1">
                  <a:lumMod val="50000"/>
                </a:schemeClr>
              </a:solidFill>
            </a:endParaRPr>
          </a:p>
        </p:txBody>
      </p:sp>
      <p:sp>
        <p:nvSpPr>
          <p:cNvPr id="21" name="文本框 20">
            <a:extLst>
              <a:ext uri="{FF2B5EF4-FFF2-40B4-BE49-F238E27FC236}">
                <a16:creationId xmlns:a16="http://schemas.microsoft.com/office/drawing/2014/main" id="{B61E92BA-975C-4CE1-9FF0-56E43AE96187}"/>
              </a:ext>
            </a:extLst>
          </p:cNvPr>
          <p:cNvSpPr txBox="1"/>
          <p:nvPr/>
        </p:nvSpPr>
        <p:spPr>
          <a:xfrm>
            <a:off x="9735025" y="4328089"/>
            <a:ext cx="1079142" cy="338554"/>
          </a:xfrm>
          <a:prstGeom prst="rect">
            <a:avLst/>
          </a:prstGeom>
          <a:noFill/>
        </p:spPr>
        <p:txBody>
          <a:bodyPr wrap="none" rtlCol="0">
            <a:spAutoFit/>
          </a:bodyPr>
          <a:lstStyle/>
          <a:p>
            <a:pPr algn="ctr"/>
            <a:r>
              <a:rPr lang="en-US" altLang="zh-CN" sz="1600" dirty="0">
                <a:solidFill>
                  <a:schemeClr val="bg1">
                    <a:lumMod val="50000"/>
                  </a:schemeClr>
                </a:solidFill>
              </a:rPr>
              <a:t>TEXT HERE</a:t>
            </a:r>
            <a:endParaRPr lang="zh-CN" altLang="en-US" sz="1600" dirty="0">
              <a:solidFill>
                <a:schemeClr val="bg1">
                  <a:lumMod val="50000"/>
                </a:schemeClr>
              </a:solidFill>
            </a:endParaRPr>
          </a:p>
        </p:txBody>
      </p:sp>
      <p:sp>
        <p:nvSpPr>
          <p:cNvPr id="22" name="KSO_Shape">
            <a:extLst>
              <a:ext uri="{FF2B5EF4-FFF2-40B4-BE49-F238E27FC236}">
                <a16:creationId xmlns:a16="http://schemas.microsoft.com/office/drawing/2014/main" id="{CDF7DD5B-EA35-4CA4-8359-0A5C66D48666}"/>
              </a:ext>
            </a:extLst>
          </p:cNvPr>
          <p:cNvSpPr>
            <a:spLocks noChangeAspect="1" noChangeArrowheads="1"/>
          </p:cNvSpPr>
          <p:nvPr/>
        </p:nvSpPr>
        <p:spPr bwMode="auto">
          <a:xfrm>
            <a:off x="1751421" y="3525074"/>
            <a:ext cx="360000" cy="300000"/>
          </a:xfrm>
          <a:custGeom>
            <a:avLst/>
            <a:gdLst/>
            <a:ahLst/>
            <a:cxnLst/>
            <a:rect l="0" t="0" r="r" b="b"/>
            <a:pathLst>
              <a:path w="1450975" h="1209675">
                <a:moveTo>
                  <a:pt x="180975" y="182562"/>
                </a:moveTo>
                <a:lnTo>
                  <a:pt x="1270000" y="182562"/>
                </a:lnTo>
                <a:lnTo>
                  <a:pt x="1270000" y="725487"/>
                </a:lnTo>
                <a:lnTo>
                  <a:pt x="180975" y="725487"/>
                </a:lnTo>
                <a:lnTo>
                  <a:pt x="180975" y="182562"/>
                </a:lnTo>
                <a:close/>
                <a:moveTo>
                  <a:pt x="120672" y="120703"/>
                </a:moveTo>
                <a:lnTo>
                  <a:pt x="120672" y="785892"/>
                </a:lnTo>
                <a:lnTo>
                  <a:pt x="1330039" y="785892"/>
                </a:lnTo>
                <a:lnTo>
                  <a:pt x="1330039" y="120703"/>
                </a:lnTo>
                <a:lnTo>
                  <a:pt x="120672" y="120703"/>
                </a:lnTo>
                <a:close/>
                <a:moveTo>
                  <a:pt x="114585" y="0"/>
                </a:moveTo>
                <a:lnTo>
                  <a:pt x="120672" y="0"/>
                </a:lnTo>
                <a:lnTo>
                  <a:pt x="1330039" y="0"/>
                </a:lnTo>
                <a:lnTo>
                  <a:pt x="1336390" y="0"/>
                </a:lnTo>
                <a:lnTo>
                  <a:pt x="1342476" y="529"/>
                </a:lnTo>
                <a:lnTo>
                  <a:pt x="1348298" y="1059"/>
                </a:lnTo>
                <a:lnTo>
                  <a:pt x="1354385" y="2382"/>
                </a:lnTo>
                <a:lnTo>
                  <a:pt x="1360207" y="3441"/>
                </a:lnTo>
                <a:lnTo>
                  <a:pt x="1366028" y="5294"/>
                </a:lnTo>
                <a:lnTo>
                  <a:pt x="1371586" y="7147"/>
                </a:lnTo>
                <a:lnTo>
                  <a:pt x="1376878" y="9264"/>
                </a:lnTo>
                <a:lnTo>
                  <a:pt x="1382436" y="11911"/>
                </a:lnTo>
                <a:lnTo>
                  <a:pt x="1387728" y="14558"/>
                </a:lnTo>
                <a:lnTo>
                  <a:pt x="1392492" y="17205"/>
                </a:lnTo>
                <a:lnTo>
                  <a:pt x="1397784" y="20646"/>
                </a:lnTo>
                <a:lnTo>
                  <a:pt x="1402283" y="24087"/>
                </a:lnTo>
                <a:lnTo>
                  <a:pt x="1406782" y="27529"/>
                </a:lnTo>
                <a:lnTo>
                  <a:pt x="1411545" y="31234"/>
                </a:lnTo>
                <a:lnTo>
                  <a:pt x="1415515" y="35205"/>
                </a:lnTo>
                <a:lnTo>
                  <a:pt x="1419749" y="39440"/>
                </a:lnTo>
                <a:lnTo>
                  <a:pt x="1423454" y="44205"/>
                </a:lnTo>
                <a:lnTo>
                  <a:pt x="1426894" y="48705"/>
                </a:lnTo>
                <a:lnTo>
                  <a:pt x="1430334" y="53204"/>
                </a:lnTo>
                <a:lnTo>
                  <a:pt x="1433510" y="58234"/>
                </a:lnTo>
                <a:lnTo>
                  <a:pt x="1436420" y="63263"/>
                </a:lnTo>
                <a:lnTo>
                  <a:pt x="1439067" y="68557"/>
                </a:lnTo>
                <a:lnTo>
                  <a:pt x="1441713" y="73586"/>
                </a:lnTo>
                <a:lnTo>
                  <a:pt x="1443830" y="79145"/>
                </a:lnTo>
                <a:lnTo>
                  <a:pt x="1445683" y="84968"/>
                </a:lnTo>
                <a:lnTo>
                  <a:pt x="1447006" y="90792"/>
                </a:lnTo>
                <a:lnTo>
                  <a:pt x="1448594" y="96615"/>
                </a:lnTo>
                <a:lnTo>
                  <a:pt x="1449652" y="102438"/>
                </a:lnTo>
                <a:lnTo>
                  <a:pt x="1450446" y="108527"/>
                </a:lnTo>
                <a:lnTo>
                  <a:pt x="1450711" y="114615"/>
                </a:lnTo>
                <a:lnTo>
                  <a:pt x="1450975" y="120703"/>
                </a:lnTo>
                <a:lnTo>
                  <a:pt x="1450975" y="785892"/>
                </a:lnTo>
                <a:lnTo>
                  <a:pt x="1450711" y="792245"/>
                </a:lnTo>
                <a:lnTo>
                  <a:pt x="1450446" y="798333"/>
                </a:lnTo>
                <a:lnTo>
                  <a:pt x="1449652" y="804421"/>
                </a:lnTo>
                <a:lnTo>
                  <a:pt x="1448594" y="810244"/>
                </a:lnTo>
                <a:lnTo>
                  <a:pt x="1447006" y="816068"/>
                </a:lnTo>
                <a:lnTo>
                  <a:pt x="1445683" y="821891"/>
                </a:lnTo>
                <a:lnTo>
                  <a:pt x="1443830" y="827714"/>
                </a:lnTo>
                <a:lnTo>
                  <a:pt x="1441713" y="833008"/>
                </a:lnTo>
                <a:lnTo>
                  <a:pt x="1439067" y="838302"/>
                </a:lnTo>
                <a:lnTo>
                  <a:pt x="1436420" y="843596"/>
                </a:lnTo>
                <a:lnTo>
                  <a:pt x="1433510" y="848626"/>
                </a:lnTo>
                <a:lnTo>
                  <a:pt x="1430334" y="853655"/>
                </a:lnTo>
                <a:lnTo>
                  <a:pt x="1426894" y="858155"/>
                </a:lnTo>
                <a:lnTo>
                  <a:pt x="1423454" y="862655"/>
                </a:lnTo>
                <a:lnTo>
                  <a:pt x="1419749" y="867419"/>
                </a:lnTo>
                <a:lnTo>
                  <a:pt x="1415515" y="871654"/>
                </a:lnTo>
                <a:lnTo>
                  <a:pt x="1411545" y="875625"/>
                </a:lnTo>
                <a:lnTo>
                  <a:pt x="1406782" y="879331"/>
                </a:lnTo>
                <a:lnTo>
                  <a:pt x="1402283" y="883036"/>
                </a:lnTo>
                <a:lnTo>
                  <a:pt x="1397784" y="886213"/>
                </a:lnTo>
                <a:lnTo>
                  <a:pt x="1392492" y="889389"/>
                </a:lnTo>
                <a:lnTo>
                  <a:pt x="1387728" y="892301"/>
                </a:lnTo>
                <a:lnTo>
                  <a:pt x="1382436" y="895213"/>
                </a:lnTo>
                <a:lnTo>
                  <a:pt x="1376878" y="897595"/>
                </a:lnTo>
                <a:lnTo>
                  <a:pt x="1371586" y="899713"/>
                </a:lnTo>
                <a:lnTo>
                  <a:pt x="1366028" y="901565"/>
                </a:lnTo>
                <a:lnTo>
                  <a:pt x="1360207" y="903418"/>
                </a:lnTo>
                <a:lnTo>
                  <a:pt x="1354385" y="904477"/>
                </a:lnTo>
                <a:lnTo>
                  <a:pt x="1348298" y="905536"/>
                </a:lnTo>
                <a:lnTo>
                  <a:pt x="1342476" y="906330"/>
                </a:lnTo>
                <a:lnTo>
                  <a:pt x="1336390" y="907124"/>
                </a:lnTo>
                <a:lnTo>
                  <a:pt x="1330039" y="907124"/>
                </a:lnTo>
                <a:lnTo>
                  <a:pt x="846557" y="907124"/>
                </a:lnTo>
                <a:lnTo>
                  <a:pt x="846557" y="1149059"/>
                </a:lnTo>
                <a:lnTo>
                  <a:pt x="906893" y="1149059"/>
                </a:lnTo>
                <a:lnTo>
                  <a:pt x="909539" y="1149059"/>
                </a:lnTo>
                <a:lnTo>
                  <a:pt x="912715" y="1149588"/>
                </a:lnTo>
                <a:lnTo>
                  <a:pt x="916155" y="1150118"/>
                </a:lnTo>
                <a:lnTo>
                  <a:pt x="920918" y="1150912"/>
                </a:lnTo>
                <a:lnTo>
                  <a:pt x="925946" y="1152235"/>
                </a:lnTo>
                <a:lnTo>
                  <a:pt x="931503" y="1154088"/>
                </a:lnTo>
                <a:lnTo>
                  <a:pt x="937061" y="1156471"/>
                </a:lnTo>
                <a:lnTo>
                  <a:pt x="942883" y="1159912"/>
                </a:lnTo>
                <a:lnTo>
                  <a:pt x="945529" y="1161765"/>
                </a:lnTo>
                <a:lnTo>
                  <a:pt x="948175" y="1163882"/>
                </a:lnTo>
                <a:lnTo>
                  <a:pt x="950821" y="1166265"/>
                </a:lnTo>
                <a:lnTo>
                  <a:pt x="953468" y="1168647"/>
                </a:lnTo>
                <a:lnTo>
                  <a:pt x="955585" y="1171559"/>
                </a:lnTo>
                <a:lnTo>
                  <a:pt x="957967" y="1174470"/>
                </a:lnTo>
                <a:lnTo>
                  <a:pt x="959819" y="1177911"/>
                </a:lnTo>
                <a:lnTo>
                  <a:pt x="961671" y="1181617"/>
                </a:lnTo>
                <a:lnTo>
                  <a:pt x="963524" y="1185588"/>
                </a:lnTo>
                <a:lnTo>
                  <a:pt x="964847" y="1189558"/>
                </a:lnTo>
                <a:lnTo>
                  <a:pt x="965905" y="1194058"/>
                </a:lnTo>
                <a:lnTo>
                  <a:pt x="966699" y="1198823"/>
                </a:lnTo>
                <a:lnTo>
                  <a:pt x="967229" y="1204117"/>
                </a:lnTo>
                <a:lnTo>
                  <a:pt x="967493" y="1209675"/>
                </a:lnTo>
                <a:lnTo>
                  <a:pt x="483482" y="1209675"/>
                </a:lnTo>
                <a:lnTo>
                  <a:pt x="484011" y="1206763"/>
                </a:lnTo>
                <a:lnTo>
                  <a:pt x="484011" y="1204117"/>
                </a:lnTo>
                <a:lnTo>
                  <a:pt x="484541" y="1200146"/>
                </a:lnTo>
                <a:lnTo>
                  <a:pt x="485334" y="1195646"/>
                </a:lnTo>
                <a:lnTo>
                  <a:pt x="486922" y="1190352"/>
                </a:lnTo>
                <a:lnTo>
                  <a:pt x="488775" y="1184793"/>
                </a:lnTo>
                <a:lnTo>
                  <a:pt x="491156" y="1179499"/>
                </a:lnTo>
                <a:lnTo>
                  <a:pt x="494332" y="1173676"/>
                </a:lnTo>
                <a:lnTo>
                  <a:pt x="496449" y="1170764"/>
                </a:lnTo>
                <a:lnTo>
                  <a:pt x="498566" y="1168117"/>
                </a:lnTo>
                <a:lnTo>
                  <a:pt x="500683" y="1165735"/>
                </a:lnTo>
                <a:lnTo>
                  <a:pt x="503329" y="1163353"/>
                </a:lnTo>
                <a:lnTo>
                  <a:pt x="506240" y="1160706"/>
                </a:lnTo>
                <a:lnTo>
                  <a:pt x="509151" y="1158588"/>
                </a:lnTo>
                <a:lnTo>
                  <a:pt x="512592" y="1156471"/>
                </a:lnTo>
                <a:lnTo>
                  <a:pt x="516296" y="1154618"/>
                </a:lnTo>
                <a:lnTo>
                  <a:pt x="520001" y="1153030"/>
                </a:lnTo>
                <a:lnTo>
                  <a:pt x="524235" y="1151706"/>
                </a:lnTo>
                <a:lnTo>
                  <a:pt x="528734" y="1150383"/>
                </a:lnTo>
                <a:lnTo>
                  <a:pt x="533497" y="1149853"/>
                </a:lnTo>
                <a:lnTo>
                  <a:pt x="538525" y="1149059"/>
                </a:lnTo>
                <a:lnTo>
                  <a:pt x="544083" y="1149059"/>
                </a:lnTo>
                <a:lnTo>
                  <a:pt x="604683" y="1149059"/>
                </a:lnTo>
                <a:lnTo>
                  <a:pt x="604683" y="907124"/>
                </a:lnTo>
                <a:lnTo>
                  <a:pt x="120672" y="907124"/>
                </a:lnTo>
                <a:lnTo>
                  <a:pt x="114585" y="907124"/>
                </a:lnTo>
                <a:lnTo>
                  <a:pt x="108499" y="906330"/>
                </a:lnTo>
                <a:lnTo>
                  <a:pt x="102412" y="905536"/>
                </a:lnTo>
                <a:lnTo>
                  <a:pt x="96590" y="904477"/>
                </a:lnTo>
                <a:lnTo>
                  <a:pt x="90769" y="903418"/>
                </a:lnTo>
                <a:lnTo>
                  <a:pt x="84947" y="901565"/>
                </a:lnTo>
                <a:lnTo>
                  <a:pt x="79389" y="899713"/>
                </a:lnTo>
                <a:lnTo>
                  <a:pt x="73832" y="897595"/>
                </a:lnTo>
                <a:lnTo>
                  <a:pt x="68539" y="895213"/>
                </a:lnTo>
                <a:lnTo>
                  <a:pt x="63511" y="892301"/>
                </a:lnTo>
                <a:lnTo>
                  <a:pt x="58219" y="889389"/>
                </a:lnTo>
                <a:lnTo>
                  <a:pt x="53455" y="886213"/>
                </a:lnTo>
                <a:lnTo>
                  <a:pt x="48427" y="883036"/>
                </a:lnTo>
                <a:lnTo>
                  <a:pt x="43929" y="879331"/>
                </a:lnTo>
                <a:lnTo>
                  <a:pt x="39695" y="875625"/>
                </a:lnTo>
                <a:lnTo>
                  <a:pt x="35461" y="871654"/>
                </a:lnTo>
                <a:lnTo>
                  <a:pt x="31491" y="867419"/>
                </a:lnTo>
                <a:lnTo>
                  <a:pt x="27786" y="862655"/>
                </a:lnTo>
                <a:lnTo>
                  <a:pt x="24081" y="858155"/>
                </a:lnTo>
                <a:lnTo>
                  <a:pt x="20641" y="853655"/>
                </a:lnTo>
                <a:lnTo>
                  <a:pt x="17466" y="848626"/>
                </a:lnTo>
                <a:lnTo>
                  <a:pt x="14555" y="843596"/>
                </a:lnTo>
                <a:lnTo>
                  <a:pt x="11908" y="838302"/>
                </a:lnTo>
                <a:lnTo>
                  <a:pt x="9527" y="833008"/>
                </a:lnTo>
                <a:lnTo>
                  <a:pt x="7410" y="827714"/>
                </a:lnTo>
                <a:lnTo>
                  <a:pt x="5557" y="821891"/>
                </a:lnTo>
                <a:lnTo>
                  <a:pt x="3705" y="816068"/>
                </a:lnTo>
                <a:lnTo>
                  <a:pt x="2382" y="810244"/>
                </a:lnTo>
                <a:lnTo>
                  <a:pt x="1323" y="804421"/>
                </a:lnTo>
                <a:lnTo>
                  <a:pt x="529" y="798333"/>
                </a:lnTo>
                <a:lnTo>
                  <a:pt x="0" y="792245"/>
                </a:lnTo>
                <a:lnTo>
                  <a:pt x="0" y="785892"/>
                </a:lnTo>
                <a:lnTo>
                  <a:pt x="0" y="120703"/>
                </a:lnTo>
                <a:lnTo>
                  <a:pt x="0" y="114615"/>
                </a:lnTo>
                <a:lnTo>
                  <a:pt x="529" y="108527"/>
                </a:lnTo>
                <a:lnTo>
                  <a:pt x="1323" y="102438"/>
                </a:lnTo>
                <a:lnTo>
                  <a:pt x="2382" y="96615"/>
                </a:lnTo>
                <a:lnTo>
                  <a:pt x="3705" y="90792"/>
                </a:lnTo>
                <a:lnTo>
                  <a:pt x="5557" y="84968"/>
                </a:lnTo>
                <a:lnTo>
                  <a:pt x="7410" y="79145"/>
                </a:lnTo>
                <a:lnTo>
                  <a:pt x="9527" y="73586"/>
                </a:lnTo>
                <a:lnTo>
                  <a:pt x="11908" y="68557"/>
                </a:lnTo>
                <a:lnTo>
                  <a:pt x="14555" y="63263"/>
                </a:lnTo>
                <a:lnTo>
                  <a:pt x="17466" y="58234"/>
                </a:lnTo>
                <a:lnTo>
                  <a:pt x="20641" y="53204"/>
                </a:lnTo>
                <a:lnTo>
                  <a:pt x="24081" y="48705"/>
                </a:lnTo>
                <a:lnTo>
                  <a:pt x="27786" y="44205"/>
                </a:lnTo>
                <a:lnTo>
                  <a:pt x="31491" y="39440"/>
                </a:lnTo>
                <a:lnTo>
                  <a:pt x="35461" y="35205"/>
                </a:lnTo>
                <a:lnTo>
                  <a:pt x="39695" y="31234"/>
                </a:lnTo>
                <a:lnTo>
                  <a:pt x="43929" y="27529"/>
                </a:lnTo>
                <a:lnTo>
                  <a:pt x="48427" y="24087"/>
                </a:lnTo>
                <a:lnTo>
                  <a:pt x="53455" y="20646"/>
                </a:lnTo>
                <a:lnTo>
                  <a:pt x="58219" y="17205"/>
                </a:lnTo>
                <a:lnTo>
                  <a:pt x="63511" y="14558"/>
                </a:lnTo>
                <a:lnTo>
                  <a:pt x="68539" y="11911"/>
                </a:lnTo>
                <a:lnTo>
                  <a:pt x="73832" y="9264"/>
                </a:lnTo>
                <a:lnTo>
                  <a:pt x="79389" y="7147"/>
                </a:lnTo>
                <a:lnTo>
                  <a:pt x="84947" y="5294"/>
                </a:lnTo>
                <a:lnTo>
                  <a:pt x="90769" y="3441"/>
                </a:lnTo>
                <a:lnTo>
                  <a:pt x="96590" y="2382"/>
                </a:lnTo>
                <a:lnTo>
                  <a:pt x="102412" y="1059"/>
                </a:lnTo>
                <a:lnTo>
                  <a:pt x="108499" y="529"/>
                </a:lnTo>
                <a:lnTo>
                  <a:pt x="114585" y="0"/>
                </a:lnTo>
                <a:close/>
              </a:path>
            </a:pathLst>
          </a:custGeom>
          <a:solidFill>
            <a:schemeClr val="bg1"/>
          </a:solidFill>
          <a:ln>
            <a:noFill/>
          </a:ln>
          <a:extLst/>
        </p:spPr>
        <p:txBody>
          <a:bodyPr bIns="432000"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ndParaRPr>
          </a:p>
        </p:txBody>
      </p:sp>
      <p:sp>
        <p:nvSpPr>
          <p:cNvPr id="23" name="KSO_Shape">
            <a:extLst>
              <a:ext uri="{FF2B5EF4-FFF2-40B4-BE49-F238E27FC236}">
                <a16:creationId xmlns:a16="http://schemas.microsoft.com/office/drawing/2014/main" id="{E8ADEFDA-C7C9-4AED-A0C2-B4AF8F32AF95}"/>
              </a:ext>
            </a:extLst>
          </p:cNvPr>
          <p:cNvSpPr>
            <a:spLocks noChangeAspect="1"/>
          </p:cNvSpPr>
          <p:nvPr/>
        </p:nvSpPr>
        <p:spPr bwMode="auto">
          <a:xfrm>
            <a:off x="4616479" y="3500630"/>
            <a:ext cx="192000" cy="360000"/>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p>
        </p:txBody>
      </p:sp>
      <p:sp>
        <p:nvSpPr>
          <p:cNvPr id="24" name="KSO_Shape">
            <a:extLst>
              <a:ext uri="{FF2B5EF4-FFF2-40B4-BE49-F238E27FC236}">
                <a16:creationId xmlns:a16="http://schemas.microsoft.com/office/drawing/2014/main" id="{9CA5B67E-8ECC-46B7-97AE-66C9F7319AED}"/>
              </a:ext>
            </a:extLst>
          </p:cNvPr>
          <p:cNvSpPr>
            <a:spLocks noChangeAspect="1"/>
          </p:cNvSpPr>
          <p:nvPr/>
        </p:nvSpPr>
        <p:spPr bwMode="auto">
          <a:xfrm>
            <a:off x="10094596" y="3536878"/>
            <a:ext cx="360000" cy="26940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a:extLst/>
        </p:spPr>
        <p:txBody>
          <a:bodyPr bIns="360000" anchor="ctr">
            <a:scene3d>
              <a:camera prst="orthographicFront"/>
              <a:lightRig rig="threePt" dir="t"/>
            </a:scene3d>
            <a:sp3d contourW="12700">
              <a:contourClr>
                <a:srgbClr val="FFFFFF"/>
              </a:contourClr>
            </a:sp3d>
          </a:bodyPr>
          <a:lstStyle/>
          <a:p>
            <a:pPr algn="ctr">
              <a:defRPr/>
            </a:pPr>
            <a:endParaRPr lang="zh-CN" altLang="en-US" dirty="0"/>
          </a:p>
        </p:txBody>
      </p:sp>
      <p:sp>
        <p:nvSpPr>
          <p:cNvPr id="25" name="KSO_Shape">
            <a:extLst>
              <a:ext uri="{FF2B5EF4-FFF2-40B4-BE49-F238E27FC236}">
                <a16:creationId xmlns:a16="http://schemas.microsoft.com/office/drawing/2014/main" id="{8434DC23-C6EB-4A2A-9A5B-1805C7F40CBF}"/>
              </a:ext>
            </a:extLst>
          </p:cNvPr>
          <p:cNvSpPr>
            <a:spLocks noChangeAspect="1"/>
          </p:cNvSpPr>
          <p:nvPr/>
        </p:nvSpPr>
        <p:spPr bwMode="auto">
          <a:xfrm>
            <a:off x="7331575" y="3546074"/>
            <a:ext cx="360000" cy="258000"/>
          </a:xfrm>
          <a:custGeom>
            <a:avLst/>
            <a:gdLst>
              <a:gd name="T0" fmla="*/ 134077 w 5868"/>
              <a:gd name="T1" fmla="*/ 590892 h 4208"/>
              <a:gd name="T2" fmla="*/ 192837 w 5868"/>
              <a:gd name="T3" fmla="*/ 596084 h 4208"/>
              <a:gd name="T4" fmla="*/ 512935 w 5868"/>
              <a:gd name="T5" fmla="*/ 497764 h 4208"/>
              <a:gd name="T6" fmla="*/ 530465 w 5868"/>
              <a:gd name="T7" fmla="*/ 456230 h 4208"/>
              <a:gd name="T8" fmla="*/ 704473 w 5868"/>
              <a:gd name="T9" fmla="*/ 239797 h 4208"/>
              <a:gd name="T10" fmla="*/ 980744 w 5868"/>
              <a:gd name="T11" fmla="*/ 212215 h 4208"/>
              <a:gd name="T12" fmla="*/ 1253119 w 5868"/>
              <a:gd name="T13" fmla="*/ 253750 h 4208"/>
              <a:gd name="T14" fmla="*/ 1374859 w 5868"/>
              <a:gd name="T15" fmla="*/ 461746 h 4208"/>
              <a:gd name="T16" fmla="*/ 1400831 w 5868"/>
              <a:gd name="T17" fmla="*/ 505228 h 4208"/>
              <a:gd name="T18" fmla="*/ 1725798 w 5868"/>
              <a:gd name="T19" fmla="*/ 598031 h 4208"/>
              <a:gd name="T20" fmla="*/ 1779363 w 5868"/>
              <a:gd name="T21" fmla="*/ 585052 h 4208"/>
              <a:gd name="T22" fmla="*/ 1901104 w 5868"/>
              <a:gd name="T23" fmla="*/ 336494 h 4208"/>
              <a:gd name="T24" fmla="*/ 1897533 w 5868"/>
              <a:gd name="T25" fmla="*/ 289443 h 4208"/>
              <a:gd name="T26" fmla="*/ 1777740 w 5868"/>
              <a:gd name="T27" fmla="*/ 214162 h 4208"/>
              <a:gd name="T28" fmla="*/ 1493029 w 5868"/>
              <a:gd name="T29" fmla="*/ 92155 h 4208"/>
              <a:gd name="T30" fmla="*/ 1208318 w 5868"/>
              <a:gd name="T31" fmla="*/ 20767 h 4208"/>
              <a:gd name="T32" fmla="*/ 924256 w 5868"/>
              <a:gd name="T33" fmla="*/ 649 h 4208"/>
              <a:gd name="T34" fmla="*/ 639545 w 5868"/>
              <a:gd name="T35" fmla="*/ 30826 h 4208"/>
              <a:gd name="T36" fmla="*/ 355158 w 5868"/>
              <a:gd name="T37" fmla="*/ 112273 h 4208"/>
              <a:gd name="T38" fmla="*/ 70123 w 5868"/>
              <a:gd name="T39" fmla="*/ 244664 h 4208"/>
              <a:gd name="T40" fmla="*/ 3246 w 5868"/>
              <a:gd name="T41" fmla="*/ 297880 h 4208"/>
              <a:gd name="T42" fmla="*/ 10713 w 5868"/>
              <a:gd name="T43" fmla="*/ 355314 h 4208"/>
              <a:gd name="T44" fmla="*/ 772973 w 5868"/>
              <a:gd name="T45" fmla="*/ 339414 h 4208"/>
              <a:gd name="T46" fmla="*/ 960941 w 5868"/>
              <a:gd name="T47" fmla="*/ 320919 h 4208"/>
              <a:gd name="T48" fmla="*/ 1130729 w 5868"/>
              <a:gd name="T49" fmla="*/ 336169 h 4208"/>
              <a:gd name="T50" fmla="*/ 1259936 w 5868"/>
              <a:gd name="T51" fmla="*/ 525021 h 4208"/>
              <a:gd name="T52" fmla="*/ 1298244 w 5868"/>
              <a:gd name="T53" fmla="*/ 601925 h 4208"/>
              <a:gd name="T54" fmla="*/ 1598862 w 5868"/>
              <a:gd name="T55" fmla="*/ 671041 h 4208"/>
              <a:gd name="T56" fmla="*/ 1662168 w 5868"/>
              <a:gd name="T57" fmla="*/ 717767 h 4208"/>
              <a:gd name="T58" fmla="*/ 253546 w 5868"/>
              <a:gd name="T59" fmla="*/ 1210015 h 4208"/>
              <a:gd name="T60" fmla="*/ 273024 w 5868"/>
              <a:gd name="T61" fmla="*/ 698947 h 4208"/>
              <a:gd name="T62" fmla="*/ 576240 w 5868"/>
              <a:gd name="T63" fmla="*/ 620745 h 4208"/>
              <a:gd name="T64" fmla="*/ 641493 w 5868"/>
              <a:gd name="T65" fmla="*/ 585376 h 4208"/>
              <a:gd name="T66" fmla="*/ 662595 w 5868"/>
              <a:gd name="T67" fmla="*/ 367969 h 4208"/>
              <a:gd name="T68" fmla="*/ 1077163 w 5868"/>
              <a:gd name="T69" fmla="*/ 564933 h 4208"/>
              <a:gd name="T70" fmla="*/ 1178776 w 5868"/>
              <a:gd name="T71" fmla="*/ 636970 h 4208"/>
              <a:gd name="T72" fmla="*/ 1245003 w 5868"/>
              <a:gd name="T73" fmla="*/ 759302 h 4208"/>
              <a:gd name="T74" fmla="*/ 1252145 w 5868"/>
              <a:gd name="T75" fmla="*/ 867032 h 4208"/>
              <a:gd name="T76" fmla="*/ 1229095 w 5868"/>
              <a:gd name="T77" fmla="*/ 949452 h 4208"/>
              <a:gd name="T78" fmla="*/ 1125210 w 5868"/>
              <a:gd name="T79" fmla="*/ 852430 h 4208"/>
              <a:gd name="T80" fmla="*/ 1117094 w 5868"/>
              <a:gd name="T81" fmla="*/ 775851 h 4208"/>
              <a:gd name="T82" fmla="*/ 1079435 w 5868"/>
              <a:gd name="T83" fmla="*/ 716794 h 4208"/>
              <a:gd name="T84" fmla="*/ 1012883 w 5868"/>
              <a:gd name="T85" fmla="*/ 676882 h 4208"/>
              <a:gd name="T86" fmla="*/ 940164 w 5868"/>
              <a:gd name="T87" fmla="*/ 671365 h 4208"/>
              <a:gd name="T88" fmla="*/ 867768 w 5868"/>
              <a:gd name="T89" fmla="*/ 701867 h 4208"/>
              <a:gd name="T90" fmla="*/ 821994 w 5868"/>
              <a:gd name="T91" fmla="*/ 754434 h 4208"/>
              <a:gd name="T92" fmla="*/ 802515 w 5868"/>
              <a:gd name="T93" fmla="*/ 831662 h 4208"/>
              <a:gd name="T94" fmla="*/ 818423 w 5868"/>
              <a:gd name="T95" fmla="*/ 901752 h 4208"/>
              <a:gd name="T96" fmla="*/ 861600 w 5868"/>
              <a:gd name="T97" fmla="*/ 956590 h 4208"/>
              <a:gd name="T98" fmla="*/ 932048 w 5868"/>
              <a:gd name="T99" fmla="*/ 990337 h 4208"/>
              <a:gd name="T100" fmla="*/ 999573 w 5868"/>
              <a:gd name="T101" fmla="*/ 990013 h 4208"/>
              <a:gd name="T102" fmla="*/ 1060606 w 5868"/>
              <a:gd name="T103" fmla="*/ 962107 h 4208"/>
              <a:gd name="T104" fmla="*/ 1081058 w 5868"/>
              <a:gd name="T105" fmla="*/ 1096445 h 4208"/>
              <a:gd name="T106" fmla="*/ 964512 w 5868"/>
              <a:gd name="T107" fmla="*/ 1120781 h 4208"/>
              <a:gd name="T108" fmla="*/ 826863 w 5868"/>
              <a:gd name="T109" fmla="*/ 1085736 h 4208"/>
              <a:gd name="T110" fmla="*/ 732717 w 5868"/>
              <a:gd name="T111" fmla="*/ 1004614 h 4208"/>
              <a:gd name="T112" fmla="*/ 678827 w 5868"/>
              <a:gd name="T113" fmla="*/ 875793 h 4208"/>
              <a:gd name="T114" fmla="*/ 688241 w 5868"/>
              <a:gd name="T115" fmla="*/ 745673 h 4208"/>
              <a:gd name="T116" fmla="*/ 760312 w 5868"/>
              <a:gd name="T117" fmla="*/ 627235 h 4208"/>
              <a:gd name="T118" fmla="*/ 865171 w 5868"/>
              <a:gd name="T119" fmla="*/ 560066 h 4208"/>
              <a:gd name="T120" fmla="*/ 1577111 w 5868"/>
              <a:gd name="T121" fmla="*/ 1240842 h 4208"/>
              <a:gd name="T122" fmla="*/ 345419 w 5868"/>
              <a:gd name="T123" fmla="*/ 1240842 h 42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868" h="4208">
                <a:moveTo>
                  <a:pt x="49" y="1128"/>
                </a:moveTo>
                <a:lnTo>
                  <a:pt x="49" y="1128"/>
                </a:lnTo>
                <a:lnTo>
                  <a:pt x="345" y="1748"/>
                </a:lnTo>
                <a:lnTo>
                  <a:pt x="354" y="1764"/>
                </a:lnTo>
                <a:lnTo>
                  <a:pt x="364" y="1778"/>
                </a:lnTo>
                <a:lnTo>
                  <a:pt x="375" y="1790"/>
                </a:lnTo>
                <a:lnTo>
                  <a:pt x="387" y="1803"/>
                </a:lnTo>
                <a:lnTo>
                  <a:pt x="400" y="1813"/>
                </a:lnTo>
                <a:lnTo>
                  <a:pt x="413" y="1821"/>
                </a:lnTo>
                <a:lnTo>
                  <a:pt x="428" y="1828"/>
                </a:lnTo>
                <a:lnTo>
                  <a:pt x="443" y="1834"/>
                </a:lnTo>
                <a:lnTo>
                  <a:pt x="460" y="1838"/>
                </a:lnTo>
                <a:lnTo>
                  <a:pt x="477" y="1842"/>
                </a:lnTo>
                <a:lnTo>
                  <a:pt x="495" y="1844"/>
                </a:lnTo>
                <a:lnTo>
                  <a:pt x="512" y="1845"/>
                </a:lnTo>
                <a:lnTo>
                  <a:pt x="531" y="1845"/>
                </a:lnTo>
                <a:lnTo>
                  <a:pt x="551" y="1843"/>
                </a:lnTo>
                <a:lnTo>
                  <a:pt x="573" y="1841"/>
                </a:lnTo>
                <a:lnTo>
                  <a:pt x="594" y="1837"/>
                </a:lnTo>
                <a:lnTo>
                  <a:pt x="1457" y="1607"/>
                </a:lnTo>
                <a:lnTo>
                  <a:pt x="1479" y="1599"/>
                </a:lnTo>
                <a:lnTo>
                  <a:pt x="1500" y="1589"/>
                </a:lnTo>
                <a:lnTo>
                  <a:pt x="1519" y="1579"/>
                </a:lnTo>
                <a:lnTo>
                  <a:pt x="1537" y="1569"/>
                </a:lnTo>
                <a:lnTo>
                  <a:pt x="1552" y="1557"/>
                </a:lnTo>
                <a:lnTo>
                  <a:pt x="1567" y="1546"/>
                </a:lnTo>
                <a:lnTo>
                  <a:pt x="1580" y="1534"/>
                </a:lnTo>
                <a:lnTo>
                  <a:pt x="1591" y="1522"/>
                </a:lnTo>
                <a:lnTo>
                  <a:pt x="1601" y="1510"/>
                </a:lnTo>
                <a:lnTo>
                  <a:pt x="1610" y="1496"/>
                </a:lnTo>
                <a:lnTo>
                  <a:pt x="1617" y="1482"/>
                </a:lnTo>
                <a:lnTo>
                  <a:pt x="1624" y="1467"/>
                </a:lnTo>
                <a:lnTo>
                  <a:pt x="1628" y="1453"/>
                </a:lnTo>
                <a:lnTo>
                  <a:pt x="1632" y="1438"/>
                </a:lnTo>
                <a:lnTo>
                  <a:pt x="1633" y="1423"/>
                </a:lnTo>
                <a:lnTo>
                  <a:pt x="1634" y="1406"/>
                </a:lnTo>
                <a:lnTo>
                  <a:pt x="1627" y="927"/>
                </a:lnTo>
                <a:lnTo>
                  <a:pt x="1664" y="910"/>
                </a:lnTo>
                <a:lnTo>
                  <a:pt x="1701" y="894"/>
                </a:lnTo>
                <a:lnTo>
                  <a:pt x="1775" y="863"/>
                </a:lnTo>
                <a:lnTo>
                  <a:pt x="1851" y="834"/>
                </a:lnTo>
                <a:lnTo>
                  <a:pt x="1929" y="807"/>
                </a:lnTo>
                <a:lnTo>
                  <a:pt x="2008" y="782"/>
                </a:lnTo>
                <a:lnTo>
                  <a:pt x="2089" y="759"/>
                </a:lnTo>
                <a:lnTo>
                  <a:pt x="2170" y="739"/>
                </a:lnTo>
                <a:lnTo>
                  <a:pt x="2252" y="720"/>
                </a:lnTo>
                <a:lnTo>
                  <a:pt x="2335" y="705"/>
                </a:lnTo>
                <a:lnTo>
                  <a:pt x="2420" y="690"/>
                </a:lnTo>
                <a:lnTo>
                  <a:pt x="2504" y="679"/>
                </a:lnTo>
                <a:lnTo>
                  <a:pt x="2589" y="669"/>
                </a:lnTo>
                <a:lnTo>
                  <a:pt x="2675" y="661"/>
                </a:lnTo>
                <a:lnTo>
                  <a:pt x="2761" y="657"/>
                </a:lnTo>
                <a:lnTo>
                  <a:pt x="2848" y="654"/>
                </a:lnTo>
                <a:lnTo>
                  <a:pt x="2934" y="652"/>
                </a:lnTo>
                <a:lnTo>
                  <a:pt x="3021" y="654"/>
                </a:lnTo>
                <a:lnTo>
                  <a:pt x="3106" y="657"/>
                </a:lnTo>
                <a:lnTo>
                  <a:pt x="3192" y="661"/>
                </a:lnTo>
                <a:lnTo>
                  <a:pt x="3278" y="669"/>
                </a:lnTo>
                <a:lnTo>
                  <a:pt x="3364" y="679"/>
                </a:lnTo>
                <a:lnTo>
                  <a:pt x="3449" y="690"/>
                </a:lnTo>
                <a:lnTo>
                  <a:pt x="3532" y="705"/>
                </a:lnTo>
                <a:lnTo>
                  <a:pt x="3616" y="720"/>
                </a:lnTo>
                <a:lnTo>
                  <a:pt x="3698" y="739"/>
                </a:lnTo>
                <a:lnTo>
                  <a:pt x="3780" y="759"/>
                </a:lnTo>
                <a:lnTo>
                  <a:pt x="3860" y="782"/>
                </a:lnTo>
                <a:lnTo>
                  <a:pt x="3939" y="807"/>
                </a:lnTo>
                <a:lnTo>
                  <a:pt x="4017" y="834"/>
                </a:lnTo>
                <a:lnTo>
                  <a:pt x="4093" y="863"/>
                </a:lnTo>
                <a:lnTo>
                  <a:pt x="4168" y="894"/>
                </a:lnTo>
                <a:lnTo>
                  <a:pt x="4204" y="910"/>
                </a:lnTo>
                <a:lnTo>
                  <a:pt x="4241" y="927"/>
                </a:lnTo>
                <a:lnTo>
                  <a:pt x="4235" y="1406"/>
                </a:lnTo>
                <a:lnTo>
                  <a:pt x="4235" y="1423"/>
                </a:lnTo>
                <a:lnTo>
                  <a:pt x="4237" y="1438"/>
                </a:lnTo>
                <a:lnTo>
                  <a:pt x="4240" y="1453"/>
                </a:lnTo>
                <a:lnTo>
                  <a:pt x="4245" y="1467"/>
                </a:lnTo>
                <a:lnTo>
                  <a:pt x="4250" y="1482"/>
                </a:lnTo>
                <a:lnTo>
                  <a:pt x="4258" y="1496"/>
                </a:lnTo>
                <a:lnTo>
                  <a:pt x="4266" y="1510"/>
                </a:lnTo>
                <a:lnTo>
                  <a:pt x="4276" y="1522"/>
                </a:lnTo>
                <a:lnTo>
                  <a:pt x="4288" y="1534"/>
                </a:lnTo>
                <a:lnTo>
                  <a:pt x="4300" y="1546"/>
                </a:lnTo>
                <a:lnTo>
                  <a:pt x="4315" y="1557"/>
                </a:lnTo>
                <a:lnTo>
                  <a:pt x="4331" y="1569"/>
                </a:lnTo>
                <a:lnTo>
                  <a:pt x="4349" y="1579"/>
                </a:lnTo>
                <a:lnTo>
                  <a:pt x="4368" y="1589"/>
                </a:lnTo>
                <a:lnTo>
                  <a:pt x="4389" y="1599"/>
                </a:lnTo>
                <a:lnTo>
                  <a:pt x="4412" y="1607"/>
                </a:lnTo>
                <a:lnTo>
                  <a:pt x="5275" y="1837"/>
                </a:lnTo>
                <a:lnTo>
                  <a:pt x="5296" y="1841"/>
                </a:lnTo>
                <a:lnTo>
                  <a:pt x="5316" y="1843"/>
                </a:lnTo>
                <a:lnTo>
                  <a:pt x="5336" y="1845"/>
                </a:lnTo>
                <a:lnTo>
                  <a:pt x="5355" y="1845"/>
                </a:lnTo>
                <a:lnTo>
                  <a:pt x="5374" y="1844"/>
                </a:lnTo>
                <a:lnTo>
                  <a:pt x="5392" y="1842"/>
                </a:lnTo>
                <a:lnTo>
                  <a:pt x="5408" y="1838"/>
                </a:lnTo>
                <a:lnTo>
                  <a:pt x="5425" y="1834"/>
                </a:lnTo>
                <a:lnTo>
                  <a:pt x="5440" y="1828"/>
                </a:lnTo>
                <a:lnTo>
                  <a:pt x="5454" y="1821"/>
                </a:lnTo>
                <a:lnTo>
                  <a:pt x="5469" y="1813"/>
                </a:lnTo>
                <a:lnTo>
                  <a:pt x="5481" y="1803"/>
                </a:lnTo>
                <a:lnTo>
                  <a:pt x="5493" y="1790"/>
                </a:lnTo>
                <a:lnTo>
                  <a:pt x="5504" y="1778"/>
                </a:lnTo>
                <a:lnTo>
                  <a:pt x="5514" y="1764"/>
                </a:lnTo>
                <a:lnTo>
                  <a:pt x="5523" y="1748"/>
                </a:lnTo>
                <a:lnTo>
                  <a:pt x="5820" y="1128"/>
                </a:lnTo>
                <a:lnTo>
                  <a:pt x="5835" y="1095"/>
                </a:lnTo>
                <a:lnTo>
                  <a:pt x="5848" y="1065"/>
                </a:lnTo>
                <a:lnTo>
                  <a:pt x="5856" y="1037"/>
                </a:lnTo>
                <a:lnTo>
                  <a:pt x="5863" y="1011"/>
                </a:lnTo>
                <a:lnTo>
                  <a:pt x="5867" y="988"/>
                </a:lnTo>
                <a:lnTo>
                  <a:pt x="5868" y="966"/>
                </a:lnTo>
                <a:lnTo>
                  <a:pt x="5868" y="956"/>
                </a:lnTo>
                <a:lnTo>
                  <a:pt x="5867" y="946"/>
                </a:lnTo>
                <a:lnTo>
                  <a:pt x="5864" y="936"/>
                </a:lnTo>
                <a:lnTo>
                  <a:pt x="5862" y="927"/>
                </a:lnTo>
                <a:lnTo>
                  <a:pt x="5859" y="918"/>
                </a:lnTo>
                <a:lnTo>
                  <a:pt x="5854" y="909"/>
                </a:lnTo>
                <a:lnTo>
                  <a:pt x="5845" y="892"/>
                </a:lnTo>
                <a:lnTo>
                  <a:pt x="5833" y="876"/>
                </a:lnTo>
                <a:lnTo>
                  <a:pt x="5820" y="861"/>
                </a:lnTo>
                <a:lnTo>
                  <a:pt x="5803" y="846"/>
                </a:lnTo>
                <a:lnTo>
                  <a:pt x="5784" y="832"/>
                </a:lnTo>
                <a:lnTo>
                  <a:pt x="5763" y="817"/>
                </a:lnTo>
                <a:lnTo>
                  <a:pt x="5741" y="803"/>
                </a:lnTo>
                <a:lnTo>
                  <a:pt x="5652" y="754"/>
                </a:lnTo>
                <a:lnTo>
                  <a:pt x="5564" y="706"/>
                </a:lnTo>
                <a:lnTo>
                  <a:pt x="5476" y="660"/>
                </a:lnTo>
                <a:lnTo>
                  <a:pt x="5389" y="616"/>
                </a:lnTo>
                <a:lnTo>
                  <a:pt x="5301" y="572"/>
                </a:lnTo>
                <a:lnTo>
                  <a:pt x="5213" y="531"/>
                </a:lnTo>
                <a:lnTo>
                  <a:pt x="5125" y="491"/>
                </a:lnTo>
                <a:lnTo>
                  <a:pt x="5037" y="452"/>
                </a:lnTo>
                <a:lnTo>
                  <a:pt x="4950" y="415"/>
                </a:lnTo>
                <a:lnTo>
                  <a:pt x="4862" y="381"/>
                </a:lnTo>
                <a:lnTo>
                  <a:pt x="4774" y="346"/>
                </a:lnTo>
                <a:lnTo>
                  <a:pt x="4686" y="315"/>
                </a:lnTo>
                <a:lnTo>
                  <a:pt x="4599" y="284"/>
                </a:lnTo>
                <a:lnTo>
                  <a:pt x="4511" y="255"/>
                </a:lnTo>
                <a:lnTo>
                  <a:pt x="4423" y="228"/>
                </a:lnTo>
                <a:lnTo>
                  <a:pt x="4336" y="201"/>
                </a:lnTo>
                <a:lnTo>
                  <a:pt x="4248" y="178"/>
                </a:lnTo>
                <a:lnTo>
                  <a:pt x="4161" y="154"/>
                </a:lnTo>
                <a:lnTo>
                  <a:pt x="4073" y="133"/>
                </a:lnTo>
                <a:lnTo>
                  <a:pt x="3985" y="114"/>
                </a:lnTo>
                <a:lnTo>
                  <a:pt x="3898" y="95"/>
                </a:lnTo>
                <a:lnTo>
                  <a:pt x="3810" y="80"/>
                </a:lnTo>
                <a:lnTo>
                  <a:pt x="3722" y="64"/>
                </a:lnTo>
                <a:lnTo>
                  <a:pt x="3635" y="51"/>
                </a:lnTo>
                <a:lnTo>
                  <a:pt x="3547" y="39"/>
                </a:lnTo>
                <a:lnTo>
                  <a:pt x="3460" y="29"/>
                </a:lnTo>
                <a:lnTo>
                  <a:pt x="3372" y="21"/>
                </a:lnTo>
                <a:lnTo>
                  <a:pt x="3285" y="14"/>
                </a:lnTo>
                <a:lnTo>
                  <a:pt x="3197" y="8"/>
                </a:lnTo>
                <a:lnTo>
                  <a:pt x="3109" y="4"/>
                </a:lnTo>
                <a:lnTo>
                  <a:pt x="3022" y="2"/>
                </a:lnTo>
                <a:lnTo>
                  <a:pt x="2934" y="0"/>
                </a:lnTo>
                <a:lnTo>
                  <a:pt x="2847" y="2"/>
                </a:lnTo>
                <a:lnTo>
                  <a:pt x="2759" y="4"/>
                </a:lnTo>
                <a:lnTo>
                  <a:pt x="2672" y="8"/>
                </a:lnTo>
                <a:lnTo>
                  <a:pt x="2584" y="14"/>
                </a:lnTo>
                <a:lnTo>
                  <a:pt x="2497" y="21"/>
                </a:lnTo>
                <a:lnTo>
                  <a:pt x="2409" y="29"/>
                </a:lnTo>
                <a:lnTo>
                  <a:pt x="2320" y="39"/>
                </a:lnTo>
                <a:lnTo>
                  <a:pt x="2234" y="51"/>
                </a:lnTo>
                <a:lnTo>
                  <a:pt x="2145" y="64"/>
                </a:lnTo>
                <a:lnTo>
                  <a:pt x="2059" y="80"/>
                </a:lnTo>
                <a:lnTo>
                  <a:pt x="1970" y="95"/>
                </a:lnTo>
                <a:lnTo>
                  <a:pt x="1882" y="114"/>
                </a:lnTo>
                <a:lnTo>
                  <a:pt x="1795" y="133"/>
                </a:lnTo>
                <a:lnTo>
                  <a:pt x="1707" y="154"/>
                </a:lnTo>
                <a:lnTo>
                  <a:pt x="1620" y="178"/>
                </a:lnTo>
                <a:lnTo>
                  <a:pt x="1532" y="201"/>
                </a:lnTo>
                <a:lnTo>
                  <a:pt x="1444" y="228"/>
                </a:lnTo>
                <a:lnTo>
                  <a:pt x="1357" y="255"/>
                </a:lnTo>
                <a:lnTo>
                  <a:pt x="1269" y="284"/>
                </a:lnTo>
                <a:lnTo>
                  <a:pt x="1181" y="315"/>
                </a:lnTo>
                <a:lnTo>
                  <a:pt x="1094" y="346"/>
                </a:lnTo>
                <a:lnTo>
                  <a:pt x="1006" y="381"/>
                </a:lnTo>
                <a:lnTo>
                  <a:pt x="918" y="415"/>
                </a:lnTo>
                <a:lnTo>
                  <a:pt x="830" y="452"/>
                </a:lnTo>
                <a:lnTo>
                  <a:pt x="743" y="491"/>
                </a:lnTo>
                <a:lnTo>
                  <a:pt x="655" y="531"/>
                </a:lnTo>
                <a:lnTo>
                  <a:pt x="567" y="572"/>
                </a:lnTo>
                <a:lnTo>
                  <a:pt x="479" y="616"/>
                </a:lnTo>
                <a:lnTo>
                  <a:pt x="391" y="660"/>
                </a:lnTo>
                <a:lnTo>
                  <a:pt x="303" y="706"/>
                </a:lnTo>
                <a:lnTo>
                  <a:pt x="216" y="754"/>
                </a:lnTo>
                <a:lnTo>
                  <a:pt x="128" y="803"/>
                </a:lnTo>
                <a:lnTo>
                  <a:pt x="104" y="817"/>
                </a:lnTo>
                <a:lnTo>
                  <a:pt x="84" y="832"/>
                </a:lnTo>
                <a:lnTo>
                  <a:pt x="65" y="846"/>
                </a:lnTo>
                <a:lnTo>
                  <a:pt x="49" y="861"/>
                </a:lnTo>
                <a:lnTo>
                  <a:pt x="34" y="876"/>
                </a:lnTo>
                <a:lnTo>
                  <a:pt x="23" y="892"/>
                </a:lnTo>
                <a:lnTo>
                  <a:pt x="13" y="909"/>
                </a:lnTo>
                <a:lnTo>
                  <a:pt x="10" y="918"/>
                </a:lnTo>
                <a:lnTo>
                  <a:pt x="6" y="927"/>
                </a:lnTo>
                <a:lnTo>
                  <a:pt x="4" y="936"/>
                </a:lnTo>
                <a:lnTo>
                  <a:pt x="2" y="946"/>
                </a:lnTo>
                <a:lnTo>
                  <a:pt x="1" y="956"/>
                </a:lnTo>
                <a:lnTo>
                  <a:pt x="0" y="966"/>
                </a:lnTo>
                <a:lnTo>
                  <a:pt x="1" y="988"/>
                </a:lnTo>
                <a:lnTo>
                  <a:pt x="4" y="1011"/>
                </a:lnTo>
                <a:lnTo>
                  <a:pt x="11" y="1037"/>
                </a:lnTo>
                <a:lnTo>
                  <a:pt x="21" y="1065"/>
                </a:lnTo>
                <a:lnTo>
                  <a:pt x="33" y="1095"/>
                </a:lnTo>
                <a:lnTo>
                  <a:pt x="49" y="1128"/>
                </a:lnTo>
                <a:close/>
                <a:moveTo>
                  <a:pt x="2041" y="1134"/>
                </a:moveTo>
                <a:lnTo>
                  <a:pt x="2041" y="1134"/>
                </a:lnTo>
                <a:lnTo>
                  <a:pt x="2096" y="1117"/>
                </a:lnTo>
                <a:lnTo>
                  <a:pt x="2153" y="1101"/>
                </a:lnTo>
                <a:lnTo>
                  <a:pt x="2210" y="1085"/>
                </a:lnTo>
                <a:lnTo>
                  <a:pt x="2267" y="1072"/>
                </a:lnTo>
                <a:lnTo>
                  <a:pt x="2324" y="1058"/>
                </a:lnTo>
                <a:lnTo>
                  <a:pt x="2381" y="1046"/>
                </a:lnTo>
                <a:lnTo>
                  <a:pt x="2438" y="1036"/>
                </a:lnTo>
                <a:lnTo>
                  <a:pt x="2495" y="1026"/>
                </a:lnTo>
                <a:lnTo>
                  <a:pt x="2553" y="1017"/>
                </a:lnTo>
                <a:lnTo>
                  <a:pt x="2610" y="1009"/>
                </a:lnTo>
                <a:lnTo>
                  <a:pt x="2668" y="1004"/>
                </a:lnTo>
                <a:lnTo>
                  <a:pt x="2726" y="998"/>
                </a:lnTo>
                <a:lnTo>
                  <a:pt x="2785" y="995"/>
                </a:lnTo>
                <a:lnTo>
                  <a:pt x="2843" y="991"/>
                </a:lnTo>
                <a:lnTo>
                  <a:pt x="2902" y="989"/>
                </a:lnTo>
                <a:lnTo>
                  <a:pt x="2960" y="989"/>
                </a:lnTo>
                <a:lnTo>
                  <a:pt x="3019" y="989"/>
                </a:lnTo>
                <a:lnTo>
                  <a:pt x="3079" y="991"/>
                </a:lnTo>
                <a:lnTo>
                  <a:pt x="3136" y="995"/>
                </a:lnTo>
                <a:lnTo>
                  <a:pt x="3194" y="998"/>
                </a:lnTo>
                <a:lnTo>
                  <a:pt x="3252" y="1004"/>
                </a:lnTo>
                <a:lnTo>
                  <a:pt x="3310" y="1009"/>
                </a:lnTo>
                <a:lnTo>
                  <a:pt x="3368" y="1017"/>
                </a:lnTo>
                <a:lnTo>
                  <a:pt x="3426" y="1026"/>
                </a:lnTo>
                <a:lnTo>
                  <a:pt x="3483" y="1036"/>
                </a:lnTo>
                <a:lnTo>
                  <a:pt x="3541" y="1046"/>
                </a:lnTo>
                <a:lnTo>
                  <a:pt x="3598" y="1058"/>
                </a:lnTo>
                <a:lnTo>
                  <a:pt x="3655" y="1072"/>
                </a:lnTo>
                <a:lnTo>
                  <a:pt x="3712" y="1085"/>
                </a:lnTo>
                <a:lnTo>
                  <a:pt x="3769" y="1101"/>
                </a:lnTo>
                <a:lnTo>
                  <a:pt x="3824" y="1117"/>
                </a:lnTo>
                <a:lnTo>
                  <a:pt x="3881" y="1134"/>
                </a:lnTo>
                <a:lnTo>
                  <a:pt x="3881" y="1618"/>
                </a:lnTo>
                <a:lnTo>
                  <a:pt x="3884" y="1651"/>
                </a:lnTo>
                <a:lnTo>
                  <a:pt x="3890" y="1681"/>
                </a:lnTo>
                <a:lnTo>
                  <a:pt x="3898" y="1709"/>
                </a:lnTo>
                <a:lnTo>
                  <a:pt x="3907" y="1736"/>
                </a:lnTo>
                <a:lnTo>
                  <a:pt x="3918" y="1760"/>
                </a:lnTo>
                <a:lnTo>
                  <a:pt x="3931" y="1783"/>
                </a:lnTo>
                <a:lnTo>
                  <a:pt x="3946" y="1804"/>
                </a:lnTo>
                <a:lnTo>
                  <a:pt x="3961" y="1823"/>
                </a:lnTo>
                <a:lnTo>
                  <a:pt x="3979" y="1839"/>
                </a:lnTo>
                <a:lnTo>
                  <a:pt x="3999" y="1855"/>
                </a:lnTo>
                <a:lnTo>
                  <a:pt x="4020" y="1868"/>
                </a:lnTo>
                <a:lnTo>
                  <a:pt x="4043" y="1881"/>
                </a:lnTo>
                <a:lnTo>
                  <a:pt x="4066" y="1891"/>
                </a:lnTo>
                <a:lnTo>
                  <a:pt x="4092" y="1900"/>
                </a:lnTo>
                <a:lnTo>
                  <a:pt x="4119" y="1907"/>
                </a:lnTo>
                <a:lnTo>
                  <a:pt x="4146" y="1913"/>
                </a:lnTo>
                <a:lnTo>
                  <a:pt x="4896" y="2061"/>
                </a:lnTo>
                <a:lnTo>
                  <a:pt x="4925" y="2068"/>
                </a:lnTo>
                <a:lnTo>
                  <a:pt x="4951" y="2077"/>
                </a:lnTo>
                <a:lnTo>
                  <a:pt x="4977" y="2086"/>
                </a:lnTo>
                <a:lnTo>
                  <a:pt x="5001" y="2097"/>
                </a:lnTo>
                <a:lnTo>
                  <a:pt x="5024" y="2109"/>
                </a:lnTo>
                <a:lnTo>
                  <a:pt x="5044" y="2123"/>
                </a:lnTo>
                <a:lnTo>
                  <a:pt x="5063" y="2137"/>
                </a:lnTo>
                <a:lnTo>
                  <a:pt x="5081" y="2154"/>
                </a:lnTo>
                <a:lnTo>
                  <a:pt x="5095" y="2172"/>
                </a:lnTo>
                <a:lnTo>
                  <a:pt x="5108" y="2191"/>
                </a:lnTo>
                <a:lnTo>
                  <a:pt x="5120" y="2212"/>
                </a:lnTo>
                <a:lnTo>
                  <a:pt x="5129" y="2235"/>
                </a:lnTo>
                <a:lnTo>
                  <a:pt x="5134" y="2260"/>
                </a:lnTo>
                <a:lnTo>
                  <a:pt x="5139" y="2285"/>
                </a:lnTo>
                <a:lnTo>
                  <a:pt x="5141" y="2314"/>
                </a:lnTo>
                <a:lnTo>
                  <a:pt x="5141" y="2344"/>
                </a:lnTo>
                <a:lnTo>
                  <a:pt x="5141" y="3729"/>
                </a:lnTo>
                <a:lnTo>
                  <a:pt x="2960" y="3729"/>
                </a:lnTo>
                <a:lnTo>
                  <a:pt x="781" y="3729"/>
                </a:lnTo>
                <a:lnTo>
                  <a:pt x="781" y="2344"/>
                </a:lnTo>
                <a:lnTo>
                  <a:pt x="780" y="2314"/>
                </a:lnTo>
                <a:lnTo>
                  <a:pt x="782" y="2285"/>
                </a:lnTo>
                <a:lnTo>
                  <a:pt x="787" y="2260"/>
                </a:lnTo>
                <a:lnTo>
                  <a:pt x="793" y="2235"/>
                </a:lnTo>
                <a:lnTo>
                  <a:pt x="802" y="2212"/>
                </a:lnTo>
                <a:lnTo>
                  <a:pt x="813" y="2191"/>
                </a:lnTo>
                <a:lnTo>
                  <a:pt x="826" y="2172"/>
                </a:lnTo>
                <a:lnTo>
                  <a:pt x="841" y="2154"/>
                </a:lnTo>
                <a:lnTo>
                  <a:pt x="858" y="2137"/>
                </a:lnTo>
                <a:lnTo>
                  <a:pt x="877" y="2123"/>
                </a:lnTo>
                <a:lnTo>
                  <a:pt x="898" y="2109"/>
                </a:lnTo>
                <a:lnTo>
                  <a:pt x="920" y="2097"/>
                </a:lnTo>
                <a:lnTo>
                  <a:pt x="944" y="2086"/>
                </a:lnTo>
                <a:lnTo>
                  <a:pt x="971" y="2077"/>
                </a:lnTo>
                <a:lnTo>
                  <a:pt x="997" y="2068"/>
                </a:lnTo>
                <a:lnTo>
                  <a:pt x="1026" y="2061"/>
                </a:lnTo>
                <a:lnTo>
                  <a:pt x="1775" y="1913"/>
                </a:lnTo>
                <a:lnTo>
                  <a:pt x="1803" y="1907"/>
                </a:lnTo>
                <a:lnTo>
                  <a:pt x="1830" y="1900"/>
                </a:lnTo>
                <a:lnTo>
                  <a:pt x="1855" y="1891"/>
                </a:lnTo>
                <a:lnTo>
                  <a:pt x="1879" y="1881"/>
                </a:lnTo>
                <a:lnTo>
                  <a:pt x="1901" y="1868"/>
                </a:lnTo>
                <a:lnTo>
                  <a:pt x="1923" y="1855"/>
                </a:lnTo>
                <a:lnTo>
                  <a:pt x="1941" y="1839"/>
                </a:lnTo>
                <a:lnTo>
                  <a:pt x="1959" y="1823"/>
                </a:lnTo>
                <a:lnTo>
                  <a:pt x="1976" y="1804"/>
                </a:lnTo>
                <a:lnTo>
                  <a:pt x="1991" y="1783"/>
                </a:lnTo>
                <a:lnTo>
                  <a:pt x="2003" y="1760"/>
                </a:lnTo>
                <a:lnTo>
                  <a:pt x="2014" y="1736"/>
                </a:lnTo>
                <a:lnTo>
                  <a:pt x="2024" y="1709"/>
                </a:lnTo>
                <a:lnTo>
                  <a:pt x="2031" y="1681"/>
                </a:lnTo>
                <a:lnTo>
                  <a:pt x="2037" y="1651"/>
                </a:lnTo>
                <a:lnTo>
                  <a:pt x="2041" y="1618"/>
                </a:lnTo>
                <a:lnTo>
                  <a:pt x="2041" y="1134"/>
                </a:lnTo>
                <a:close/>
                <a:moveTo>
                  <a:pt x="2971" y="1671"/>
                </a:moveTo>
                <a:lnTo>
                  <a:pt x="2971" y="1671"/>
                </a:lnTo>
                <a:lnTo>
                  <a:pt x="3017" y="1672"/>
                </a:lnTo>
                <a:lnTo>
                  <a:pt x="3063" y="1676"/>
                </a:lnTo>
                <a:lnTo>
                  <a:pt x="3107" y="1682"/>
                </a:lnTo>
                <a:lnTo>
                  <a:pt x="3151" y="1690"/>
                </a:lnTo>
                <a:lnTo>
                  <a:pt x="3194" y="1699"/>
                </a:lnTo>
                <a:lnTo>
                  <a:pt x="3237" y="1711"/>
                </a:lnTo>
                <a:lnTo>
                  <a:pt x="3278" y="1726"/>
                </a:lnTo>
                <a:lnTo>
                  <a:pt x="3318" y="1741"/>
                </a:lnTo>
                <a:lnTo>
                  <a:pt x="3358" y="1759"/>
                </a:lnTo>
                <a:lnTo>
                  <a:pt x="3396" y="1779"/>
                </a:lnTo>
                <a:lnTo>
                  <a:pt x="3434" y="1800"/>
                </a:lnTo>
                <a:lnTo>
                  <a:pt x="3470" y="1824"/>
                </a:lnTo>
                <a:lnTo>
                  <a:pt x="3505" y="1848"/>
                </a:lnTo>
                <a:lnTo>
                  <a:pt x="3539" y="1875"/>
                </a:lnTo>
                <a:lnTo>
                  <a:pt x="3571" y="1903"/>
                </a:lnTo>
                <a:lnTo>
                  <a:pt x="3602" y="1933"/>
                </a:lnTo>
                <a:lnTo>
                  <a:pt x="3631" y="1963"/>
                </a:lnTo>
                <a:lnTo>
                  <a:pt x="3659" y="1995"/>
                </a:lnTo>
                <a:lnTo>
                  <a:pt x="3686" y="2030"/>
                </a:lnTo>
                <a:lnTo>
                  <a:pt x="3711" y="2065"/>
                </a:lnTo>
                <a:lnTo>
                  <a:pt x="3734" y="2100"/>
                </a:lnTo>
                <a:lnTo>
                  <a:pt x="3755" y="2138"/>
                </a:lnTo>
                <a:lnTo>
                  <a:pt x="3775" y="2176"/>
                </a:lnTo>
                <a:lnTo>
                  <a:pt x="3793" y="2216"/>
                </a:lnTo>
                <a:lnTo>
                  <a:pt x="3809" y="2256"/>
                </a:lnTo>
                <a:lnTo>
                  <a:pt x="3823" y="2298"/>
                </a:lnTo>
                <a:lnTo>
                  <a:pt x="3835" y="2340"/>
                </a:lnTo>
                <a:lnTo>
                  <a:pt x="3845" y="2383"/>
                </a:lnTo>
                <a:lnTo>
                  <a:pt x="3853" y="2427"/>
                </a:lnTo>
                <a:lnTo>
                  <a:pt x="3859" y="2471"/>
                </a:lnTo>
                <a:lnTo>
                  <a:pt x="3862" y="2517"/>
                </a:lnTo>
                <a:lnTo>
                  <a:pt x="3863" y="2563"/>
                </a:lnTo>
                <a:lnTo>
                  <a:pt x="3863" y="2591"/>
                </a:lnTo>
                <a:lnTo>
                  <a:pt x="3861" y="2617"/>
                </a:lnTo>
                <a:lnTo>
                  <a:pt x="3860" y="2645"/>
                </a:lnTo>
                <a:lnTo>
                  <a:pt x="3857" y="2672"/>
                </a:lnTo>
                <a:lnTo>
                  <a:pt x="3853" y="2699"/>
                </a:lnTo>
                <a:lnTo>
                  <a:pt x="3849" y="2726"/>
                </a:lnTo>
                <a:lnTo>
                  <a:pt x="3843" y="2751"/>
                </a:lnTo>
                <a:lnTo>
                  <a:pt x="3838" y="2778"/>
                </a:lnTo>
                <a:lnTo>
                  <a:pt x="3831" y="2802"/>
                </a:lnTo>
                <a:lnTo>
                  <a:pt x="3823" y="2828"/>
                </a:lnTo>
                <a:lnTo>
                  <a:pt x="3814" y="2854"/>
                </a:lnTo>
                <a:lnTo>
                  <a:pt x="3805" y="2878"/>
                </a:lnTo>
                <a:lnTo>
                  <a:pt x="3796" y="2903"/>
                </a:lnTo>
                <a:lnTo>
                  <a:pt x="3786" y="2926"/>
                </a:lnTo>
                <a:lnTo>
                  <a:pt x="3775" y="2950"/>
                </a:lnTo>
                <a:lnTo>
                  <a:pt x="3763" y="2973"/>
                </a:lnTo>
                <a:lnTo>
                  <a:pt x="3410" y="2802"/>
                </a:lnTo>
                <a:lnTo>
                  <a:pt x="3423" y="2776"/>
                </a:lnTo>
                <a:lnTo>
                  <a:pt x="3435" y="2748"/>
                </a:lnTo>
                <a:lnTo>
                  <a:pt x="3446" y="2719"/>
                </a:lnTo>
                <a:lnTo>
                  <a:pt x="3455" y="2689"/>
                </a:lnTo>
                <a:lnTo>
                  <a:pt x="3462" y="2659"/>
                </a:lnTo>
                <a:lnTo>
                  <a:pt x="3466" y="2627"/>
                </a:lnTo>
                <a:lnTo>
                  <a:pt x="3470" y="2595"/>
                </a:lnTo>
                <a:lnTo>
                  <a:pt x="3471" y="2563"/>
                </a:lnTo>
                <a:lnTo>
                  <a:pt x="3470" y="2537"/>
                </a:lnTo>
                <a:lnTo>
                  <a:pt x="3469" y="2512"/>
                </a:lnTo>
                <a:lnTo>
                  <a:pt x="3465" y="2487"/>
                </a:lnTo>
                <a:lnTo>
                  <a:pt x="3461" y="2462"/>
                </a:lnTo>
                <a:lnTo>
                  <a:pt x="3455" y="2438"/>
                </a:lnTo>
                <a:lnTo>
                  <a:pt x="3449" y="2415"/>
                </a:lnTo>
                <a:lnTo>
                  <a:pt x="3441" y="2391"/>
                </a:lnTo>
                <a:lnTo>
                  <a:pt x="3432" y="2369"/>
                </a:lnTo>
                <a:lnTo>
                  <a:pt x="3422" y="2347"/>
                </a:lnTo>
                <a:lnTo>
                  <a:pt x="3411" y="2325"/>
                </a:lnTo>
                <a:lnTo>
                  <a:pt x="3398" y="2304"/>
                </a:lnTo>
                <a:lnTo>
                  <a:pt x="3386" y="2284"/>
                </a:lnTo>
                <a:lnTo>
                  <a:pt x="3372" y="2264"/>
                </a:lnTo>
                <a:lnTo>
                  <a:pt x="3357" y="2245"/>
                </a:lnTo>
                <a:lnTo>
                  <a:pt x="3342" y="2227"/>
                </a:lnTo>
                <a:lnTo>
                  <a:pt x="3325" y="2209"/>
                </a:lnTo>
                <a:lnTo>
                  <a:pt x="3307" y="2193"/>
                </a:lnTo>
                <a:lnTo>
                  <a:pt x="3289" y="2177"/>
                </a:lnTo>
                <a:lnTo>
                  <a:pt x="3270" y="2163"/>
                </a:lnTo>
                <a:lnTo>
                  <a:pt x="3251" y="2149"/>
                </a:lnTo>
                <a:lnTo>
                  <a:pt x="3230" y="2136"/>
                </a:lnTo>
                <a:lnTo>
                  <a:pt x="3210" y="2124"/>
                </a:lnTo>
                <a:lnTo>
                  <a:pt x="3188" y="2113"/>
                </a:lnTo>
                <a:lnTo>
                  <a:pt x="3165" y="2102"/>
                </a:lnTo>
                <a:lnTo>
                  <a:pt x="3143" y="2094"/>
                </a:lnTo>
                <a:lnTo>
                  <a:pt x="3120" y="2086"/>
                </a:lnTo>
                <a:lnTo>
                  <a:pt x="3096" y="2079"/>
                </a:lnTo>
                <a:lnTo>
                  <a:pt x="3072" y="2074"/>
                </a:lnTo>
                <a:lnTo>
                  <a:pt x="3047" y="2069"/>
                </a:lnTo>
                <a:lnTo>
                  <a:pt x="3023" y="2066"/>
                </a:lnTo>
                <a:lnTo>
                  <a:pt x="2997" y="2065"/>
                </a:lnTo>
                <a:lnTo>
                  <a:pt x="2971" y="2063"/>
                </a:lnTo>
                <a:lnTo>
                  <a:pt x="2946" y="2065"/>
                </a:lnTo>
                <a:lnTo>
                  <a:pt x="2920" y="2066"/>
                </a:lnTo>
                <a:lnTo>
                  <a:pt x="2896" y="2069"/>
                </a:lnTo>
                <a:lnTo>
                  <a:pt x="2871" y="2074"/>
                </a:lnTo>
                <a:lnTo>
                  <a:pt x="2847" y="2079"/>
                </a:lnTo>
                <a:lnTo>
                  <a:pt x="2823" y="2086"/>
                </a:lnTo>
                <a:lnTo>
                  <a:pt x="2800" y="2094"/>
                </a:lnTo>
                <a:lnTo>
                  <a:pt x="2778" y="2102"/>
                </a:lnTo>
                <a:lnTo>
                  <a:pt x="2755" y="2113"/>
                </a:lnTo>
                <a:lnTo>
                  <a:pt x="2734" y="2124"/>
                </a:lnTo>
                <a:lnTo>
                  <a:pt x="2713" y="2136"/>
                </a:lnTo>
                <a:lnTo>
                  <a:pt x="2693" y="2149"/>
                </a:lnTo>
                <a:lnTo>
                  <a:pt x="2673" y="2163"/>
                </a:lnTo>
                <a:lnTo>
                  <a:pt x="2654" y="2177"/>
                </a:lnTo>
                <a:lnTo>
                  <a:pt x="2636" y="2193"/>
                </a:lnTo>
                <a:lnTo>
                  <a:pt x="2619" y="2209"/>
                </a:lnTo>
                <a:lnTo>
                  <a:pt x="2603" y="2227"/>
                </a:lnTo>
                <a:lnTo>
                  <a:pt x="2587" y="2245"/>
                </a:lnTo>
                <a:lnTo>
                  <a:pt x="2571" y="2264"/>
                </a:lnTo>
                <a:lnTo>
                  <a:pt x="2558" y="2284"/>
                </a:lnTo>
                <a:lnTo>
                  <a:pt x="2545" y="2304"/>
                </a:lnTo>
                <a:lnTo>
                  <a:pt x="2532" y="2325"/>
                </a:lnTo>
                <a:lnTo>
                  <a:pt x="2521" y="2347"/>
                </a:lnTo>
                <a:lnTo>
                  <a:pt x="2512" y="2369"/>
                </a:lnTo>
                <a:lnTo>
                  <a:pt x="2502" y="2391"/>
                </a:lnTo>
                <a:lnTo>
                  <a:pt x="2494" y="2415"/>
                </a:lnTo>
                <a:lnTo>
                  <a:pt x="2488" y="2438"/>
                </a:lnTo>
                <a:lnTo>
                  <a:pt x="2482" y="2462"/>
                </a:lnTo>
                <a:lnTo>
                  <a:pt x="2478" y="2487"/>
                </a:lnTo>
                <a:lnTo>
                  <a:pt x="2475" y="2512"/>
                </a:lnTo>
                <a:lnTo>
                  <a:pt x="2473" y="2537"/>
                </a:lnTo>
                <a:lnTo>
                  <a:pt x="2472" y="2563"/>
                </a:lnTo>
                <a:lnTo>
                  <a:pt x="2473" y="2588"/>
                </a:lnTo>
                <a:lnTo>
                  <a:pt x="2475" y="2614"/>
                </a:lnTo>
                <a:lnTo>
                  <a:pt x="2478" y="2639"/>
                </a:lnTo>
                <a:lnTo>
                  <a:pt x="2482" y="2663"/>
                </a:lnTo>
                <a:lnTo>
                  <a:pt x="2488" y="2688"/>
                </a:lnTo>
                <a:lnTo>
                  <a:pt x="2494" y="2711"/>
                </a:lnTo>
                <a:lnTo>
                  <a:pt x="2502" y="2734"/>
                </a:lnTo>
                <a:lnTo>
                  <a:pt x="2512" y="2757"/>
                </a:lnTo>
                <a:lnTo>
                  <a:pt x="2521" y="2779"/>
                </a:lnTo>
                <a:lnTo>
                  <a:pt x="2532" y="2801"/>
                </a:lnTo>
                <a:lnTo>
                  <a:pt x="2545" y="2821"/>
                </a:lnTo>
                <a:lnTo>
                  <a:pt x="2558" y="2841"/>
                </a:lnTo>
                <a:lnTo>
                  <a:pt x="2571" y="2861"/>
                </a:lnTo>
                <a:lnTo>
                  <a:pt x="2587" y="2880"/>
                </a:lnTo>
                <a:lnTo>
                  <a:pt x="2603" y="2898"/>
                </a:lnTo>
                <a:lnTo>
                  <a:pt x="2619" y="2916"/>
                </a:lnTo>
                <a:lnTo>
                  <a:pt x="2636" y="2933"/>
                </a:lnTo>
                <a:lnTo>
                  <a:pt x="2654" y="2948"/>
                </a:lnTo>
                <a:lnTo>
                  <a:pt x="2673" y="2963"/>
                </a:lnTo>
                <a:lnTo>
                  <a:pt x="2693" y="2976"/>
                </a:lnTo>
                <a:lnTo>
                  <a:pt x="2713" y="2990"/>
                </a:lnTo>
                <a:lnTo>
                  <a:pt x="2734" y="3002"/>
                </a:lnTo>
                <a:lnTo>
                  <a:pt x="2755" y="3013"/>
                </a:lnTo>
                <a:lnTo>
                  <a:pt x="2778" y="3023"/>
                </a:lnTo>
                <a:lnTo>
                  <a:pt x="2800" y="3032"/>
                </a:lnTo>
                <a:lnTo>
                  <a:pt x="2823" y="3040"/>
                </a:lnTo>
                <a:lnTo>
                  <a:pt x="2847" y="3047"/>
                </a:lnTo>
                <a:lnTo>
                  <a:pt x="2871" y="3052"/>
                </a:lnTo>
                <a:lnTo>
                  <a:pt x="2896" y="3057"/>
                </a:lnTo>
                <a:lnTo>
                  <a:pt x="2920" y="3060"/>
                </a:lnTo>
                <a:lnTo>
                  <a:pt x="2946" y="3061"/>
                </a:lnTo>
                <a:lnTo>
                  <a:pt x="2971" y="3062"/>
                </a:lnTo>
                <a:lnTo>
                  <a:pt x="2994" y="3061"/>
                </a:lnTo>
                <a:lnTo>
                  <a:pt x="3015" y="3060"/>
                </a:lnTo>
                <a:lnTo>
                  <a:pt x="3037" y="3058"/>
                </a:lnTo>
                <a:lnTo>
                  <a:pt x="3058" y="3054"/>
                </a:lnTo>
                <a:lnTo>
                  <a:pt x="3079" y="3051"/>
                </a:lnTo>
                <a:lnTo>
                  <a:pt x="3100" y="3045"/>
                </a:lnTo>
                <a:lnTo>
                  <a:pt x="3120" y="3040"/>
                </a:lnTo>
                <a:lnTo>
                  <a:pt x="3140" y="3033"/>
                </a:lnTo>
                <a:lnTo>
                  <a:pt x="3159" y="3025"/>
                </a:lnTo>
                <a:lnTo>
                  <a:pt x="3178" y="3018"/>
                </a:lnTo>
                <a:lnTo>
                  <a:pt x="3197" y="3009"/>
                </a:lnTo>
                <a:lnTo>
                  <a:pt x="3215" y="2999"/>
                </a:lnTo>
                <a:lnTo>
                  <a:pt x="3232" y="2989"/>
                </a:lnTo>
                <a:lnTo>
                  <a:pt x="3250" y="2977"/>
                </a:lnTo>
                <a:lnTo>
                  <a:pt x="3267" y="2965"/>
                </a:lnTo>
                <a:lnTo>
                  <a:pt x="3283" y="2953"/>
                </a:lnTo>
                <a:lnTo>
                  <a:pt x="3563" y="3229"/>
                </a:lnTo>
                <a:lnTo>
                  <a:pt x="3533" y="3255"/>
                </a:lnTo>
                <a:lnTo>
                  <a:pt x="3502" y="3279"/>
                </a:lnTo>
                <a:lnTo>
                  <a:pt x="3470" y="3303"/>
                </a:lnTo>
                <a:lnTo>
                  <a:pt x="3436" y="3324"/>
                </a:lnTo>
                <a:lnTo>
                  <a:pt x="3402" y="3344"/>
                </a:lnTo>
                <a:lnTo>
                  <a:pt x="3366" y="3362"/>
                </a:lnTo>
                <a:lnTo>
                  <a:pt x="3330" y="3379"/>
                </a:lnTo>
                <a:lnTo>
                  <a:pt x="3294" y="3394"/>
                </a:lnTo>
                <a:lnTo>
                  <a:pt x="3256" y="3408"/>
                </a:lnTo>
                <a:lnTo>
                  <a:pt x="3217" y="3420"/>
                </a:lnTo>
                <a:lnTo>
                  <a:pt x="3178" y="3430"/>
                </a:lnTo>
                <a:lnTo>
                  <a:pt x="3138" y="3439"/>
                </a:lnTo>
                <a:lnTo>
                  <a:pt x="3097" y="3446"/>
                </a:lnTo>
                <a:lnTo>
                  <a:pt x="3056" y="3450"/>
                </a:lnTo>
                <a:lnTo>
                  <a:pt x="3014" y="3453"/>
                </a:lnTo>
                <a:lnTo>
                  <a:pt x="2971" y="3454"/>
                </a:lnTo>
                <a:lnTo>
                  <a:pt x="2926" y="3453"/>
                </a:lnTo>
                <a:lnTo>
                  <a:pt x="2880" y="3450"/>
                </a:lnTo>
                <a:lnTo>
                  <a:pt x="2835" y="3444"/>
                </a:lnTo>
                <a:lnTo>
                  <a:pt x="2792" y="3435"/>
                </a:lnTo>
                <a:lnTo>
                  <a:pt x="2749" y="3427"/>
                </a:lnTo>
                <a:lnTo>
                  <a:pt x="2706" y="3414"/>
                </a:lnTo>
                <a:lnTo>
                  <a:pt x="2665" y="3400"/>
                </a:lnTo>
                <a:lnTo>
                  <a:pt x="2625" y="3384"/>
                </a:lnTo>
                <a:lnTo>
                  <a:pt x="2585" y="3366"/>
                </a:lnTo>
                <a:lnTo>
                  <a:pt x="2547" y="3346"/>
                </a:lnTo>
                <a:lnTo>
                  <a:pt x="2510" y="3325"/>
                </a:lnTo>
                <a:lnTo>
                  <a:pt x="2473" y="3302"/>
                </a:lnTo>
                <a:lnTo>
                  <a:pt x="2439" y="3277"/>
                </a:lnTo>
                <a:lnTo>
                  <a:pt x="2405" y="3250"/>
                </a:lnTo>
                <a:lnTo>
                  <a:pt x="2373" y="3223"/>
                </a:lnTo>
                <a:lnTo>
                  <a:pt x="2342" y="3193"/>
                </a:lnTo>
                <a:lnTo>
                  <a:pt x="2312" y="3162"/>
                </a:lnTo>
                <a:lnTo>
                  <a:pt x="2284" y="3130"/>
                </a:lnTo>
                <a:lnTo>
                  <a:pt x="2257" y="3096"/>
                </a:lnTo>
                <a:lnTo>
                  <a:pt x="2232" y="3061"/>
                </a:lnTo>
                <a:lnTo>
                  <a:pt x="2209" y="3025"/>
                </a:lnTo>
                <a:lnTo>
                  <a:pt x="2188" y="2987"/>
                </a:lnTo>
                <a:lnTo>
                  <a:pt x="2168" y="2950"/>
                </a:lnTo>
                <a:lnTo>
                  <a:pt x="2150" y="2909"/>
                </a:lnTo>
                <a:lnTo>
                  <a:pt x="2134" y="2869"/>
                </a:lnTo>
                <a:lnTo>
                  <a:pt x="2120" y="2828"/>
                </a:lnTo>
                <a:lnTo>
                  <a:pt x="2109" y="2786"/>
                </a:lnTo>
                <a:lnTo>
                  <a:pt x="2099" y="2742"/>
                </a:lnTo>
                <a:lnTo>
                  <a:pt x="2091" y="2699"/>
                </a:lnTo>
                <a:lnTo>
                  <a:pt x="2085" y="2654"/>
                </a:lnTo>
                <a:lnTo>
                  <a:pt x="2081" y="2608"/>
                </a:lnTo>
                <a:lnTo>
                  <a:pt x="2080" y="2563"/>
                </a:lnTo>
                <a:lnTo>
                  <a:pt x="2081" y="2517"/>
                </a:lnTo>
                <a:lnTo>
                  <a:pt x="2085" y="2471"/>
                </a:lnTo>
                <a:lnTo>
                  <a:pt x="2091" y="2427"/>
                </a:lnTo>
                <a:lnTo>
                  <a:pt x="2099" y="2383"/>
                </a:lnTo>
                <a:lnTo>
                  <a:pt x="2109" y="2340"/>
                </a:lnTo>
                <a:lnTo>
                  <a:pt x="2120" y="2298"/>
                </a:lnTo>
                <a:lnTo>
                  <a:pt x="2134" y="2256"/>
                </a:lnTo>
                <a:lnTo>
                  <a:pt x="2150" y="2216"/>
                </a:lnTo>
                <a:lnTo>
                  <a:pt x="2168" y="2176"/>
                </a:lnTo>
                <a:lnTo>
                  <a:pt x="2188" y="2138"/>
                </a:lnTo>
                <a:lnTo>
                  <a:pt x="2209" y="2100"/>
                </a:lnTo>
                <a:lnTo>
                  <a:pt x="2232" y="2065"/>
                </a:lnTo>
                <a:lnTo>
                  <a:pt x="2257" y="2030"/>
                </a:lnTo>
                <a:lnTo>
                  <a:pt x="2284" y="1995"/>
                </a:lnTo>
                <a:lnTo>
                  <a:pt x="2312" y="1963"/>
                </a:lnTo>
                <a:lnTo>
                  <a:pt x="2342" y="1933"/>
                </a:lnTo>
                <a:lnTo>
                  <a:pt x="2373" y="1903"/>
                </a:lnTo>
                <a:lnTo>
                  <a:pt x="2405" y="1875"/>
                </a:lnTo>
                <a:lnTo>
                  <a:pt x="2439" y="1848"/>
                </a:lnTo>
                <a:lnTo>
                  <a:pt x="2473" y="1824"/>
                </a:lnTo>
                <a:lnTo>
                  <a:pt x="2510" y="1800"/>
                </a:lnTo>
                <a:lnTo>
                  <a:pt x="2547" y="1779"/>
                </a:lnTo>
                <a:lnTo>
                  <a:pt x="2585" y="1759"/>
                </a:lnTo>
                <a:lnTo>
                  <a:pt x="2625" y="1741"/>
                </a:lnTo>
                <a:lnTo>
                  <a:pt x="2665" y="1726"/>
                </a:lnTo>
                <a:lnTo>
                  <a:pt x="2706" y="1711"/>
                </a:lnTo>
                <a:lnTo>
                  <a:pt x="2749" y="1699"/>
                </a:lnTo>
                <a:lnTo>
                  <a:pt x="2792" y="1690"/>
                </a:lnTo>
                <a:lnTo>
                  <a:pt x="2835" y="1682"/>
                </a:lnTo>
                <a:lnTo>
                  <a:pt x="2880" y="1676"/>
                </a:lnTo>
                <a:lnTo>
                  <a:pt x="2926" y="1672"/>
                </a:lnTo>
                <a:lnTo>
                  <a:pt x="2971" y="1671"/>
                </a:lnTo>
                <a:close/>
                <a:moveTo>
                  <a:pt x="4858" y="3824"/>
                </a:moveTo>
                <a:lnTo>
                  <a:pt x="4858" y="3824"/>
                </a:lnTo>
                <a:lnTo>
                  <a:pt x="4328" y="3824"/>
                </a:lnTo>
                <a:lnTo>
                  <a:pt x="4328" y="4208"/>
                </a:lnTo>
                <a:lnTo>
                  <a:pt x="4702" y="4208"/>
                </a:lnTo>
                <a:lnTo>
                  <a:pt x="4858" y="3824"/>
                </a:lnTo>
                <a:close/>
                <a:moveTo>
                  <a:pt x="1064" y="3824"/>
                </a:moveTo>
                <a:lnTo>
                  <a:pt x="1064" y="3824"/>
                </a:lnTo>
                <a:lnTo>
                  <a:pt x="1594" y="3824"/>
                </a:lnTo>
                <a:lnTo>
                  <a:pt x="1594" y="4208"/>
                </a:lnTo>
                <a:lnTo>
                  <a:pt x="1219" y="4208"/>
                </a:lnTo>
                <a:lnTo>
                  <a:pt x="1064" y="3824"/>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6" name="文本框 25">
            <a:extLst>
              <a:ext uri="{FF2B5EF4-FFF2-40B4-BE49-F238E27FC236}">
                <a16:creationId xmlns:a16="http://schemas.microsoft.com/office/drawing/2014/main" id="{9C02CF36-8564-48AB-9073-0570EE4F6FD8}"/>
              </a:ext>
            </a:extLst>
          </p:cNvPr>
          <p:cNvSpPr txBox="1"/>
          <p:nvPr/>
        </p:nvSpPr>
        <p:spPr>
          <a:xfrm>
            <a:off x="1380336" y="5037658"/>
            <a:ext cx="9448258" cy="900246"/>
          </a:xfrm>
          <a:prstGeom prst="rect">
            <a:avLst/>
          </a:prstGeom>
          <a:noFill/>
        </p:spPr>
        <p:txBody>
          <a:bodyPr wrap="square" rtlCol="0">
            <a:spAutoFit/>
          </a:bodyPr>
          <a:lstStyle/>
          <a:p>
            <a:pPr>
              <a:lnSpc>
                <a:spcPct val="125000"/>
              </a:lnSpc>
              <a:spcAft>
                <a:spcPts val="800"/>
              </a:spcAft>
            </a:pPr>
            <a:r>
              <a:rPr lang="en-US" altLang="zh-CN" sz="1400" dirty="0">
                <a:solidFill>
                  <a:schemeClr val="bg1">
                    <a:lumMod val="50000"/>
                  </a:schemeClr>
                </a:solidFill>
              </a:rPr>
              <a:t>I hope you enjoyed the fake text. A designer can use default text to simulate what text would look like. It looks even better with you using this text. Whoever evaluates your text cannot evaluate the way you write. Your design looks awesome by the way. People tend to read writing.</a:t>
            </a:r>
            <a:endParaRPr lang="zh-CN" altLang="en-US" sz="1400" dirty="0">
              <a:solidFill>
                <a:schemeClr val="bg1">
                  <a:lumMod val="50000"/>
                </a:schemeClr>
              </a:solidFill>
            </a:endParaRPr>
          </a:p>
        </p:txBody>
      </p:sp>
      <p:sp>
        <p:nvSpPr>
          <p:cNvPr id="43" name="PA_文本框 6">
            <a:extLst>
              <a:ext uri="{FF2B5EF4-FFF2-40B4-BE49-F238E27FC236}">
                <a16:creationId xmlns:a16="http://schemas.microsoft.com/office/drawing/2014/main" id="{418F3307-B86C-456A-A348-788200422906}"/>
              </a:ext>
            </a:extLst>
          </p:cNvPr>
          <p:cNvSpPr txBox="1"/>
          <p:nvPr>
            <p:custDataLst>
              <p:tags r:id="rId1"/>
            </p:custDataLst>
          </p:nvPr>
        </p:nvSpPr>
        <p:spPr>
          <a:xfrm>
            <a:off x="1191408" y="209420"/>
            <a:ext cx="2750973"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核心竞争力</a:t>
            </a:r>
          </a:p>
        </p:txBody>
      </p:sp>
      <p:sp>
        <p:nvSpPr>
          <p:cNvPr id="44" name="矩形 43">
            <a:extLst>
              <a:ext uri="{FF2B5EF4-FFF2-40B4-BE49-F238E27FC236}">
                <a16:creationId xmlns:a16="http://schemas.microsoft.com/office/drawing/2014/main" id="{38637459-C24C-4BBF-B27F-55E63322E979}"/>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03967384-59AF-4FB6-9DE2-D2E0C37B7A97}"/>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17A5B76-85AF-4BE9-A86B-22AEED310F43}"/>
              </a:ext>
            </a:extLst>
          </p:cNvPr>
          <p:cNvSpPr/>
          <p:nvPr/>
        </p:nvSpPr>
        <p:spPr>
          <a:xfrm>
            <a:off x="1199696" y="724571"/>
            <a:ext cx="2826351" cy="307777"/>
          </a:xfrm>
          <a:prstGeom prst="rect">
            <a:avLst/>
          </a:prstGeom>
        </p:spPr>
        <p:txBody>
          <a:bodyPr wrap="none">
            <a:spAutoFit/>
          </a:bodyPr>
          <a:lstStyle/>
          <a:p>
            <a:r>
              <a:rPr lang="en-US" altLang="zh-CN" sz="1400" dirty="0">
                <a:solidFill>
                  <a:schemeClr val="tx1">
                    <a:lumMod val="65000"/>
                    <a:lumOff val="35000"/>
                  </a:schemeClr>
                </a:solidFill>
              </a:rPr>
              <a:t>PRODUCT COMPETITIVENESS</a:t>
            </a:r>
            <a:endParaRPr lang="zh-CN" altLang="en-US" sz="1400" dirty="0">
              <a:solidFill>
                <a:schemeClr val="tx1">
                  <a:lumMod val="65000"/>
                  <a:lumOff val="35000"/>
                </a:schemeClr>
              </a:solidFill>
            </a:endParaRPr>
          </a:p>
        </p:txBody>
      </p:sp>
      <p:grpSp>
        <p:nvGrpSpPr>
          <p:cNvPr id="47" name="组合 46">
            <a:extLst>
              <a:ext uri="{FF2B5EF4-FFF2-40B4-BE49-F238E27FC236}">
                <a16:creationId xmlns:a16="http://schemas.microsoft.com/office/drawing/2014/main" id="{6F4A6D1B-14C3-4347-833F-5D5A3DCE9EC8}"/>
              </a:ext>
            </a:extLst>
          </p:cNvPr>
          <p:cNvGrpSpPr/>
          <p:nvPr/>
        </p:nvGrpSpPr>
        <p:grpSpPr>
          <a:xfrm>
            <a:off x="0" y="6489700"/>
            <a:ext cx="12192000" cy="259231"/>
            <a:chOff x="0" y="6489700"/>
            <a:chExt cx="12192000" cy="259231"/>
          </a:xfrm>
        </p:grpSpPr>
        <p:sp>
          <p:nvSpPr>
            <p:cNvPr id="48" name="矩形 47">
              <a:extLst>
                <a:ext uri="{FF2B5EF4-FFF2-40B4-BE49-F238E27FC236}">
                  <a16:creationId xmlns:a16="http://schemas.microsoft.com/office/drawing/2014/main" id="{D46F3F4A-0917-4BE4-A9BE-C8DB223F19C0}"/>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100" dirty="0">
                  <a:solidFill>
                    <a:srgbClr val="000000">
                      <a:lumMod val="65000"/>
                      <a:lumOff val="35000"/>
                    </a:srgbClr>
                  </a:solidFill>
                </a:rPr>
                <a:t>Part Four</a:t>
              </a:r>
              <a:endParaRPr lang="zh-CN" altLang="en-US" sz="1100" dirty="0">
                <a:solidFill>
                  <a:srgbClr val="000000">
                    <a:lumMod val="65000"/>
                    <a:lumOff val="35000"/>
                  </a:srgbClr>
                </a:solidFill>
              </a:endParaRPr>
            </a:p>
          </p:txBody>
        </p:sp>
        <p:cxnSp>
          <p:nvCxnSpPr>
            <p:cNvPr id="49" name="直接连接符 48">
              <a:extLst>
                <a:ext uri="{FF2B5EF4-FFF2-40B4-BE49-F238E27FC236}">
                  <a16:creationId xmlns:a16="http://schemas.microsoft.com/office/drawing/2014/main" id="{ABC7E8C8-2E25-430B-9C75-B4282F65EA55}"/>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466887B3-8C88-4929-9CE9-D91EA2F67B1C}"/>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3154188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arn(inVertical)">
                                      <p:cBhvr>
                                        <p:cTn id="7" dur="500"/>
                                        <p:tgtEl>
                                          <p:spTgt spid="47"/>
                                        </p:tgtEl>
                                      </p:cBhvr>
                                    </p:animEffect>
                                  </p:childTnLst>
                                </p:cTn>
                              </p:par>
                              <p:par>
                                <p:cTn id="8" presetID="2" presetClass="entr" presetSubtype="9"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 calcmode="lin" valueType="num">
                                      <p:cBhvr additive="base">
                                        <p:cTn id="10" dur="250" fill="hold"/>
                                        <p:tgtEl>
                                          <p:spTgt spid="45"/>
                                        </p:tgtEl>
                                        <p:attrNameLst>
                                          <p:attrName>ppt_x</p:attrName>
                                        </p:attrNameLst>
                                      </p:cBhvr>
                                      <p:tavLst>
                                        <p:tav tm="0">
                                          <p:val>
                                            <p:strVal val="0-#ppt_w/2"/>
                                          </p:val>
                                        </p:tav>
                                        <p:tav tm="100000">
                                          <p:val>
                                            <p:strVal val="#ppt_x"/>
                                          </p:val>
                                        </p:tav>
                                      </p:tavLst>
                                    </p:anim>
                                    <p:anim calcmode="lin" valueType="num">
                                      <p:cBhvr additive="base">
                                        <p:cTn id="11" dur="250" fill="hold"/>
                                        <p:tgtEl>
                                          <p:spTgt spid="45"/>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250" fill="hold"/>
                                        <p:tgtEl>
                                          <p:spTgt spid="44"/>
                                        </p:tgtEl>
                                        <p:attrNameLst>
                                          <p:attrName>ppt_x</p:attrName>
                                        </p:attrNameLst>
                                      </p:cBhvr>
                                      <p:tavLst>
                                        <p:tav tm="0">
                                          <p:val>
                                            <p:strVal val="0-#ppt_w/2"/>
                                          </p:val>
                                        </p:tav>
                                        <p:tav tm="100000">
                                          <p:val>
                                            <p:strVal val="#ppt_x"/>
                                          </p:val>
                                        </p:tav>
                                      </p:tavLst>
                                    </p:anim>
                                    <p:anim calcmode="lin" valueType="num">
                                      <p:cBhvr additive="base">
                                        <p:cTn id="15" dur="250" fill="hold"/>
                                        <p:tgtEl>
                                          <p:spTgt spid="44"/>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p:cTn id="19" dur="500" fill="hold"/>
                                        <p:tgtEl>
                                          <p:spTgt spid="43"/>
                                        </p:tgtEl>
                                        <p:attrNameLst>
                                          <p:attrName>ppt_x</p:attrName>
                                        </p:attrNameLst>
                                      </p:cBhvr>
                                      <p:tavLst>
                                        <p:tav tm="0">
                                          <p:val>
                                            <p:strVal val="#ppt_x-.2"/>
                                          </p:val>
                                        </p:tav>
                                        <p:tav tm="100000">
                                          <p:val>
                                            <p:strVal val="#ppt_x"/>
                                          </p:val>
                                        </p:tav>
                                      </p:tavLst>
                                    </p:anim>
                                    <p:anim calcmode="lin" valueType="num">
                                      <p:cBhvr>
                                        <p:cTn id="20" dur="500" fill="hold"/>
                                        <p:tgtEl>
                                          <p:spTgt spid="43"/>
                                        </p:tgtEl>
                                        <p:attrNameLst>
                                          <p:attrName>ppt_y</p:attrName>
                                        </p:attrNameLst>
                                      </p:cBhvr>
                                      <p:tavLst>
                                        <p:tav tm="0">
                                          <p:val>
                                            <p:strVal val="#ppt_y"/>
                                          </p:val>
                                        </p:tav>
                                        <p:tav tm="100000">
                                          <p:val>
                                            <p:strVal val="#ppt_y"/>
                                          </p:val>
                                        </p:tav>
                                      </p:tavLst>
                                    </p:anim>
                                    <p:animEffect transition="in" filter="wipe(right)" prLst="gradientSize: 0.1">
                                      <p:cBhvr>
                                        <p:cTn id="21" dur="500"/>
                                        <p:tgtEl>
                                          <p:spTgt spid="4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wipe(right)">
                                      <p:cBhvr>
                                        <p:cTn id="24" dur="500"/>
                                        <p:tgtEl>
                                          <p:spTgt spid="46"/>
                                        </p:tgtEl>
                                      </p:cBhvr>
                                    </p:animEffect>
                                  </p:childTnLst>
                                </p:cTn>
                              </p:par>
                            </p:childTnLst>
                          </p:cTn>
                        </p:par>
                        <p:par>
                          <p:cTn id="25" fill="hold">
                            <p:stCondLst>
                              <p:cond delay="1000"/>
                            </p:stCondLst>
                            <p:childTnLst>
                              <p:par>
                                <p:cTn id="26" presetID="21" presetClass="entr" presetSubtype="1"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heel(1)">
                                      <p:cBhvr>
                                        <p:cTn id="28" dur="1000"/>
                                        <p:tgtEl>
                                          <p:spTgt spid="2"/>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heel(1)">
                                      <p:cBhvr>
                                        <p:cTn id="31" dur="1000"/>
                                        <p:tgtEl>
                                          <p:spTgt spid="3"/>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heel(1)">
                                      <p:cBhvr>
                                        <p:cTn id="34" dur="1000"/>
                                        <p:tgtEl>
                                          <p:spTgt spid="4"/>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heel(1)">
                                      <p:cBhvr>
                                        <p:cTn id="37" dur="1000"/>
                                        <p:tgtEl>
                                          <p:spTgt spid="5"/>
                                        </p:tgtEl>
                                      </p:cBhvr>
                                    </p:animEffect>
                                  </p:childTnLst>
                                </p:cTn>
                              </p:par>
                              <p:par>
                                <p:cTn id="38" presetID="42"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1000"/>
                                        <p:tgtEl>
                                          <p:spTgt spid="7"/>
                                        </p:tgtEl>
                                      </p:cBhvr>
                                    </p:animEffect>
                                    <p:anim calcmode="lin" valueType="num">
                                      <p:cBhvr>
                                        <p:cTn id="46" dur="1000" fill="hold"/>
                                        <p:tgtEl>
                                          <p:spTgt spid="7"/>
                                        </p:tgtEl>
                                        <p:attrNameLst>
                                          <p:attrName>ppt_x</p:attrName>
                                        </p:attrNameLst>
                                      </p:cBhvr>
                                      <p:tavLst>
                                        <p:tav tm="0">
                                          <p:val>
                                            <p:strVal val="#ppt_x"/>
                                          </p:val>
                                        </p:tav>
                                        <p:tav tm="100000">
                                          <p:val>
                                            <p:strVal val="#ppt_x"/>
                                          </p:val>
                                        </p:tav>
                                      </p:tavLst>
                                    </p:anim>
                                    <p:anim calcmode="lin" valueType="num">
                                      <p:cBhvr>
                                        <p:cTn id="47" dur="1000" fill="hold"/>
                                        <p:tgtEl>
                                          <p:spTgt spid="7"/>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1000"/>
                                        <p:tgtEl>
                                          <p:spTgt spid="8"/>
                                        </p:tgtEl>
                                      </p:cBhvr>
                                    </p:animEffect>
                                    <p:anim calcmode="lin" valueType="num">
                                      <p:cBhvr>
                                        <p:cTn id="51" dur="1000" fill="hold"/>
                                        <p:tgtEl>
                                          <p:spTgt spid="8"/>
                                        </p:tgtEl>
                                        <p:attrNameLst>
                                          <p:attrName>ppt_x</p:attrName>
                                        </p:attrNameLst>
                                      </p:cBhvr>
                                      <p:tavLst>
                                        <p:tav tm="0">
                                          <p:val>
                                            <p:strVal val="#ppt_x"/>
                                          </p:val>
                                        </p:tav>
                                        <p:tav tm="100000">
                                          <p:val>
                                            <p:strVal val="#ppt_x"/>
                                          </p:val>
                                        </p:tav>
                                      </p:tavLst>
                                    </p:anim>
                                    <p:anim calcmode="lin" valueType="num">
                                      <p:cBhvr>
                                        <p:cTn id="52" dur="1000" fill="hold"/>
                                        <p:tgtEl>
                                          <p:spTgt spid="8"/>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1000"/>
                                        <p:tgtEl>
                                          <p:spTgt spid="9"/>
                                        </p:tgtEl>
                                      </p:cBhvr>
                                    </p:animEffect>
                                    <p:anim calcmode="lin" valueType="num">
                                      <p:cBhvr>
                                        <p:cTn id="56" dur="1000" fill="hold"/>
                                        <p:tgtEl>
                                          <p:spTgt spid="9"/>
                                        </p:tgtEl>
                                        <p:attrNameLst>
                                          <p:attrName>ppt_x</p:attrName>
                                        </p:attrNameLst>
                                      </p:cBhvr>
                                      <p:tavLst>
                                        <p:tav tm="0">
                                          <p:val>
                                            <p:strVal val="#ppt_x"/>
                                          </p:val>
                                        </p:tav>
                                        <p:tav tm="100000">
                                          <p:val>
                                            <p:strVal val="#ppt_x"/>
                                          </p:val>
                                        </p:tav>
                                      </p:tavLst>
                                    </p:anim>
                                    <p:anim calcmode="lin" valueType="num">
                                      <p:cBhvr>
                                        <p:cTn id="57" dur="1000" fill="hold"/>
                                        <p:tgtEl>
                                          <p:spTgt spid="9"/>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1000"/>
                                        <p:tgtEl>
                                          <p:spTgt spid="10"/>
                                        </p:tgtEl>
                                      </p:cBhvr>
                                    </p:animEffect>
                                    <p:anim calcmode="lin" valueType="num">
                                      <p:cBhvr>
                                        <p:cTn id="61" dur="1000" fill="hold"/>
                                        <p:tgtEl>
                                          <p:spTgt spid="10"/>
                                        </p:tgtEl>
                                        <p:attrNameLst>
                                          <p:attrName>ppt_x</p:attrName>
                                        </p:attrNameLst>
                                      </p:cBhvr>
                                      <p:tavLst>
                                        <p:tav tm="0">
                                          <p:val>
                                            <p:strVal val="#ppt_x"/>
                                          </p:val>
                                        </p:tav>
                                        <p:tav tm="100000">
                                          <p:val>
                                            <p:strVal val="#ppt_x"/>
                                          </p:val>
                                        </p:tav>
                                      </p:tavLst>
                                    </p:anim>
                                    <p:anim calcmode="lin" valueType="num">
                                      <p:cBhvr>
                                        <p:cTn id="62" dur="1000" fill="hold"/>
                                        <p:tgtEl>
                                          <p:spTgt spid="10"/>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1000"/>
                                        <p:tgtEl>
                                          <p:spTgt spid="11"/>
                                        </p:tgtEl>
                                      </p:cBhvr>
                                    </p:animEffect>
                                    <p:anim calcmode="lin" valueType="num">
                                      <p:cBhvr>
                                        <p:cTn id="66" dur="1000" fill="hold"/>
                                        <p:tgtEl>
                                          <p:spTgt spid="11"/>
                                        </p:tgtEl>
                                        <p:attrNameLst>
                                          <p:attrName>ppt_x</p:attrName>
                                        </p:attrNameLst>
                                      </p:cBhvr>
                                      <p:tavLst>
                                        <p:tav tm="0">
                                          <p:val>
                                            <p:strVal val="#ppt_x"/>
                                          </p:val>
                                        </p:tav>
                                        <p:tav tm="100000">
                                          <p:val>
                                            <p:strVal val="#ppt_x"/>
                                          </p:val>
                                        </p:tav>
                                      </p:tavLst>
                                    </p:anim>
                                    <p:anim calcmode="lin" valueType="num">
                                      <p:cBhvr>
                                        <p:cTn id="67" dur="1000" fill="hold"/>
                                        <p:tgtEl>
                                          <p:spTgt spid="11"/>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fade">
                                      <p:cBhvr>
                                        <p:cTn id="70" dur="1000"/>
                                        <p:tgtEl>
                                          <p:spTgt spid="12"/>
                                        </p:tgtEl>
                                      </p:cBhvr>
                                    </p:animEffect>
                                    <p:anim calcmode="lin" valueType="num">
                                      <p:cBhvr>
                                        <p:cTn id="71" dur="1000" fill="hold"/>
                                        <p:tgtEl>
                                          <p:spTgt spid="12"/>
                                        </p:tgtEl>
                                        <p:attrNameLst>
                                          <p:attrName>ppt_x</p:attrName>
                                        </p:attrNameLst>
                                      </p:cBhvr>
                                      <p:tavLst>
                                        <p:tav tm="0">
                                          <p:val>
                                            <p:strVal val="#ppt_x"/>
                                          </p:val>
                                        </p:tav>
                                        <p:tav tm="100000">
                                          <p:val>
                                            <p:strVal val="#ppt_x"/>
                                          </p:val>
                                        </p:tav>
                                      </p:tavLst>
                                    </p:anim>
                                    <p:anim calcmode="lin" valueType="num">
                                      <p:cBhvr>
                                        <p:cTn id="72" dur="1000" fill="hold"/>
                                        <p:tgtEl>
                                          <p:spTgt spid="12"/>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fade">
                                      <p:cBhvr>
                                        <p:cTn id="75" dur="1000"/>
                                        <p:tgtEl>
                                          <p:spTgt spid="13"/>
                                        </p:tgtEl>
                                      </p:cBhvr>
                                    </p:animEffect>
                                    <p:anim calcmode="lin" valueType="num">
                                      <p:cBhvr>
                                        <p:cTn id="76" dur="1000" fill="hold"/>
                                        <p:tgtEl>
                                          <p:spTgt spid="13"/>
                                        </p:tgtEl>
                                        <p:attrNameLst>
                                          <p:attrName>ppt_x</p:attrName>
                                        </p:attrNameLst>
                                      </p:cBhvr>
                                      <p:tavLst>
                                        <p:tav tm="0">
                                          <p:val>
                                            <p:strVal val="#ppt_x"/>
                                          </p:val>
                                        </p:tav>
                                        <p:tav tm="100000">
                                          <p:val>
                                            <p:strVal val="#ppt_x"/>
                                          </p:val>
                                        </p:tav>
                                      </p:tavLst>
                                    </p:anim>
                                    <p:anim calcmode="lin" valueType="num">
                                      <p:cBhvr>
                                        <p:cTn id="77" dur="1000" fill="hold"/>
                                        <p:tgtEl>
                                          <p:spTgt spid="13"/>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fade">
                                      <p:cBhvr>
                                        <p:cTn id="80" dur="1000"/>
                                        <p:tgtEl>
                                          <p:spTgt spid="14"/>
                                        </p:tgtEl>
                                      </p:cBhvr>
                                    </p:animEffect>
                                    <p:anim calcmode="lin" valueType="num">
                                      <p:cBhvr>
                                        <p:cTn id="81" dur="1000" fill="hold"/>
                                        <p:tgtEl>
                                          <p:spTgt spid="14"/>
                                        </p:tgtEl>
                                        <p:attrNameLst>
                                          <p:attrName>ppt_x</p:attrName>
                                        </p:attrNameLst>
                                      </p:cBhvr>
                                      <p:tavLst>
                                        <p:tav tm="0">
                                          <p:val>
                                            <p:strVal val="#ppt_x"/>
                                          </p:val>
                                        </p:tav>
                                        <p:tav tm="100000">
                                          <p:val>
                                            <p:strVal val="#ppt_x"/>
                                          </p:val>
                                        </p:tav>
                                      </p:tavLst>
                                    </p:anim>
                                    <p:anim calcmode="lin" valueType="num">
                                      <p:cBhvr>
                                        <p:cTn id="82" dur="1000" fill="hold"/>
                                        <p:tgtEl>
                                          <p:spTgt spid="14"/>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fade">
                                      <p:cBhvr>
                                        <p:cTn id="85" dur="1000"/>
                                        <p:tgtEl>
                                          <p:spTgt spid="15"/>
                                        </p:tgtEl>
                                      </p:cBhvr>
                                    </p:animEffect>
                                    <p:anim calcmode="lin" valueType="num">
                                      <p:cBhvr>
                                        <p:cTn id="86" dur="1000" fill="hold"/>
                                        <p:tgtEl>
                                          <p:spTgt spid="15"/>
                                        </p:tgtEl>
                                        <p:attrNameLst>
                                          <p:attrName>ppt_x</p:attrName>
                                        </p:attrNameLst>
                                      </p:cBhvr>
                                      <p:tavLst>
                                        <p:tav tm="0">
                                          <p:val>
                                            <p:strVal val="#ppt_x"/>
                                          </p:val>
                                        </p:tav>
                                        <p:tav tm="100000">
                                          <p:val>
                                            <p:strVal val="#ppt_x"/>
                                          </p:val>
                                        </p:tav>
                                      </p:tavLst>
                                    </p:anim>
                                    <p:anim calcmode="lin" valueType="num">
                                      <p:cBhvr>
                                        <p:cTn id="87" dur="1000" fill="hold"/>
                                        <p:tgtEl>
                                          <p:spTgt spid="15"/>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fade">
                                      <p:cBhvr>
                                        <p:cTn id="90" dur="1000"/>
                                        <p:tgtEl>
                                          <p:spTgt spid="16"/>
                                        </p:tgtEl>
                                      </p:cBhvr>
                                    </p:animEffect>
                                    <p:anim calcmode="lin" valueType="num">
                                      <p:cBhvr>
                                        <p:cTn id="91" dur="1000" fill="hold"/>
                                        <p:tgtEl>
                                          <p:spTgt spid="16"/>
                                        </p:tgtEl>
                                        <p:attrNameLst>
                                          <p:attrName>ppt_x</p:attrName>
                                        </p:attrNameLst>
                                      </p:cBhvr>
                                      <p:tavLst>
                                        <p:tav tm="0">
                                          <p:val>
                                            <p:strVal val="#ppt_x"/>
                                          </p:val>
                                        </p:tav>
                                        <p:tav tm="100000">
                                          <p:val>
                                            <p:strVal val="#ppt_x"/>
                                          </p:val>
                                        </p:tav>
                                      </p:tavLst>
                                    </p:anim>
                                    <p:anim calcmode="lin" valueType="num">
                                      <p:cBhvr>
                                        <p:cTn id="92" dur="1000" fill="hold"/>
                                        <p:tgtEl>
                                          <p:spTgt spid="16"/>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17"/>
                                        </p:tgtEl>
                                        <p:attrNameLst>
                                          <p:attrName>style.visibility</p:attrName>
                                        </p:attrNameLst>
                                      </p:cBhvr>
                                      <p:to>
                                        <p:strVal val="visible"/>
                                      </p:to>
                                    </p:set>
                                    <p:animEffect transition="in" filter="fade">
                                      <p:cBhvr>
                                        <p:cTn id="95" dur="1000"/>
                                        <p:tgtEl>
                                          <p:spTgt spid="17"/>
                                        </p:tgtEl>
                                      </p:cBhvr>
                                    </p:animEffect>
                                    <p:anim calcmode="lin" valueType="num">
                                      <p:cBhvr>
                                        <p:cTn id="96" dur="1000" fill="hold"/>
                                        <p:tgtEl>
                                          <p:spTgt spid="17"/>
                                        </p:tgtEl>
                                        <p:attrNameLst>
                                          <p:attrName>ppt_x</p:attrName>
                                        </p:attrNameLst>
                                      </p:cBhvr>
                                      <p:tavLst>
                                        <p:tav tm="0">
                                          <p:val>
                                            <p:strVal val="#ppt_x"/>
                                          </p:val>
                                        </p:tav>
                                        <p:tav tm="100000">
                                          <p:val>
                                            <p:strVal val="#ppt_x"/>
                                          </p:val>
                                        </p:tav>
                                      </p:tavLst>
                                    </p:anim>
                                    <p:anim calcmode="lin" valueType="num">
                                      <p:cBhvr>
                                        <p:cTn id="97" dur="1000" fill="hold"/>
                                        <p:tgtEl>
                                          <p:spTgt spid="17"/>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18"/>
                                        </p:tgtEl>
                                        <p:attrNameLst>
                                          <p:attrName>style.visibility</p:attrName>
                                        </p:attrNameLst>
                                      </p:cBhvr>
                                      <p:to>
                                        <p:strVal val="visible"/>
                                      </p:to>
                                    </p:set>
                                    <p:animEffect transition="in" filter="fade">
                                      <p:cBhvr>
                                        <p:cTn id="100" dur="1000"/>
                                        <p:tgtEl>
                                          <p:spTgt spid="18"/>
                                        </p:tgtEl>
                                      </p:cBhvr>
                                    </p:animEffect>
                                    <p:anim calcmode="lin" valueType="num">
                                      <p:cBhvr>
                                        <p:cTn id="101" dur="1000" fill="hold"/>
                                        <p:tgtEl>
                                          <p:spTgt spid="18"/>
                                        </p:tgtEl>
                                        <p:attrNameLst>
                                          <p:attrName>ppt_x</p:attrName>
                                        </p:attrNameLst>
                                      </p:cBhvr>
                                      <p:tavLst>
                                        <p:tav tm="0">
                                          <p:val>
                                            <p:strVal val="#ppt_x"/>
                                          </p:val>
                                        </p:tav>
                                        <p:tav tm="100000">
                                          <p:val>
                                            <p:strVal val="#ppt_x"/>
                                          </p:val>
                                        </p:tav>
                                      </p:tavLst>
                                    </p:anim>
                                    <p:anim calcmode="lin" valueType="num">
                                      <p:cBhvr>
                                        <p:cTn id="102" dur="1000" fill="hold"/>
                                        <p:tgtEl>
                                          <p:spTgt spid="18"/>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19"/>
                                        </p:tgtEl>
                                        <p:attrNameLst>
                                          <p:attrName>style.visibility</p:attrName>
                                        </p:attrNameLst>
                                      </p:cBhvr>
                                      <p:to>
                                        <p:strVal val="visible"/>
                                      </p:to>
                                    </p:set>
                                    <p:animEffect transition="in" filter="fade">
                                      <p:cBhvr>
                                        <p:cTn id="105" dur="1000"/>
                                        <p:tgtEl>
                                          <p:spTgt spid="19"/>
                                        </p:tgtEl>
                                      </p:cBhvr>
                                    </p:animEffect>
                                    <p:anim calcmode="lin" valueType="num">
                                      <p:cBhvr>
                                        <p:cTn id="106" dur="1000" fill="hold"/>
                                        <p:tgtEl>
                                          <p:spTgt spid="19"/>
                                        </p:tgtEl>
                                        <p:attrNameLst>
                                          <p:attrName>ppt_x</p:attrName>
                                        </p:attrNameLst>
                                      </p:cBhvr>
                                      <p:tavLst>
                                        <p:tav tm="0">
                                          <p:val>
                                            <p:strVal val="#ppt_x"/>
                                          </p:val>
                                        </p:tav>
                                        <p:tav tm="100000">
                                          <p:val>
                                            <p:strVal val="#ppt_x"/>
                                          </p:val>
                                        </p:tav>
                                      </p:tavLst>
                                    </p:anim>
                                    <p:anim calcmode="lin" valueType="num">
                                      <p:cBhvr>
                                        <p:cTn id="107" dur="1000" fill="hold"/>
                                        <p:tgtEl>
                                          <p:spTgt spid="19"/>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20"/>
                                        </p:tgtEl>
                                        <p:attrNameLst>
                                          <p:attrName>style.visibility</p:attrName>
                                        </p:attrNameLst>
                                      </p:cBhvr>
                                      <p:to>
                                        <p:strVal val="visible"/>
                                      </p:to>
                                    </p:set>
                                    <p:animEffect transition="in" filter="fade">
                                      <p:cBhvr>
                                        <p:cTn id="110" dur="1000"/>
                                        <p:tgtEl>
                                          <p:spTgt spid="20"/>
                                        </p:tgtEl>
                                      </p:cBhvr>
                                    </p:animEffect>
                                    <p:anim calcmode="lin" valueType="num">
                                      <p:cBhvr>
                                        <p:cTn id="111" dur="1000" fill="hold"/>
                                        <p:tgtEl>
                                          <p:spTgt spid="20"/>
                                        </p:tgtEl>
                                        <p:attrNameLst>
                                          <p:attrName>ppt_x</p:attrName>
                                        </p:attrNameLst>
                                      </p:cBhvr>
                                      <p:tavLst>
                                        <p:tav tm="0">
                                          <p:val>
                                            <p:strVal val="#ppt_x"/>
                                          </p:val>
                                        </p:tav>
                                        <p:tav tm="100000">
                                          <p:val>
                                            <p:strVal val="#ppt_x"/>
                                          </p:val>
                                        </p:tav>
                                      </p:tavLst>
                                    </p:anim>
                                    <p:anim calcmode="lin" valueType="num">
                                      <p:cBhvr>
                                        <p:cTn id="112" dur="1000" fill="hold"/>
                                        <p:tgtEl>
                                          <p:spTgt spid="20"/>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fade">
                                      <p:cBhvr>
                                        <p:cTn id="115" dur="1000"/>
                                        <p:tgtEl>
                                          <p:spTgt spid="21"/>
                                        </p:tgtEl>
                                      </p:cBhvr>
                                    </p:animEffect>
                                    <p:anim calcmode="lin" valueType="num">
                                      <p:cBhvr>
                                        <p:cTn id="116" dur="1000" fill="hold"/>
                                        <p:tgtEl>
                                          <p:spTgt spid="21"/>
                                        </p:tgtEl>
                                        <p:attrNameLst>
                                          <p:attrName>ppt_x</p:attrName>
                                        </p:attrNameLst>
                                      </p:cBhvr>
                                      <p:tavLst>
                                        <p:tav tm="0">
                                          <p:val>
                                            <p:strVal val="#ppt_x"/>
                                          </p:val>
                                        </p:tav>
                                        <p:tav tm="100000">
                                          <p:val>
                                            <p:strVal val="#ppt_x"/>
                                          </p:val>
                                        </p:tav>
                                      </p:tavLst>
                                    </p:anim>
                                    <p:anim calcmode="lin" valueType="num">
                                      <p:cBhvr>
                                        <p:cTn id="117" dur="1000" fill="hold"/>
                                        <p:tgtEl>
                                          <p:spTgt spid="21"/>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1000"/>
                                        <p:tgtEl>
                                          <p:spTgt spid="22"/>
                                        </p:tgtEl>
                                      </p:cBhvr>
                                    </p:animEffect>
                                    <p:anim calcmode="lin" valueType="num">
                                      <p:cBhvr>
                                        <p:cTn id="121" dur="1000" fill="hold"/>
                                        <p:tgtEl>
                                          <p:spTgt spid="22"/>
                                        </p:tgtEl>
                                        <p:attrNameLst>
                                          <p:attrName>ppt_x</p:attrName>
                                        </p:attrNameLst>
                                      </p:cBhvr>
                                      <p:tavLst>
                                        <p:tav tm="0">
                                          <p:val>
                                            <p:strVal val="#ppt_x"/>
                                          </p:val>
                                        </p:tav>
                                        <p:tav tm="100000">
                                          <p:val>
                                            <p:strVal val="#ppt_x"/>
                                          </p:val>
                                        </p:tav>
                                      </p:tavLst>
                                    </p:anim>
                                    <p:anim calcmode="lin" valueType="num">
                                      <p:cBhvr>
                                        <p:cTn id="122" dur="1000" fill="hold"/>
                                        <p:tgtEl>
                                          <p:spTgt spid="22"/>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23"/>
                                        </p:tgtEl>
                                        <p:attrNameLst>
                                          <p:attrName>style.visibility</p:attrName>
                                        </p:attrNameLst>
                                      </p:cBhvr>
                                      <p:to>
                                        <p:strVal val="visible"/>
                                      </p:to>
                                    </p:set>
                                    <p:animEffect transition="in" filter="fade">
                                      <p:cBhvr>
                                        <p:cTn id="125" dur="1000"/>
                                        <p:tgtEl>
                                          <p:spTgt spid="23"/>
                                        </p:tgtEl>
                                      </p:cBhvr>
                                    </p:animEffect>
                                    <p:anim calcmode="lin" valueType="num">
                                      <p:cBhvr>
                                        <p:cTn id="126" dur="1000" fill="hold"/>
                                        <p:tgtEl>
                                          <p:spTgt spid="23"/>
                                        </p:tgtEl>
                                        <p:attrNameLst>
                                          <p:attrName>ppt_x</p:attrName>
                                        </p:attrNameLst>
                                      </p:cBhvr>
                                      <p:tavLst>
                                        <p:tav tm="0">
                                          <p:val>
                                            <p:strVal val="#ppt_x"/>
                                          </p:val>
                                        </p:tav>
                                        <p:tav tm="100000">
                                          <p:val>
                                            <p:strVal val="#ppt_x"/>
                                          </p:val>
                                        </p:tav>
                                      </p:tavLst>
                                    </p:anim>
                                    <p:anim calcmode="lin" valueType="num">
                                      <p:cBhvr>
                                        <p:cTn id="127" dur="1000" fill="hold"/>
                                        <p:tgtEl>
                                          <p:spTgt spid="23"/>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24"/>
                                        </p:tgtEl>
                                        <p:attrNameLst>
                                          <p:attrName>style.visibility</p:attrName>
                                        </p:attrNameLst>
                                      </p:cBhvr>
                                      <p:to>
                                        <p:strVal val="visible"/>
                                      </p:to>
                                    </p:set>
                                    <p:animEffect transition="in" filter="fade">
                                      <p:cBhvr>
                                        <p:cTn id="130" dur="1000"/>
                                        <p:tgtEl>
                                          <p:spTgt spid="24"/>
                                        </p:tgtEl>
                                      </p:cBhvr>
                                    </p:animEffect>
                                    <p:anim calcmode="lin" valueType="num">
                                      <p:cBhvr>
                                        <p:cTn id="131" dur="1000" fill="hold"/>
                                        <p:tgtEl>
                                          <p:spTgt spid="24"/>
                                        </p:tgtEl>
                                        <p:attrNameLst>
                                          <p:attrName>ppt_x</p:attrName>
                                        </p:attrNameLst>
                                      </p:cBhvr>
                                      <p:tavLst>
                                        <p:tav tm="0">
                                          <p:val>
                                            <p:strVal val="#ppt_x"/>
                                          </p:val>
                                        </p:tav>
                                        <p:tav tm="100000">
                                          <p:val>
                                            <p:strVal val="#ppt_x"/>
                                          </p:val>
                                        </p:tav>
                                      </p:tavLst>
                                    </p:anim>
                                    <p:anim calcmode="lin" valueType="num">
                                      <p:cBhvr>
                                        <p:cTn id="132" dur="1000" fill="hold"/>
                                        <p:tgtEl>
                                          <p:spTgt spid="24"/>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25"/>
                                        </p:tgtEl>
                                        <p:attrNameLst>
                                          <p:attrName>style.visibility</p:attrName>
                                        </p:attrNameLst>
                                      </p:cBhvr>
                                      <p:to>
                                        <p:strVal val="visible"/>
                                      </p:to>
                                    </p:set>
                                    <p:animEffect transition="in" filter="fade">
                                      <p:cBhvr>
                                        <p:cTn id="135" dur="1000"/>
                                        <p:tgtEl>
                                          <p:spTgt spid="25"/>
                                        </p:tgtEl>
                                      </p:cBhvr>
                                    </p:animEffect>
                                    <p:anim calcmode="lin" valueType="num">
                                      <p:cBhvr>
                                        <p:cTn id="136" dur="1000" fill="hold"/>
                                        <p:tgtEl>
                                          <p:spTgt spid="25"/>
                                        </p:tgtEl>
                                        <p:attrNameLst>
                                          <p:attrName>ppt_x</p:attrName>
                                        </p:attrNameLst>
                                      </p:cBhvr>
                                      <p:tavLst>
                                        <p:tav tm="0">
                                          <p:val>
                                            <p:strVal val="#ppt_x"/>
                                          </p:val>
                                        </p:tav>
                                        <p:tav tm="100000">
                                          <p:val>
                                            <p:strVal val="#ppt_x"/>
                                          </p:val>
                                        </p:tav>
                                      </p:tavLst>
                                    </p:anim>
                                    <p:anim calcmode="lin" valueType="num">
                                      <p:cBhvr>
                                        <p:cTn id="137" dur="1000" fill="hold"/>
                                        <p:tgtEl>
                                          <p:spTgt spid="25"/>
                                        </p:tgtEl>
                                        <p:attrNameLst>
                                          <p:attrName>ppt_y</p:attrName>
                                        </p:attrNameLst>
                                      </p:cBhvr>
                                      <p:tavLst>
                                        <p:tav tm="0">
                                          <p:val>
                                            <p:strVal val="#ppt_y+.1"/>
                                          </p:val>
                                        </p:tav>
                                        <p:tav tm="100000">
                                          <p:val>
                                            <p:strVal val="#ppt_y"/>
                                          </p:val>
                                        </p:tav>
                                      </p:tavLst>
                                    </p:anim>
                                  </p:childTnLst>
                                </p:cTn>
                              </p:par>
                            </p:childTnLst>
                          </p:cTn>
                        </p:par>
                        <p:par>
                          <p:cTn id="138" fill="hold">
                            <p:stCondLst>
                              <p:cond delay="2000"/>
                            </p:stCondLst>
                            <p:childTnLst>
                              <p:par>
                                <p:cTn id="139" presetID="42" presetClass="entr" presetSubtype="0" fill="hold" grpId="0" nodeType="afterEffect">
                                  <p:stCondLst>
                                    <p:cond delay="0"/>
                                  </p:stCondLst>
                                  <p:childTnLst>
                                    <p:set>
                                      <p:cBhvr>
                                        <p:cTn id="140" dur="1" fill="hold">
                                          <p:stCondLst>
                                            <p:cond delay="0"/>
                                          </p:stCondLst>
                                        </p:cTn>
                                        <p:tgtEl>
                                          <p:spTgt spid="26"/>
                                        </p:tgtEl>
                                        <p:attrNameLst>
                                          <p:attrName>style.visibility</p:attrName>
                                        </p:attrNameLst>
                                      </p:cBhvr>
                                      <p:to>
                                        <p:strVal val="visible"/>
                                      </p:to>
                                    </p:set>
                                    <p:animEffect transition="in" filter="fade">
                                      <p:cBhvr>
                                        <p:cTn id="141" dur="1000"/>
                                        <p:tgtEl>
                                          <p:spTgt spid="26"/>
                                        </p:tgtEl>
                                      </p:cBhvr>
                                    </p:animEffect>
                                    <p:anim calcmode="lin" valueType="num">
                                      <p:cBhvr>
                                        <p:cTn id="142" dur="1000" fill="hold"/>
                                        <p:tgtEl>
                                          <p:spTgt spid="26"/>
                                        </p:tgtEl>
                                        <p:attrNameLst>
                                          <p:attrName>ppt_x</p:attrName>
                                        </p:attrNameLst>
                                      </p:cBhvr>
                                      <p:tavLst>
                                        <p:tav tm="0">
                                          <p:val>
                                            <p:strVal val="#ppt_x"/>
                                          </p:val>
                                        </p:tav>
                                        <p:tav tm="100000">
                                          <p:val>
                                            <p:strVal val="#ppt_x"/>
                                          </p:val>
                                        </p:tav>
                                      </p:tavLst>
                                    </p:anim>
                                    <p:anim calcmode="lin" valueType="num">
                                      <p:cBhvr>
                                        <p:cTn id="14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Graphic spid="4" grpId="0">
        <p:bldAsOne/>
      </p:bldGraphic>
      <p:bldGraphic spid="5" grpId="0">
        <p:bldAsOne/>
      </p:bldGraphic>
      <p:bldP spid="6" grpId="0"/>
      <p:bldP spid="7" grpId="0"/>
      <p:bldP spid="8" grpId="0"/>
      <p:bldP spid="9" grpId="0"/>
      <p:bldP spid="10" grpId="0" animBg="1"/>
      <p:bldP spid="11" grpId="0" animBg="1"/>
      <p:bldP spid="12" grpId="0" animBg="1"/>
      <p:bldP spid="13" grpId="0" animBg="1"/>
      <p:bldP spid="18" grpId="0"/>
      <p:bldP spid="19" grpId="0"/>
      <p:bldP spid="20" grpId="0"/>
      <p:bldP spid="21" grpId="0"/>
      <p:bldP spid="22" grpId="0" animBg="1"/>
      <p:bldP spid="23" grpId="0" animBg="1"/>
      <p:bldP spid="24" grpId="0" animBg="1"/>
      <p:bldP spid="25" grpId="0" animBg="1"/>
      <p:bldP spid="26" grpId="0"/>
      <p:bldP spid="43" grpId="0"/>
      <p:bldP spid="44" grpId="0" animBg="1"/>
      <p:bldP spid="45" grpId="0" animBg="1"/>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3">
            <a:extLst>
              <a:ext uri="{FF2B5EF4-FFF2-40B4-BE49-F238E27FC236}">
                <a16:creationId xmlns:a16="http://schemas.microsoft.com/office/drawing/2014/main" id="{E6DC1579-499B-4D5B-BD8B-BA230565865F}"/>
              </a:ext>
            </a:extLst>
          </p:cNvPr>
          <p:cNvSpPr/>
          <p:nvPr/>
        </p:nvSpPr>
        <p:spPr>
          <a:xfrm>
            <a:off x="1084926" y="1973224"/>
            <a:ext cx="2016642" cy="2439287"/>
          </a:xfrm>
          <a:prstGeom prst="roundRect">
            <a:avLst>
              <a:gd name="adj" fmla="val 2738"/>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3" name="Rectangle 5">
            <a:extLst>
              <a:ext uri="{FF2B5EF4-FFF2-40B4-BE49-F238E27FC236}">
                <a16:creationId xmlns:a16="http://schemas.microsoft.com/office/drawing/2014/main" id="{7852BF7F-4574-4831-A516-DD0777834410}"/>
              </a:ext>
            </a:extLst>
          </p:cNvPr>
          <p:cNvSpPr/>
          <p:nvPr/>
        </p:nvSpPr>
        <p:spPr>
          <a:xfrm>
            <a:off x="1244090" y="2198313"/>
            <a:ext cx="1698313" cy="1692771"/>
          </a:xfrm>
          <a:prstGeom prst="rect">
            <a:avLst/>
          </a:prstGeom>
        </p:spPr>
        <p:txBody>
          <a:bodyPr wrap="square">
            <a:spAutoFit/>
          </a:bodyPr>
          <a:lstStyle/>
          <a:p>
            <a:pPr algn="ctr">
              <a:lnSpc>
                <a:spcPct val="130000"/>
              </a:lnSpc>
            </a:pPr>
            <a:endParaRPr lang="en-US"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130000"/>
              </a:lnSpc>
            </a:pPr>
            <a:r>
              <a:rPr lang="en-US" sz="1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Design and </a:t>
            </a:r>
            <a:r>
              <a:rPr lang="en-US" sz="1000" b="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Illsutartions</a:t>
            </a:r>
            <a:endPar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130000"/>
              </a:lnSpc>
            </a:pPr>
            <a:endPar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130000"/>
              </a:lnSpc>
            </a:pP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Assertively unleash flexible technology whereas equity invested internal</a:t>
            </a:r>
          </a:p>
        </p:txBody>
      </p:sp>
      <p:sp>
        <p:nvSpPr>
          <p:cNvPr id="4" name="TextBox 7">
            <a:extLst>
              <a:ext uri="{FF2B5EF4-FFF2-40B4-BE49-F238E27FC236}">
                <a16:creationId xmlns:a16="http://schemas.microsoft.com/office/drawing/2014/main" id="{A54BDD9F-4A35-4531-97AE-DEED06391467}"/>
              </a:ext>
            </a:extLst>
          </p:cNvPr>
          <p:cNvSpPr txBox="1"/>
          <p:nvPr/>
        </p:nvSpPr>
        <p:spPr>
          <a:xfrm>
            <a:off x="1736786" y="3938769"/>
            <a:ext cx="843230" cy="255389"/>
          </a:xfrm>
          <a:prstGeom prst="roundRect">
            <a:avLst/>
          </a:prstGeom>
          <a:solidFill>
            <a:schemeClr val="tx2">
              <a:lumMod val="50000"/>
            </a:schemeClr>
          </a:solid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ESSENTIAL</a:t>
            </a:r>
          </a:p>
        </p:txBody>
      </p:sp>
      <p:sp>
        <p:nvSpPr>
          <p:cNvPr id="5" name="Rounded Rectangle 7">
            <a:extLst>
              <a:ext uri="{FF2B5EF4-FFF2-40B4-BE49-F238E27FC236}">
                <a16:creationId xmlns:a16="http://schemas.microsoft.com/office/drawing/2014/main" id="{269BBBF0-C1B6-4DD0-8580-450BDC3950C1}"/>
              </a:ext>
            </a:extLst>
          </p:cNvPr>
          <p:cNvSpPr/>
          <p:nvPr/>
        </p:nvSpPr>
        <p:spPr>
          <a:xfrm>
            <a:off x="3753428" y="1973224"/>
            <a:ext cx="2016642" cy="2439287"/>
          </a:xfrm>
          <a:prstGeom prst="roundRect">
            <a:avLst>
              <a:gd name="adj" fmla="val 2738"/>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6" name="Rectangle 8">
            <a:extLst>
              <a:ext uri="{FF2B5EF4-FFF2-40B4-BE49-F238E27FC236}">
                <a16:creationId xmlns:a16="http://schemas.microsoft.com/office/drawing/2014/main" id="{4848E818-DC55-4B43-822D-F2C15E85F0F9}"/>
              </a:ext>
            </a:extLst>
          </p:cNvPr>
          <p:cNvSpPr/>
          <p:nvPr/>
        </p:nvSpPr>
        <p:spPr>
          <a:xfrm>
            <a:off x="3912592" y="2198313"/>
            <a:ext cx="1698313" cy="1692771"/>
          </a:xfrm>
          <a:prstGeom prst="rect">
            <a:avLst/>
          </a:prstGeom>
        </p:spPr>
        <p:txBody>
          <a:bodyPr wrap="square">
            <a:spAutoFit/>
          </a:bodyPr>
          <a:lstStyle/>
          <a:p>
            <a:pPr algn="ctr">
              <a:lnSpc>
                <a:spcPct val="130000"/>
              </a:lnSpc>
            </a:pPr>
            <a:r>
              <a:rPr lang="en-US" sz="2000" dirty="0">
                <a:solidFill>
                  <a:schemeClr val="bg1">
                    <a:lumMod val="50000"/>
                  </a:schemeClr>
                </a:solidFill>
                <a:latin typeface="FontAwesome" pitchFamily="2" charset="0"/>
              </a:rPr>
              <a:t> </a:t>
            </a:r>
          </a:p>
          <a:p>
            <a:pPr algn="ctr">
              <a:lnSpc>
                <a:spcPct val="130000"/>
              </a:lnSpc>
            </a:pPr>
            <a:r>
              <a:rPr lang="en-US" sz="1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Business </a:t>
            </a:r>
            <a:r>
              <a:rPr lang="en-US" sz="1000" b="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Proejct</a:t>
            </a:r>
            <a:r>
              <a:rPr lang="en-US" sz="1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&amp; Plan</a:t>
            </a:r>
            <a:endPar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130000"/>
              </a:lnSpc>
            </a:pPr>
            <a:endPar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130000"/>
              </a:lnSpc>
            </a:pP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Assertively unleash flexible technology whereas equity invested internal</a:t>
            </a:r>
          </a:p>
        </p:txBody>
      </p:sp>
      <p:sp>
        <p:nvSpPr>
          <p:cNvPr id="7" name="TextBox 10">
            <a:extLst>
              <a:ext uri="{FF2B5EF4-FFF2-40B4-BE49-F238E27FC236}">
                <a16:creationId xmlns:a16="http://schemas.microsoft.com/office/drawing/2014/main" id="{680D3C5D-F6AE-4040-BCCF-8B3343ECE72E}"/>
              </a:ext>
            </a:extLst>
          </p:cNvPr>
          <p:cNvSpPr txBox="1"/>
          <p:nvPr/>
        </p:nvSpPr>
        <p:spPr>
          <a:xfrm>
            <a:off x="4405288" y="3938769"/>
            <a:ext cx="843230" cy="255389"/>
          </a:xfrm>
          <a:prstGeom prst="roundRect">
            <a:avLst/>
          </a:prstGeom>
          <a:solidFill>
            <a:schemeClr val="accent1">
              <a:lumMod val="75000"/>
            </a:schemeClr>
          </a:solidFill>
        </p:spPr>
        <p:txBody>
          <a:bodyPr wrap="none" rtlCol="0">
            <a:spAutoFit/>
          </a:bodyPr>
          <a:lstStyle/>
          <a:p>
            <a:r>
              <a:rPr lang="en-US" sz="900">
                <a:solidFill>
                  <a:schemeClr val="bg1"/>
                </a:solidFill>
                <a:latin typeface="Open Sans" panose="020B0606030504020204" pitchFamily="34" charset="0"/>
                <a:ea typeface="Open Sans" panose="020B0606030504020204" pitchFamily="34" charset="0"/>
                <a:cs typeface="Open Sans" panose="020B0606030504020204" pitchFamily="34" charset="0"/>
              </a:rPr>
              <a:t>ESSENTIAL</a:t>
            </a:r>
          </a:p>
        </p:txBody>
      </p:sp>
      <p:sp>
        <p:nvSpPr>
          <p:cNvPr id="8" name="Rounded Rectangle 10">
            <a:extLst>
              <a:ext uri="{FF2B5EF4-FFF2-40B4-BE49-F238E27FC236}">
                <a16:creationId xmlns:a16="http://schemas.microsoft.com/office/drawing/2014/main" id="{61E02F8F-C246-44E3-978E-4C02C161A5DB}"/>
              </a:ext>
            </a:extLst>
          </p:cNvPr>
          <p:cNvSpPr/>
          <p:nvPr/>
        </p:nvSpPr>
        <p:spPr>
          <a:xfrm>
            <a:off x="6421930" y="1968793"/>
            <a:ext cx="2016642" cy="2439287"/>
          </a:xfrm>
          <a:prstGeom prst="roundRect">
            <a:avLst>
              <a:gd name="adj" fmla="val 2738"/>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9" name="Rectangle 11">
            <a:extLst>
              <a:ext uri="{FF2B5EF4-FFF2-40B4-BE49-F238E27FC236}">
                <a16:creationId xmlns:a16="http://schemas.microsoft.com/office/drawing/2014/main" id="{6D0922A6-07A2-4B45-9BAA-13DCACBD1833}"/>
              </a:ext>
            </a:extLst>
          </p:cNvPr>
          <p:cNvSpPr/>
          <p:nvPr/>
        </p:nvSpPr>
        <p:spPr>
          <a:xfrm>
            <a:off x="6581094" y="2193882"/>
            <a:ext cx="1698313" cy="1692771"/>
          </a:xfrm>
          <a:prstGeom prst="rect">
            <a:avLst/>
          </a:prstGeom>
        </p:spPr>
        <p:txBody>
          <a:bodyPr wrap="square">
            <a:spAutoFit/>
          </a:bodyPr>
          <a:lstStyle/>
          <a:p>
            <a:pPr algn="ctr">
              <a:lnSpc>
                <a:spcPct val="130000"/>
              </a:lnSpc>
            </a:pPr>
            <a:r>
              <a:rPr lang="en-US" sz="2000" dirty="0">
                <a:solidFill>
                  <a:schemeClr val="bg1">
                    <a:lumMod val="50000"/>
                  </a:schemeClr>
                </a:solidFill>
                <a:latin typeface="FontAwesome" pitchFamily="2" charset="0"/>
              </a:rPr>
              <a:t> </a:t>
            </a:r>
          </a:p>
          <a:p>
            <a:pPr algn="ctr">
              <a:lnSpc>
                <a:spcPct val="130000"/>
              </a:lnSpc>
            </a:pPr>
            <a:r>
              <a:rPr lang="en-US" sz="1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Marketing &amp; Analysis</a:t>
            </a:r>
            <a:endPar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130000"/>
              </a:lnSpc>
            </a:pPr>
            <a:endPar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130000"/>
              </a:lnSpc>
            </a:pP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Assertively unleash flexible technology whereas equity invested internal</a:t>
            </a:r>
          </a:p>
        </p:txBody>
      </p:sp>
      <p:sp>
        <p:nvSpPr>
          <p:cNvPr id="10" name="TextBox 13">
            <a:extLst>
              <a:ext uri="{FF2B5EF4-FFF2-40B4-BE49-F238E27FC236}">
                <a16:creationId xmlns:a16="http://schemas.microsoft.com/office/drawing/2014/main" id="{1BF49E89-A7D1-46F2-8406-D02D9E4C0BB5}"/>
              </a:ext>
            </a:extLst>
          </p:cNvPr>
          <p:cNvSpPr txBox="1"/>
          <p:nvPr/>
        </p:nvSpPr>
        <p:spPr>
          <a:xfrm>
            <a:off x="7073790" y="3934338"/>
            <a:ext cx="843230" cy="255389"/>
          </a:xfrm>
          <a:prstGeom prst="roundRect">
            <a:avLst/>
          </a:prstGeom>
          <a:solidFill>
            <a:schemeClr val="tx2">
              <a:lumMod val="50000"/>
            </a:schemeClr>
          </a:solidFill>
        </p:spPr>
        <p:txBody>
          <a:bodyPr wrap="none" rtlCol="0">
            <a:spAutoFit/>
          </a:bodyPr>
          <a:lstStyle/>
          <a:p>
            <a:r>
              <a:rPr lang="en-US" sz="900">
                <a:solidFill>
                  <a:schemeClr val="bg1"/>
                </a:solidFill>
                <a:latin typeface="Open Sans" panose="020B0606030504020204" pitchFamily="34" charset="0"/>
                <a:ea typeface="Open Sans" panose="020B0606030504020204" pitchFamily="34" charset="0"/>
                <a:cs typeface="Open Sans" panose="020B0606030504020204" pitchFamily="34" charset="0"/>
              </a:rPr>
              <a:t>ESSENTIAL</a:t>
            </a:r>
          </a:p>
        </p:txBody>
      </p:sp>
      <p:sp>
        <p:nvSpPr>
          <p:cNvPr id="11" name="Rounded Rectangle 13">
            <a:extLst>
              <a:ext uri="{FF2B5EF4-FFF2-40B4-BE49-F238E27FC236}">
                <a16:creationId xmlns:a16="http://schemas.microsoft.com/office/drawing/2014/main" id="{C8E7EF52-DEAD-4662-89A3-6BA2703475D7}"/>
              </a:ext>
            </a:extLst>
          </p:cNvPr>
          <p:cNvSpPr/>
          <p:nvPr/>
        </p:nvSpPr>
        <p:spPr>
          <a:xfrm>
            <a:off x="9090432" y="1968793"/>
            <a:ext cx="2016642" cy="2439287"/>
          </a:xfrm>
          <a:prstGeom prst="roundRect">
            <a:avLst>
              <a:gd name="adj" fmla="val 2738"/>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50000"/>
                </a:schemeClr>
              </a:solidFill>
            </a:endParaRPr>
          </a:p>
        </p:txBody>
      </p:sp>
      <p:sp>
        <p:nvSpPr>
          <p:cNvPr id="12" name="Rectangle 14">
            <a:extLst>
              <a:ext uri="{FF2B5EF4-FFF2-40B4-BE49-F238E27FC236}">
                <a16:creationId xmlns:a16="http://schemas.microsoft.com/office/drawing/2014/main" id="{63C04BF8-9709-4F1D-B5BA-DD7B6B221CF1}"/>
              </a:ext>
            </a:extLst>
          </p:cNvPr>
          <p:cNvSpPr/>
          <p:nvPr/>
        </p:nvSpPr>
        <p:spPr>
          <a:xfrm>
            <a:off x="9249596" y="2193882"/>
            <a:ext cx="1698313" cy="1692771"/>
          </a:xfrm>
          <a:prstGeom prst="rect">
            <a:avLst/>
          </a:prstGeom>
        </p:spPr>
        <p:txBody>
          <a:bodyPr wrap="square">
            <a:spAutoFit/>
          </a:bodyPr>
          <a:lstStyle/>
          <a:p>
            <a:pPr algn="ctr">
              <a:lnSpc>
                <a:spcPct val="130000"/>
              </a:lnSpc>
            </a:pPr>
            <a:r>
              <a:rPr lang="en-US" sz="2000" dirty="0">
                <a:solidFill>
                  <a:schemeClr val="bg1">
                    <a:lumMod val="50000"/>
                  </a:schemeClr>
                </a:solidFill>
                <a:latin typeface="FontAwesome" pitchFamily="2" charset="0"/>
              </a:rPr>
              <a:t> </a:t>
            </a:r>
          </a:p>
          <a:p>
            <a:pPr algn="ctr">
              <a:lnSpc>
                <a:spcPct val="130000"/>
              </a:lnSpc>
            </a:pPr>
            <a:r>
              <a:rPr lang="en-US" sz="1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Media &amp; Photos</a:t>
            </a:r>
            <a:endPar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130000"/>
              </a:lnSpc>
            </a:pPr>
            <a:endPar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130000"/>
              </a:lnSpc>
            </a:pP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Assertively unleash flexible technology whereas equity invested internal</a:t>
            </a:r>
          </a:p>
        </p:txBody>
      </p:sp>
      <p:sp>
        <p:nvSpPr>
          <p:cNvPr id="13" name="TextBox 16">
            <a:extLst>
              <a:ext uri="{FF2B5EF4-FFF2-40B4-BE49-F238E27FC236}">
                <a16:creationId xmlns:a16="http://schemas.microsoft.com/office/drawing/2014/main" id="{C743011C-B549-4886-ADEB-85C1638EB815}"/>
              </a:ext>
            </a:extLst>
          </p:cNvPr>
          <p:cNvSpPr txBox="1"/>
          <p:nvPr/>
        </p:nvSpPr>
        <p:spPr>
          <a:xfrm>
            <a:off x="9742292" y="3934338"/>
            <a:ext cx="843230" cy="255389"/>
          </a:xfrm>
          <a:prstGeom prst="roundRect">
            <a:avLst/>
          </a:prstGeom>
          <a:solidFill>
            <a:schemeClr val="accent1">
              <a:lumMod val="75000"/>
            </a:schemeClr>
          </a:solidFill>
        </p:spPr>
        <p:txBody>
          <a:bodyPr wrap="none" rtlCol="0">
            <a:spAutoFit/>
          </a:bodyPr>
          <a:lstStyle/>
          <a:p>
            <a:r>
              <a:rPr lang="en-US" sz="900">
                <a:solidFill>
                  <a:schemeClr val="bg1"/>
                </a:solidFill>
                <a:latin typeface="Open Sans" panose="020B0606030504020204" pitchFamily="34" charset="0"/>
                <a:ea typeface="Open Sans" panose="020B0606030504020204" pitchFamily="34" charset="0"/>
                <a:cs typeface="Open Sans" panose="020B0606030504020204" pitchFamily="34" charset="0"/>
              </a:rPr>
              <a:t>ESSENTIAL</a:t>
            </a:r>
          </a:p>
        </p:txBody>
      </p:sp>
      <p:sp>
        <p:nvSpPr>
          <p:cNvPr id="14" name="Rectangle 20">
            <a:extLst>
              <a:ext uri="{FF2B5EF4-FFF2-40B4-BE49-F238E27FC236}">
                <a16:creationId xmlns:a16="http://schemas.microsoft.com/office/drawing/2014/main" id="{3411DF30-260A-437E-BD37-BC514C40FF20}"/>
              </a:ext>
            </a:extLst>
          </p:cNvPr>
          <p:cNvSpPr/>
          <p:nvPr/>
        </p:nvSpPr>
        <p:spPr>
          <a:xfrm>
            <a:off x="1998240" y="4879580"/>
            <a:ext cx="8195521" cy="972574"/>
          </a:xfrm>
          <a:prstGeom prst="rect">
            <a:avLst/>
          </a:prstGeom>
        </p:spPr>
        <p:txBody>
          <a:bodyPr wrap="square">
            <a:spAutoFit/>
          </a:bodyPr>
          <a:lstStyle/>
          <a:p>
            <a:pPr algn="ctr">
              <a:lnSpc>
                <a:spcPct val="130000"/>
              </a:lnSpc>
            </a:pPr>
            <a:r>
              <a:rPr lang="en-US" sz="14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Marketing Team Work Process</a:t>
            </a:r>
          </a:p>
          <a:p>
            <a:pPr algn="ctr">
              <a:lnSpc>
                <a:spcPct val="130000"/>
              </a:lnSpc>
            </a:pPr>
            <a:endParaRPr lang="en-US" sz="10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130000"/>
              </a:lnSpc>
            </a:pPr>
            <a:r>
              <a:rPr lang="en-US" sz="10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Assertively unleash flexible technology whereas equity invested internal or "organic" sources. Collaboratively disintermediate maintainable leadership with team building internal or "organic" sources. Globally deploy enterprise-wide vortals for magnetic quality vectors. </a:t>
            </a:r>
          </a:p>
        </p:txBody>
      </p:sp>
      <p:sp>
        <p:nvSpPr>
          <p:cNvPr id="15" name="Freeform 69">
            <a:extLst>
              <a:ext uri="{FF2B5EF4-FFF2-40B4-BE49-F238E27FC236}">
                <a16:creationId xmlns:a16="http://schemas.microsoft.com/office/drawing/2014/main" id="{7CA50D00-F515-4A46-9210-B25E9D3E982F}"/>
              </a:ext>
            </a:extLst>
          </p:cNvPr>
          <p:cNvSpPr>
            <a:spLocks noEditPoints="1"/>
          </p:cNvSpPr>
          <p:nvPr/>
        </p:nvSpPr>
        <p:spPr bwMode="auto">
          <a:xfrm>
            <a:off x="4519972" y="2175939"/>
            <a:ext cx="483554" cy="320099"/>
          </a:xfrm>
          <a:custGeom>
            <a:avLst/>
            <a:gdLst>
              <a:gd name="T0" fmla="*/ 23 w 105"/>
              <a:gd name="T1" fmla="*/ 48 h 70"/>
              <a:gd name="T2" fmla="*/ 12 w 105"/>
              <a:gd name="T3" fmla="*/ 59 h 70"/>
              <a:gd name="T4" fmla="*/ 23 w 105"/>
              <a:gd name="T5" fmla="*/ 70 h 70"/>
              <a:gd name="T6" fmla="*/ 34 w 105"/>
              <a:gd name="T7" fmla="*/ 59 h 70"/>
              <a:gd name="T8" fmla="*/ 23 w 105"/>
              <a:gd name="T9" fmla="*/ 48 h 70"/>
              <a:gd name="T10" fmla="*/ 82 w 105"/>
              <a:gd name="T11" fmla="*/ 48 h 70"/>
              <a:gd name="T12" fmla="*/ 71 w 105"/>
              <a:gd name="T13" fmla="*/ 59 h 70"/>
              <a:gd name="T14" fmla="*/ 82 w 105"/>
              <a:gd name="T15" fmla="*/ 70 h 70"/>
              <a:gd name="T16" fmla="*/ 93 w 105"/>
              <a:gd name="T17" fmla="*/ 59 h 70"/>
              <a:gd name="T18" fmla="*/ 82 w 105"/>
              <a:gd name="T19" fmla="*/ 48 h 70"/>
              <a:gd name="T20" fmla="*/ 101 w 105"/>
              <a:gd name="T21" fmla="*/ 31 h 70"/>
              <a:gd name="T22" fmla="*/ 80 w 105"/>
              <a:gd name="T23" fmla="*/ 31 h 70"/>
              <a:gd name="T24" fmla="*/ 75 w 105"/>
              <a:gd name="T25" fmla="*/ 18 h 70"/>
              <a:gd name="T26" fmla="*/ 66 w 105"/>
              <a:gd name="T27" fmla="*/ 5 h 70"/>
              <a:gd name="T28" fmla="*/ 43 w 105"/>
              <a:gd name="T29" fmla="*/ 0 h 70"/>
              <a:gd name="T30" fmla="*/ 27 w 105"/>
              <a:gd name="T31" fmla="*/ 2 h 70"/>
              <a:gd name="T32" fmla="*/ 15 w 105"/>
              <a:gd name="T33" fmla="*/ 31 h 70"/>
              <a:gd name="T34" fmla="*/ 4 w 105"/>
              <a:gd name="T35" fmla="*/ 31 h 70"/>
              <a:gd name="T36" fmla="*/ 0 w 105"/>
              <a:gd name="T37" fmla="*/ 35 h 70"/>
              <a:gd name="T38" fmla="*/ 0 w 105"/>
              <a:gd name="T39" fmla="*/ 53 h 70"/>
              <a:gd name="T40" fmla="*/ 4 w 105"/>
              <a:gd name="T41" fmla="*/ 57 h 70"/>
              <a:gd name="T42" fmla="*/ 10 w 105"/>
              <a:gd name="T43" fmla="*/ 57 h 70"/>
              <a:gd name="T44" fmla="*/ 10 w 105"/>
              <a:gd name="T45" fmla="*/ 57 h 70"/>
              <a:gd name="T46" fmla="*/ 23 w 105"/>
              <a:gd name="T47" fmla="*/ 44 h 70"/>
              <a:gd name="T48" fmla="*/ 36 w 105"/>
              <a:gd name="T49" fmla="*/ 57 h 70"/>
              <a:gd name="T50" fmla="*/ 36 w 105"/>
              <a:gd name="T51" fmla="*/ 57 h 70"/>
              <a:gd name="T52" fmla="*/ 69 w 105"/>
              <a:gd name="T53" fmla="*/ 57 h 70"/>
              <a:gd name="T54" fmla="*/ 69 w 105"/>
              <a:gd name="T55" fmla="*/ 57 h 70"/>
              <a:gd name="T56" fmla="*/ 82 w 105"/>
              <a:gd name="T57" fmla="*/ 44 h 70"/>
              <a:gd name="T58" fmla="*/ 95 w 105"/>
              <a:gd name="T59" fmla="*/ 57 h 70"/>
              <a:gd name="T60" fmla="*/ 95 w 105"/>
              <a:gd name="T61" fmla="*/ 57 h 70"/>
              <a:gd name="T62" fmla="*/ 101 w 105"/>
              <a:gd name="T63" fmla="*/ 57 h 70"/>
              <a:gd name="T64" fmla="*/ 105 w 105"/>
              <a:gd name="T65" fmla="*/ 53 h 70"/>
              <a:gd name="T66" fmla="*/ 105 w 105"/>
              <a:gd name="T67" fmla="*/ 35 h 70"/>
              <a:gd name="T68" fmla="*/ 101 w 105"/>
              <a:gd name="T69" fmla="*/ 31 h 70"/>
              <a:gd name="T70" fmla="*/ 42 w 105"/>
              <a:gd name="T71" fmla="*/ 33 h 70"/>
              <a:gd name="T72" fmla="*/ 20 w 105"/>
              <a:gd name="T73" fmla="*/ 33 h 70"/>
              <a:gd name="T74" fmla="*/ 21 w 105"/>
              <a:gd name="T75" fmla="*/ 16 h 70"/>
              <a:gd name="T76" fmla="*/ 22 w 105"/>
              <a:gd name="T77" fmla="*/ 11 h 70"/>
              <a:gd name="T78" fmla="*/ 30 w 105"/>
              <a:gd name="T79" fmla="*/ 5 h 70"/>
              <a:gd name="T80" fmla="*/ 42 w 105"/>
              <a:gd name="T81" fmla="*/ 5 h 70"/>
              <a:gd name="T82" fmla="*/ 42 w 105"/>
              <a:gd name="T83" fmla="*/ 33 h 70"/>
              <a:gd name="T84" fmla="*/ 46 w 105"/>
              <a:gd name="T85" fmla="*/ 33 h 70"/>
              <a:gd name="T86" fmla="*/ 46 w 105"/>
              <a:gd name="T87" fmla="*/ 5 h 70"/>
              <a:gd name="T88" fmla="*/ 58 w 105"/>
              <a:gd name="T89" fmla="*/ 5 h 70"/>
              <a:gd name="T90" fmla="*/ 75 w 105"/>
              <a:gd name="T91" fmla="*/ 25 h 70"/>
              <a:gd name="T92" fmla="*/ 77 w 105"/>
              <a:gd name="T93" fmla="*/ 33 h 70"/>
              <a:gd name="T94" fmla="*/ 46 w 105"/>
              <a:gd name="T95" fmla="*/ 3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5" h="70">
                <a:moveTo>
                  <a:pt x="23" y="48"/>
                </a:moveTo>
                <a:cubicBezTo>
                  <a:pt x="17" y="48"/>
                  <a:pt x="12" y="53"/>
                  <a:pt x="12" y="59"/>
                </a:cubicBezTo>
                <a:cubicBezTo>
                  <a:pt x="12" y="65"/>
                  <a:pt x="17" y="70"/>
                  <a:pt x="23" y="70"/>
                </a:cubicBezTo>
                <a:cubicBezTo>
                  <a:pt x="29" y="70"/>
                  <a:pt x="34" y="65"/>
                  <a:pt x="34" y="59"/>
                </a:cubicBezTo>
                <a:cubicBezTo>
                  <a:pt x="34" y="53"/>
                  <a:pt x="29" y="48"/>
                  <a:pt x="23" y="48"/>
                </a:cubicBezTo>
                <a:close/>
                <a:moveTo>
                  <a:pt x="82" y="48"/>
                </a:moveTo>
                <a:cubicBezTo>
                  <a:pt x="76" y="48"/>
                  <a:pt x="71" y="53"/>
                  <a:pt x="71" y="59"/>
                </a:cubicBezTo>
                <a:cubicBezTo>
                  <a:pt x="71" y="65"/>
                  <a:pt x="76" y="70"/>
                  <a:pt x="82" y="70"/>
                </a:cubicBezTo>
                <a:cubicBezTo>
                  <a:pt x="88" y="70"/>
                  <a:pt x="93" y="65"/>
                  <a:pt x="93" y="59"/>
                </a:cubicBezTo>
                <a:cubicBezTo>
                  <a:pt x="93" y="53"/>
                  <a:pt x="88" y="48"/>
                  <a:pt x="82" y="48"/>
                </a:cubicBezTo>
                <a:close/>
                <a:moveTo>
                  <a:pt x="101" y="31"/>
                </a:moveTo>
                <a:cubicBezTo>
                  <a:pt x="80" y="31"/>
                  <a:pt x="80" y="31"/>
                  <a:pt x="80" y="31"/>
                </a:cubicBezTo>
                <a:cubicBezTo>
                  <a:pt x="80" y="26"/>
                  <a:pt x="77" y="21"/>
                  <a:pt x="75" y="18"/>
                </a:cubicBezTo>
                <a:cubicBezTo>
                  <a:pt x="73" y="13"/>
                  <a:pt x="70" y="8"/>
                  <a:pt x="66" y="5"/>
                </a:cubicBezTo>
                <a:cubicBezTo>
                  <a:pt x="60" y="0"/>
                  <a:pt x="51" y="0"/>
                  <a:pt x="43" y="0"/>
                </a:cubicBezTo>
                <a:cubicBezTo>
                  <a:pt x="38" y="0"/>
                  <a:pt x="32" y="0"/>
                  <a:pt x="27" y="2"/>
                </a:cubicBezTo>
                <a:cubicBezTo>
                  <a:pt x="17" y="7"/>
                  <a:pt x="15" y="21"/>
                  <a:pt x="15" y="31"/>
                </a:cubicBezTo>
                <a:cubicBezTo>
                  <a:pt x="4" y="31"/>
                  <a:pt x="4" y="31"/>
                  <a:pt x="4" y="31"/>
                </a:cubicBezTo>
                <a:cubicBezTo>
                  <a:pt x="2" y="31"/>
                  <a:pt x="0" y="33"/>
                  <a:pt x="0" y="35"/>
                </a:cubicBezTo>
                <a:cubicBezTo>
                  <a:pt x="0" y="53"/>
                  <a:pt x="0" y="53"/>
                  <a:pt x="0" y="53"/>
                </a:cubicBezTo>
                <a:cubicBezTo>
                  <a:pt x="0" y="55"/>
                  <a:pt x="2" y="57"/>
                  <a:pt x="4" y="57"/>
                </a:cubicBezTo>
                <a:cubicBezTo>
                  <a:pt x="10" y="57"/>
                  <a:pt x="10" y="57"/>
                  <a:pt x="10" y="57"/>
                </a:cubicBezTo>
                <a:cubicBezTo>
                  <a:pt x="10" y="57"/>
                  <a:pt x="10" y="57"/>
                  <a:pt x="10" y="57"/>
                </a:cubicBezTo>
                <a:cubicBezTo>
                  <a:pt x="10" y="50"/>
                  <a:pt x="16" y="44"/>
                  <a:pt x="23" y="44"/>
                </a:cubicBezTo>
                <a:cubicBezTo>
                  <a:pt x="30" y="44"/>
                  <a:pt x="36" y="50"/>
                  <a:pt x="36" y="57"/>
                </a:cubicBezTo>
                <a:cubicBezTo>
                  <a:pt x="36" y="57"/>
                  <a:pt x="36" y="57"/>
                  <a:pt x="36" y="57"/>
                </a:cubicBezTo>
                <a:cubicBezTo>
                  <a:pt x="69" y="57"/>
                  <a:pt x="69" y="57"/>
                  <a:pt x="69" y="57"/>
                </a:cubicBezTo>
                <a:cubicBezTo>
                  <a:pt x="69" y="57"/>
                  <a:pt x="69" y="57"/>
                  <a:pt x="69" y="57"/>
                </a:cubicBezTo>
                <a:cubicBezTo>
                  <a:pt x="69" y="50"/>
                  <a:pt x="75" y="44"/>
                  <a:pt x="82" y="44"/>
                </a:cubicBezTo>
                <a:cubicBezTo>
                  <a:pt x="89" y="44"/>
                  <a:pt x="95" y="50"/>
                  <a:pt x="95" y="57"/>
                </a:cubicBezTo>
                <a:cubicBezTo>
                  <a:pt x="95" y="57"/>
                  <a:pt x="95" y="57"/>
                  <a:pt x="95" y="57"/>
                </a:cubicBezTo>
                <a:cubicBezTo>
                  <a:pt x="101" y="57"/>
                  <a:pt x="101" y="57"/>
                  <a:pt x="101" y="57"/>
                </a:cubicBezTo>
                <a:cubicBezTo>
                  <a:pt x="103" y="57"/>
                  <a:pt x="105" y="55"/>
                  <a:pt x="105" y="53"/>
                </a:cubicBezTo>
                <a:cubicBezTo>
                  <a:pt x="105" y="35"/>
                  <a:pt x="105" y="35"/>
                  <a:pt x="105" y="35"/>
                </a:cubicBezTo>
                <a:cubicBezTo>
                  <a:pt x="105" y="33"/>
                  <a:pt x="103" y="31"/>
                  <a:pt x="101" y="31"/>
                </a:cubicBezTo>
                <a:close/>
                <a:moveTo>
                  <a:pt x="42" y="33"/>
                </a:moveTo>
                <a:cubicBezTo>
                  <a:pt x="20" y="33"/>
                  <a:pt x="20" y="33"/>
                  <a:pt x="20" y="33"/>
                </a:cubicBezTo>
                <a:cubicBezTo>
                  <a:pt x="20" y="33"/>
                  <a:pt x="20" y="20"/>
                  <a:pt x="21" y="16"/>
                </a:cubicBezTo>
                <a:cubicBezTo>
                  <a:pt x="21" y="14"/>
                  <a:pt x="22" y="13"/>
                  <a:pt x="22" y="11"/>
                </a:cubicBezTo>
                <a:cubicBezTo>
                  <a:pt x="24" y="8"/>
                  <a:pt x="26" y="5"/>
                  <a:pt x="30" y="5"/>
                </a:cubicBezTo>
                <a:cubicBezTo>
                  <a:pt x="31" y="5"/>
                  <a:pt x="42" y="5"/>
                  <a:pt x="42" y="5"/>
                </a:cubicBezTo>
                <a:lnTo>
                  <a:pt x="42" y="33"/>
                </a:lnTo>
                <a:close/>
                <a:moveTo>
                  <a:pt x="46" y="33"/>
                </a:moveTo>
                <a:cubicBezTo>
                  <a:pt x="46" y="5"/>
                  <a:pt x="46" y="5"/>
                  <a:pt x="46" y="5"/>
                </a:cubicBezTo>
                <a:cubicBezTo>
                  <a:pt x="50" y="5"/>
                  <a:pt x="54" y="4"/>
                  <a:pt x="58" y="5"/>
                </a:cubicBezTo>
                <a:cubicBezTo>
                  <a:pt x="67" y="7"/>
                  <a:pt x="71" y="18"/>
                  <a:pt x="75" y="25"/>
                </a:cubicBezTo>
                <a:cubicBezTo>
                  <a:pt x="76" y="27"/>
                  <a:pt x="77" y="33"/>
                  <a:pt x="77" y="33"/>
                </a:cubicBezTo>
                <a:lnTo>
                  <a:pt x="46" y="33"/>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zh-CN" altLang="en-US" sz="2000">
              <a:solidFill>
                <a:schemeClr val="bg1">
                  <a:lumMod val="50000"/>
                </a:schemeClr>
              </a:solidFill>
            </a:endParaRPr>
          </a:p>
        </p:txBody>
      </p:sp>
      <p:sp>
        <p:nvSpPr>
          <p:cNvPr id="16" name="Freeform 224">
            <a:extLst>
              <a:ext uri="{FF2B5EF4-FFF2-40B4-BE49-F238E27FC236}">
                <a16:creationId xmlns:a16="http://schemas.microsoft.com/office/drawing/2014/main" id="{5D61712D-A60A-4C2A-B018-7450708A64C9}"/>
              </a:ext>
            </a:extLst>
          </p:cNvPr>
          <p:cNvSpPr>
            <a:spLocks noEditPoints="1"/>
          </p:cNvSpPr>
          <p:nvPr/>
        </p:nvSpPr>
        <p:spPr bwMode="auto">
          <a:xfrm>
            <a:off x="9970713" y="2242343"/>
            <a:ext cx="446096" cy="258803"/>
          </a:xfrm>
          <a:custGeom>
            <a:avLst/>
            <a:gdLst>
              <a:gd name="T0" fmla="*/ 95 w 97"/>
              <a:gd name="T1" fmla="*/ 1 h 56"/>
              <a:gd name="T2" fmla="*/ 91 w 97"/>
              <a:gd name="T3" fmla="*/ 0 h 56"/>
              <a:gd name="T4" fmla="*/ 6 w 97"/>
              <a:gd name="T5" fmla="*/ 0 h 56"/>
              <a:gd name="T6" fmla="*/ 2 w 97"/>
              <a:gd name="T7" fmla="*/ 1 h 56"/>
              <a:gd name="T8" fmla="*/ 0 w 97"/>
              <a:gd name="T9" fmla="*/ 5 h 56"/>
              <a:gd name="T10" fmla="*/ 0 w 97"/>
              <a:gd name="T11" fmla="*/ 51 h 56"/>
              <a:gd name="T12" fmla="*/ 8 w 97"/>
              <a:gd name="T13" fmla="*/ 51 h 56"/>
              <a:gd name="T14" fmla="*/ 14 w 97"/>
              <a:gd name="T15" fmla="*/ 56 h 56"/>
              <a:gd name="T16" fmla="*/ 21 w 97"/>
              <a:gd name="T17" fmla="*/ 51 h 56"/>
              <a:gd name="T18" fmla="*/ 23 w 97"/>
              <a:gd name="T19" fmla="*/ 51 h 56"/>
              <a:gd name="T20" fmla="*/ 30 w 97"/>
              <a:gd name="T21" fmla="*/ 56 h 56"/>
              <a:gd name="T22" fmla="*/ 36 w 97"/>
              <a:gd name="T23" fmla="*/ 51 h 56"/>
              <a:gd name="T24" fmla="*/ 61 w 97"/>
              <a:gd name="T25" fmla="*/ 51 h 56"/>
              <a:gd name="T26" fmla="*/ 67 w 97"/>
              <a:gd name="T27" fmla="*/ 56 h 56"/>
              <a:gd name="T28" fmla="*/ 74 w 97"/>
              <a:gd name="T29" fmla="*/ 51 h 56"/>
              <a:gd name="T30" fmla="*/ 76 w 97"/>
              <a:gd name="T31" fmla="*/ 51 h 56"/>
              <a:gd name="T32" fmla="*/ 83 w 97"/>
              <a:gd name="T33" fmla="*/ 56 h 56"/>
              <a:gd name="T34" fmla="*/ 89 w 97"/>
              <a:gd name="T35" fmla="*/ 51 h 56"/>
              <a:gd name="T36" fmla="*/ 97 w 97"/>
              <a:gd name="T37" fmla="*/ 51 h 56"/>
              <a:gd name="T38" fmla="*/ 97 w 97"/>
              <a:gd name="T39" fmla="*/ 5 h 56"/>
              <a:gd name="T40" fmla="*/ 95 w 97"/>
              <a:gd name="T41" fmla="*/ 1 h 56"/>
              <a:gd name="T42" fmla="*/ 19 w 97"/>
              <a:gd name="T43" fmla="*/ 40 h 56"/>
              <a:gd name="T44" fmla="*/ 18 w 97"/>
              <a:gd name="T45" fmla="*/ 43 h 56"/>
              <a:gd name="T46" fmla="*/ 15 w 97"/>
              <a:gd name="T47" fmla="*/ 44 h 56"/>
              <a:gd name="T48" fmla="*/ 10 w 97"/>
              <a:gd name="T49" fmla="*/ 44 h 56"/>
              <a:gd name="T50" fmla="*/ 7 w 97"/>
              <a:gd name="T51" fmla="*/ 43 h 56"/>
              <a:gd name="T52" fmla="*/ 5 w 97"/>
              <a:gd name="T53" fmla="*/ 40 h 56"/>
              <a:gd name="T54" fmla="*/ 5 w 97"/>
              <a:gd name="T55" fmla="*/ 17 h 56"/>
              <a:gd name="T56" fmla="*/ 7 w 97"/>
              <a:gd name="T57" fmla="*/ 14 h 56"/>
              <a:gd name="T58" fmla="*/ 10 w 97"/>
              <a:gd name="T59" fmla="*/ 13 h 56"/>
              <a:gd name="T60" fmla="*/ 15 w 97"/>
              <a:gd name="T61" fmla="*/ 13 h 56"/>
              <a:gd name="T62" fmla="*/ 18 w 97"/>
              <a:gd name="T63" fmla="*/ 14 h 56"/>
              <a:gd name="T64" fmla="*/ 19 w 97"/>
              <a:gd name="T65" fmla="*/ 17 h 56"/>
              <a:gd name="T66" fmla="*/ 19 w 97"/>
              <a:gd name="T67" fmla="*/ 40 h 56"/>
              <a:gd name="T68" fmla="*/ 58 w 97"/>
              <a:gd name="T69" fmla="*/ 16 h 56"/>
              <a:gd name="T70" fmla="*/ 56 w 97"/>
              <a:gd name="T71" fmla="*/ 19 h 56"/>
              <a:gd name="T72" fmla="*/ 53 w 97"/>
              <a:gd name="T73" fmla="*/ 21 h 56"/>
              <a:gd name="T74" fmla="*/ 34 w 97"/>
              <a:gd name="T75" fmla="*/ 21 h 56"/>
              <a:gd name="T76" fmla="*/ 31 w 97"/>
              <a:gd name="T77" fmla="*/ 19 h 56"/>
              <a:gd name="T78" fmla="*/ 29 w 97"/>
              <a:gd name="T79" fmla="*/ 16 h 56"/>
              <a:gd name="T80" fmla="*/ 29 w 97"/>
              <a:gd name="T81" fmla="*/ 9 h 56"/>
              <a:gd name="T82" fmla="*/ 31 w 97"/>
              <a:gd name="T83" fmla="*/ 6 h 56"/>
              <a:gd name="T84" fmla="*/ 34 w 97"/>
              <a:gd name="T85" fmla="*/ 4 h 56"/>
              <a:gd name="T86" fmla="*/ 53 w 97"/>
              <a:gd name="T87" fmla="*/ 4 h 56"/>
              <a:gd name="T88" fmla="*/ 56 w 97"/>
              <a:gd name="T89" fmla="*/ 6 h 56"/>
              <a:gd name="T90" fmla="*/ 58 w 97"/>
              <a:gd name="T91" fmla="*/ 9 h 56"/>
              <a:gd name="T92" fmla="*/ 58 w 97"/>
              <a:gd name="T93" fmla="*/ 16 h 56"/>
              <a:gd name="T94" fmla="*/ 91 w 97"/>
              <a:gd name="T95" fmla="*/ 16 h 56"/>
              <a:gd name="T96" fmla="*/ 89 w 97"/>
              <a:gd name="T97" fmla="*/ 19 h 56"/>
              <a:gd name="T98" fmla="*/ 86 w 97"/>
              <a:gd name="T99" fmla="*/ 21 h 56"/>
              <a:gd name="T100" fmla="*/ 67 w 97"/>
              <a:gd name="T101" fmla="*/ 21 h 56"/>
              <a:gd name="T102" fmla="*/ 64 w 97"/>
              <a:gd name="T103" fmla="*/ 19 h 56"/>
              <a:gd name="T104" fmla="*/ 62 w 97"/>
              <a:gd name="T105" fmla="*/ 16 h 56"/>
              <a:gd name="T106" fmla="*/ 62 w 97"/>
              <a:gd name="T107" fmla="*/ 9 h 56"/>
              <a:gd name="T108" fmla="*/ 64 w 97"/>
              <a:gd name="T109" fmla="*/ 6 h 56"/>
              <a:gd name="T110" fmla="*/ 67 w 97"/>
              <a:gd name="T111" fmla="*/ 4 h 56"/>
              <a:gd name="T112" fmla="*/ 86 w 97"/>
              <a:gd name="T113" fmla="*/ 4 h 56"/>
              <a:gd name="T114" fmla="*/ 89 w 97"/>
              <a:gd name="T115" fmla="*/ 6 h 56"/>
              <a:gd name="T116" fmla="*/ 91 w 97"/>
              <a:gd name="T117" fmla="*/ 9 h 56"/>
              <a:gd name="T118" fmla="*/ 91 w 97"/>
              <a:gd name="T119" fmla="*/ 1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7" h="56">
                <a:moveTo>
                  <a:pt x="95" y="1"/>
                </a:moveTo>
                <a:cubicBezTo>
                  <a:pt x="94" y="0"/>
                  <a:pt x="93" y="0"/>
                  <a:pt x="91" y="0"/>
                </a:cubicBezTo>
                <a:cubicBezTo>
                  <a:pt x="6" y="0"/>
                  <a:pt x="6" y="0"/>
                  <a:pt x="6" y="0"/>
                </a:cubicBezTo>
                <a:cubicBezTo>
                  <a:pt x="4" y="0"/>
                  <a:pt x="3" y="0"/>
                  <a:pt x="2" y="1"/>
                </a:cubicBezTo>
                <a:cubicBezTo>
                  <a:pt x="1" y="2"/>
                  <a:pt x="0" y="4"/>
                  <a:pt x="0" y="5"/>
                </a:cubicBezTo>
                <a:cubicBezTo>
                  <a:pt x="0" y="51"/>
                  <a:pt x="0" y="51"/>
                  <a:pt x="0" y="51"/>
                </a:cubicBezTo>
                <a:cubicBezTo>
                  <a:pt x="0" y="51"/>
                  <a:pt x="3" y="51"/>
                  <a:pt x="8" y="51"/>
                </a:cubicBezTo>
                <a:cubicBezTo>
                  <a:pt x="9" y="54"/>
                  <a:pt x="11" y="56"/>
                  <a:pt x="14" y="56"/>
                </a:cubicBezTo>
                <a:cubicBezTo>
                  <a:pt x="17" y="56"/>
                  <a:pt x="20" y="54"/>
                  <a:pt x="21" y="51"/>
                </a:cubicBezTo>
                <a:cubicBezTo>
                  <a:pt x="23" y="51"/>
                  <a:pt x="23" y="51"/>
                  <a:pt x="23" y="51"/>
                </a:cubicBezTo>
                <a:cubicBezTo>
                  <a:pt x="24" y="54"/>
                  <a:pt x="27" y="56"/>
                  <a:pt x="30" y="56"/>
                </a:cubicBezTo>
                <a:cubicBezTo>
                  <a:pt x="33" y="56"/>
                  <a:pt x="35" y="54"/>
                  <a:pt x="36" y="51"/>
                </a:cubicBezTo>
                <a:cubicBezTo>
                  <a:pt x="61" y="51"/>
                  <a:pt x="61" y="51"/>
                  <a:pt x="61" y="51"/>
                </a:cubicBezTo>
                <a:cubicBezTo>
                  <a:pt x="62" y="54"/>
                  <a:pt x="64" y="56"/>
                  <a:pt x="67" y="56"/>
                </a:cubicBezTo>
                <a:cubicBezTo>
                  <a:pt x="70" y="56"/>
                  <a:pt x="73" y="54"/>
                  <a:pt x="74" y="51"/>
                </a:cubicBezTo>
                <a:cubicBezTo>
                  <a:pt x="76" y="51"/>
                  <a:pt x="76" y="51"/>
                  <a:pt x="76" y="51"/>
                </a:cubicBezTo>
                <a:cubicBezTo>
                  <a:pt x="77" y="54"/>
                  <a:pt x="80" y="56"/>
                  <a:pt x="83" y="56"/>
                </a:cubicBezTo>
                <a:cubicBezTo>
                  <a:pt x="86" y="56"/>
                  <a:pt x="88" y="54"/>
                  <a:pt x="89" y="51"/>
                </a:cubicBezTo>
                <a:cubicBezTo>
                  <a:pt x="94" y="51"/>
                  <a:pt x="97" y="51"/>
                  <a:pt x="97" y="51"/>
                </a:cubicBezTo>
                <a:cubicBezTo>
                  <a:pt x="97" y="5"/>
                  <a:pt x="97" y="5"/>
                  <a:pt x="97" y="5"/>
                </a:cubicBezTo>
                <a:cubicBezTo>
                  <a:pt x="97" y="4"/>
                  <a:pt x="96" y="2"/>
                  <a:pt x="95" y="1"/>
                </a:cubicBezTo>
                <a:close/>
                <a:moveTo>
                  <a:pt x="19" y="40"/>
                </a:moveTo>
                <a:cubicBezTo>
                  <a:pt x="19" y="41"/>
                  <a:pt x="19" y="42"/>
                  <a:pt x="18" y="43"/>
                </a:cubicBezTo>
                <a:cubicBezTo>
                  <a:pt x="17" y="44"/>
                  <a:pt x="16" y="44"/>
                  <a:pt x="15" y="44"/>
                </a:cubicBezTo>
                <a:cubicBezTo>
                  <a:pt x="10" y="44"/>
                  <a:pt x="10" y="44"/>
                  <a:pt x="10" y="44"/>
                </a:cubicBezTo>
                <a:cubicBezTo>
                  <a:pt x="9" y="44"/>
                  <a:pt x="8" y="44"/>
                  <a:pt x="7" y="43"/>
                </a:cubicBezTo>
                <a:cubicBezTo>
                  <a:pt x="6" y="42"/>
                  <a:pt x="5" y="41"/>
                  <a:pt x="5" y="40"/>
                </a:cubicBezTo>
                <a:cubicBezTo>
                  <a:pt x="5" y="17"/>
                  <a:pt x="5" y="17"/>
                  <a:pt x="5" y="17"/>
                </a:cubicBezTo>
                <a:cubicBezTo>
                  <a:pt x="5" y="16"/>
                  <a:pt x="6" y="15"/>
                  <a:pt x="7" y="14"/>
                </a:cubicBezTo>
                <a:cubicBezTo>
                  <a:pt x="8" y="13"/>
                  <a:pt x="9" y="13"/>
                  <a:pt x="10" y="13"/>
                </a:cubicBezTo>
                <a:cubicBezTo>
                  <a:pt x="15" y="13"/>
                  <a:pt x="15" y="13"/>
                  <a:pt x="15" y="13"/>
                </a:cubicBezTo>
                <a:cubicBezTo>
                  <a:pt x="16" y="13"/>
                  <a:pt x="17" y="13"/>
                  <a:pt x="18" y="14"/>
                </a:cubicBezTo>
                <a:cubicBezTo>
                  <a:pt x="19" y="15"/>
                  <a:pt x="19" y="16"/>
                  <a:pt x="19" y="17"/>
                </a:cubicBezTo>
                <a:lnTo>
                  <a:pt x="19" y="40"/>
                </a:lnTo>
                <a:close/>
                <a:moveTo>
                  <a:pt x="58" y="16"/>
                </a:moveTo>
                <a:cubicBezTo>
                  <a:pt x="58" y="17"/>
                  <a:pt x="57" y="18"/>
                  <a:pt x="56" y="19"/>
                </a:cubicBezTo>
                <a:cubicBezTo>
                  <a:pt x="55" y="20"/>
                  <a:pt x="54" y="21"/>
                  <a:pt x="53" y="21"/>
                </a:cubicBezTo>
                <a:cubicBezTo>
                  <a:pt x="34" y="21"/>
                  <a:pt x="34" y="21"/>
                  <a:pt x="34" y="21"/>
                </a:cubicBezTo>
                <a:cubicBezTo>
                  <a:pt x="33" y="21"/>
                  <a:pt x="31" y="20"/>
                  <a:pt x="31" y="19"/>
                </a:cubicBezTo>
                <a:cubicBezTo>
                  <a:pt x="30" y="18"/>
                  <a:pt x="29" y="17"/>
                  <a:pt x="29" y="16"/>
                </a:cubicBezTo>
                <a:cubicBezTo>
                  <a:pt x="29" y="9"/>
                  <a:pt x="29" y="9"/>
                  <a:pt x="29" y="9"/>
                </a:cubicBezTo>
                <a:cubicBezTo>
                  <a:pt x="29" y="8"/>
                  <a:pt x="30" y="7"/>
                  <a:pt x="31" y="6"/>
                </a:cubicBezTo>
                <a:cubicBezTo>
                  <a:pt x="31" y="5"/>
                  <a:pt x="33" y="4"/>
                  <a:pt x="34" y="4"/>
                </a:cubicBezTo>
                <a:cubicBezTo>
                  <a:pt x="53" y="4"/>
                  <a:pt x="53" y="4"/>
                  <a:pt x="53" y="4"/>
                </a:cubicBezTo>
                <a:cubicBezTo>
                  <a:pt x="54" y="4"/>
                  <a:pt x="55" y="5"/>
                  <a:pt x="56" y="6"/>
                </a:cubicBezTo>
                <a:cubicBezTo>
                  <a:pt x="57" y="7"/>
                  <a:pt x="58" y="8"/>
                  <a:pt x="58" y="9"/>
                </a:cubicBezTo>
                <a:lnTo>
                  <a:pt x="58" y="16"/>
                </a:lnTo>
                <a:close/>
                <a:moveTo>
                  <a:pt x="91" y="16"/>
                </a:moveTo>
                <a:cubicBezTo>
                  <a:pt x="91" y="17"/>
                  <a:pt x="90" y="18"/>
                  <a:pt x="89" y="19"/>
                </a:cubicBezTo>
                <a:cubicBezTo>
                  <a:pt x="88" y="20"/>
                  <a:pt x="87" y="21"/>
                  <a:pt x="86" y="21"/>
                </a:cubicBezTo>
                <a:cubicBezTo>
                  <a:pt x="67" y="21"/>
                  <a:pt x="67" y="21"/>
                  <a:pt x="67" y="21"/>
                </a:cubicBezTo>
                <a:cubicBezTo>
                  <a:pt x="66" y="21"/>
                  <a:pt x="64" y="20"/>
                  <a:pt x="64" y="19"/>
                </a:cubicBezTo>
                <a:cubicBezTo>
                  <a:pt x="63" y="18"/>
                  <a:pt x="62" y="17"/>
                  <a:pt x="62" y="16"/>
                </a:cubicBezTo>
                <a:cubicBezTo>
                  <a:pt x="62" y="9"/>
                  <a:pt x="62" y="9"/>
                  <a:pt x="62" y="9"/>
                </a:cubicBezTo>
                <a:cubicBezTo>
                  <a:pt x="62" y="8"/>
                  <a:pt x="63" y="7"/>
                  <a:pt x="64" y="6"/>
                </a:cubicBezTo>
                <a:cubicBezTo>
                  <a:pt x="64" y="5"/>
                  <a:pt x="66" y="4"/>
                  <a:pt x="67" y="4"/>
                </a:cubicBezTo>
                <a:cubicBezTo>
                  <a:pt x="86" y="4"/>
                  <a:pt x="86" y="4"/>
                  <a:pt x="86" y="4"/>
                </a:cubicBezTo>
                <a:cubicBezTo>
                  <a:pt x="87" y="4"/>
                  <a:pt x="88" y="5"/>
                  <a:pt x="89" y="6"/>
                </a:cubicBezTo>
                <a:cubicBezTo>
                  <a:pt x="90" y="7"/>
                  <a:pt x="91" y="8"/>
                  <a:pt x="91" y="9"/>
                </a:cubicBezTo>
                <a:lnTo>
                  <a:pt x="91" y="16"/>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zh-CN" altLang="en-US" sz="2000">
              <a:solidFill>
                <a:schemeClr val="bg1">
                  <a:lumMod val="50000"/>
                </a:schemeClr>
              </a:solidFill>
            </a:endParaRPr>
          </a:p>
        </p:txBody>
      </p:sp>
      <p:sp>
        <p:nvSpPr>
          <p:cNvPr id="17" name="Freeform 225">
            <a:extLst>
              <a:ext uri="{FF2B5EF4-FFF2-40B4-BE49-F238E27FC236}">
                <a16:creationId xmlns:a16="http://schemas.microsoft.com/office/drawing/2014/main" id="{4DAC102A-5F14-4631-9F23-E247EC1ADE18}"/>
              </a:ext>
            </a:extLst>
          </p:cNvPr>
          <p:cNvSpPr>
            <a:spLocks/>
          </p:cNvSpPr>
          <p:nvPr/>
        </p:nvSpPr>
        <p:spPr bwMode="auto">
          <a:xfrm>
            <a:off x="7241581" y="2092508"/>
            <a:ext cx="486960" cy="486960"/>
          </a:xfrm>
          <a:custGeom>
            <a:avLst/>
            <a:gdLst>
              <a:gd name="T0" fmla="*/ 74 w 106"/>
              <a:gd name="T1" fmla="*/ 47 h 106"/>
              <a:gd name="T2" fmla="*/ 25 w 106"/>
              <a:gd name="T3" fmla="*/ 9 h 106"/>
              <a:gd name="T4" fmla="*/ 48 w 106"/>
              <a:gd name="T5" fmla="*/ 46 h 106"/>
              <a:gd name="T6" fmla="*/ 20 w 106"/>
              <a:gd name="T7" fmla="*/ 45 h 106"/>
              <a:gd name="T8" fmla="*/ 2 w 106"/>
              <a:gd name="T9" fmla="*/ 27 h 106"/>
              <a:gd name="T10" fmla="*/ 6 w 106"/>
              <a:gd name="T11" fmla="*/ 46 h 106"/>
              <a:gd name="T12" fmla="*/ 6 w 106"/>
              <a:gd name="T13" fmla="*/ 60 h 106"/>
              <a:gd name="T14" fmla="*/ 2 w 106"/>
              <a:gd name="T15" fmla="*/ 79 h 106"/>
              <a:gd name="T16" fmla="*/ 20 w 106"/>
              <a:gd name="T17" fmla="*/ 61 h 106"/>
              <a:gd name="T18" fmla="*/ 48 w 106"/>
              <a:gd name="T19" fmla="*/ 60 h 106"/>
              <a:gd name="T20" fmla="*/ 25 w 106"/>
              <a:gd name="T21" fmla="*/ 97 h 106"/>
              <a:gd name="T22" fmla="*/ 74 w 106"/>
              <a:gd name="T23" fmla="*/ 59 h 106"/>
              <a:gd name="T24" fmla="*/ 106 w 106"/>
              <a:gd name="T25" fmla="*/ 53 h 106"/>
              <a:gd name="T26" fmla="*/ 74 w 106"/>
              <a:gd name="T27" fmla="*/ 4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106">
                <a:moveTo>
                  <a:pt x="74" y="47"/>
                </a:moveTo>
                <a:cubicBezTo>
                  <a:pt x="60" y="20"/>
                  <a:pt x="18" y="0"/>
                  <a:pt x="25" y="9"/>
                </a:cubicBezTo>
                <a:cubicBezTo>
                  <a:pt x="31" y="17"/>
                  <a:pt x="51" y="46"/>
                  <a:pt x="48" y="46"/>
                </a:cubicBezTo>
                <a:cubicBezTo>
                  <a:pt x="46" y="46"/>
                  <a:pt x="25" y="47"/>
                  <a:pt x="20" y="45"/>
                </a:cubicBezTo>
                <a:cubicBezTo>
                  <a:pt x="16" y="43"/>
                  <a:pt x="5" y="27"/>
                  <a:pt x="2" y="27"/>
                </a:cubicBezTo>
                <a:cubicBezTo>
                  <a:pt x="0" y="28"/>
                  <a:pt x="6" y="46"/>
                  <a:pt x="6" y="46"/>
                </a:cubicBezTo>
                <a:cubicBezTo>
                  <a:pt x="6" y="60"/>
                  <a:pt x="6" y="60"/>
                  <a:pt x="6" y="60"/>
                </a:cubicBezTo>
                <a:cubicBezTo>
                  <a:pt x="6" y="60"/>
                  <a:pt x="0" y="78"/>
                  <a:pt x="2" y="79"/>
                </a:cubicBezTo>
                <a:cubicBezTo>
                  <a:pt x="5" y="79"/>
                  <a:pt x="16" y="63"/>
                  <a:pt x="20" y="61"/>
                </a:cubicBezTo>
                <a:cubicBezTo>
                  <a:pt x="25" y="59"/>
                  <a:pt x="46" y="60"/>
                  <a:pt x="48" y="60"/>
                </a:cubicBezTo>
                <a:cubicBezTo>
                  <a:pt x="51" y="60"/>
                  <a:pt x="31" y="89"/>
                  <a:pt x="25" y="97"/>
                </a:cubicBezTo>
                <a:cubicBezTo>
                  <a:pt x="18" y="106"/>
                  <a:pt x="60" y="86"/>
                  <a:pt x="74" y="59"/>
                </a:cubicBezTo>
                <a:cubicBezTo>
                  <a:pt x="75" y="59"/>
                  <a:pt x="105" y="61"/>
                  <a:pt x="106" y="53"/>
                </a:cubicBezTo>
                <a:cubicBezTo>
                  <a:pt x="105" y="45"/>
                  <a:pt x="75" y="47"/>
                  <a:pt x="74" y="47"/>
                </a:cubicBezTo>
                <a:close/>
              </a:path>
            </a:pathLst>
          </a:custGeom>
          <a:solidFill>
            <a:schemeClr val="tx2">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sz="2000">
              <a:solidFill>
                <a:schemeClr val="bg1">
                  <a:lumMod val="50000"/>
                </a:schemeClr>
              </a:solidFill>
            </a:endParaRPr>
          </a:p>
        </p:txBody>
      </p:sp>
      <p:sp>
        <p:nvSpPr>
          <p:cNvPr id="18" name="Freeform 299">
            <a:extLst>
              <a:ext uri="{FF2B5EF4-FFF2-40B4-BE49-F238E27FC236}">
                <a16:creationId xmlns:a16="http://schemas.microsoft.com/office/drawing/2014/main" id="{5E3A2432-400B-49F8-A766-07EC1FCE7C4E}"/>
              </a:ext>
            </a:extLst>
          </p:cNvPr>
          <p:cNvSpPr>
            <a:spLocks/>
          </p:cNvSpPr>
          <p:nvPr/>
        </p:nvSpPr>
        <p:spPr bwMode="auto">
          <a:xfrm>
            <a:off x="1802797" y="2242343"/>
            <a:ext cx="531228" cy="187293"/>
          </a:xfrm>
          <a:custGeom>
            <a:avLst/>
            <a:gdLst>
              <a:gd name="T0" fmla="*/ 29 w 116"/>
              <a:gd name="T1" fmla="*/ 16 h 41"/>
              <a:gd name="T2" fmla="*/ 33 w 116"/>
              <a:gd name="T3" fmla="*/ 11 h 41"/>
              <a:gd name="T4" fmla="*/ 33 w 116"/>
              <a:gd name="T5" fmla="*/ 4 h 41"/>
              <a:gd name="T6" fmla="*/ 29 w 116"/>
              <a:gd name="T7" fmla="*/ 0 h 41"/>
              <a:gd name="T8" fmla="*/ 16 w 116"/>
              <a:gd name="T9" fmla="*/ 0 h 41"/>
              <a:gd name="T10" fmla="*/ 11 w 116"/>
              <a:gd name="T11" fmla="*/ 4 h 41"/>
              <a:gd name="T12" fmla="*/ 11 w 116"/>
              <a:gd name="T13" fmla="*/ 11 h 41"/>
              <a:gd name="T14" fmla="*/ 16 w 116"/>
              <a:gd name="T15" fmla="*/ 16 h 41"/>
              <a:gd name="T16" fmla="*/ 17 w 116"/>
              <a:gd name="T17" fmla="*/ 16 h 41"/>
              <a:gd name="T18" fmla="*/ 17 w 116"/>
              <a:gd name="T19" fmla="*/ 29 h 41"/>
              <a:gd name="T20" fmla="*/ 15 w 116"/>
              <a:gd name="T21" fmla="*/ 31 h 41"/>
              <a:gd name="T22" fmla="*/ 10 w 116"/>
              <a:gd name="T23" fmla="*/ 31 h 41"/>
              <a:gd name="T24" fmla="*/ 5 w 116"/>
              <a:gd name="T25" fmla="*/ 26 h 41"/>
              <a:gd name="T26" fmla="*/ 6 w 116"/>
              <a:gd name="T27" fmla="*/ 33 h 41"/>
              <a:gd name="T28" fmla="*/ 5 w 116"/>
              <a:gd name="T29" fmla="*/ 41 h 41"/>
              <a:gd name="T30" fmla="*/ 10 w 116"/>
              <a:gd name="T31" fmla="*/ 37 h 41"/>
              <a:gd name="T32" fmla="*/ 15 w 116"/>
              <a:gd name="T33" fmla="*/ 37 h 41"/>
              <a:gd name="T34" fmla="*/ 23 w 116"/>
              <a:gd name="T35" fmla="*/ 29 h 41"/>
              <a:gd name="T36" fmla="*/ 23 w 116"/>
              <a:gd name="T37" fmla="*/ 16 h 41"/>
              <a:gd name="T38" fmla="*/ 24 w 116"/>
              <a:gd name="T39" fmla="*/ 16 h 41"/>
              <a:gd name="T40" fmla="*/ 31 w 116"/>
              <a:gd name="T41" fmla="*/ 31 h 41"/>
              <a:gd name="T42" fmla="*/ 101 w 116"/>
              <a:gd name="T43" fmla="*/ 31 h 41"/>
              <a:gd name="T44" fmla="*/ 116 w 116"/>
              <a:gd name="T45" fmla="*/ 16 h 41"/>
              <a:gd name="T46" fmla="*/ 29 w 116"/>
              <a:gd name="T47" fmla="*/ 1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 h="41">
                <a:moveTo>
                  <a:pt x="29" y="16"/>
                </a:moveTo>
                <a:cubicBezTo>
                  <a:pt x="31" y="16"/>
                  <a:pt x="33" y="14"/>
                  <a:pt x="33" y="11"/>
                </a:cubicBezTo>
                <a:cubicBezTo>
                  <a:pt x="33" y="4"/>
                  <a:pt x="33" y="4"/>
                  <a:pt x="33" y="4"/>
                </a:cubicBezTo>
                <a:cubicBezTo>
                  <a:pt x="33" y="2"/>
                  <a:pt x="31" y="0"/>
                  <a:pt x="29" y="0"/>
                </a:cubicBezTo>
                <a:cubicBezTo>
                  <a:pt x="16" y="0"/>
                  <a:pt x="16" y="0"/>
                  <a:pt x="16" y="0"/>
                </a:cubicBezTo>
                <a:cubicBezTo>
                  <a:pt x="13" y="0"/>
                  <a:pt x="11" y="2"/>
                  <a:pt x="11" y="4"/>
                </a:cubicBezTo>
                <a:cubicBezTo>
                  <a:pt x="11" y="11"/>
                  <a:pt x="11" y="11"/>
                  <a:pt x="11" y="11"/>
                </a:cubicBezTo>
                <a:cubicBezTo>
                  <a:pt x="11" y="14"/>
                  <a:pt x="13" y="16"/>
                  <a:pt x="16" y="16"/>
                </a:cubicBezTo>
                <a:cubicBezTo>
                  <a:pt x="17" y="16"/>
                  <a:pt x="17" y="16"/>
                  <a:pt x="17" y="16"/>
                </a:cubicBezTo>
                <a:cubicBezTo>
                  <a:pt x="17" y="29"/>
                  <a:pt x="17" y="29"/>
                  <a:pt x="17" y="29"/>
                </a:cubicBezTo>
                <a:cubicBezTo>
                  <a:pt x="17" y="30"/>
                  <a:pt x="16" y="31"/>
                  <a:pt x="15" y="31"/>
                </a:cubicBezTo>
                <a:cubicBezTo>
                  <a:pt x="10" y="31"/>
                  <a:pt x="10" y="31"/>
                  <a:pt x="10" y="31"/>
                </a:cubicBezTo>
                <a:cubicBezTo>
                  <a:pt x="10" y="29"/>
                  <a:pt x="9" y="26"/>
                  <a:pt x="5" y="26"/>
                </a:cubicBezTo>
                <a:cubicBezTo>
                  <a:pt x="0" y="26"/>
                  <a:pt x="4" y="31"/>
                  <a:pt x="6" y="33"/>
                </a:cubicBezTo>
                <a:cubicBezTo>
                  <a:pt x="4" y="35"/>
                  <a:pt x="0" y="41"/>
                  <a:pt x="5" y="41"/>
                </a:cubicBezTo>
                <a:cubicBezTo>
                  <a:pt x="8" y="41"/>
                  <a:pt x="9" y="39"/>
                  <a:pt x="10" y="37"/>
                </a:cubicBezTo>
                <a:cubicBezTo>
                  <a:pt x="15" y="37"/>
                  <a:pt x="15" y="37"/>
                  <a:pt x="15" y="37"/>
                </a:cubicBezTo>
                <a:cubicBezTo>
                  <a:pt x="19" y="37"/>
                  <a:pt x="23" y="33"/>
                  <a:pt x="23" y="29"/>
                </a:cubicBezTo>
                <a:cubicBezTo>
                  <a:pt x="23" y="16"/>
                  <a:pt x="23" y="16"/>
                  <a:pt x="23" y="16"/>
                </a:cubicBezTo>
                <a:cubicBezTo>
                  <a:pt x="24" y="16"/>
                  <a:pt x="24" y="16"/>
                  <a:pt x="24" y="16"/>
                </a:cubicBezTo>
                <a:cubicBezTo>
                  <a:pt x="31" y="31"/>
                  <a:pt x="31" y="31"/>
                  <a:pt x="31" y="31"/>
                </a:cubicBezTo>
                <a:cubicBezTo>
                  <a:pt x="101" y="31"/>
                  <a:pt x="101" y="31"/>
                  <a:pt x="101" y="31"/>
                </a:cubicBezTo>
                <a:cubicBezTo>
                  <a:pt x="116" y="16"/>
                  <a:pt x="116" y="16"/>
                  <a:pt x="116" y="16"/>
                </a:cubicBezTo>
                <a:lnTo>
                  <a:pt x="29" y="16"/>
                </a:lnTo>
                <a:close/>
              </a:path>
            </a:pathLst>
          </a:custGeom>
          <a:solidFill>
            <a:schemeClr val="tx2">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sz="2000">
              <a:solidFill>
                <a:schemeClr val="bg1">
                  <a:lumMod val="50000"/>
                </a:schemeClr>
              </a:solidFill>
            </a:endParaRPr>
          </a:p>
        </p:txBody>
      </p:sp>
      <p:sp>
        <p:nvSpPr>
          <p:cNvPr id="27" name="PA_文本框 6">
            <a:extLst>
              <a:ext uri="{FF2B5EF4-FFF2-40B4-BE49-F238E27FC236}">
                <a16:creationId xmlns:a16="http://schemas.microsoft.com/office/drawing/2014/main" id="{1BB341E7-1659-4D35-939A-19B299178FCF}"/>
              </a:ext>
            </a:extLst>
          </p:cNvPr>
          <p:cNvSpPr txBox="1"/>
          <p:nvPr>
            <p:custDataLst>
              <p:tags r:id="rId1"/>
            </p:custDataLst>
          </p:nvPr>
        </p:nvSpPr>
        <p:spPr>
          <a:xfrm>
            <a:off x="1191408" y="209420"/>
            <a:ext cx="2750973"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核心竞争力</a:t>
            </a:r>
          </a:p>
        </p:txBody>
      </p:sp>
      <p:sp>
        <p:nvSpPr>
          <p:cNvPr id="28" name="矩形 27">
            <a:extLst>
              <a:ext uri="{FF2B5EF4-FFF2-40B4-BE49-F238E27FC236}">
                <a16:creationId xmlns:a16="http://schemas.microsoft.com/office/drawing/2014/main" id="{910B7898-E786-4808-9FC2-2003D184698D}"/>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263A4D3A-9290-4A0A-A937-62008BA7F274}"/>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DCF4A59F-C94D-4B6D-B070-1776D42A3B80}"/>
              </a:ext>
            </a:extLst>
          </p:cNvPr>
          <p:cNvSpPr/>
          <p:nvPr/>
        </p:nvSpPr>
        <p:spPr>
          <a:xfrm>
            <a:off x="1199696" y="724571"/>
            <a:ext cx="2826351" cy="307777"/>
          </a:xfrm>
          <a:prstGeom prst="rect">
            <a:avLst/>
          </a:prstGeom>
        </p:spPr>
        <p:txBody>
          <a:bodyPr wrap="none">
            <a:spAutoFit/>
          </a:bodyPr>
          <a:lstStyle/>
          <a:p>
            <a:r>
              <a:rPr lang="en-US" altLang="zh-CN" sz="1400" dirty="0">
                <a:solidFill>
                  <a:schemeClr val="tx1">
                    <a:lumMod val="65000"/>
                    <a:lumOff val="35000"/>
                  </a:schemeClr>
                </a:solidFill>
              </a:rPr>
              <a:t>PRODUCT COMPETITIVENESS</a:t>
            </a:r>
            <a:endParaRPr lang="zh-CN" altLang="en-US" sz="1400" dirty="0">
              <a:solidFill>
                <a:schemeClr val="tx1">
                  <a:lumMod val="65000"/>
                  <a:lumOff val="35000"/>
                </a:schemeClr>
              </a:solidFill>
            </a:endParaRPr>
          </a:p>
        </p:txBody>
      </p:sp>
      <p:grpSp>
        <p:nvGrpSpPr>
          <p:cNvPr id="31" name="组合 30">
            <a:extLst>
              <a:ext uri="{FF2B5EF4-FFF2-40B4-BE49-F238E27FC236}">
                <a16:creationId xmlns:a16="http://schemas.microsoft.com/office/drawing/2014/main" id="{5D96E613-3BA8-4FD1-8137-8E1918D24364}"/>
              </a:ext>
            </a:extLst>
          </p:cNvPr>
          <p:cNvGrpSpPr/>
          <p:nvPr/>
        </p:nvGrpSpPr>
        <p:grpSpPr>
          <a:xfrm>
            <a:off x="0" y="6489700"/>
            <a:ext cx="12192000" cy="259231"/>
            <a:chOff x="0" y="6489700"/>
            <a:chExt cx="12192000" cy="259231"/>
          </a:xfrm>
        </p:grpSpPr>
        <p:sp>
          <p:nvSpPr>
            <p:cNvPr id="32" name="矩形 31">
              <a:extLst>
                <a:ext uri="{FF2B5EF4-FFF2-40B4-BE49-F238E27FC236}">
                  <a16:creationId xmlns:a16="http://schemas.microsoft.com/office/drawing/2014/main" id="{A03F8871-C195-42FC-9877-EA54933D737C}"/>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100" dirty="0">
                  <a:solidFill>
                    <a:srgbClr val="000000">
                      <a:lumMod val="65000"/>
                      <a:lumOff val="35000"/>
                    </a:srgbClr>
                  </a:solidFill>
                </a:rPr>
                <a:t>Part Four</a:t>
              </a:r>
              <a:endParaRPr lang="zh-CN" altLang="en-US" sz="1100" dirty="0">
                <a:solidFill>
                  <a:srgbClr val="000000">
                    <a:lumMod val="65000"/>
                    <a:lumOff val="35000"/>
                  </a:srgbClr>
                </a:solidFill>
              </a:endParaRPr>
            </a:p>
          </p:txBody>
        </p:sp>
        <p:cxnSp>
          <p:nvCxnSpPr>
            <p:cNvPr id="33" name="直接连接符 32">
              <a:extLst>
                <a:ext uri="{FF2B5EF4-FFF2-40B4-BE49-F238E27FC236}">
                  <a16:creationId xmlns:a16="http://schemas.microsoft.com/office/drawing/2014/main" id="{F1001A45-4255-451C-B948-82F580ADA65F}"/>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F1B45EE4-7FAC-44CA-9EEE-7B8F309E9F24}"/>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756978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par>
                                <p:cTn id="8" presetID="2" presetClass="entr" presetSubtype="9"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250" fill="hold"/>
                                        <p:tgtEl>
                                          <p:spTgt spid="29"/>
                                        </p:tgtEl>
                                        <p:attrNameLst>
                                          <p:attrName>ppt_x</p:attrName>
                                        </p:attrNameLst>
                                      </p:cBhvr>
                                      <p:tavLst>
                                        <p:tav tm="0">
                                          <p:val>
                                            <p:strVal val="0-#ppt_w/2"/>
                                          </p:val>
                                        </p:tav>
                                        <p:tav tm="100000">
                                          <p:val>
                                            <p:strVal val="#ppt_x"/>
                                          </p:val>
                                        </p:tav>
                                      </p:tavLst>
                                    </p:anim>
                                    <p:anim calcmode="lin" valueType="num">
                                      <p:cBhvr additive="base">
                                        <p:cTn id="11" dur="250" fill="hold"/>
                                        <p:tgtEl>
                                          <p:spTgt spid="29"/>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250" fill="hold"/>
                                        <p:tgtEl>
                                          <p:spTgt spid="28"/>
                                        </p:tgtEl>
                                        <p:attrNameLst>
                                          <p:attrName>ppt_x</p:attrName>
                                        </p:attrNameLst>
                                      </p:cBhvr>
                                      <p:tavLst>
                                        <p:tav tm="0">
                                          <p:val>
                                            <p:strVal val="0-#ppt_w/2"/>
                                          </p:val>
                                        </p:tav>
                                        <p:tav tm="100000">
                                          <p:val>
                                            <p:strVal val="#ppt_x"/>
                                          </p:val>
                                        </p:tav>
                                      </p:tavLst>
                                    </p:anim>
                                    <p:anim calcmode="lin" valueType="num">
                                      <p:cBhvr additive="base">
                                        <p:cTn id="15" dur="250" fill="hold"/>
                                        <p:tgtEl>
                                          <p:spTgt spid="28"/>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ppt_x</p:attrName>
                                        </p:attrNameLst>
                                      </p:cBhvr>
                                      <p:tavLst>
                                        <p:tav tm="0">
                                          <p:val>
                                            <p:strVal val="#ppt_x-.2"/>
                                          </p:val>
                                        </p:tav>
                                        <p:tav tm="100000">
                                          <p:val>
                                            <p:strVal val="#ppt_x"/>
                                          </p:val>
                                        </p:tav>
                                      </p:tavLst>
                                    </p:anim>
                                    <p:anim calcmode="lin" valueType="num">
                                      <p:cBhvr>
                                        <p:cTn id="20" dur="5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21" dur="500"/>
                                        <p:tgtEl>
                                          <p:spTgt spid="27"/>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right)">
                                      <p:cBhvr>
                                        <p:cTn id="24" dur="500"/>
                                        <p:tgtEl>
                                          <p:spTgt spid="30"/>
                                        </p:tgtEl>
                                      </p:cBhvr>
                                    </p:animEffect>
                                  </p:childTnLst>
                                </p:cTn>
                              </p:par>
                            </p:childTnLst>
                          </p:cTn>
                        </p:par>
                        <p:par>
                          <p:cTn id="25" fill="hold">
                            <p:stCondLst>
                              <p:cond delay="1000"/>
                            </p:stCondLst>
                            <p:childTnLst>
                              <p:par>
                                <p:cTn id="26" presetID="42"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250"/>
                                        <p:tgtEl>
                                          <p:spTgt spid="2"/>
                                        </p:tgtEl>
                                      </p:cBhvr>
                                    </p:animEffect>
                                    <p:anim calcmode="lin" valueType="num">
                                      <p:cBhvr>
                                        <p:cTn id="29" dur="250" fill="hold"/>
                                        <p:tgtEl>
                                          <p:spTgt spid="2"/>
                                        </p:tgtEl>
                                        <p:attrNameLst>
                                          <p:attrName>ppt_x</p:attrName>
                                        </p:attrNameLst>
                                      </p:cBhvr>
                                      <p:tavLst>
                                        <p:tav tm="0">
                                          <p:val>
                                            <p:strVal val="#ppt_x"/>
                                          </p:val>
                                        </p:tav>
                                        <p:tav tm="100000">
                                          <p:val>
                                            <p:strVal val="#ppt_x"/>
                                          </p:val>
                                        </p:tav>
                                      </p:tavLst>
                                    </p:anim>
                                    <p:anim calcmode="lin" valueType="num">
                                      <p:cBhvr>
                                        <p:cTn id="30" dur="250" fill="hold"/>
                                        <p:tgtEl>
                                          <p:spTgt spid="2"/>
                                        </p:tgtEl>
                                        <p:attrNameLst>
                                          <p:attrName>ppt_y</p:attrName>
                                        </p:attrNameLst>
                                      </p:cBhvr>
                                      <p:tavLst>
                                        <p:tav tm="0">
                                          <p:val>
                                            <p:strVal val="#ppt_y+.1"/>
                                          </p:val>
                                        </p:tav>
                                        <p:tav tm="100000">
                                          <p:val>
                                            <p:strVal val="#ppt_y"/>
                                          </p:val>
                                        </p:tav>
                                      </p:tavLst>
                                    </p:anim>
                                  </p:childTnLst>
                                </p:cTn>
                              </p:par>
                            </p:childTnLst>
                          </p:cTn>
                        </p:par>
                        <p:par>
                          <p:cTn id="31" fill="hold">
                            <p:stCondLst>
                              <p:cond delay="1250"/>
                            </p:stCondLst>
                            <p:childTnLst>
                              <p:par>
                                <p:cTn id="32" presetID="42" presetClass="entr" presetSubtype="0" fill="hold" grpId="0"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250"/>
                                        <p:tgtEl>
                                          <p:spTgt spid="3"/>
                                        </p:tgtEl>
                                      </p:cBhvr>
                                    </p:animEffect>
                                    <p:anim calcmode="lin" valueType="num">
                                      <p:cBhvr>
                                        <p:cTn id="35" dur="250" fill="hold"/>
                                        <p:tgtEl>
                                          <p:spTgt spid="3"/>
                                        </p:tgtEl>
                                        <p:attrNameLst>
                                          <p:attrName>ppt_x</p:attrName>
                                        </p:attrNameLst>
                                      </p:cBhvr>
                                      <p:tavLst>
                                        <p:tav tm="0">
                                          <p:val>
                                            <p:strVal val="#ppt_x"/>
                                          </p:val>
                                        </p:tav>
                                        <p:tav tm="100000">
                                          <p:val>
                                            <p:strVal val="#ppt_x"/>
                                          </p:val>
                                        </p:tav>
                                      </p:tavLst>
                                    </p:anim>
                                    <p:anim calcmode="lin" valueType="num">
                                      <p:cBhvr>
                                        <p:cTn id="36" dur="250" fill="hold"/>
                                        <p:tgtEl>
                                          <p:spTgt spid="3"/>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42" presetClass="entr" presetSubtype="0" fill="hold" grpId="0"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250"/>
                                        <p:tgtEl>
                                          <p:spTgt spid="4"/>
                                        </p:tgtEl>
                                      </p:cBhvr>
                                    </p:animEffect>
                                    <p:anim calcmode="lin" valueType="num">
                                      <p:cBhvr>
                                        <p:cTn id="41" dur="250" fill="hold"/>
                                        <p:tgtEl>
                                          <p:spTgt spid="4"/>
                                        </p:tgtEl>
                                        <p:attrNameLst>
                                          <p:attrName>ppt_x</p:attrName>
                                        </p:attrNameLst>
                                      </p:cBhvr>
                                      <p:tavLst>
                                        <p:tav tm="0">
                                          <p:val>
                                            <p:strVal val="#ppt_x"/>
                                          </p:val>
                                        </p:tav>
                                        <p:tav tm="100000">
                                          <p:val>
                                            <p:strVal val="#ppt_x"/>
                                          </p:val>
                                        </p:tav>
                                      </p:tavLst>
                                    </p:anim>
                                    <p:anim calcmode="lin" valueType="num">
                                      <p:cBhvr>
                                        <p:cTn id="42" dur="250" fill="hold"/>
                                        <p:tgtEl>
                                          <p:spTgt spid="4"/>
                                        </p:tgtEl>
                                        <p:attrNameLst>
                                          <p:attrName>ppt_y</p:attrName>
                                        </p:attrNameLst>
                                      </p:cBhvr>
                                      <p:tavLst>
                                        <p:tav tm="0">
                                          <p:val>
                                            <p:strVal val="#ppt_y+.1"/>
                                          </p:val>
                                        </p:tav>
                                        <p:tav tm="100000">
                                          <p:val>
                                            <p:strVal val="#ppt_y"/>
                                          </p:val>
                                        </p:tav>
                                      </p:tavLst>
                                    </p:anim>
                                  </p:childTnLst>
                                </p:cTn>
                              </p:par>
                            </p:childTnLst>
                          </p:cTn>
                        </p:par>
                        <p:par>
                          <p:cTn id="43" fill="hold">
                            <p:stCondLst>
                              <p:cond delay="1750"/>
                            </p:stCondLst>
                            <p:childTnLst>
                              <p:par>
                                <p:cTn id="44" presetID="42" presetClass="entr" presetSubtype="0" fill="hold" grpId="0"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250"/>
                                        <p:tgtEl>
                                          <p:spTgt spid="5"/>
                                        </p:tgtEl>
                                      </p:cBhvr>
                                    </p:animEffect>
                                    <p:anim calcmode="lin" valueType="num">
                                      <p:cBhvr>
                                        <p:cTn id="47" dur="250" fill="hold"/>
                                        <p:tgtEl>
                                          <p:spTgt spid="5"/>
                                        </p:tgtEl>
                                        <p:attrNameLst>
                                          <p:attrName>ppt_x</p:attrName>
                                        </p:attrNameLst>
                                      </p:cBhvr>
                                      <p:tavLst>
                                        <p:tav tm="0">
                                          <p:val>
                                            <p:strVal val="#ppt_x"/>
                                          </p:val>
                                        </p:tav>
                                        <p:tav tm="100000">
                                          <p:val>
                                            <p:strVal val="#ppt_x"/>
                                          </p:val>
                                        </p:tav>
                                      </p:tavLst>
                                    </p:anim>
                                    <p:anim calcmode="lin" valueType="num">
                                      <p:cBhvr>
                                        <p:cTn id="48" dur="250" fill="hold"/>
                                        <p:tgtEl>
                                          <p:spTgt spid="5"/>
                                        </p:tgtEl>
                                        <p:attrNameLst>
                                          <p:attrName>ppt_y</p:attrName>
                                        </p:attrNameLst>
                                      </p:cBhvr>
                                      <p:tavLst>
                                        <p:tav tm="0">
                                          <p:val>
                                            <p:strVal val="#ppt_y+.1"/>
                                          </p:val>
                                        </p:tav>
                                        <p:tav tm="100000">
                                          <p:val>
                                            <p:strVal val="#ppt_y"/>
                                          </p:val>
                                        </p:tav>
                                      </p:tavLst>
                                    </p:anim>
                                  </p:childTnLst>
                                </p:cTn>
                              </p:par>
                            </p:childTnLst>
                          </p:cTn>
                        </p:par>
                        <p:par>
                          <p:cTn id="49" fill="hold">
                            <p:stCondLst>
                              <p:cond delay="2000"/>
                            </p:stCondLst>
                            <p:childTnLst>
                              <p:par>
                                <p:cTn id="50" presetID="42" presetClass="entr" presetSubtype="0" fill="hold" grpId="0" nodeType="after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250"/>
                                        <p:tgtEl>
                                          <p:spTgt spid="6"/>
                                        </p:tgtEl>
                                      </p:cBhvr>
                                    </p:animEffect>
                                    <p:anim calcmode="lin" valueType="num">
                                      <p:cBhvr>
                                        <p:cTn id="53" dur="250" fill="hold"/>
                                        <p:tgtEl>
                                          <p:spTgt spid="6"/>
                                        </p:tgtEl>
                                        <p:attrNameLst>
                                          <p:attrName>ppt_x</p:attrName>
                                        </p:attrNameLst>
                                      </p:cBhvr>
                                      <p:tavLst>
                                        <p:tav tm="0">
                                          <p:val>
                                            <p:strVal val="#ppt_x"/>
                                          </p:val>
                                        </p:tav>
                                        <p:tav tm="100000">
                                          <p:val>
                                            <p:strVal val="#ppt_x"/>
                                          </p:val>
                                        </p:tav>
                                      </p:tavLst>
                                    </p:anim>
                                    <p:anim calcmode="lin" valueType="num">
                                      <p:cBhvr>
                                        <p:cTn id="54" dur="250" fill="hold"/>
                                        <p:tgtEl>
                                          <p:spTgt spid="6"/>
                                        </p:tgtEl>
                                        <p:attrNameLst>
                                          <p:attrName>ppt_y</p:attrName>
                                        </p:attrNameLst>
                                      </p:cBhvr>
                                      <p:tavLst>
                                        <p:tav tm="0">
                                          <p:val>
                                            <p:strVal val="#ppt_y+.1"/>
                                          </p:val>
                                        </p:tav>
                                        <p:tav tm="100000">
                                          <p:val>
                                            <p:strVal val="#ppt_y"/>
                                          </p:val>
                                        </p:tav>
                                      </p:tavLst>
                                    </p:anim>
                                  </p:childTnLst>
                                </p:cTn>
                              </p:par>
                            </p:childTnLst>
                          </p:cTn>
                        </p:par>
                        <p:par>
                          <p:cTn id="55" fill="hold">
                            <p:stCondLst>
                              <p:cond delay="2250"/>
                            </p:stCondLst>
                            <p:childTnLst>
                              <p:par>
                                <p:cTn id="56" presetID="42"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250"/>
                                        <p:tgtEl>
                                          <p:spTgt spid="7"/>
                                        </p:tgtEl>
                                      </p:cBhvr>
                                    </p:animEffect>
                                    <p:anim calcmode="lin" valueType="num">
                                      <p:cBhvr>
                                        <p:cTn id="59" dur="250" fill="hold"/>
                                        <p:tgtEl>
                                          <p:spTgt spid="7"/>
                                        </p:tgtEl>
                                        <p:attrNameLst>
                                          <p:attrName>ppt_x</p:attrName>
                                        </p:attrNameLst>
                                      </p:cBhvr>
                                      <p:tavLst>
                                        <p:tav tm="0">
                                          <p:val>
                                            <p:strVal val="#ppt_x"/>
                                          </p:val>
                                        </p:tav>
                                        <p:tav tm="100000">
                                          <p:val>
                                            <p:strVal val="#ppt_x"/>
                                          </p:val>
                                        </p:tav>
                                      </p:tavLst>
                                    </p:anim>
                                    <p:anim calcmode="lin" valueType="num">
                                      <p:cBhvr>
                                        <p:cTn id="60" dur="250" fill="hold"/>
                                        <p:tgtEl>
                                          <p:spTgt spid="7"/>
                                        </p:tgtEl>
                                        <p:attrNameLst>
                                          <p:attrName>ppt_y</p:attrName>
                                        </p:attrNameLst>
                                      </p:cBhvr>
                                      <p:tavLst>
                                        <p:tav tm="0">
                                          <p:val>
                                            <p:strVal val="#ppt_y+.1"/>
                                          </p:val>
                                        </p:tav>
                                        <p:tav tm="100000">
                                          <p:val>
                                            <p:strVal val="#ppt_y"/>
                                          </p:val>
                                        </p:tav>
                                      </p:tavLst>
                                    </p:anim>
                                  </p:childTnLst>
                                </p:cTn>
                              </p:par>
                            </p:childTnLst>
                          </p:cTn>
                        </p:par>
                        <p:par>
                          <p:cTn id="61" fill="hold">
                            <p:stCondLst>
                              <p:cond delay="2500"/>
                            </p:stCondLst>
                            <p:childTnLst>
                              <p:par>
                                <p:cTn id="62" presetID="42" presetClass="entr" presetSubtype="0"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250"/>
                                        <p:tgtEl>
                                          <p:spTgt spid="8"/>
                                        </p:tgtEl>
                                      </p:cBhvr>
                                    </p:animEffect>
                                    <p:anim calcmode="lin" valueType="num">
                                      <p:cBhvr>
                                        <p:cTn id="65" dur="250" fill="hold"/>
                                        <p:tgtEl>
                                          <p:spTgt spid="8"/>
                                        </p:tgtEl>
                                        <p:attrNameLst>
                                          <p:attrName>ppt_x</p:attrName>
                                        </p:attrNameLst>
                                      </p:cBhvr>
                                      <p:tavLst>
                                        <p:tav tm="0">
                                          <p:val>
                                            <p:strVal val="#ppt_x"/>
                                          </p:val>
                                        </p:tav>
                                        <p:tav tm="100000">
                                          <p:val>
                                            <p:strVal val="#ppt_x"/>
                                          </p:val>
                                        </p:tav>
                                      </p:tavLst>
                                    </p:anim>
                                    <p:anim calcmode="lin" valueType="num">
                                      <p:cBhvr>
                                        <p:cTn id="66" dur="250" fill="hold"/>
                                        <p:tgtEl>
                                          <p:spTgt spid="8"/>
                                        </p:tgtEl>
                                        <p:attrNameLst>
                                          <p:attrName>ppt_y</p:attrName>
                                        </p:attrNameLst>
                                      </p:cBhvr>
                                      <p:tavLst>
                                        <p:tav tm="0">
                                          <p:val>
                                            <p:strVal val="#ppt_y+.1"/>
                                          </p:val>
                                        </p:tav>
                                        <p:tav tm="100000">
                                          <p:val>
                                            <p:strVal val="#ppt_y"/>
                                          </p:val>
                                        </p:tav>
                                      </p:tavLst>
                                    </p:anim>
                                  </p:childTnLst>
                                </p:cTn>
                              </p:par>
                            </p:childTnLst>
                          </p:cTn>
                        </p:par>
                        <p:par>
                          <p:cTn id="67" fill="hold">
                            <p:stCondLst>
                              <p:cond delay="2750"/>
                            </p:stCondLst>
                            <p:childTnLst>
                              <p:par>
                                <p:cTn id="68" presetID="42" presetClass="entr" presetSubtype="0" fill="hold" grpId="0" nodeType="after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250"/>
                                        <p:tgtEl>
                                          <p:spTgt spid="9"/>
                                        </p:tgtEl>
                                      </p:cBhvr>
                                    </p:animEffect>
                                    <p:anim calcmode="lin" valueType="num">
                                      <p:cBhvr>
                                        <p:cTn id="71" dur="250" fill="hold"/>
                                        <p:tgtEl>
                                          <p:spTgt spid="9"/>
                                        </p:tgtEl>
                                        <p:attrNameLst>
                                          <p:attrName>ppt_x</p:attrName>
                                        </p:attrNameLst>
                                      </p:cBhvr>
                                      <p:tavLst>
                                        <p:tav tm="0">
                                          <p:val>
                                            <p:strVal val="#ppt_x"/>
                                          </p:val>
                                        </p:tav>
                                        <p:tav tm="100000">
                                          <p:val>
                                            <p:strVal val="#ppt_x"/>
                                          </p:val>
                                        </p:tav>
                                      </p:tavLst>
                                    </p:anim>
                                    <p:anim calcmode="lin" valueType="num">
                                      <p:cBhvr>
                                        <p:cTn id="72" dur="250" fill="hold"/>
                                        <p:tgtEl>
                                          <p:spTgt spid="9"/>
                                        </p:tgtEl>
                                        <p:attrNameLst>
                                          <p:attrName>ppt_y</p:attrName>
                                        </p:attrNameLst>
                                      </p:cBhvr>
                                      <p:tavLst>
                                        <p:tav tm="0">
                                          <p:val>
                                            <p:strVal val="#ppt_y+.1"/>
                                          </p:val>
                                        </p:tav>
                                        <p:tav tm="100000">
                                          <p:val>
                                            <p:strVal val="#ppt_y"/>
                                          </p:val>
                                        </p:tav>
                                      </p:tavLst>
                                    </p:anim>
                                  </p:childTnLst>
                                </p:cTn>
                              </p:par>
                            </p:childTnLst>
                          </p:cTn>
                        </p:par>
                        <p:par>
                          <p:cTn id="73" fill="hold">
                            <p:stCondLst>
                              <p:cond delay="3000"/>
                            </p:stCondLst>
                            <p:childTnLst>
                              <p:par>
                                <p:cTn id="74" presetID="42" presetClass="entr" presetSubtype="0" fill="hold" grpId="0" nodeType="after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fade">
                                      <p:cBhvr>
                                        <p:cTn id="76" dur="250"/>
                                        <p:tgtEl>
                                          <p:spTgt spid="10"/>
                                        </p:tgtEl>
                                      </p:cBhvr>
                                    </p:animEffect>
                                    <p:anim calcmode="lin" valueType="num">
                                      <p:cBhvr>
                                        <p:cTn id="77" dur="250" fill="hold"/>
                                        <p:tgtEl>
                                          <p:spTgt spid="10"/>
                                        </p:tgtEl>
                                        <p:attrNameLst>
                                          <p:attrName>ppt_x</p:attrName>
                                        </p:attrNameLst>
                                      </p:cBhvr>
                                      <p:tavLst>
                                        <p:tav tm="0">
                                          <p:val>
                                            <p:strVal val="#ppt_x"/>
                                          </p:val>
                                        </p:tav>
                                        <p:tav tm="100000">
                                          <p:val>
                                            <p:strVal val="#ppt_x"/>
                                          </p:val>
                                        </p:tav>
                                      </p:tavLst>
                                    </p:anim>
                                    <p:anim calcmode="lin" valueType="num">
                                      <p:cBhvr>
                                        <p:cTn id="78" dur="250" fill="hold"/>
                                        <p:tgtEl>
                                          <p:spTgt spid="10"/>
                                        </p:tgtEl>
                                        <p:attrNameLst>
                                          <p:attrName>ppt_y</p:attrName>
                                        </p:attrNameLst>
                                      </p:cBhvr>
                                      <p:tavLst>
                                        <p:tav tm="0">
                                          <p:val>
                                            <p:strVal val="#ppt_y+.1"/>
                                          </p:val>
                                        </p:tav>
                                        <p:tav tm="100000">
                                          <p:val>
                                            <p:strVal val="#ppt_y"/>
                                          </p:val>
                                        </p:tav>
                                      </p:tavLst>
                                    </p:anim>
                                  </p:childTnLst>
                                </p:cTn>
                              </p:par>
                            </p:childTnLst>
                          </p:cTn>
                        </p:par>
                        <p:par>
                          <p:cTn id="79" fill="hold">
                            <p:stCondLst>
                              <p:cond delay="3250"/>
                            </p:stCondLst>
                            <p:childTnLst>
                              <p:par>
                                <p:cTn id="80" presetID="42" presetClass="entr" presetSubtype="0" fill="hold" grpId="0" nodeType="after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250"/>
                                        <p:tgtEl>
                                          <p:spTgt spid="11"/>
                                        </p:tgtEl>
                                      </p:cBhvr>
                                    </p:animEffect>
                                    <p:anim calcmode="lin" valueType="num">
                                      <p:cBhvr>
                                        <p:cTn id="83" dur="250" fill="hold"/>
                                        <p:tgtEl>
                                          <p:spTgt spid="11"/>
                                        </p:tgtEl>
                                        <p:attrNameLst>
                                          <p:attrName>ppt_x</p:attrName>
                                        </p:attrNameLst>
                                      </p:cBhvr>
                                      <p:tavLst>
                                        <p:tav tm="0">
                                          <p:val>
                                            <p:strVal val="#ppt_x"/>
                                          </p:val>
                                        </p:tav>
                                        <p:tav tm="100000">
                                          <p:val>
                                            <p:strVal val="#ppt_x"/>
                                          </p:val>
                                        </p:tav>
                                      </p:tavLst>
                                    </p:anim>
                                    <p:anim calcmode="lin" valueType="num">
                                      <p:cBhvr>
                                        <p:cTn id="84" dur="250" fill="hold"/>
                                        <p:tgtEl>
                                          <p:spTgt spid="11"/>
                                        </p:tgtEl>
                                        <p:attrNameLst>
                                          <p:attrName>ppt_y</p:attrName>
                                        </p:attrNameLst>
                                      </p:cBhvr>
                                      <p:tavLst>
                                        <p:tav tm="0">
                                          <p:val>
                                            <p:strVal val="#ppt_y+.1"/>
                                          </p:val>
                                        </p:tav>
                                        <p:tav tm="100000">
                                          <p:val>
                                            <p:strVal val="#ppt_y"/>
                                          </p:val>
                                        </p:tav>
                                      </p:tavLst>
                                    </p:anim>
                                  </p:childTnLst>
                                </p:cTn>
                              </p:par>
                            </p:childTnLst>
                          </p:cTn>
                        </p:par>
                        <p:par>
                          <p:cTn id="85" fill="hold">
                            <p:stCondLst>
                              <p:cond delay="3500"/>
                            </p:stCondLst>
                            <p:childTnLst>
                              <p:par>
                                <p:cTn id="86" presetID="42" presetClass="entr" presetSubtype="0" fill="hold" grpId="0" nodeType="after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fade">
                                      <p:cBhvr>
                                        <p:cTn id="88" dur="250"/>
                                        <p:tgtEl>
                                          <p:spTgt spid="12"/>
                                        </p:tgtEl>
                                      </p:cBhvr>
                                    </p:animEffect>
                                    <p:anim calcmode="lin" valueType="num">
                                      <p:cBhvr>
                                        <p:cTn id="89" dur="250" fill="hold"/>
                                        <p:tgtEl>
                                          <p:spTgt spid="12"/>
                                        </p:tgtEl>
                                        <p:attrNameLst>
                                          <p:attrName>ppt_x</p:attrName>
                                        </p:attrNameLst>
                                      </p:cBhvr>
                                      <p:tavLst>
                                        <p:tav tm="0">
                                          <p:val>
                                            <p:strVal val="#ppt_x"/>
                                          </p:val>
                                        </p:tav>
                                        <p:tav tm="100000">
                                          <p:val>
                                            <p:strVal val="#ppt_x"/>
                                          </p:val>
                                        </p:tav>
                                      </p:tavLst>
                                    </p:anim>
                                    <p:anim calcmode="lin" valueType="num">
                                      <p:cBhvr>
                                        <p:cTn id="90" dur="250" fill="hold"/>
                                        <p:tgtEl>
                                          <p:spTgt spid="12"/>
                                        </p:tgtEl>
                                        <p:attrNameLst>
                                          <p:attrName>ppt_y</p:attrName>
                                        </p:attrNameLst>
                                      </p:cBhvr>
                                      <p:tavLst>
                                        <p:tav tm="0">
                                          <p:val>
                                            <p:strVal val="#ppt_y+.1"/>
                                          </p:val>
                                        </p:tav>
                                        <p:tav tm="100000">
                                          <p:val>
                                            <p:strVal val="#ppt_y"/>
                                          </p:val>
                                        </p:tav>
                                      </p:tavLst>
                                    </p:anim>
                                  </p:childTnLst>
                                </p:cTn>
                              </p:par>
                            </p:childTnLst>
                          </p:cTn>
                        </p:par>
                        <p:par>
                          <p:cTn id="91" fill="hold">
                            <p:stCondLst>
                              <p:cond delay="3750"/>
                            </p:stCondLst>
                            <p:childTnLst>
                              <p:par>
                                <p:cTn id="92" presetID="42" presetClass="entr" presetSubtype="0" fill="hold" grpId="0" nodeType="after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fade">
                                      <p:cBhvr>
                                        <p:cTn id="94" dur="250"/>
                                        <p:tgtEl>
                                          <p:spTgt spid="13"/>
                                        </p:tgtEl>
                                      </p:cBhvr>
                                    </p:animEffect>
                                    <p:anim calcmode="lin" valueType="num">
                                      <p:cBhvr>
                                        <p:cTn id="95" dur="250" fill="hold"/>
                                        <p:tgtEl>
                                          <p:spTgt spid="13"/>
                                        </p:tgtEl>
                                        <p:attrNameLst>
                                          <p:attrName>ppt_x</p:attrName>
                                        </p:attrNameLst>
                                      </p:cBhvr>
                                      <p:tavLst>
                                        <p:tav tm="0">
                                          <p:val>
                                            <p:strVal val="#ppt_x"/>
                                          </p:val>
                                        </p:tav>
                                        <p:tav tm="100000">
                                          <p:val>
                                            <p:strVal val="#ppt_x"/>
                                          </p:val>
                                        </p:tav>
                                      </p:tavLst>
                                    </p:anim>
                                    <p:anim calcmode="lin" valueType="num">
                                      <p:cBhvr>
                                        <p:cTn id="96" dur="250" fill="hold"/>
                                        <p:tgtEl>
                                          <p:spTgt spid="13"/>
                                        </p:tgtEl>
                                        <p:attrNameLst>
                                          <p:attrName>ppt_y</p:attrName>
                                        </p:attrNameLst>
                                      </p:cBhvr>
                                      <p:tavLst>
                                        <p:tav tm="0">
                                          <p:val>
                                            <p:strVal val="#ppt_y+.1"/>
                                          </p:val>
                                        </p:tav>
                                        <p:tav tm="100000">
                                          <p:val>
                                            <p:strVal val="#ppt_y"/>
                                          </p:val>
                                        </p:tav>
                                      </p:tavLst>
                                    </p:anim>
                                  </p:childTnLst>
                                </p:cTn>
                              </p:par>
                            </p:childTnLst>
                          </p:cTn>
                        </p:par>
                        <p:par>
                          <p:cTn id="97" fill="hold">
                            <p:stCondLst>
                              <p:cond delay="4000"/>
                            </p:stCondLst>
                            <p:childTnLst>
                              <p:par>
                                <p:cTn id="98" presetID="42" presetClass="entr" presetSubtype="0" fill="hold" grpId="0" nodeType="after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fade">
                                      <p:cBhvr>
                                        <p:cTn id="100" dur="250"/>
                                        <p:tgtEl>
                                          <p:spTgt spid="14"/>
                                        </p:tgtEl>
                                      </p:cBhvr>
                                    </p:animEffect>
                                    <p:anim calcmode="lin" valueType="num">
                                      <p:cBhvr>
                                        <p:cTn id="101" dur="250" fill="hold"/>
                                        <p:tgtEl>
                                          <p:spTgt spid="14"/>
                                        </p:tgtEl>
                                        <p:attrNameLst>
                                          <p:attrName>ppt_x</p:attrName>
                                        </p:attrNameLst>
                                      </p:cBhvr>
                                      <p:tavLst>
                                        <p:tav tm="0">
                                          <p:val>
                                            <p:strVal val="#ppt_x"/>
                                          </p:val>
                                        </p:tav>
                                        <p:tav tm="100000">
                                          <p:val>
                                            <p:strVal val="#ppt_x"/>
                                          </p:val>
                                        </p:tav>
                                      </p:tavLst>
                                    </p:anim>
                                    <p:anim calcmode="lin" valueType="num">
                                      <p:cBhvr>
                                        <p:cTn id="102" dur="250" fill="hold"/>
                                        <p:tgtEl>
                                          <p:spTgt spid="14"/>
                                        </p:tgtEl>
                                        <p:attrNameLst>
                                          <p:attrName>ppt_y</p:attrName>
                                        </p:attrNameLst>
                                      </p:cBhvr>
                                      <p:tavLst>
                                        <p:tav tm="0">
                                          <p:val>
                                            <p:strVal val="#ppt_y+.1"/>
                                          </p:val>
                                        </p:tav>
                                        <p:tav tm="100000">
                                          <p:val>
                                            <p:strVal val="#ppt_y"/>
                                          </p:val>
                                        </p:tav>
                                      </p:tavLst>
                                    </p:anim>
                                  </p:childTnLst>
                                </p:cTn>
                              </p:par>
                            </p:childTnLst>
                          </p:cTn>
                        </p:par>
                        <p:par>
                          <p:cTn id="103" fill="hold">
                            <p:stCondLst>
                              <p:cond delay="4250"/>
                            </p:stCondLst>
                            <p:childTnLst>
                              <p:par>
                                <p:cTn id="104" presetID="42" presetClass="entr" presetSubtype="0" fill="hold" grpId="0" nodeType="after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fade">
                                      <p:cBhvr>
                                        <p:cTn id="106" dur="250"/>
                                        <p:tgtEl>
                                          <p:spTgt spid="18"/>
                                        </p:tgtEl>
                                      </p:cBhvr>
                                    </p:animEffect>
                                    <p:anim calcmode="lin" valueType="num">
                                      <p:cBhvr>
                                        <p:cTn id="107" dur="250" fill="hold"/>
                                        <p:tgtEl>
                                          <p:spTgt spid="18"/>
                                        </p:tgtEl>
                                        <p:attrNameLst>
                                          <p:attrName>ppt_x</p:attrName>
                                        </p:attrNameLst>
                                      </p:cBhvr>
                                      <p:tavLst>
                                        <p:tav tm="0">
                                          <p:val>
                                            <p:strVal val="#ppt_x"/>
                                          </p:val>
                                        </p:tav>
                                        <p:tav tm="100000">
                                          <p:val>
                                            <p:strVal val="#ppt_x"/>
                                          </p:val>
                                        </p:tav>
                                      </p:tavLst>
                                    </p:anim>
                                    <p:anim calcmode="lin" valueType="num">
                                      <p:cBhvr>
                                        <p:cTn id="108" dur="250" fill="hold"/>
                                        <p:tgtEl>
                                          <p:spTgt spid="18"/>
                                        </p:tgtEl>
                                        <p:attrNameLst>
                                          <p:attrName>ppt_y</p:attrName>
                                        </p:attrNameLst>
                                      </p:cBhvr>
                                      <p:tavLst>
                                        <p:tav tm="0">
                                          <p:val>
                                            <p:strVal val="#ppt_y+.1"/>
                                          </p:val>
                                        </p:tav>
                                        <p:tav tm="100000">
                                          <p:val>
                                            <p:strVal val="#ppt_y"/>
                                          </p:val>
                                        </p:tav>
                                      </p:tavLst>
                                    </p:anim>
                                  </p:childTnLst>
                                </p:cTn>
                              </p:par>
                            </p:childTnLst>
                          </p:cTn>
                        </p:par>
                        <p:par>
                          <p:cTn id="109" fill="hold">
                            <p:stCondLst>
                              <p:cond delay="4500"/>
                            </p:stCondLst>
                            <p:childTnLst>
                              <p:par>
                                <p:cTn id="110" presetID="42" presetClass="entr" presetSubtype="0" fill="hold" grpId="0" nodeType="afterEffect">
                                  <p:stCondLst>
                                    <p:cond delay="0"/>
                                  </p:stCondLst>
                                  <p:childTnLst>
                                    <p:set>
                                      <p:cBhvr>
                                        <p:cTn id="111" dur="1" fill="hold">
                                          <p:stCondLst>
                                            <p:cond delay="0"/>
                                          </p:stCondLst>
                                        </p:cTn>
                                        <p:tgtEl>
                                          <p:spTgt spid="15"/>
                                        </p:tgtEl>
                                        <p:attrNameLst>
                                          <p:attrName>style.visibility</p:attrName>
                                        </p:attrNameLst>
                                      </p:cBhvr>
                                      <p:to>
                                        <p:strVal val="visible"/>
                                      </p:to>
                                    </p:set>
                                    <p:animEffect transition="in" filter="fade">
                                      <p:cBhvr>
                                        <p:cTn id="112" dur="250"/>
                                        <p:tgtEl>
                                          <p:spTgt spid="15"/>
                                        </p:tgtEl>
                                      </p:cBhvr>
                                    </p:animEffect>
                                    <p:anim calcmode="lin" valueType="num">
                                      <p:cBhvr>
                                        <p:cTn id="113" dur="250" fill="hold"/>
                                        <p:tgtEl>
                                          <p:spTgt spid="15"/>
                                        </p:tgtEl>
                                        <p:attrNameLst>
                                          <p:attrName>ppt_x</p:attrName>
                                        </p:attrNameLst>
                                      </p:cBhvr>
                                      <p:tavLst>
                                        <p:tav tm="0">
                                          <p:val>
                                            <p:strVal val="#ppt_x"/>
                                          </p:val>
                                        </p:tav>
                                        <p:tav tm="100000">
                                          <p:val>
                                            <p:strVal val="#ppt_x"/>
                                          </p:val>
                                        </p:tav>
                                      </p:tavLst>
                                    </p:anim>
                                    <p:anim calcmode="lin" valueType="num">
                                      <p:cBhvr>
                                        <p:cTn id="114" dur="250" fill="hold"/>
                                        <p:tgtEl>
                                          <p:spTgt spid="15"/>
                                        </p:tgtEl>
                                        <p:attrNameLst>
                                          <p:attrName>ppt_y</p:attrName>
                                        </p:attrNameLst>
                                      </p:cBhvr>
                                      <p:tavLst>
                                        <p:tav tm="0">
                                          <p:val>
                                            <p:strVal val="#ppt_y+.1"/>
                                          </p:val>
                                        </p:tav>
                                        <p:tav tm="100000">
                                          <p:val>
                                            <p:strVal val="#ppt_y"/>
                                          </p:val>
                                        </p:tav>
                                      </p:tavLst>
                                    </p:anim>
                                  </p:childTnLst>
                                </p:cTn>
                              </p:par>
                            </p:childTnLst>
                          </p:cTn>
                        </p:par>
                        <p:par>
                          <p:cTn id="115" fill="hold">
                            <p:stCondLst>
                              <p:cond delay="4750"/>
                            </p:stCondLst>
                            <p:childTnLst>
                              <p:par>
                                <p:cTn id="116" presetID="42" presetClass="entr" presetSubtype="0" fill="hold" grpId="0" nodeType="after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fade">
                                      <p:cBhvr>
                                        <p:cTn id="118" dur="250"/>
                                        <p:tgtEl>
                                          <p:spTgt spid="17"/>
                                        </p:tgtEl>
                                      </p:cBhvr>
                                    </p:animEffect>
                                    <p:anim calcmode="lin" valueType="num">
                                      <p:cBhvr>
                                        <p:cTn id="119" dur="250" fill="hold"/>
                                        <p:tgtEl>
                                          <p:spTgt spid="17"/>
                                        </p:tgtEl>
                                        <p:attrNameLst>
                                          <p:attrName>ppt_x</p:attrName>
                                        </p:attrNameLst>
                                      </p:cBhvr>
                                      <p:tavLst>
                                        <p:tav tm="0">
                                          <p:val>
                                            <p:strVal val="#ppt_x"/>
                                          </p:val>
                                        </p:tav>
                                        <p:tav tm="100000">
                                          <p:val>
                                            <p:strVal val="#ppt_x"/>
                                          </p:val>
                                        </p:tav>
                                      </p:tavLst>
                                    </p:anim>
                                    <p:anim calcmode="lin" valueType="num">
                                      <p:cBhvr>
                                        <p:cTn id="120" dur="250" fill="hold"/>
                                        <p:tgtEl>
                                          <p:spTgt spid="17"/>
                                        </p:tgtEl>
                                        <p:attrNameLst>
                                          <p:attrName>ppt_y</p:attrName>
                                        </p:attrNameLst>
                                      </p:cBhvr>
                                      <p:tavLst>
                                        <p:tav tm="0">
                                          <p:val>
                                            <p:strVal val="#ppt_y+.1"/>
                                          </p:val>
                                        </p:tav>
                                        <p:tav tm="100000">
                                          <p:val>
                                            <p:strVal val="#ppt_y"/>
                                          </p:val>
                                        </p:tav>
                                      </p:tavLst>
                                    </p:anim>
                                  </p:childTnLst>
                                </p:cTn>
                              </p:par>
                            </p:childTnLst>
                          </p:cTn>
                        </p:par>
                        <p:par>
                          <p:cTn id="121" fill="hold">
                            <p:stCondLst>
                              <p:cond delay="5000"/>
                            </p:stCondLst>
                            <p:childTnLst>
                              <p:par>
                                <p:cTn id="122" presetID="42" presetClass="entr" presetSubtype="0" fill="hold" grpId="0" nodeType="afterEffect">
                                  <p:stCondLst>
                                    <p:cond delay="0"/>
                                  </p:stCondLst>
                                  <p:childTnLst>
                                    <p:set>
                                      <p:cBhvr>
                                        <p:cTn id="123" dur="1" fill="hold">
                                          <p:stCondLst>
                                            <p:cond delay="0"/>
                                          </p:stCondLst>
                                        </p:cTn>
                                        <p:tgtEl>
                                          <p:spTgt spid="16"/>
                                        </p:tgtEl>
                                        <p:attrNameLst>
                                          <p:attrName>style.visibility</p:attrName>
                                        </p:attrNameLst>
                                      </p:cBhvr>
                                      <p:to>
                                        <p:strVal val="visible"/>
                                      </p:to>
                                    </p:set>
                                    <p:animEffect transition="in" filter="fade">
                                      <p:cBhvr>
                                        <p:cTn id="124" dur="250"/>
                                        <p:tgtEl>
                                          <p:spTgt spid="16"/>
                                        </p:tgtEl>
                                      </p:cBhvr>
                                    </p:animEffect>
                                    <p:anim calcmode="lin" valueType="num">
                                      <p:cBhvr>
                                        <p:cTn id="125" dur="250" fill="hold"/>
                                        <p:tgtEl>
                                          <p:spTgt spid="16"/>
                                        </p:tgtEl>
                                        <p:attrNameLst>
                                          <p:attrName>ppt_x</p:attrName>
                                        </p:attrNameLst>
                                      </p:cBhvr>
                                      <p:tavLst>
                                        <p:tav tm="0">
                                          <p:val>
                                            <p:strVal val="#ppt_x"/>
                                          </p:val>
                                        </p:tav>
                                        <p:tav tm="100000">
                                          <p:val>
                                            <p:strVal val="#ppt_x"/>
                                          </p:val>
                                        </p:tav>
                                      </p:tavLst>
                                    </p:anim>
                                    <p:anim calcmode="lin" valueType="num">
                                      <p:cBhvr>
                                        <p:cTn id="126" dur="2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p:bldP spid="7" grpId="0" animBg="1"/>
      <p:bldP spid="8" grpId="0" animBg="1"/>
      <p:bldP spid="9" grpId="0"/>
      <p:bldP spid="10" grpId="0" animBg="1"/>
      <p:bldP spid="11" grpId="0" animBg="1"/>
      <p:bldP spid="12" grpId="0"/>
      <p:bldP spid="13" grpId="0" animBg="1"/>
      <p:bldP spid="14" grpId="0"/>
      <p:bldP spid="15" grpId="0" animBg="1"/>
      <p:bldP spid="16" grpId="0" animBg="1"/>
      <p:bldP spid="17" grpId="0" animBg="1"/>
      <p:bldP spid="18" grpId="0" animBg="1"/>
      <p:bldP spid="27" grpId="0"/>
      <p:bldP spid="28" grpId="0" animBg="1"/>
      <p:bldP spid="29" grpId="0" animBg="1"/>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A6933A8-E9D1-442A-AECA-6225BF5FE9EE}"/>
              </a:ext>
            </a:extLst>
          </p:cNvPr>
          <p:cNvGrpSpPr/>
          <p:nvPr/>
        </p:nvGrpSpPr>
        <p:grpSpPr>
          <a:xfrm>
            <a:off x="1618829" y="2250010"/>
            <a:ext cx="1080000" cy="1080000"/>
            <a:chOff x="2967127" y="3028128"/>
            <a:chExt cx="1080000" cy="1080000"/>
          </a:xfrm>
          <a:solidFill>
            <a:schemeClr val="tx2">
              <a:lumMod val="50000"/>
            </a:schemeClr>
          </a:solidFill>
        </p:grpSpPr>
        <p:sp>
          <p:nvSpPr>
            <p:cNvPr id="3" name="圆角矩形 6">
              <a:extLst>
                <a:ext uri="{FF2B5EF4-FFF2-40B4-BE49-F238E27FC236}">
                  <a16:creationId xmlns:a16="http://schemas.microsoft.com/office/drawing/2014/main" id="{2EF0FAE4-4DE5-46A6-8133-C7CBF8B2AC60}"/>
                </a:ext>
              </a:extLst>
            </p:cNvPr>
            <p:cNvSpPr>
              <a:spLocks noChangeAspect="1"/>
            </p:cNvSpPr>
            <p:nvPr/>
          </p:nvSpPr>
          <p:spPr>
            <a:xfrm rot="1800000">
              <a:off x="2967127" y="3028128"/>
              <a:ext cx="1080000" cy="1080000"/>
            </a:xfrm>
            <a:prstGeom prst="roundRect">
              <a:avLst>
                <a:gd name="adj" fmla="val 3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7">
              <a:extLst>
                <a:ext uri="{FF2B5EF4-FFF2-40B4-BE49-F238E27FC236}">
                  <a16:creationId xmlns:a16="http://schemas.microsoft.com/office/drawing/2014/main" id="{508F3095-6B16-4DA7-BA1A-475854BB2083}"/>
                </a:ext>
              </a:extLst>
            </p:cNvPr>
            <p:cNvSpPr>
              <a:spLocks noChangeAspect="1"/>
            </p:cNvSpPr>
            <p:nvPr/>
          </p:nvSpPr>
          <p:spPr>
            <a:xfrm rot="2700000">
              <a:off x="2967127" y="3028128"/>
              <a:ext cx="1080000" cy="1080000"/>
            </a:xfrm>
            <a:prstGeom prst="roundRect">
              <a:avLst>
                <a:gd name="adj" fmla="val 3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 name="直接连接符 4">
            <a:extLst>
              <a:ext uri="{FF2B5EF4-FFF2-40B4-BE49-F238E27FC236}">
                <a16:creationId xmlns:a16="http://schemas.microsoft.com/office/drawing/2014/main" id="{2DD081FC-2676-46A4-BCC7-667257B824CB}"/>
              </a:ext>
            </a:extLst>
          </p:cNvPr>
          <p:cNvCxnSpPr/>
          <p:nvPr/>
        </p:nvCxnSpPr>
        <p:spPr>
          <a:xfrm>
            <a:off x="2158829" y="3420162"/>
            <a:ext cx="0" cy="54000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4D442919-4117-4E0A-B45C-90C1D4DC4554}"/>
              </a:ext>
            </a:extLst>
          </p:cNvPr>
          <p:cNvSpPr txBox="1"/>
          <p:nvPr/>
        </p:nvSpPr>
        <p:spPr>
          <a:xfrm>
            <a:off x="1656127" y="4072570"/>
            <a:ext cx="1005403" cy="371577"/>
          </a:xfrm>
          <a:prstGeom prst="rect">
            <a:avLst/>
          </a:prstGeom>
          <a:noFill/>
        </p:spPr>
        <p:txBody>
          <a:bodyPr wrap="none" rtlCol="0">
            <a:spAutoFit/>
          </a:bodyPr>
          <a:lstStyle/>
          <a:p>
            <a:pPr algn="ctr">
              <a:lnSpc>
                <a:spcPct val="125000"/>
              </a:lnSpc>
              <a:spcAft>
                <a:spcPts val="800"/>
              </a:spcAft>
            </a:pPr>
            <a:r>
              <a:rPr lang="zh-CN" altLang="en-US" sz="1600" b="1" dirty="0">
                <a:solidFill>
                  <a:schemeClr val="tx1">
                    <a:lumMod val="75000"/>
                    <a:lumOff val="25000"/>
                  </a:schemeClr>
                </a:solidFill>
              </a:rPr>
              <a:t>预设文本</a:t>
            </a:r>
          </a:p>
        </p:txBody>
      </p:sp>
      <p:sp>
        <p:nvSpPr>
          <p:cNvPr id="7" name="文本框 6">
            <a:extLst>
              <a:ext uri="{FF2B5EF4-FFF2-40B4-BE49-F238E27FC236}">
                <a16:creationId xmlns:a16="http://schemas.microsoft.com/office/drawing/2014/main" id="{CC2E24BD-0F54-4013-A4DF-0BCF4F009D04}"/>
              </a:ext>
            </a:extLst>
          </p:cNvPr>
          <p:cNvSpPr txBox="1"/>
          <p:nvPr/>
        </p:nvSpPr>
        <p:spPr>
          <a:xfrm>
            <a:off x="898829" y="4479475"/>
            <a:ext cx="2520000" cy="900246"/>
          </a:xfrm>
          <a:prstGeom prst="rect">
            <a:avLst/>
          </a:prstGeom>
          <a:noFill/>
        </p:spPr>
        <p:txBody>
          <a:bodyPr wrap="square" rtlCol="0">
            <a:spAutoFit/>
          </a:bodyPr>
          <a:lstStyle/>
          <a:p>
            <a:pPr algn="ctr">
              <a:lnSpc>
                <a:spcPct val="125000"/>
              </a:lnSpc>
              <a:spcAft>
                <a:spcPts val="800"/>
              </a:spcAft>
            </a:pPr>
            <a:r>
              <a:rPr lang="en-US" altLang="zh-CN" sz="1400" dirty="0">
                <a:solidFill>
                  <a:schemeClr val="tx1">
                    <a:lumMod val="65000"/>
                    <a:lumOff val="35000"/>
                  </a:schemeClr>
                </a:solidFill>
              </a:rPr>
              <a:t>People tend to read writing. This text will not appear in a consistent order.</a:t>
            </a:r>
            <a:endParaRPr lang="zh-CN" altLang="en-US" sz="1400" dirty="0">
              <a:solidFill>
                <a:schemeClr val="tx1">
                  <a:lumMod val="65000"/>
                  <a:lumOff val="35000"/>
                </a:schemeClr>
              </a:solidFill>
            </a:endParaRPr>
          </a:p>
        </p:txBody>
      </p:sp>
      <p:grpSp>
        <p:nvGrpSpPr>
          <p:cNvPr id="8" name="组合 7">
            <a:extLst>
              <a:ext uri="{FF2B5EF4-FFF2-40B4-BE49-F238E27FC236}">
                <a16:creationId xmlns:a16="http://schemas.microsoft.com/office/drawing/2014/main" id="{684EEF16-5CA6-4300-A7B5-9923C1B323C4}"/>
              </a:ext>
            </a:extLst>
          </p:cNvPr>
          <p:cNvGrpSpPr/>
          <p:nvPr/>
        </p:nvGrpSpPr>
        <p:grpSpPr>
          <a:xfrm>
            <a:off x="4246584" y="2250010"/>
            <a:ext cx="1080000" cy="1080000"/>
            <a:chOff x="2967127" y="3028128"/>
            <a:chExt cx="1080000" cy="1080000"/>
          </a:xfrm>
          <a:solidFill>
            <a:schemeClr val="accent1">
              <a:lumMod val="75000"/>
            </a:schemeClr>
          </a:solidFill>
        </p:grpSpPr>
        <p:sp>
          <p:nvSpPr>
            <p:cNvPr id="9" name="圆角矩形 12">
              <a:extLst>
                <a:ext uri="{FF2B5EF4-FFF2-40B4-BE49-F238E27FC236}">
                  <a16:creationId xmlns:a16="http://schemas.microsoft.com/office/drawing/2014/main" id="{578AD38A-74BC-476D-A5E1-C36092745B95}"/>
                </a:ext>
              </a:extLst>
            </p:cNvPr>
            <p:cNvSpPr>
              <a:spLocks noChangeAspect="1"/>
            </p:cNvSpPr>
            <p:nvPr/>
          </p:nvSpPr>
          <p:spPr>
            <a:xfrm rot="1800000">
              <a:off x="2967127" y="3028128"/>
              <a:ext cx="1080000" cy="1080000"/>
            </a:xfrm>
            <a:prstGeom prst="roundRect">
              <a:avLst>
                <a:gd name="adj" fmla="val 3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13">
              <a:extLst>
                <a:ext uri="{FF2B5EF4-FFF2-40B4-BE49-F238E27FC236}">
                  <a16:creationId xmlns:a16="http://schemas.microsoft.com/office/drawing/2014/main" id="{8B91948A-26A8-4D97-B288-10C808CF88AE}"/>
                </a:ext>
              </a:extLst>
            </p:cNvPr>
            <p:cNvSpPr>
              <a:spLocks noChangeAspect="1"/>
            </p:cNvSpPr>
            <p:nvPr/>
          </p:nvSpPr>
          <p:spPr>
            <a:xfrm rot="2700000">
              <a:off x="2967127" y="3028128"/>
              <a:ext cx="1080000" cy="1080000"/>
            </a:xfrm>
            <a:prstGeom prst="roundRect">
              <a:avLst>
                <a:gd name="adj" fmla="val 3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 name="直接连接符 10">
            <a:extLst>
              <a:ext uri="{FF2B5EF4-FFF2-40B4-BE49-F238E27FC236}">
                <a16:creationId xmlns:a16="http://schemas.microsoft.com/office/drawing/2014/main" id="{1356B5F3-0047-434E-8890-616AACEA5418}"/>
              </a:ext>
            </a:extLst>
          </p:cNvPr>
          <p:cNvCxnSpPr/>
          <p:nvPr/>
        </p:nvCxnSpPr>
        <p:spPr>
          <a:xfrm>
            <a:off x="4786584" y="3420162"/>
            <a:ext cx="0" cy="54000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9AA02FE-05AD-4B4B-8BE8-62688DD202BB}"/>
              </a:ext>
            </a:extLst>
          </p:cNvPr>
          <p:cNvSpPr txBox="1"/>
          <p:nvPr/>
        </p:nvSpPr>
        <p:spPr>
          <a:xfrm>
            <a:off x="4283882" y="4072570"/>
            <a:ext cx="1005403" cy="371577"/>
          </a:xfrm>
          <a:prstGeom prst="rect">
            <a:avLst/>
          </a:prstGeom>
          <a:noFill/>
        </p:spPr>
        <p:txBody>
          <a:bodyPr wrap="none" rtlCol="0">
            <a:spAutoFit/>
          </a:bodyPr>
          <a:lstStyle/>
          <a:p>
            <a:pPr algn="ctr">
              <a:lnSpc>
                <a:spcPct val="125000"/>
              </a:lnSpc>
              <a:spcAft>
                <a:spcPts val="800"/>
              </a:spcAft>
            </a:pPr>
            <a:r>
              <a:rPr lang="zh-CN" altLang="en-US" sz="1600" b="1" dirty="0">
                <a:solidFill>
                  <a:schemeClr val="tx1">
                    <a:lumMod val="75000"/>
                    <a:lumOff val="25000"/>
                  </a:schemeClr>
                </a:solidFill>
              </a:rPr>
              <a:t>预设文本</a:t>
            </a:r>
          </a:p>
        </p:txBody>
      </p:sp>
      <p:sp>
        <p:nvSpPr>
          <p:cNvPr id="13" name="文本框 12">
            <a:extLst>
              <a:ext uri="{FF2B5EF4-FFF2-40B4-BE49-F238E27FC236}">
                <a16:creationId xmlns:a16="http://schemas.microsoft.com/office/drawing/2014/main" id="{81338B21-FC82-42A1-9EFC-5EF7858EC169}"/>
              </a:ext>
            </a:extLst>
          </p:cNvPr>
          <p:cNvSpPr txBox="1"/>
          <p:nvPr/>
        </p:nvSpPr>
        <p:spPr>
          <a:xfrm>
            <a:off x="3526584" y="4479475"/>
            <a:ext cx="2520000" cy="900246"/>
          </a:xfrm>
          <a:prstGeom prst="rect">
            <a:avLst/>
          </a:prstGeom>
          <a:noFill/>
        </p:spPr>
        <p:txBody>
          <a:bodyPr wrap="square" rtlCol="0">
            <a:spAutoFit/>
          </a:bodyPr>
          <a:lstStyle/>
          <a:p>
            <a:pPr algn="ctr">
              <a:lnSpc>
                <a:spcPct val="125000"/>
              </a:lnSpc>
              <a:spcAft>
                <a:spcPts val="800"/>
              </a:spcAft>
            </a:pPr>
            <a:r>
              <a:rPr lang="en-US" altLang="zh-CN" sz="1400" dirty="0">
                <a:solidFill>
                  <a:schemeClr val="tx1">
                    <a:lumMod val="65000"/>
                    <a:lumOff val="35000"/>
                  </a:schemeClr>
                </a:solidFill>
              </a:rPr>
              <a:t>People tend to read writing. This text will not appear in a consistent order.</a:t>
            </a:r>
            <a:endParaRPr lang="zh-CN" altLang="en-US" sz="1400" dirty="0">
              <a:solidFill>
                <a:schemeClr val="tx1">
                  <a:lumMod val="65000"/>
                  <a:lumOff val="35000"/>
                </a:schemeClr>
              </a:solidFill>
            </a:endParaRPr>
          </a:p>
        </p:txBody>
      </p:sp>
      <p:grpSp>
        <p:nvGrpSpPr>
          <p:cNvPr id="14" name="组合 13">
            <a:extLst>
              <a:ext uri="{FF2B5EF4-FFF2-40B4-BE49-F238E27FC236}">
                <a16:creationId xmlns:a16="http://schemas.microsoft.com/office/drawing/2014/main" id="{F405A9D0-ED88-4490-BF24-89601ADD2264}"/>
              </a:ext>
            </a:extLst>
          </p:cNvPr>
          <p:cNvGrpSpPr/>
          <p:nvPr/>
        </p:nvGrpSpPr>
        <p:grpSpPr>
          <a:xfrm>
            <a:off x="6874339" y="2250010"/>
            <a:ext cx="1080000" cy="1080000"/>
            <a:chOff x="2967127" y="3028128"/>
            <a:chExt cx="1080000" cy="1080000"/>
          </a:xfrm>
          <a:solidFill>
            <a:schemeClr val="tx2">
              <a:lumMod val="50000"/>
            </a:schemeClr>
          </a:solidFill>
        </p:grpSpPr>
        <p:sp>
          <p:nvSpPr>
            <p:cNvPr id="15" name="圆角矩形 18">
              <a:extLst>
                <a:ext uri="{FF2B5EF4-FFF2-40B4-BE49-F238E27FC236}">
                  <a16:creationId xmlns:a16="http://schemas.microsoft.com/office/drawing/2014/main" id="{9225DBB2-670A-4478-B178-78A9137101A1}"/>
                </a:ext>
              </a:extLst>
            </p:cNvPr>
            <p:cNvSpPr>
              <a:spLocks noChangeAspect="1"/>
            </p:cNvSpPr>
            <p:nvPr/>
          </p:nvSpPr>
          <p:spPr>
            <a:xfrm rot="1800000">
              <a:off x="2967127" y="3028128"/>
              <a:ext cx="1080000" cy="1080000"/>
            </a:xfrm>
            <a:prstGeom prst="roundRect">
              <a:avLst>
                <a:gd name="adj" fmla="val 3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9">
              <a:extLst>
                <a:ext uri="{FF2B5EF4-FFF2-40B4-BE49-F238E27FC236}">
                  <a16:creationId xmlns:a16="http://schemas.microsoft.com/office/drawing/2014/main" id="{44E197E4-A85C-4257-A10F-81EB044E28DE}"/>
                </a:ext>
              </a:extLst>
            </p:cNvPr>
            <p:cNvSpPr>
              <a:spLocks noChangeAspect="1"/>
            </p:cNvSpPr>
            <p:nvPr/>
          </p:nvSpPr>
          <p:spPr>
            <a:xfrm rot="2700000">
              <a:off x="2967127" y="3028128"/>
              <a:ext cx="1080000" cy="1080000"/>
            </a:xfrm>
            <a:prstGeom prst="roundRect">
              <a:avLst>
                <a:gd name="adj" fmla="val 3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7" name="直接连接符 16">
            <a:extLst>
              <a:ext uri="{FF2B5EF4-FFF2-40B4-BE49-F238E27FC236}">
                <a16:creationId xmlns:a16="http://schemas.microsoft.com/office/drawing/2014/main" id="{DB4F12CE-23B1-419E-8EDD-4C5DFFDF83FD}"/>
              </a:ext>
            </a:extLst>
          </p:cNvPr>
          <p:cNvCxnSpPr/>
          <p:nvPr/>
        </p:nvCxnSpPr>
        <p:spPr>
          <a:xfrm>
            <a:off x="7414339" y="3420162"/>
            <a:ext cx="0" cy="54000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DBCFF58-DD02-4F9F-B1CE-04807DB214A1}"/>
              </a:ext>
            </a:extLst>
          </p:cNvPr>
          <p:cNvSpPr txBox="1"/>
          <p:nvPr/>
        </p:nvSpPr>
        <p:spPr>
          <a:xfrm>
            <a:off x="6911637" y="4072570"/>
            <a:ext cx="1005403" cy="371577"/>
          </a:xfrm>
          <a:prstGeom prst="rect">
            <a:avLst/>
          </a:prstGeom>
          <a:noFill/>
        </p:spPr>
        <p:txBody>
          <a:bodyPr wrap="none" rtlCol="0">
            <a:spAutoFit/>
          </a:bodyPr>
          <a:lstStyle/>
          <a:p>
            <a:pPr algn="ctr">
              <a:lnSpc>
                <a:spcPct val="125000"/>
              </a:lnSpc>
              <a:spcAft>
                <a:spcPts val="800"/>
              </a:spcAft>
            </a:pPr>
            <a:r>
              <a:rPr lang="zh-CN" altLang="en-US" sz="1600" b="1" dirty="0">
                <a:solidFill>
                  <a:schemeClr val="tx1">
                    <a:lumMod val="75000"/>
                    <a:lumOff val="25000"/>
                  </a:schemeClr>
                </a:solidFill>
              </a:rPr>
              <a:t>预设文本</a:t>
            </a:r>
          </a:p>
        </p:txBody>
      </p:sp>
      <p:sp>
        <p:nvSpPr>
          <p:cNvPr id="19" name="文本框 18">
            <a:extLst>
              <a:ext uri="{FF2B5EF4-FFF2-40B4-BE49-F238E27FC236}">
                <a16:creationId xmlns:a16="http://schemas.microsoft.com/office/drawing/2014/main" id="{E042A85E-BAC4-4C5F-8BE6-E56370A02826}"/>
              </a:ext>
            </a:extLst>
          </p:cNvPr>
          <p:cNvSpPr txBox="1"/>
          <p:nvPr/>
        </p:nvSpPr>
        <p:spPr>
          <a:xfrm>
            <a:off x="6154339" y="4479475"/>
            <a:ext cx="2520000" cy="900246"/>
          </a:xfrm>
          <a:prstGeom prst="rect">
            <a:avLst/>
          </a:prstGeom>
          <a:noFill/>
        </p:spPr>
        <p:txBody>
          <a:bodyPr wrap="square" rtlCol="0">
            <a:spAutoFit/>
          </a:bodyPr>
          <a:lstStyle/>
          <a:p>
            <a:pPr algn="ctr">
              <a:lnSpc>
                <a:spcPct val="125000"/>
              </a:lnSpc>
              <a:spcAft>
                <a:spcPts val="800"/>
              </a:spcAft>
            </a:pPr>
            <a:r>
              <a:rPr lang="en-US" altLang="zh-CN" sz="1400" dirty="0">
                <a:solidFill>
                  <a:schemeClr val="tx1">
                    <a:lumMod val="65000"/>
                    <a:lumOff val="35000"/>
                  </a:schemeClr>
                </a:solidFill>
              </a:rPr>
              <a:t>People tend to read writing. This text will not appear in a consistent order.</a:t>
            </a:r>
            <a:endParaRPr lang="zh-CN" altLang="en-US" sz="1400" dirty="0">
              <a:solidFill>
                <a:schemeClr val="tx1">
                  <a:lumMod val="65000"/>
                  <a:lumOff val="35000"/>
                </a:schemeClr>
              </a:solidFill>
            </a:endParaRPr>
          </a:p>
        </p:txBody>
      </p:sp>
      <p:grpSp>
        <p:nvGrpSpPr>
          <p:cNvPr id="20" name="组合 19">
            <a:extLst>
              <a:ext uri="{FF2B5EF4-FFF2-40B4-BE49-F238E27FC236}">
                <a16:creationId xmlns:a16="http://schemas.microsoft.com/office/drawing/2014/main" id="{545D5021-C895-442E-B210-B0D806F9CB7E}"/>
              </a:ext>
            </a:extLst>
          </p:cNvPr>
          <p:cNvGrpSpPr/>
          <p:nvPr/>
        </p:nvGrpSpPr>
        <p:grpSpPr>
          <a:xfrm>
            <a:off x="9502095" y="2250010"/>
            <a:ext cx="1080000" cy="1080000"/>
            <a:chOff x="2967127" y="3028128"/>
            <a:chExt cx="1080000" cy="1080000"/>
          </a:xfrm>
          <a:solidFill>
            <a:schemeClr val="accent1">
              <a:lumMod val="75000"/>
            </a:schemeClr>
          </a:solidFill>
        </p:grpSpPr>
        <p:sp>
          <p:nvSpPr>
            <p:cNvPr id="21" name="圆角矩形 24">
              <a:extLst>
                <a:ext uri="{FF2B5EF4-FFF2-40B4-BE49-F238E27FC236}">
                  <a16:creationId xmlns:a16="http://schemas.microsoft.com/office/drawing/2014/main" id="{37281B4F-BDFC-4459-B6CB-89B187B2C95E}"/>
                </a:ext>
              </a:extLst>
            </p:cNvPr>
            <p:cNvSpPr>
              <a:spLocks noChangeAspect="1"/>
            </p:cNvSpPr>
            <p:nvPr/>
          </p:nvSpPr>
          <p:spPr>
            <a:xfrm rot="1800000">
              <a:off x="2967127" y="3028128"/>
              <a:ext cx="1080000" cy="1080000"/>
            </a:xfrm>
            <a:prstGeom prst="roundRect">
              <a:avLst>
                <a:gd name="adj" fmla="val 3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5">
              <a:extLst>
                <a:ext uri="{FF2B5EF4-FFF2-40B4-BE49-F238E27FC236}">
                  <a16:creationId xmlns:a16="http://schemas.microsoft.com/office/drawing/2014/main" id="{E91EEEE4-E071-4C0D-9A79-4AC827E7EC9E}"/>
                </a:ext>
              </a:extLst>
            </p:cNvPr>
            <p:cNvSpPr>
              <a:spLocks noChangeAspect="1"/>
            </p:cNvSpPr>
            <p:nvPr/>
          </p:nvSpPr>
          <p:spPr>
            <a:xfrm rot="2700000">
              <a:off x="2967127" y="3028128"/>
              <a:ext cx="1080000" cy="1080000"/>
            </a:xfrm>
            <a:prstGeom prst="roundRect">
              <a:avLst>
                <a:gd name="adj" fmla="val 3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直接连接符 22">
            <a:extLst>
              <a:ext uri="{FF2B5EF4-FFF2-40B4-BE49-F238E27FC236}">
                <a16:creationId xmlns:a16="http://schemas.microsoft.com/office/drawing/2014/main" id="{7C1E0A99-8CEC-4F64-8C9F-330AA23555AF}"/>
              </a:ext>
            </a:extLst>
          </p:cNvPr>
          <p:cNvCxnSpPr/>
          <p:nvPr/>
        </p:nvCxnSpPr>
        <p:spPr>
          <a:xfrm>
            <a:off x="10042095" y="3420162"/>
            <a:ext cx="0" cy="54000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3500D273-F7F7-458B-934D-8F7C54EAB345}"/>
              </a:ext>
            </a:extLst>
          </p:cNvPr>
          <p:cNvSpPr txBox="1"/>
          <p:nvPr/>
        </p:nvSpPr>
        <p:spPr>
          <a:xfrm>
            <a:off x="9539393" y="4072570"/>
            <a:ext cx="1005403" cy="371577"/>
          </a:xfrm>
          <a:prstGeom prst="rect">
            <a:avLst/>
          </a:prstGeom>
          <a:noFill/>
        </p:spPr>
        <p:txBody>
          <a:bodyPr wrap="none" rtlCol="0">
            <a:spAutoFit/>
          </a:bodyPr>
          <a:lstStyle/>
          <a:p>
            <a:pPr algn="ctr">
              <a:lnSpc>
                <a:spcPct val="125000"/>
              </a:lnSpc>
              <a:spcAft>
                <a:spcPts val="800"/>
              </a:spcAft>
            </a:pPr>
            <a:r>
              <a:rPr lang="zh-CN" altLang="en-US" sz="1600" b="1" dirty="0">
                <a:solidFill>
                  <a:schemeClr val="tx1">
                    <a:lumMod val="75000"/>
                    <a:lumOff val="25000"/>
                  </a:schemeClr>
                </a:solidFill>
              </a:rPr>
              <a:t>预设文本</a:t>
            </a:r>
          </a:p>
        </p:txBody>
      </p:sp>
      <p:sp>
        <p:nvSpPr>
          <p:cNvPr id="25" name="文本框 24">
            <a:extLst>
              <a:ext uri="{FF2B5EF4-FFF2-40B4-BE49-F238E27FC236}">
                <a16:creationId xmlns:a16="http://schemas.microsoft.com/office/drawing/2014/main" id="{D68E7BB0-0B8E-4375-8003-57B208C5726B}"/>
              </a:ext>
            </a:extLst>
          </p:cNvPr>
          <p:cNvSpPr txBox="1"/>
          <p:nvPr/>
        </p:nvSpPr>
        <p:spPr>
          <a:xfrm>
            <a:off x="8782095" y="4479475"/>
            <a:ext cx="2520000" cy="900246"/>
          </a:xfrm>
          <a:prstGeom prst="rect">
            <a:avLst/>
          </a:prstGeom>
          <a:noFill/>
        </p:spPr>
        <p:txBody>
          <a:bodyPr wrap="square" rtlCol="0">
            <a:spAutoFit/>
          </a:bodyPr>
          <a:lstStyle/>
          <a:p>
            <a:pPr algn="ctr">
              <a:lnSpc>
                <a:spcPct val="125000"/>
              </a:lnSpc>
              <a:spcAft>
                <a:spcPts val="800"/>
              </a:spcAft>
            </a:pPr>
            <a:r>
              <a:rPr lang="en-US" altLang="zh-CN" sz="1400" dirty="0">
                <a:solidFill>
                  <a:schemeClr val="tx1">
                    <a:lumMod val="65000"/>
                    <a:lumOff val="35000"/>
                  </a:schemeClr>
                </a:solidFill>
              </a:rPr>
              <a:t>People tend to read writing. This text will not appear in a consistent order.</a:t>
            </a:r>
            <a:endParaRPr lang="zh-CN" altLang="en-US" sz="1400" dirty="0">
              <a:solidFill>
                <a:schemeClr val="tx1">
                  <a:lumMod val="65000"/>
                  <a:lumOff val="35000"/>
                </a:schemeClr>
              </a:solidFill>
            </a:endParaRPr>
          </a:p>
        </p:txBody>
      </p:sp>
      <p:sp>
        <p:nvSpPr>
          <p:cNvPr id="26" name="KSO_Shape">
            <a:extLst>
              <a:ext uri="{FF2B5EF4-FFF2-40B4-BE49-F238E27FC236}">
                <a16:creationId xmlns:a16="http://schemas.microsoft.com/office/drawing/2014/main" id="{9335E3E1-2140-4CF6-B4B2-86F0A0D44AC9}"/>
              </a:ext>
            </a:extLst>
          </p:cNvPr>
          <p:cNvSpPr>
            <a:spLocks noChangeAspect="1"/>
          </p:cNvSpPr>
          <p:nvPr/>
        </p:nvSpPr>
        <p:spPr bwMode="auto">
          <a:xfrm>
            <a:off x="1798829" y="2469675"/>
            <a:ext cx="720000" cy="714000"/>
          </a:xfrm>
          <a:custGeom>
            <a:avLst/>
            <a:gdLst>
              <a:gd name="T0" fmla="*/ 1420802 w 2262188"/>
              <a:gd name="T1" fmla="*/ 2155372 h 2241550"/>
              <a:gd name="T2" fmla="*/ 0 w 2262188"/>
              <a:gd name="T3" fmla="*/ 1901959 h 2241550"/>
              <a:gd name="T4" fmla="*/ 966787 w 2262188"/>
              <a:gd name="T5" fmla="*/ 2002745 h 2241550"/>
              <a:gd name="T6" fmla="*/ 463550 w 2262188"/>
              <a:gd name="T7" fmla="*/ 1799189 h 2241550"/>
              <a:gd name="T8" fmla="*/ 1920875 w 2262188"/>
              <a:gd name="T9" fmla="*/ 1721932 h 2241550"/>
              <a:gd name="T10" fmla="*/ 1920875 w 2262188"/>
              <a:gd name="T11" fmla="*/ 1643063 h 2241550"/>
              <a:gd name="T12" fmla="*/ 1920875 w 2262188"/>
              <a:gd name="T13" fmla="*/ 1520825 h 2241550"/>
              <a:gd name="T14" fmla="*/ 1437365 w 2262188"/>
              <a:gd name="T15" fmla="*/ 1781511 h 2241550"/>
              <a:gd name="T16" fmla="*/ 0 w 2262188"/>
              <a:gd name="T17" fmla="*/ 1470217 h 2241550"/>
              <a:gd name="T18" fmla="*/ 1304860 w 2262188"/>
              <a:gd name="T19" fmla="*/ 1658938 h 2241550"/>
              <a:gd name="T20" fmla="*/ 1333924 w 2262188"/>
              <a:gd name="T21" fmla="*/ 1648052 h 2241550"/>
              <a:gd name="T22" fmla="*/ 1395684 w 2262188"/>
              <a:gd name="T23" fmla="*/ 1641022 h 2241550"/>
              <a:gd name="T24" fmla="*/ 1448362 w 2262188"/>
              <a:gd name="T25" fmla="*/ 1646011 h 2241550"/>
              <a:gd name="T26" fmla="*/ 1677920 w 2262188"/>
              <a:gd name="T27" fmla="*/ 1506991 h 2241550"/>
              <a:gd name="T28" fmla="*/ 1657031 w 2262188"/>
              <a:gd name="T29" fmla="*/ 1492023 h 2241550"/>
              <a:gd name="T30" fmla="*/ 1654306 w 2262188"/>
              <a:gd name="T31" fmla="*/ 1479097 h 2241550"/>
              <a:gd name="T32" fmla="*/ 1663843 w 2262188"/>
              <a:gd name="T33" fmla="*/ 1466170 h 2241550"/>
              <a:gd name="T34" fmla="*/ 995838 w 2262188"/>
              <a:gd name="T35" fmla="*/ 1258888 h 2241550"/>
              <a:gd name="T36" fmla="*/ 489738 w 2262188"/>
              <a:gd name="T37" fmla="*/ 1130300 h 2241550"/>
              <a:gd name="T38" fmla="*/ 594035 w 2262188"/>
              <a:gd name="T39" fmla="*/ 1213404 h 2241550"/>
              <a:gd name="T40" fmla="*/ 555491 w 2262188"/>
              <a:gd name="T41" fmla="*/ 1222487 h 2241550"/>
              <a:gd name="T42" fmla="*/ 486564 w 2262188"/>
              <a:gd name="T43" fmla="*/ 1223168 h 2241550"/>
              <a:gd name="T44" fmla="*/ 211086 w 2262188"/>
              <a:gd name="T45" fmla="*/ 1351684 h 2241550"/>
              <a:gd name="T46" fmla="*/ 251218 w 2262188"/>
              <a:gd name="T47" fmla="*/ 1368941 h 2241550"/>
              <a:gd name="T48" fmla="*/ 259153 w 2262188"/>
              <a:gd name="T49" fmla="*/ 1381429 h 2241550"/>
              <a:gd name="T50" fmla="*/ 255072 w 2262188"/>
              <a:gd name="T51" fmla="*/ 1394599 h 2241550"/>
              <a:gd name="T52" fmla="*/ 240561 w 2262188"/>
              <a:gd name="T53" fmla="*/ 1405498 h 2241550"/>
              <a:gd name="T54" fmla="*/ 810075 w 2262188"/>
              <a:gd name="T55" fmla="*/ 1021049 h 2241550"/>
              <a:gd name="T56" fmla="*/ 341312 w 2262188"/>
              <a:gd name="T57" fmla="*/ 771297 h 2241550"/>
              <a:gd name="T58" fmla="*/ 2262188 w 2262188"/>
              <a:gd name="T59" fmla="*/ 687389 h 2241550"/>
              <a:gd name="T60" fmla="*/ 830949 w 2262188"/>
              <a:gd name="T61" fmla="*/ 982664 h 2241550"/>
              <a:gd name="T62" fmla="*/ 1797050 w 2262188"/>
              <a:gd name="T63" fmla="*/ 752476 h 2241550"/>
              <a:gd name="T64" fmla="*/ 1295400 w 2262188"/>
              <a:gd name="T65" fmla="*/ 660174 h 2241550"/>
              <a:gd name="T66" fmla="*/ 2262188 w 2262188"/>
              <a:gd name="T67" fmla="*/ 462607 h 2241550"/>
              <a:gd name="T68" fmla="*/ 824823 w 2262188"/>
              <a:gd name="T69" fmla="*/ 651157 h 2241550"/>
              <a:gd name="T70" fmla="*/ 341312 w 2262188"/>
              <a:gd name="T71" fmla="*/ 390526 h 2241550"/>
              <a:gd name="T72" fmla="*/ 786730 w 2262188"/>
              <a:gd name="T73" fmla="*/ 233363 h 2241550"/>
              <a:gd name="T74" fmla="*/ 600403 w 2262188"/>
              <a:gd name="T75" fmla="*/ 336703 h 2241550"/>
              <a:gd name="T76" fmla="*/ 608110 w 2262188"/>
              <a:gd name="T77" fmla="*/ 349677 h 2241550"/>
              <a:gd name="T78" fmla="*/ 603350 w 2262188"/>
              <a:gd name="T79" fmla="*/ 362651 h 2241550"/>
              <a:gd name="T80" fmla="*/ 576602 w 2262188"/>
              <a:gd name="T81" fmla="*/ 378585 h 2241550"/>
              <a:gd name="T82" fmla="*/ 820278 w 2262188"/>
              <a:gd name="T83" fmla="*/ 514246 h 2241550"/>
              <a:gd name="T84" fmla="*/ 878761 w 2262188"/>
              <a:gd name="T85" fmla="*/ 510831 h 2241550"/>
              <a:gd name="T86" fmla="*/ 932710 w 2262188"/>
              <a:gd name="T87" fmla="*/ 519026 h 2241550"/>
              <a:gd name="T88" fmla="*/ 1216508 w 2262188"/>
              <a:gd name="T89" fmla="*/ 466218 h 2241550"/>
              <a:gd name="T90" fmla="*/ 1749425 w 2262188"/>
              <a:gd name="T91" fmla="*/ 883986 h 2241550"/>
              <a:gd name="T92" fmla="*/ 1798297 w 2262188"/>
              <a:gd name="T93" fmla="*/ 374650 h 2241550"/>
              <a:gd name="T94" fmla="*/ 2012784 w 2262188"/>
              <a:gd name="T95" fmla="*/ 269585 h 2241550"/>
              <a:gd name="T96" fmla="*/ 2003262 w 2262188"/>
              <a:gd name="T97" fmla="*/ 256650 h 2241550"/>
              <a:gd name="T98" fmla="*/ 2006209 w 2262188"/>
              <a:gd name="T99" fmla="*/ 243943 h 2241550"/>
              <a:gd name="T100" fmla="*/ 2027068 w 2262188"/>
              <a:gd name="T101" fmla="*/ 228966 h 2241550"/>
              <a:gd name="T102" fmla="*/ 1797843 w 2262188"/>
              <a:gd name="T103" fmla="*/ 89635 h 2241550"/>
              <a:gd name="T104" fmla="*/ 1745015 w 2262188"/>
              <a:gd name="T105" fmla="*/ 94400 h 2241550"/>
              <a:gd name="T106" fmla="*/ 1683571 w 2262188"/>
              <a:gd name="T107" fmla="*/ 87820 h 2241550"/>
              <a:gd name="T108" fmla="*/ 1651602 w 2262188"/>
              <a:gd name="T109" fmla="*/ 75112 h 224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62188" h="2241550">
                <a:moveTo>
                  <a:pt x="1920875" y="1898650"/>
                </a:moveTo>
                <a:lnTo>
                  <a:pt x="1920875" y="1901598"/>
                </a:lnTo>
                <a:lnTo>
                  <a:pt x="1920875" y="1977571"/>
                </a:lnTo>
                <a:lnTo>
                  <a:pt x="1431239" y="2241550"/>
                </a:lnTo>
                <a:lnTo>
                  <a:pt x="966787" y="2131332"/>
                </a:lnTo>
                <a:lnTo>
                  <a:pt x="966787" y="2047648"/>
                </a:lnTo>
                <a:lnTo>
                  <a:pt x="1420802" y="2155372"/>
                </a:lnTo>
                <a:lnTo>
                  <a:pt x="1437365" y="2159227"/>
                </a:lnTo>
                <a:lnTo>
                  <a:pt x="1452113" y="2151289"/>
                </a:lnTo>
                <a:lnTo>
                  <a:pt x="1920875" y="1898650"/>
                </a:lnTo>
                <a:close/>
                <a:moveTo>
                  <a:pt x="0" y="1817688"/>
                </a:moveTo>
                <a:lnTo>
                  <a:pt x="463550" y="1928451"/>
                </a:lnTo>
                <a:lnTo>
                  <a:pt x="463550" y="2012951"/>
                </a:lnTo>
                <a:lnTo>
                  <a:pt x="0" y="1901959"/>
                </a:lnTo>
                <a:lnTo>
                  <a:pt x="0" y="1848519"/>
                </a:lnTo>
                <a:lnTo>
                  <a:pt x="0" y="1817688"/>
                </a:lnTo>
                <a:close/>
                <a:moveTo>
                  <a:pt x="1920875" y="1770063"/>
                </a:moveTo>
                <a:lnTo>
                  <a:pt x="1920875" y="1772784"/>
                </a:lnTo>
                <a:lnTo>
                  <a:pt x="1920875" y="1848984"/>
                </a:lnTo>
                <a:lnTo>
                  <a:pt x="1431239" y="2112963"/>
                </a:lnTo>
                <a:lnTo>
                  <a:pt x="966787" y="2002745"/>
                </a:lnTo>
                <a:lnTo>
                  <a:pt x="966787" y="1919061"/>
                </a:lnTo>
                <a:lnTo>
                  <a:pt x="1420802" y="2026784"/>
                </a:lnTo>
                <a:lnTo>
                  <a:pt x="1437365" y="2030867"/>
                </a:lnTo>
                <a:lnTo>
                  <a:pt x="1452113" y="2022702"/>
                </a:lnTo>
                <a:lnTo>
                  <a:pt x="1920875" y="1770063"/>
                </a:lnTo>
                <a:close/>
                <a:moveTo>
                  <a:pt x="0" y="1689100"/>
                </a:moveTo>
                <a:lnTo>
                  <a:pt x="463550" y="1799189"/>
                </a:lnTo>
                <a:lnTo>
                  <a:pt x="463550" y="1882775"/>
                </a:lnTo>
                <a:lnTo>
                  <a:pt x="0" y="1772460"/>
                </a:lnTo>
                <a:lnTo>
                  <a:pt x="0" y="1719680"/>
                </a:lnTo>
                <a:lnTo>
                  <a:pt x="0" y="1689100"/>
                </a:lnTo>
                <a:close/>
                <a:moveTo>
                  <a:pt x="1920875" y="1643063"/>
                </a:moveTo>
                <a:lnTo>
                  <a:pt x="1920875" y="1646009"/>
                </a:lnTo>
                <a:lnTo>
                  <a:pt x="1920875" y="1721932"/>
                </a:lnTo>
                <a:lnTo>
                  <a:pt x="1431239" y="1985963"/>
                </a:lnTo>
                <a:lnTo>
                  <a:pt x="966787" y="1875591"/>
                </a:lnTo>
                <a:lnTo>
                  <a:pt x="966787" y="1791963"/>
                </a:lnTo>
                <a:lnTo>
                  <a:pt x="1420802" y="1899841"/>
                </a:lnTo>
                <a:lnTo>
                  <a:pt x="1437365" y="1903694"/>
                </a:lnTo>
                <a:lnTo>
                  <a:pt x="1452113" y="1895762"/>
                </a:lnTo>
                <a:lnTo>
                  <a:pt x="1920875" y="1643063"/>
                </a:lnTo>
                <a:close/>
                <a:moveTo>
                  <a:pt x="0" y="1562100"/>
                </a:moveTo>
                <a:lnTo>
                  <a:pt x="463550" y="1672189"/>
                </a:lnTo>
                <a:lnTo>
                  <a:pt x="463550" y="1755775"/>
                </a:lnTo>
                <a:lnTo>
                  <a:pt x="0" y="1645686"/>
                </a:lnTo>
                <a:lnTo>
                  <a:pt x="0" y="1592907"/>
                </a:lnTo>
                <a:lnTo>
                  <a:pt x="0" y="1562100"/>
                </a:lnTo>
                <a:close/>
                <a:moveTo>
                  <a:pt x="1920875" y="1520825"/>
                </a:moveTo>
                <a:lnTo>
                  <a:pt x="1920875" y="1523996"/>
                </a:lnTo>
                <a:lnTo>
                  <a:pt x="1920875" y="1599869"/>
                </a:lnTo>
                <a:lnTo>
                  <a:pt x="1431239" y="1863725"/>
                </a:lnTo>
                <a:lnTo>
                  <a:pt x="966787" y="1753426"/>
                </a:lnTo>
                <a:lnTo>
                  <a:pt x="966787" y="1669853"/>
                </a:lnTo>
                <a:lnTo>
                  <a:pt x="1420802" y="1777660"/>
                </a:lnTo>
                <a:lnTo>
                  <a:pt x="1437365" y="1781511"/>
                </a:lnTo>
                <a:lnTo>
                  <a:pt x="1452113" y="1773584"/>
                </a:lnTo>
                <a:lnTo>
                  <a:pt x="1920875" y="1520825"/>
                </a:lnTo>
                <a:close/>
                <a:moveTo>
                  <a:pt x="0" y="1439863"/>
                </a:moveTo>
                <a:lnTo>
                  <a:pt x="463550" y="1549725"/>
                </a:lnTo>
                <a:lnTo>
                  <a:pt x="463550" y="1633538"/>
                </a:lnTo>
                <a:lnTo>
                  <a:pt x="0" y="1523223"/>
                </a:lnTo>
                <a:lnTo>
                  <a:pt x="0" y="1470217"/>
                </a:lnTo>
                <a:lnTo>
                  <a:pt x="0" y="1439863"/>
                </a:lnTo>
                <a:close/>
                <a:moveTo>
                  <a:pt x="1474701" y="1365250"/>
                </a:moveTo>
                <a:lnTo>
                  <a:pt x="1920875" y="1470932"/>
                </a:lnTo>
                <a:lnTo>
                  <a:pt x="1430878" y="1735138"/>
                </a:lnTo>
                <a:lnTo>
                  <a:pt x="984250" y="1629229"/>
                </a:lnTo>
                <a:lnTo>
                  <a:pt x="1044194" y="1597025"/>
                </a:lnTo>
                <a:lnTo>
                  <a:pt x="1304860" y="1658938"/>
                </a:lnTo>
                <a:lnTo>
                  <a:pt x="1305314" y="1658258"/>
                </a:lnTo>
                <a:lnTo>
                  <a:pt x="1309401" y="1656217"/>
                </a:lnTo>
                <a:lnTo>
                  <a:pt x="1313942" y="1654402"/>
                </a:lnTo>
                <a:lnTo>
                  <a:pt x="1318483" y="1652588"/>
                </a:lnTo>
                <a:lnTo>
                  <a:pt x="1323479" y="1651227"/>
                </a:lnTo>
                <a:lnTo>
                  <a:pt x="1328474" y="1649640"/>
                </a:lnTo>
                <a:lnTo>
                  <a:pt x="1333924" y="1648052"/>
                </a:lnTo>
                <a:lnTo>
                  <a:pt x="1339373" y="1646692"/>
                </a:lnTo>
                <a:lnTo>
                  <a:pt x="1345050" y="1645784"/>
                </a:lnTo>
                <a:lnTo>
                  <a:pt x="1350953" y="1644650"/>
                </a:lnTo>
                <a:lnTo>
                  <a:pt x="1357311" y="1643743"/>
                </a:lnTo>
                <a:lnTo>
                  <a:pt x="1369572" y="1642383"/>
                </a:lnTo>
                <a:lnTo>
                  <a:pt x="1382515" y="1641249"/>
                </a:lnTo>
                <a:lnTo>
                  <a:pt x="1395684" y="1641022"/>
                </a:lnTo>
                <a:lnTo>
                  <a:pt x="1403177" y="1641249"/>
                </a:lnTo>
                <a:lnTo>
                  <a:pt x="1410897" y="1641475"/>
                </a:lnTo>
                <a:lnTo>
                  <a:pt x="1418617" y="1642156"/>
                </a:lnTo>
                <a:lnTo>
                  <a:pt x="1426110" y="1642836"/>
                </a:lnTo>
                <a:lnTo>
                  <a:pt x="1433603" y="1643743"/>
                </a:lnTo>
                <a:lnTo>
                  <a:pt x="1441096" y="1644650"/>
                </a:lnTo>
                <a:lnTo>
                  <a:pt x="1448362" y="1646011"/>
                </a:lnTo>
                <a:lnTo>
                  <a:pt x="1455401" y="1647599"/>
                </a:lnTo>
                <a:lnTo>
                  <a:pt x="1460623" y="1648959"/>
                </a:lnTo>
                <a:lnTo>
                  <a:pt x="1707665" y="1516063"/>
                </a:lnTo>
                <a:lnTo>
                  <a:pt x="1701989" y="1514702"/>
                </a:lnTo>
                <a:lnTo>
                  <a:pt x="1693133" y="1512434"/>
                </a:lnTo>
                <a:lnTo>
                  <a:pt x="1685186" y="1509713"/>
                </a:lnTo>
                <a:lnTo>
                  <a:pt x="1677920" y="1506991"/>
                </a:lnTo>
                <a:lnTo>
                  <a:pt x="1671790" y="1503816"/>
                </a:lnTo>
                <a:lnTo>
                  <a:pt x="1666340" y="1500641"/>
                </a:lnTo>
                <a:lnTo>
                  <a:pt x="1664070" y="1499054"/>
                </a:lnTo>
                <a:lnTo>
                  <a:pt x="1662026" y="1497240"/>
                </a:lnTo>
                <a:lnTo>
                  <a:pt x="1659983" y="1495652"/>
                </a:lnTo>
                <a:lnTo>
                  <a:pt x="1658393" y="1493838"/>
                </a:lnTo>
                <a:lnTo>
                  <a:pt x="1657031" y="1492023"/>
                </a:lnTo>
                <a:lnTo>
                  <a:pt x="1655668" y="1490209"/>
                </a:lnTo>
                <a:lnTo>
                  <a:pt x="1654987" y="1488395"/>
                </a:lnTo>
                <a:lnTo>
                  <a:pt x="1654306" y="1486581"/>
                </a:lnTo>
                <a:lnTo>
                  <a:pt x="1653852" y="1484540"/>
                </a:lnTo>
                <a:lnTo>
                  <a:pt x="1653625" y="1482725"/>
                </a:lnTo>
                <a:lnTo>
                  <a:pt x="1653625" y="1480911"/>
                </a:lnTo>
                <a:lnTo>
                  <a:pt x="1654306" y="1479097"/>
                </a:lnTo>
                <a:lnTo>
                  <a:pt x="1654760" y="1477282"/>
                </a:lnTo>
                <a:lnTo>
                  <a:pt x="1655441" y="1475241"/>
                </a:lnTo>
                <a:lnTo>
                  <a:pt x="1656577" y="1473427"/>
                </a:lnTo>
                <a:lnTo>
                  <a:pt x="1658166" y="1471613"/>
                </a:lnTo>
                <a:lnTo>
                  <a:pt x="1659528" y="1469798"/>
                </a:lnTo>
                <a:lnTo>
                  <a:pt x="1661345" y="1467984"/>
                </a:lnTo>
                <a:lnTo>
                  <a:pt x="1663843" y="1466170"/>
                </a:lnTo>
                <a:lnTo>
                  <a:pt x="1666113" y="1464356"/>
                </a:lnTo>
                <a:lnTo>
                  <a:pt x="1668611" y="1462768"/>
                </a:lnTo>
                <a:lnTo>
                  <a:pt x="1671790" y="1461181"/>
                </a:lnTo>
                <a:lnTo>
                  <a:pt x="1675650" y="1459366"/>
                </a:lnTo>
                <a:lnTo>
                  <a:pt x="1414984" y="1397454"/>
                </a:lnTo>
                <a:lnTo>
                  <a:pt x="1474701" y="1365250"/>
                </a:lnTo>
                <a:close/>
                <a:moveTo>
                  <a:pt x="995838" y="1258888"/>
                </a:moveTo>
                <a:lnTo>
                  <a:pt x="1393825" y="1352349"/>
                </a:lnTo>
                <a:lnTo>
                  <a:pt x="918237" y="1608912"/>
                </a:lnTo>
                <a:lnTo>
                  <a:pt x="918237" y="2111376"/>
                </a:lnTo>
                <a:lnTo>
                  <a:pt x="512762" y="2014286"/>
                </a:lnTo>
                <a:lnTo>
                  <a:pt x="512762" y="1518854"/>
                </a:lnTo>
                <a:lnTo>
                  <a:pt x="995838" y="1258888"/>
                </a:lnTo>
                <a:close/>
                <a:moveTo>
                  <a:pt x="489738" y="1130300"/>
                </a:moveTo>
                <a:lnTo>
                  <a:pt x="935038" y="1236110"/>
                </a:lnTo>
                <a:lnTo>
                  <a:pt x="875408" y="1268353"/>
                </a:lnTo>
                <a:lnTo>
                  <a:pt x="610586" y="1205457"/>
                </a:lnTo>
                <a:lnTo>
                  <a:pt x="606959" y="1207501"/>
                </a:lnTo>
                <a:lnTo>
                  <a:pt x="603104" y="1209544"/>
                </a:lnTo>
                <a:lnTo>
                  <a:pt x="598796" y="1211588"/>
                </a:lnTo>
                <a:lnTo>
                  <a:pt x="594035" y="1213404"/>
                </a:lnTo>
                <a:lnTo>
                  <a:pt x="589274" y="1214994"/>
                </a:lnTo>
                <a:lnTo>
                  <a:pt x="584059" y="1216583"/>
                </a:lnTo>
                <a:lnTo>
                  <a:pt x="578617" y="1218172"/>
                </a:lnTo>
                <a:lnTo>
                  <a:pt x="573176" y="1219308"/>
                </a:lnTo>
                <a:lnTo>
                  <a:pt x="567281" y="1220443"/>
                </a:lnTo>
                <a:lnTo>
                  <a:pt x="561386" y="1221351"/>
                </a:lnTo>
                <a:lnTo>
                  <a:pt x="555491" y="1222487"/>
                </a:lnTo>
                <a:lnTo>
                  <a:pt x="543021" y="1223849"/>
                </a:lnTo>
                <a:lnTo>
                  <a:pt x="530097" y="1224530"/>
                </a:lnTo>
                <a:lnTo>
                  <a:pt x="516947" y="1224757"/>
                </a:lnTo>
                <a:lnTo>
                  <a:pt x="509464" y="1224757"/>
                </a:lnTo>
                <a:lnTo>
                  <a:pt x="501755" y="1224530"/>
                </a:lnTo>
                <a:lnTo>
                  <a:pt x="494046" y="1224076"/>
                </a:lnTo>
                <a:lnTo>
                  <a:pt x="486564" y="1223168"/>
                </a:lnTo>
                <a:lnTo>
                  <a:pt x="479082" y="1222487"/>
                </a:lnTo>
                <a:lnTo>
                  <a:pt x="471600" y="1221124"/>
                </a:lnTo>
                <a:lnTo>
                  <a:pt x="464345" y="1219989"/>
                </a:lnTo>
                <a:lnTo>
                  <a:pt x="457543" y="1218399"/>
                </a:lnTo>
                <a:lnTo>
                  <a:pt x="456409" y="1218172"/>
                </a:lnTo>
                <a:lnTo>
                  <a:pt x="209953" y="1351230"/>
                </a:lnTo>
                <a:lnTo>
                  <a:pt x="211086" y="1351684"/>
                </a:lnTo>
                <a:lnTo>
                  <a:pt x="219929" y="1353955"/>
                </a:lnTo>
                <a:lnTo>
                  <a:pt x="227864" y="1356452"/>
                </a:lnTo>
                <a:lnTo>
                  <a:pt x="235120" y="1359404"/>
                </a:lnTo>
                <a:lnTo>
                  <a:pt x="241241" y="1362356"/>
                </a:lnTo>
                <a:lnTo>
                  <a:pt x="246683" y="1365535"/>
                </a:lnTo>
                <a:lnTo>
                  <a:pt x="249177" y="1367351"/>
                </a:lnTo>
                <a:lnTo>
                  <a:pt x="251218" y="1368941"/>
                </a:lnTo>
                <a:lnTo>
                  <a:pt x="253031" y="1370757"/>
                </a:lnTo>
                <a:lnTo>
                  <a:pt x="254845" y="1372574"/>
                </a:lnTo>
                <a:lnTo>
                  <a:pt x="255979" y="1374390"/>
                </a:lnTo>
                <a:lnTo>
                  <a:pt x="257113" y="1376207"/>
                </a:lnTo>
                <a:lnTo>
                  <a:pt x="258019" y="1378023"/>
                </a:lnTo>
                <a:lnTo>
                  <a:pt x="258926" y="1379613"/>
                </a:lnTo>
                <a:lnTo>
                  <a:pt x="259153" y="1381429"/>
                </a:lnTo>
                <a:lnTo>
                  <a:pt x="259380" y="1383246"/>
                </a:lnTo>
                <a:lnTo>
                  <a:pt x="259153" y="1385289"/>
                </a:lnTo>
                <a:lnTo>
                  <a:pt x="258926" y="1387106"/>
                </a:lnTo>
                <a:lnTo>
                  <a:pt x="258473" y="1388922"/>
                </a:lnTo>
                <a:lnTo>
                  <a:pt x="257566" y="1390739"/>
                </a:lnTo>
                <a:lnTo>
                  <a:pt x="256206" y="1392555"/>
                </a:lnTo>
                <a:lnTo>
                  <a:pt x="255072" y="1394599"/>
                </a:lnTo>
                <a:lnTo>
                  <a:pt x="253485" y="1396415"/>
                </a:lnTo>
                <a:lnTo>
                  <a:pt x="251444" y="1398232"/>
                </a:lnTo>
                <a:lnTo>
                  <a:pt x="249404" y="1399821"/>
                </a:lnTo>
                <a:lnTo>
                  <a:pt x="246910" y="1401638"/>
                </a:lnTo>
                <a:lnTo>
                  <a:pt x="244189" y="1403454"/>
                </a:lnTo>
                <a:lnTo>
                  <a:pt x="241241" y="1405043"/>
                </a:lnTo>
                <a:lnTo>
                  <a:pt x="240561" y="1405498"/>
                </a:lnTo>
                <a:lnTo>
                  <a:pt x="504929" y="1468393"/>
                </a:lnTo>
                <a:lnTo>
                  <a:pt x="463891" y="1490418"/>
                </a:lnTo>
                <a:lnTo>
                  <a:pt x="463891" y="1504950"/>
                </a:lnTo>
                <a:lnTo>
                  <a:pt x="0" y="1394599"/>
                </a:lnTo>
                <a:lnTo>
                  <a:pt x="489738" y="1130300"/>
                </a:lnTo>
                <a:close/>
                <a:moveTo>
                  <a:pt x="341312" y="768350"/>
                </a:moveTo>
                <a:lnTo>
                  <a:pt x="810075" y="1021049"/>
                </a:lnTo>
                <a:lnTo>
                  <a:pt x="824823" y="1028755"/>
                </a:lnTo>
                <a:lnTo>
                  <a:pt x="841386" y="1024902"/>
                </a:lnTo>
                <a:lnTo>
                  <a:pt x="1295400" y="917250"/>
                </a:lnTo>
                <a:lnTo>
                  <a:pt x="1295400" y="1000879"/>
                </a:lnTo>
                <a:lnTo>
                  <a:pt x="830949" y="1111250"/>
                </a:lnTo>
                <a:lnTo>
                  <a:pt x="341312" y="847220"/>
                </a:lnTo>
                <a:lnTo>
                  <a:pt x="341312" y="771297"/>
                </a:lnTo>
                <a:lnTo>
                  <a:pt x="341312" y="768350"/>
                </a:lnTo>
                <a:close/>
                <a:moveTo>
                  <a:pt x="2262188" y="687389"/>
                </a:moveTo>
                <a:lnTo>
                  <a:pt x="2262188" y="717969"/>
                </a:lnTo>
                <a:lnTo>
                  <a:pt x="2262188" y="770974"/>
                </a:lnTo>
                <a:lnTo>
                  <a:pt x="1797050" y="881063"/>
                </a:lnTo>
                <a:lnTo>
                  <a:pt x="1797050" y="797477"/>
                </a:lnTo>
                <a:lnTo>
                  <a:pt x="2262188" y="687389"/>
                </a:lnTo>
                <a:close/>
                <a:moveTo>
                  <a:pt x="341312" y="639763"/>
                </a:moveTo>
                <a:lnTo>
                  <a:pt x="810075" y="892403"/>
                </a:lnTo>
                <a:lnTo>
                  <a:pt x="824823" y="900340"/>
                </a:lnTo>
                <a:lnTo>
                  <a:pt x="841386" y="896485"/>
                </a:lnTo>
                <a:lnTo>
                  <a:pt x="1295400" y="788762"/>
                </a:lnTo>
                <a:lnTo>
                  <a:pt x="1295400" y="872672"/>
                </a:lnTo>
                <a:lnTo>
                  <a:pt x="830949" y="982664"/>
                </a:lnTo>
                <a:lnTo>
                  <a:pt x="341312" y="718685"/>
                </a:lnTo>
                <a:lnTo>
                  <a:pt x="341312" y="642938"/>
                </a:lnTo>
                <a:lnTo>
                  <a:pt x="341312" y="639763"/>
                </a:lnTo>
                <a:close/>
                <a:moveTo>
                  <a:pt x="2262188" y="558801"/>
                </a:moveTo>
                <a:lnTo>
                  <a:pt x="2262188" y="589381"/>
                </a:lnTo>
                <a:lnTo>
                  <a:pt x="2262188" y="642613"/>
                </a:lnTo>
                <a:lnTo>
                  <a:pt x="1797050" y="752476"/>
                </a:lnTo>
                <a:lnTo>
                  <a:pt x="1797050" y="668663"/>
                </a:lnTo>
                <a:lnTo>
                  <a:pt x="2262188" y="558801"/>
                </a:lnTo>
                <a:close/>
                <a:moveTo>
                  <a:pt x="341312" y="511175"/>
                </a:moveTo>
                <a:lnTo>
                  <a:pt x="810075" y="763815"/>
                </a:lnTo>
                <a:lnTo>
                  <a:pt x="824823" y="771979"/>
                </a:lnTo>
                <a:lnTo>
                  <a:pt x="841386" y="768124"/>
                </a:lnTo>
                <a:lnTo>
                  <a:pt x="1295400" y="660174"/>
                </a:lnTo>
                <a:lnTo>
                  <a:pt x="1295400" y="744084"/>
                </a:lnTo>
                <a:lnTo>
                  <a:pt x="830949" y="854075"/>
                </a:lnTo>
                <a:lnTo>
                  <a:pt x="341312" y="590097"/>
                </a:lnTo>
                <a:lnTo>
                  <a:pt x="341312" y="514350"/>
                </a:lnTo>
                <a:lnTo>
                  <a:pt x="341312" y="511175"/>
                </a:lnTo>
                <a:close/>
                <a:moveTo>
                  <a:pt x="2262188" y="431801"/>
                </a:moveTo>
                <a:lnTo>
                  <a:pt x="2262188" y="462607"/>
                </a:lnTo>
                <a:lnTo>
                  <a:pt x="2262188" y="515613"/>
                </a:lnTo>
                <a:lnTo>
                  <a:pt x="1797050" y="625476"/>
                </a:lnTo>
                <a:lnTo>
                  <a:pt x="1797050" y="541889"/>
                </a:lnTo>
                <a:lnTo>
                  <a:pt x="2262188" y="431801"/>
                </a:lnTo>
                <a:close/>
                <a:moveTo>
                  <a:pt x="341312" y="390526"/>
                </a:moveTo>
                <a:lnTo>
                  <a:pt x="810075" y="643225"/>
                </a:lnTo>
                <a:lnTo>
                  <a:pt x="824823" y="651157"/>
                </a:lnTo>
                <a:lnTo>
                  <a:pt x="841386" y="647304"/>
                </a:lnTo>
                <a:lnTo>
                  <a:pt x="1295400" y="539652"/>
                </a:lnTo>
                <a:lnTo>
                  <a:pt x="1295400" y="623054"/>
                </a:lnTo>
                <a:lnTo>
                  <a:pt x="830949" y="733425"/>
                </a:lnTo>
                <a:lnTo>
                  <a:pt x="341312" y="469395"/>
                </a:lnTo>
                <a:lnTo>
                  <a:pt x="341312" y="393472"/>
                </a:lnTo>
                <a:lnTo>
                  <a:pt x="341312" y="390526"/>
                </a:lnTo>
                <a:close/>
                <a:moveTo>
                  <a:pt x="2262188" y="309564"/>
                </a:moveTo>
                <a:lnTo>
                  <a:pt x="2262188" y="340144"/>
                </a:lnTo>
                <a:lnTo>
                  <a:pt x="2262188" y="392923"/>
                </a:lnTo>
                <a:lnTo>
                  <a:pt x="1797050" y="503239"/>
                </a:lnTo>
                <a:lnTo>
                  <a:pt x="1797050" y="419426"/>
                </a:lnTo>
                <a:lnTo>
                  <a:pt x="2262188" y="309564"/>
                </a:lnTo>
                <a:close/>
                <a:moveTo>
                  <a:pt x="786730" y="233363"/>
                </a:moveTo>
                <a:lnTo>
                  <a:pt x="846346" y="265913"/>
                </a:lnTo>
                <a:lnTo>
                  <a:pt x="585896" y="328053"/>
                </a:lnTo>
                <a:lnTo>
                  <a:pt x="589976" y="329646"/>
                </a:lnTo>
                <a:lnTo>
                  <a:pt x="593149" y="331467"/>
                </a:lnTo>
                <a:lnTo>
                  <a:pt x="595643" y="333288"/>
                </a:lnTo>
                <a:lnTo>
                  <a:pt x="597909" y="334882"/>
                </a:lnTo>
                <a:lnTo>
                  <a:pt x="600403" y="336703"/>
                </a:lnTo>
                <a:lnTo>
                  <a:pt x="602216" y="338524"/>
                </a:lnTo>
                <a:lnTo>
                  <a:pt x="603576" y="340344"/>
                </a:lnTo>
                <a:lnTo>
                  <a:pt x="605163" y="342165"/>
                </a:lnTo>
                <a:lnTo>
                  <a:pt x="606296" y="344214"/>
                </a:lnTo>
                <a:lnTo>
                  <a:pt x="606976" y="346035"/>
                </a:lnTo>
                <a:lnTo>
                  <a:pt x="607430" y="347856"/>
                </a:lnTo>
                <a:lnTo>
                  <a:pt x="608110" y="349677"/>
                </a:lnTo>
                <a:lnTo>
                  <a:pt x="608110" y="351498"/>
                </a:lnTo>
                <a:lnTo>
                  <a:pt x="607883" y="353546"/>
                </a:lnTo>
                <a:lnTo>
                  <a:pt x="607430" y="355367"/>
                </a:lnTo>
                <a:lnTo>
                  <a:pt x="606750" y="357188"/>
                </a:lnTo>
                <a:lnTo>
                  <a:pt x="606070" y="359009"/>
                </a:lnTo>
                <a:lnTo>
                  <a:pt x="604710" y="360830"/>
                </a:lnTo>
                <a:lnTo>
                  <a:pt x="603350" y="362651"/>
                </a:lnTo>
                <a:lnTo>
                  <a:pt x="601536" y="364472"/>
                </a:lnTo>
                <a:lnTo>
                  <a:pt x="599723" y="366293"/>
                </a:lnTo>
                <a:lnTo>
                  <a:pt x="597683" y="367886"/>
                </a:lnTo>
                <a:lnTo>
                  <a:pt x="595416" y="369707"/>
                </a:lnTo>
                <a:lnTo>
                  <a:pt x="589976" y="372666"/>
                </a:lnTo>
                <a:lnTo>
                  <a:pt x="583855" y="375853"/>
                </a:lnTo>
                <a:lnTo>
                  <a:pt x="576602" y="378585"/>
                </a:lnTo>
                <a:lnTo>
                  <a:pt x="568668" y="381316"/>
                </a:lnTo>
                <a:lnTo>
                  <a:pt x="559828" y="383592"/>
                </a:lnTo>
                <a:lnTo>
                  <a:pt x="554161" y="384958"/>
                </a:lnTo>
                <a:lnTo>
                  <a:pt x="800558" y="518343"/>
                </a:lnTo>
                <a:lnTo>
                  <a:pt x="805998" y="517205"/>
                </a:lnTo>
                <a:lnTo>
                  <a:pt x="813025" y="515611"/>
                </a:lnTo>
                <a:lnTo>
                  <a:pt x="820278" y="514246"/>
                </a:lnTo>
                <a:lnTo>
                  <a:pt x="827759" y="513108"/>
                </a:lnTo>
                <a:lnTo>
                  <a:pt x="835239" y="512197"/>
                </a:lnTo>
                <a:lnTo>
                  <a:pt x="842719" y="511514"/>
                </a:lnTo>
                <a:lnTo>
                  <a:pt x="850426" y="510831"/>
                </a:lnTo>
                <a:lnTo>
                  <a:pt x="858133" y="510604"/>
                </a:lnTo>
                <a:lnTo>
                  <a:pt x="865614" y="510604"/>
                </a:lnTo>
                <a:lnTo>
                  <a:pt x="878761" y="510831"/>
                </a:lnTo>
                <a:lnTo>
                  <a:pt x="891681" y="511742"/>
                </a:lnTo>
                <a:lnTo>
                  <a:pt x="903922" y="513108"/>
                </a:lnTo>
                <a:lnTo>
                  <a:pt x="910269" y="514018"/>
                </a:lnTo>
                <a:lnTo>
                  <a:pt x="916162" y="515156"/>
                </a:lnTo>
                <a:lnTo>
                  <a:pt x="921829" y="516067"/>
                </a:lnTo>
                <a:lnTo>
                  <a:pt x="927269" y="517432"/>
                </a:lnTo>
                <a:lnTo>
                  <a:pt x="932710" y="519026"/>
                </a:lnTo>
                <a:lnTo>
                  <a:pt x="937696" y="520619"/>
                </a:lnTo>
                <a:lnTo>
                  <a:pt x="942683" y="521985"/>
                </a:lnTo>
                <a:lnTo>
                  <a:pt x="947217" y="523806"/>
                </a:lnTo>
                <a:lnTo>
                  <a:pt x="951750" y="525854"/>
                </a:lnTo>
                <a:lnTo>
                  <a:pt x="955604" y="528131"/>
                </a:lnTo>
                <a:lnTo>
                  <a:pt x="956284" y="528358"/>
                </a:lnTo>
                <a:lnTo>
                  <a:pt x="1216508" y="466218"/>
                </a:lnTo>
                <a:lnTo>
                  <a:pt x="1276350" y="498540"/>
                </a:lnTo>
                <a:lnTo>
                  <a:pt x="830479" y="604838"/>
                </a:lnTo>
                <a:lnTo>
                  <a:pt x="341312" y="339889"/>
                </a:lnTo>
                <a:lnTo>
                  <a:pt x="786730" y="233363"/>
                </a:lnTo>
                <a:close/>
                <a:moveTo>
                  <a:pt x="1266452" y="128588"/>
                </a:moveTo>
                <a:lnTo>
                  <a:pt x="1749425" y="388781"/>
                </a:lnTo>
                <a:lnTo>
                  <a:pt x="1749425" y="883986"/>
                </a:lnTo>
                <a:lnTo>
                  <a:pt x="1344073" y="981076"/>
                </a:lnTo>
                <a:lnTo>
                  <a:pt x="1343846" y="478612"/>
                </a:lnTo>
                <a:lnTo>
                  <a:pt x="868362" y="222276"/>
                </a:lnTo>
                <a:lnTo>
                  <a:pt x="1266452" y="128588"/>
                </a:lnTo>
                <a:close/>
                <a:moveTo>
                  <a:pt x="1772450" y="0"/>
                </a:moveTo>
                <a:lnTo>
                  <a:pt x="2262188" y="264139"/>
                </a:lnTo>
                <a:lnTo>
                  <a:pt x="1798297" y="374650"/>
                </a:lnTo>
                <a:lnTo>
                  <a:pt x="1798297" y="359900"/>
                </a:lnTo>
                <a:lnTo>
                  <a:pt x="1757259" y="338116"/>
                </a:lnTo>
                <a:lnTo>
                  <a:pt x="2021627" y="275031"/>
                </a:lnTo>
                <a:lnTo>
                  <a:pt x="2020947" y="274804"/>
                </a:lnTo>
                <a:lnTo>
                  <a:pt x="2017772" y="272989"/>
                </a:lnTo>
                <a:lnTo>
                  <a:pt x="2015278" y="271173"/>
                </a:lnTo>
                <a:lnTo>
                  <a:pt x="2012784" y="269585"/>
                </a:lnTo>
                <a:lnTo>
                  <a:pt x="2010517" y="267770"/>
                </a:lnTo>
                <a:lnTo>
                  <a:pt x="2008703" y="265954"/>
                </a:lnTo>
                <a:lnTo>
                  <a:pt x="2007116" y="264139"/>
                </a:lnTo>
                <a:lnTo>
                  <a:pt x="2005982" y="262323"/>
                </a:lnTo>
                <a:lnTo>
                  <a:pt x="2004622" y="260508"/>
                </a:lnTo>
                <a:lnTo>
                  <a:pt x="2003942" y="258466"/>
                </a:lnTo>
                <a:lnTo>
                  <a:pt x="2003262" y="256650"/>
                </a:lnTo>
                <a:lnTo>
                  <a:pt x="2002808" y="254835"/>
                </a:lnTo>
                <a:lnTo>
                  <a:pt x="2002808" y="253020"/>
                </a:lnTo>
                <a:lnTo>
                  <a:pt x="2003035" y="251431"/>
                </a:lnTo>
                <a:lnTo>
                  <a:pt x="2003262" y="249162"/>
                </a:lnTo>
                <a:lnTo>
                  <a:pt x="2004169" y="247346"/>
                </a:lnTo>
                <a:lnTo>
                  <a:pt x="2004849" y="245758"/>
                </a:lnTo>
                <a:lnTo>
                  <a:pt x="2006209" y="243943"/>
                </a:lnTo>
                <a:lnTo>
                  <a:pt x="2007343" y="242127"/>
                </a:lnTo>
                <a:lnTo>
                  <a:pt x="2009157" y="240312"/>
                </a:lnTo>
                <a:lnTo>
                  <a:pt x="2010970" y="238723"/>
                </a:lnTo>
                <a:lnTo>
                  <a:pt x="2013011" y="236908"/>
                </a:lnTo>
                <a:lnTo>
                  <a:pt x="2015505" y="235320"/>
                </a:lnTo>
                <a:lnTo>
                  <a:pt x="2020947" y="231916"/>
                </a:lnTo>
                <a:lnTo>
                  <a:pt x="2027068" y="228966"/>
                </a:lnTo>
                <a:lnTo>
                  <a:pt x="2034324" y="226016"/>
                </a:lnTo>
                <a:lnTo>
                  <a:pt x="2042259" y="223520"/>
                </a:lnTo>
                <a:lnTo>
                  <a:pt x="2051102" y="221023"/>
                </a:lnTo>
                <a:lnTo>
                  <a:pt x="2052009" y="220797"/>
                </a:lnTo>
                <a:lnTo>
                  <a:pt x="1805779" y="87820"/>
                </a:lnTo>
                <a:lnTo>
                  <a:pt x="1804872" y="88046"/>
                </a:lnTo>
                <a:lnTo>
                  <a:pt x="1797843" y="89635"/>
                </a:lnTo>
                <a:lnTo>
                  <a:pt x="1790588" y="90996"/>
                </a:lnTo>
                <a:lnTo>
                  <a:pt x="1783106" y="92131"/>
                </a:lnTo>
                <a:lnTo>
                  <a:pt x="1775624" y="92812"/>
                </a:lnTo>
                <a:lnTo>
                  <a:pt x="1768142" y="93720"/>
                </a:lnTo>
                <a:lnTo>
                  <a:pt x="1760433" y="94173"/>
                </a:lnTo>
                <a:lnTo>
                  <a:pt x="1752724" y="94400"/>
                </a:lnTo>
                <a:lnTo>
                  <a:pt x="1745015" y="94400"/>
                </a:lnTo>
                <a:lnTo>
                  <a:pt x="1732092" y="94173"/>
                </a:lnTo>
                <a:lnTo>
                  <a:pt x="1719168" y="93493"/>
                </a:lnTo>
                <a:lnTo>
                  <a:pt x="1706698" y="92131"/>
                </a:lnTo>
                <a:lnTo>
                  <a:pt x="1700576" y="90996"/>
                </a:lnTo>
                <a:lnTo>
                  <a:pt x="1694681" y="90089"/>
                </a:lnTo>
                <a:lnTo>
                  <a:pt x="1689013" y="88954"/>
                </a:lnTo>
                <a:lnTo>
                  <a:pt x="1683571" y="87820"/>
                </a:lnTo>
                <a:lnTo>
                  <a:pt x="1678130" y="86231"/>
                </a:lnTo>
                <a:lnTo>
                  <a:pt x="1672915" y="84643"/>
                </a:lnTo>
                <a:lnTo>
                  <a:pt x="1668153" y="83054"/>
                </a:lnTo>
                <a:lnTo>
                  <a:pt x="1663392" y="81239"/>
                </a:lnTo>
                <a:lnTo>
                  <a:pt x="1659084" y="79196"/>
                </a:lnTo>
                <a:lnTo>
                  <a:pt x="1655230" y="77154"/>
                </a:lnTo>
                <a:lnTo>
                  <a:pt x="1651602" y="75112"/>
                </a:lnTo>
                <a:lnTo>
                  <a:pt x="1386780" y="137970"/>
                </a:lnTo>
                <a:lnTo>
                  <a:pt x="1327150" y="105973"/>
                </a:lnTo>
                <a:lnTo>
                  <a:pt x="17724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7" name="KSO_Shape">
            <a:extLst>
              <a:ext uri="{FF2B5EF4-FFF2-40B4-BE49-F238E27FC236}">
                <a16:creationId xmlns:a16="http://schemas.microsoft.com/office/drawing/2014/main" id="{10BA4CDC-38AF-42B3-9EB4-FD0731179760}"/>
              </a:ext>
            </a:extLst>
          </p:cNvPr>
          <p:cNvSpPr>
            <a:spLocks noChangeAspect="1"/>
          </p:cNvSpPr>
          <p:nvPr/>
        </p:nvSpPr>
        <p:spPr bwMode="auto">
          <a:xfrm>
            <a:off x="4522584" y="2394996"/>
            <a:ext cx="528000" cy="720000"/>
          </a:xfrm>
          <a:custGeom>
            <a:avLst/>
            <a:gdLst>
              <a:gd name="T0" fmla="*/ 821150 w 1122363"/>
              <a:gd name="T1" fmla="*/ 1319439 h 1531938"/>
              <a:gd name="T2" fmla="*/ 818610 w 1122363"/>
              <a:gd name="T3" fmla="*/ 1374324 h 1531938"/>
              <a:gd name="T4" fmla="*/ 763001 w 1122363"/>
              <a:gd name="T5" fmla="*/ 1407818 h 1531938"/>
              <a:gd name="T6" fmla="*/ 617712 w 1122363"/>
              <a:gd name="T7" fmla="*/ 1069756 h 1531938"/>
              <a:gd name="T8" fmla="*/ 595045 w 1122363"/>
              <a:gd name="T9" fmla="*/ 1020228 h 1531938"/>
              <a:gd name="T10" fmla="*/ 616862 w 1122363"/>
              <a:gd name="T11" fmla="*/ 985788 h 1531938"/>
              <a:gd name="T12" fmla="*/ 638822 w 1122363"/>
              <a:gd name="T13" fmla="*/ 861065 h 1531938"/>
              <a:gd name="T14" fmla="*/ 533011 w 1122363"/>
              <a:gd name="T15" fmla="*/ 900272 h 1531938"/>
              <a:gd name="T16" fmla="*/ 472344 w 1122363"/>
              <a:gd name="T17" fmla="*/ 959225 h 1531938"/>
              <a:gd name="T18" fmla="*/ 447514 w 1122363"/>
              <a:gd name="T19" fmla="*/ 1068950 h 1531938"/>
              <a:gd name="T20" fmla="*/ 483631 w 1122363"/>
              <a:gd name="T21" fmla="*/ 1155544 h 1531938"/>
              <a:gd name="T22" fmla="*/ 563202 w 1122363"/>
              <a:gd name="T23" fmla="*/ 1213369 h 1531938"/>
              <a:gd name="T24" fmla="*/ 641644 w 1122363"/>
              <a:gd name="T25" fmla="*/ 1407149 h 1531938"/>
              <a:gd name="T26" fmla="*/ 522288 w 1122363"/>
              <a:gd name="T27" fmla="*/ 1360326 h 1531938"/>
              <a:gd name="T28" fmla="*/ 562920 w 1122363"/>
              <a:gd name="T29" fmla="*/ 1503052 h 1531938"/>
              <a:gd name="T30" fmla="*/ 767489 w 1122363"/>
              <a:gd name="T31" fmla="*/ 1526182 h 1531938"/>
              <a:gd name="T32" fmla="*/ 873019 w 1122363"/>
              <a:gd name="T33" fmla="*/ 1493462 h 1531938"/>
              <a:gd name="T34" fmla="*/ 940739 w 1122363"/>
              <a:gd name="T35" fmla="*/ 1437049 h 1531938"/>
              <a:gd name="T36" fmla="*/ 975445 w 1122363"/>
              <a:gd name="T37" fmla="*/ 1352710 h 1531938"/>
              <a:gd name="T38" fmla="*/ 957387 w 1122363"/>
              <a:gd name="T39" fmla="*/ 1244960 h 1531938"/>
              <a:gd name="T40" fmla="*/ 862579 w 1122363"/>
              <a:gd name="T41" fmla="*/ 1159211 h 1531938"/>
              <a:gd name="T42" fmla="*/ 777366 w 1122363"/>
              <a:gd name="T43" fmla="*/ 984893 h 1531938"/>
              <a:gd name="T44" fmla="*/ 941021 w 1122363"/>
              <a:gd name="T45" fmla="*/ 1068103 h 1531938"/>
              <a:gd name="T46" fmla="*/ 812918 w 1122363"/>
              <a:gd name="T47" fmla="*/ 868963 h 1531938"/>
              <a:gd name="T48" fmla="*/ 768618 w 1122363"/>
              <a:gd name="T49" fmla="*/ 464758 h 1531938"/>
              <a:gd name="T50" fmla="*/ 956258 w 1122363"/>
              <a:gd name="T51" fmla="*/ 515531 h 1531938"/>
              <a:gd name="T52" fmla="*/ 1106652 w 1122363"/>
              <a:gd name="T53" fmla="*/ 632589 h 1531938"/>
              <a:gd name="T54" fmla="*/ 1227702 w 1122363"/>
              <a:gd name="T55" fmla="*/ 820164 h 1531938"/>
              <a:gd name="T56" fmla="*/ 1327023 w 1122363"/>
              <a:gd name="T57" fmla="*/ 1081925 h 1531938"/>
              <a:gd name="T58" fmla="*/ 1396717 w 1122363"/>
              <a:gd name="T59" fmla="*/ 1393892 h 1531938"/>
              <a:gd name="T60" fmla="*/ 1355239 w 1122363"/>
              <a:gd name="T61" fmla="*/ 1597827 h 1531938"/>
              <a:gd name="T62" fmla="*/ 1228829 w 1122363"/>
              <a:gd name="T63" fmla="*/ 1750144 h 1531938"/>
              <a:gd name="T64" fmla="*/ 1040908 w 1122363"/>
              <a:gd name="T65" fmla="*/ 1850561 h 1531938"/>
              <a:gd name="T66" fmla="*/ 813764 w 1122363"/>
              <a:gd name="T67" fmla="*/ 1899358 h 1531938"/>
              <a:gd name="T68" fmla="*/ 571385 w 1122363"/>
              <a:gd name="T69" fmla="*/ 1896538 h 1531938"/>
              <a:gd name="T70" fmla="*/ 341985 w 1122363"/>
              <a:gd name="T71" fmla="*/ 1837867 h 1531938"/>
              <a:gd name="T72" fmla="*/ 152933 w 1122363"/>
              <a:gd name="T73" fmla="*/ 1725604 h 1531938"/>
              <a:gd name="T74" fmla="*/ 31320 w 1122363"/>
              <a:gd name="T75" fmla="*/ 1563133 h 1531938"/>
              <a:gd name="T76" fmla="*/ 3668 w 1122363"/>
              <a:gd name="T77" fmla="*/ 1352710 h 1531938"/>
              <a:gd name="T78" fmla="*/ 126691 w 1122363"/>
              <a:gd name="T79" fmla="*/ 958096 h 1531938"/>
              <a:gd name="T80" fmla="*/ 230811 w 1122363"/>
              <a:gd name="T81" fmla="*/ 743160 h 1531938"/>
              <a:gd name="T82" fmla="*/ 362301 w 1122363"/>
              <a:gd name="T83" fmla="*/ 582099 h 1531938"/>
              <a:gd name="T84" fmla="*/ 534421 w 1122363"/>
              <a:gd name="T85" fmla="*/ 485632 h 1531938"/>
              <a:gd name="T86" fmla="*/ 596426 w 1122363"/>
              <a:gd name="T87" fmla="*/ 1978 h 1531938"/>
              <a:gd name="T88" fmla="*/ 686940 w 1122363"/>
              <a:gd name="T89" fmla="*/ 37299 h 1531938"/>
              <a:gd name="T90" fmla="*/ 778299 w 1122363"/>
              <a:gd name="T91" fmla="*/ 32213 h 1531938"/>
              <a:gd name="T92" fmla="*/ 882912 w 1122363"/>
              <a:gd name="T93" fmla="*/ 282 h 1531938"/>
              <a:gd name="T94" fmla="*/ 944383 w 1122363"/>
              <a:gd name="T95" fmla="*/ 34192 h 1531938"/>
              <a:gd name="T96" fmla="*/ 991755 w 1122363"/>
              <a:gd name="T97" fmla="*/ 157394 h 1531938"/>
              <a:gd name="T98" fmla="*/ 1048714 w 1122363"/>
              <a:gd name="T99" fmla="*/ 165023 h 1531938"/>
              <a:gd name="T100" fmla="*/ 1092702 w 1122363"/>
              <a:gd name="T101" fmla="*/ 159655 h 1531938"/>
              <a:gd name="T102" fmla="*/ 1063377 w 1122363"/>
              <a:gd name="T103" fmla="*/ 261663 h 1531938"/>
              <a:gd name="T104" fmla="*/ 978784 w 1122363"/>
              <a:gd name="T105" fmla="*/ 348130 h 1531938"/>
              <a:gd name="T106" fmla="*/ 836387 w 1122363"/>
              <a:gd name="T107" fmla="*/ 422166 h 1531938"/>
              <a:gd name="T108" fmla="*/ 657614 w 1122363"/>
              <a:gd name="T109" fmla="*/ 404646 h 1531938"/>
              <a:gd name="T110" fmla="*/ 554694 w 1122363"/>
              <a:gd name="T111" fmla="*/ 419340 h 1531938"/>
              <a:gd name="T112" fmla="*/ 313322 w 1122363"/>
              <a:gd name="T113" fmla="*/ 219560 h 1531938"/>
              <a:gd name="T114" fmla="*/ 410321 w 1122363"/>
              <a:gd name="T115" fmla="*/ 170392 h 1531938"/>
              <a:gd name="T116" fmla="*/ 485327 w 1122363"/>
              <a:gd name="T117" fmla="*/ 159089 h 1531938"/>
              <a:gd name="T118" fmla="*/ 519164 w 1122363"/>
              <a:gd name="T119" fmla="*/ 54537 h 1531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8" name="KSO_Shape">
            <a:extLst>
              <a:ext uri="{FF2B5EF4-FFF2-40B4-BE49-F238E27FC236}">
                <a16:creationId xmlns:a16="http://schemas.microsoft.com/office/drawing/2014/main" id="{9CB535E5-9CBE-4FD1-AEE1-FF6C0909C009}"/>
              </a:ext>
            </a:extLst>
          </p:cNvPr>
          <p:cNvSpPr>
            <a:spLocks noChangeAspect="1"/>
          </p:cNvSpPr>
          <p:nvPr/>
        </p:nvSpPr>
        <p:spPr bwMode="auto">
          <a:xfrm>
            <a:off x="7147339" y="2379911"/>
            <a:ext cx="534000" cy="720000"/>
          </a:xfrm>
          <a:custGeom>
            <a:avLst/>
            <a:gdLst>
              <a:gd name="T0" fmla="*/ 1114659 w 1125538"/>
              <a:gd name="T1" fmla="*/ 1446451 h 1516063"/>
              <a:gd name="T2" fmla="*/ 1124632 w 1125538"/>
              <a:gd name="T3" fmla="*/ 1455581 h 1516063"/>
              <a:gd name="T4" fmla="*/ 1123952 w 1125538"/>
              <a:gd name="T5" fmla="*/ 1506706 h 1516063"/>
              <a:gd name="T6" fmla="*/ 1112619 w 1125538"/>
              <a:gd name="T7" fmla="*/ 1514922 h 1516063"/>
              <a:gd name="T8" fmla="*/ 14959 w 1125538"/>
              <a:gd name="T9" fmla="*/ 1515379 h 1516063"/>
              <a:gd name="T10" fmla="*/ 2720 w 1125538"/>
              <a:gd name="T11" fmla="*/ 1508075 h 1516063"/>
              <a:gd name="T12" fmla="*/ 453 w 1125538"/>
              <a:gd name="T13" fmla="*/ 1456950 h 1516063"/>
              <a:gd name="T14" fmla="*/ 9292 w 1125538"/>
              <a:gd name="T15" fmla="*/ 1447136 h 1516063"/>
              <a:gd name="T16" fmla="*/ 202628 w 1125538"/>
              <a:gd name="T17" fmla="*/ 1074964 h 1516063"/>
              <a:gd name="T18" fmla="*/ 218423 w 1125538"/>
              <a:gd name="T19" fmla="*/ 1080869 h 1516063"/>
              <a:gd name="T20" fmla="*/ 223838 w 1125538"/>
              <a:gd name="T21" fmla="*/ 1377473 h 1516063"/>
              <a:gd name="T22" fmla="*/ 216843 w 1125538"/>
              <a:gd name="T23" fmla="*/ 1389056 h 1516063"/>
              <a:gd name="T24" fmla="*/ 200146 w 1125538"/>
              <a:gd name="T25" fmla="*/ 1393825 h 1516063"/>
              <a:gd name="T26" fmla="*/ 8574 w 1125538"/>
              <a:gd name="T27" fmla="*/ 1390191 h 1516063"/>
              <a:gd name="T28" fmla="*/ 225 w 1125538"/>
              <a:gd name="T29" fmla="*/ 1379063 h 1516063"/>
              <a:gd name="T30" fmla="*/ 4287 w 1125538"/>
              <a:gd name="T31" fmla="*/ 1082005 h 1516063"/>
              <a:gd name="T32" fmla="*/ 18954 w 1125538"/>
              <a:gd name="T33" fmla="*/ 1075191 h 1516063"/>
              <a:gd name="T34" fmla="*/ 494553 w 1125538"/>
              <a:gd name="T35" fmla="*/ 906007 h 1516063"/>
              <a:gd name="T36" fmla="*/ 508443 w 1125538"/>
              <a:gd name="T37" fmla="*/ 918225 h 1516063"/>
              <a:gd name="T38" fmla="*/ 510720 w 1125538"/>
              <a:gd name="T39" fmla="*/ 1373688 h 1516063"/>
              <a:gd name="T40" fmla="*/ 500929 w 1125538"/>
              <a:gd name="T41" fmla="*/ 1389526 h 1516063"/>
              <a:gd name="T42" fmla="*/ 307154 w 1125538"/>
              <a:gd name="T43" fmla="*/ 1393599 h 1516063"/>
              <a:gd name="T44" fmla="*/ 291215 w 1125538"/>
              <a:gd name="T45" fmla="*/ 1384549 h 1516063"/>
              <a:gd name="T46" fmla="*/ 285750 w 1125538"/>
              <a:gd name="T47" fmla="*/ 930216 h 1516063"/>
              <a:gd name="T48" fmla="*/ 292581 w 1125538"/>
              <a:gd name="T49" fmla="*/ 912342 h 1516063"/>
              <a:gd name="T50" fmla="*/ 614065 w 1125538"/>
              <a:gd name="T51" fmla="*/ 754062 h 1516063"/>
              <a:gd name="T52" fmla="*/ 807605 w 1125538"/>
              <a:gd name="T53" fmla="*/ 758598 h 1516063"/>
              <a:gd name="T54" fmla="*/ 814388 w 1125538"/>
              <a:gd name="T55" fmla="*/ 776968 h 1516063"/>
              <a:gd name="T56" fmla="*/ 808962 w 1125538"/>
              <a:gd name="T57" fmla="*/ 1387929 h 1516063"/>
              <a:gd name="T58" fmla="*/ 790874 w 1125538"/>
              <a:gd name="T59" fmla="*/ 1393825 h 1516063"/>
              <a:gd name="T60" fmla="*/ 597559 w 1125538"/>
              <a:gd name="T61" fmla="*/ 1389290 h 1516063"/>
              <a:gd name="T62" fmla="*/ 590550 w 1125538"/>
              <a:gd name="T63" fmla="*/ 1370920 h 1516063"/>
              <a:gd name="T64" fmla="*/ 595977 w 1125538"/>
              <a:gd name="T65" fmla="*/ 759959 h 1516063"/>
              <a:gd name="T66" fmla="*/ 614065 w 1125538"/>
              <a:gd name="T67" fmla="*/ 754062 h 1516063"/>
              <a:gd name="T68" fmla="*/ 1117173 w 1125538"/>
              <a:gd name="T69" fmla="*/ 374198 h 1516063"/>
              <a:gd name="T70" fmla="*/ 1125538 w 1125538"/>
              <a:gd name="T71" fmla="*/ 395525 h 1516063"/>
              <a:gd name="T72" fmla="*/ 1121695 w 1125538"/>
              <a:gd name="T73" fmla="*/ 1383617 h 1516063"/>
              <a:gd name="T74" fmla="*/ 1106998 w 1125538"/>
              <a:gd name="T75" fmla="*/ 1390650 h 1516063"/>
              <a:gd name="T76" fmla="*/ 910292 w 1125538"/>
              <a:gd name="T77" fmla="*/ 1388381 h 1516063"/>
              <a:gd name="T78" fmla="*/ 901926 w 1125538"/>
              <a:gd name="T79" fmla="*/ 1366827 h 1516063"/>
              <a:gd name="T80" fmla="*/ 905544 w 1125538"/>
              <a:gd name="T81" fmla="*/ 378509 h 1516063"/>
              <a:gd name="T82" fmla="*/ 920466 w 1125538"/>
              <a:gd name="T83" fmla="*/ 371702 h 1516063"/>
              <a:gd name="T84" fmla="*/ 871862 w 1125538"/>
              <a:gd name="T85" fmla="*/ 250077 h 1516063"/>
              <a:gd name="T86" fmla="*/ 834181 w 1125538"/>
              <a:gd name="T87" fmla="*/ 369107 h 1516063"/>
              <a:gd name="T88" fmla="*/ 785151 w 1125538"/>
              <a:gd name="T89" fmla="*/ 471133 h 1516063"/>
              <a:gd name="T90" fmla="*/ 726588 w 1125538"/>
              <a:gd name="T91" fmla="*/ 557062 h 1516063"/>
              <a:gd name="T92" fmla="*/ 660533 w 1125538"/>
              <a:gd name="T93" fmla="*/ 628934 h 1516063"/>
              <a:gd name="T94" fmla="*/ 589258 w 1125538"/>
              <a:gd name="T95" fmla="*/ 687429 h 1516063"/>
              <a:gd name="T96" fmla="*/ 514351 w 1125538"/>
              <a:gd name="T97" fmla="*/ 733907 h 1516063"/>
              <a:gd name="T98" fmla="*/ 419015 w 1125538"/>
              <a:gd name="T99" fmla="*/ 777438 h 1516063"/>
              <a:gd name="T100" fmla="*/ 271244 w 1125538"/>
              <a:gd name="T101" fmla="*/ 819382 h 1516063"/>
              <a:gd name="T102" fmla="*/ 143448 w 1125538"/>
              <a:gd name="T103" fmla="*/ 835933 h 1516063"/>
              <a:gd name="T104" fmla="*/ 29499 w 1125538"/>
              <a:gd name="T105" fmla="*/ 836840 h 1516063"/>
              <a:gd name="T106" fmla="*/ 97823 w 1125538"/>
              <a:gd name="T107" fmla="*/ 823690 h 1516063"/>
              <a:gd name="T108" fmla="*/ 204055 w 1125538"/>
              <a:gd name="T109" fmla="*/ 801017 h 1516063"/>
              <a:gd name="T110" fmla="*/ 299618 w 1125538"/>
              <a:gd name="T111" fmla="*/ 770863 h 1516063"/>
              <a:gd name="T112" fmla="*/ 404715 w 1125538"/>
              <a:gd name="T113" fmla="*/ 724838 h 1516063"/>
              <a:gd name="T114" fmla="*/ 542725 w 1125538"/>
              <a:gd name="T115" fmla="*/ 635962 h 1516063"/>
              <a:gd name="T116" fmla="*/ 647822 w 1125538"/>
              <a:gd name="T117" fmla="*/ 535296 h 1516063"/>
              <a:gd name="T118" fmla="*/ 724091 w 1125538"/>
              <a:gd name="T119" fmla="*/ 431683 h 1516063"/>
              <a:gd name="T120" fmla="*/ 776299 w 1125538"/>
              <a:gd name="T121" fmla="*/ 333285 h 1516063"/>
              <a:gd name="T122" fmla="*/ 814206 w 1125538"/>
              <a:gd name="T123" fmla="*/ 229445 h 1516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5538" h="1516063">
                <a:moveTo>
                  <a:pt x="19039" y="1444625"/>
                </a:moveTo>
                <a:lnTo>
                  <a:pt x="21305" y="1444625"/>
                </a:lnTo>
                <a:lnTo>
                  <a:pt x="1104460" y="1444625"/>
                </a:lnTo>
                <a:lnTo>
                  <a:pt x="1106726" y="1444625"/>
                </a:lnTo>
                <a:lnTo>
                  <a:pt x="1108766" y="1444853"/>
                </a:lnTo>
                <a:lnTo>
                  <a:pt x="1110806" y="1445310"/>
                </a:lnTo>
                <a:lnTo>
                  <a:pt x="1112619" y="1445766"/>
                </a:lnTo>
                <a:lnTo>
                  <a:pt x="1114659" y="1446451"/>
                </a:lnTo>
                <a:lnTo>
                  <a:pt x="1116472" y="1447136"/>
                </a:lnTo>
                <a:lnTo>
                  <a:pt x="1118059" y="1448277"/>
                </a:lnTo>
                <a:lnTo>
                  <a:pt x="1119419" y="1449190"/>
                </a:lnTo>
                <a:lnTo>
                  <a:pt x="1120779" y="1450331"/>
                </a:lnTo>
                <a:lnTo>
                  <a:pt x="1122138" y="1451472"/>
                </a:lnTo>
                <a:lnTo>
                  <a:pt x="1123272" y="1452614"/>
                </a:lnTo>
                <a:lnTo>
                  <a:pt x="1123952" y="1453983"/>
                </a:lnTo>
                <a:lnTo>
                  <a:pt x="1124632" y="1455581"/>
                </a:lnTo>
                <a:lnTo>
                  <a:pt x="1125312" y="1456950"/>
                </a:lnTo>
                <a:lnTo>
                  <a:pt x="1125538" y="1458319"/>
                </a:lnTo>
                <a:lnTo>
                  <a:pt x="1125538" y="1459917"/>
                </a:lnTo>
                <a:lnTo>
                  <a:pt x="1125538" y="1500771"/>
                </a:lnTo>
                <a:lnTo>
                  <a:pt x="1125538" y="1502369"/>
                </a:lnTo>
                <a:lnTo>
                  <a:pt x="1125312" y="1503967"/>
                </a:lnTo>
                <a:lnTo>
                  <a:pt x="1124632" y="1505336"/>
                </a:lnTo>
                <a:lnTo>
                  <a:pt x="1123952" y="1506706"/>
                </a:lnTo>
                <a:lnTo>
                  <a:pt x="1123272" y="1508075"/>
                </a:lnTo>
                <a:lnTo>
                  <a:pt x="1122138" y="1509444"/>
                </a:lnTo>
                <a:lnTo>
                  <a:pt x="1120779" y="1510586"/>
                </a:lnTo>
                <a:lnTo>
                  <a:pt x="1119419" y="1511499"/>
                </a:lnTo>
                <a:lnTo>
                  <a:pt x="1118059" y="1512640"/>
                </a:lnTo>
                <a:lnTo>
                  <a:pt x="1116472" y="1513324"/>
                </a:lnTo>
                <a:lnTo>
                  <a:pt x="1114659" y="1514237"/>
                </a:lnTo>
                <a:lnTo>
                  <a:pt x="1112619" y="1514922"/>
                </a:lnTo>
                <a:lnTo>
                  <a:pt x="1110806" y="1515379"/>
                </a:lnTo>
                <a:lnTo>
                  <a:pt x="1108766" y="1515835"/>
                </a:lnTo>
                <a:lnTo>
                  <a:pt x="1106726" y="1516063"/>
                </a:lnTo>
                <a:lnTo>
                  <a:pt x="1104460" y="1516063"/>
                </a:lnTo>
                <a:lnTo>
                  <a:pt x="21305" y="1516063"/>
                </a:lnTo>
                <a:lnTo>
                  <a:pt x="19039" y="1516063"/>
                </a:lnTo>
                <a:lnTo>
                  <a:pt x="16772" y="1515835"/>
                </a:lnTo>
                <a:lnTo>
                  <a:pt x="14959" y="1515379"/>
                </a:lnTo>
                <a:lnTo>
                  <a:pt x="12919" y="1514922"/>
                </a:lnTo>
                <a:lnTo>
                  <a:pt x="11333" y="1514237"/>
                </a:lnTo>
                <a:lnTo>
                  <a:pt x="9292" y="1513324"/>
                </a:lnTo>
                <a:lnTo>
                  <a:pt x="7706" y="1512640"/>
                </a:lnTo>
                <a:lnTo>
                  <a:pt x="6346" y="1511499"/>
                </a:lnTo>
                <a:lnTo>
                  <a:pt x="4986" y="1510586"/>
                </a:lnTo>
                <a:lnTo>
                  <a:pt x="3853" y="1509444"/>
                </a:lnTo>
                <a:lnTo>
                  <a:pt x="2720" y="1508075"/>
                </a:lnTo>
                <a:lnTo>
                  <a:pt x="1586" y="1506706"/>
                </a:lnTo>
                <a:lnTo>
                  <a:pt x="906" y="1505336"/>
                </a:lnTo>
                <a:lnTo>
                  <a:pt x="453" y="1503967"/>
                </a:lnTo>
                <a:lnTo>
                  <a:pt x="226" y="1502369"/>
                </a:lnTo>
                <a:lnTo>
                  <a:pt x="0" y="1500771"/>
                </a:lnTo>
                <a:lnTo>
                  <a:pt x="0" y="1459917"/>
                </a:lnTo>
                <a:lnTo>
                  <a:pt x="226" y="1458319"/>
                </a:lnTo>
                <a:lnTo>
                  <a:pt x="453" y="1456950"/>
                </a:lnTo>
                <a:lnTo>
                  <a:pt x="906" y="1455581"/>
                </a:lnTo>
                <a:lnTo>
                  <a:pt x="1586" y="1453983"/>
                </a:lnTo>
                <a:lnTo>
                  <a:pt x="2720" y="1452614"/>
                </a:lnTo>
                <a:lnTo>
                  <a:pt x="3853" y="1451472"/>
                </a:lnTo>
                <a:lnTo>
                  <a:pt x="4986" y="1450331"/>
                </a:lnTo>
                <a:lnTo>
                  <a:pt x="6346" y="1449190"/>
                </a:lnTo>
                <a:lnTo>
                  <a:pt x="7706" y="1448277"/>
                </a:lnTo>
                <a:lnTo>
                  <a:pt x="9292" y="1447136"/>
                </a:lnTo>
                <a:lnTo>
                  <a:pt x="11333" y="1446451"/>
                </a:lnTo>
                <a:lnTo>
                  <a:pt x="12919" y="1445766"/>
                </a:lnTo>
                <a:lnTo>
                  <a:pt x="14959" y="1445310"/>
                </a:lnTo>
                <a:lnTo>
                  <a:pt x="16772" y="1444853"/>
                </a:lnTo>
                <a:lnTo>
                  <a:pt x="19039" y="1444625"/>
                </a:lnTo>
                <a:close/>
                <a:moveTo>
                  <a:pt x="23693" y="1074737"/>
                </a:moveTo>
                <a:lnTo>
                  <a:pt x="200146" y="1074737"/>
                </a:lnTo>
                <a:lnTo>
                  <a:pt x="202628" y="1074964"/>
                </a:lnTo>
                <a:lnTo>
                  <a:pt x="204884" y="1075191"/>
                </a:lnTo>
                <a:lnTo>
                  <a:pt x="207141" y="1075419"/>
                </a:lnTo>
                <a:lnTo>
                  <a:pt x="209397" y="1076100"/>
                </a:lnTo>
                <a:lnTo>
                  <a:pt x="211428" y="1076781"/>
                </a:lnTo>
                <a:lnTo>
                  <a:pt x="213233" y="1077690"/>
                </a:lnTo>
                <a:lnTo>
                  <a:pt x="215038" y="1078598"/>
                </a:lnTo>
                <a:lnTo>
                  <a:pt x="216843" y="1079734"/>
                </a:lnTo>
                <a:lnTo>
                  <a:pt x="218423" y="1080869"/>
                </a:lnTo>
                <a:lnTo>
                  <a:pt x="219551" y="1082005"/>
                </a:lnTo>
                <a:lnTo>
                  <a:pt x="220905" y="1083367"/>
                </a:lnTo>
                <a:lnTo>
                  <a:pt x="221807" y="1084957"/>
                </a:lnTo>
                <a:lnTo>
                  <a:pt x="222484" y="1086547"/>
                </a:lnTo>
                <a:lnTo>
                  <a:pt x="223161" y="1087910"/>
                </a:lnTo>
                <a:lnTo>
                  <a:pt x="223387" y="1089499"/>
                </a:lnTo>
                <a:lnTo>
                  <a:pt x="223838" y="1091316"/>
                </a:lnTo>
                <a:lnTo>
                  <a:pt x="223838" y="1377473"/>
                </a:lnTo>
                <a:lnTo>
                  <a:pt x="223387" y="1379063"/>
                </a:lnTo>
                <a:lnTo>
                  <a:pt x="223161" y="1380653"/>
                </a:lnTo>
                <a:lnTo>
                  <a:pt x="222484" y="1382470"/>
                </a:lnTo>
                <a:lnTo>
                  <a:pt x="221807" y="1383832"/>
                </a:lnTo>
                <a:lnTo>
                  <a:pt x="220905" y="1385195"/>
                </a:lnTo>
                <a:lnTo>
                  <a:pt x="219551" y="1386558"/>
                </a:lnTo>
                <a:lnTo>
                  <a:pt x="218423" y="1387693"/>
                </a:lnTo>
                <a:lnTo>
                  <a:pt x="216843" y="1389056"/>
                </a:lnTo>
                <a:lnTo>
                  <a:pt x="215038" y="1390191"/>
                </a:lnTo>
                <a:lnTo>
                  <a:pt x="213233" y="1391100"/>
                </a:lnTo>
                <a:lnTo>
                  <a:pt x="211428" y="1392008"/>
                </a:lnTo>
                <a:lnTo>
                  <a:pt x="209397" y="1392690"/>
                </a:lnTo>
                <a:lnTo>
                  <a:pt x="207141" y="1393144"/>
                </a:lnTo>
                <a:lnTo>
                  <a:pt x="204884" y="1393598"/>
                </a:lnTo>
                <a:lnTo>
                  <a:pt x="202628" y="1393825"/>
                </a:lnTo>
                <a:lnTo>
                  <a:pt x="200146" y="1393825"/>
                </a:lnTo>
                <a:lnTo>
                  <a:pt x="23693" y="1393825"/>
                </a:lnTo>
                <a:lnTo>
                  <a:pt x="21211" y="1393825"/>
                </a:lnTo>
                <a:lnTo>
                  <a:pt x="18954" y="1393598"/>
                </a:lnTo>
                <a:lnTo>
                  <a:pt x="16472" y="1393144"/>
                </a:lnTo>
                <a:lnTo>
                  <a:pt x="14441" y="1392690"/>
                </a:lnTo>
                <a:lnTo>
                  <a:pt x="12411" y="1392008"/>
                </a:lnTo>
                <a:lnTo>
                  <a:pt x="10605" y="1391100"/>
                </a:lnTo>
                <a:lnTo>
                  <a:pt x="8574" y="1390191"/>
                </a:lnTo>
                <a:lnTo>
                  <a:pt x="6995" y="1389056"/>
                </a:lnTo>
                <a:lnTo>
                  <a:pt x="5415" y="1387693"/>
                </a:lnTo>
                <a:lnTo>
                  <a:pt x="4287" y="1386558"/>
                </a:lnTo>
                <a:lnTo>
                  <a:pt x="3159" y="1385195"/>
                </a:lnTo>
                <a:lnTo>
                  <a:pt x="1805" y="1383832"/>
                </a:lnTo>
                <a:lnTo>
                  <a:pt x="1128" y="1382470"/>
                </a:lnTo>
                <a:lnTo>
                  <a:pt x="451" y="1380653"/>
                </a:lnTo>
                <a:lnTo>
                  <a:pt x="225" y="1379063"/>
                </a:lnTo>
                <a:lnTo>
                  <a:pt x="0" y="1377473"/>
                </a:lnTo>
                <a:lnTo>
                  <a:pt x="0" y="1091316"/>
                </a:lnTo>
                <a:lnTo>
                  <a:pt x="225" y="1089499"/>
                </a:lnTo>
                <a:lnTo>
                  <a:pt x="451" y="1087910"/>
                </a:lnTo>
                <a:lnTo>
                  <a:pt x="1128" y="1086547"/>
                </a:lnTo>
                <a:lnTo>
                  <a:pt x="1805" y="1084957"/>
                </a:lnTo>
                <a:lnTo>
                  <a:pt x="3159" y="1083367"/>
                </a:lnTo>
                <a:lnTo>
                  <a:pt x="4287" y="1082005"/>
                </a:lnTo>
                <a:lnTo>
                  <a:pt x="5415" y="1080869"/>
                </a:lnTo>
                <a:lnTo>
                  <a:pt x="6995" y="1079734"/>
                </a:lnTo>
                <a:lnTo>
                  <a:pt x="8574" y="1078598"/>
                </a:lnTo>
                <a:lnTo>
                  <a:pt x="10605" y="1077690"/>
                </a:lnTo>
                <a:lnTo>
                  <a:pt x="12411" y="1076781"/>
                </a:lnTo>
                <a:lnTo>
                  <a:pt x="14441" y="1076100"/>
                </a:lnTo>
                <a:lnTo>
                  <a:pt x="16472" y="1075419"/>
                </a:lnTo>
                <a:lnTo>
                  <a:pt x="18954" y="1075191"/>
                </a:lnTo>
                <a:lnTo>
                  <a:pt x="21211" y="1074964"/>
                </a:lnTo>
                <a:lnTo>
                  <a:pt x="23693" y="1074737"/>
                </a:lnTo>
                <a:close/>
                <a:moveTo>
                  <a:pt x="307154" y="904875"/>
                </a:moveTo>
                <a:lnTo>
                  <a:pt x="309431" y="904875"/>
                </a:lnTo>
                <a:lnTo>
                  <a:pt x="487494" y="904875"/>
                </a:lnTo>
                <a:lnTo>
                  <a:pt x="489771" y="904875"/>
                </a:lnTo>
                <a:lnTo>
                  <a:pt x="492276" y="905328"/>
                </a:lnTo>
                <a:lnTo>
                  <a:pt x="494553" y="906007"/>
                </a:lnTo>
                <a:lnTo>
                  <a:pt x="496602" y="906685"/>
                </a:lnTo>
                <a:lnTo>
                  <a:pt x="498652" y="908043"/>
                </a:lnTo>
                <a:lnTo>
                  <a:pt x="500929" y="909174"/>
                </a:lnTo>
                <a:lnTo>
                  <a:pt x="502523" y="910758"/>
                </a:lnTo>
                <a:lnTo>
                  <a:pt x="504344" y="912342"/>
                </a:lnTo>
                <a:lnTo>
                  <a:pt x="505710" y="913926"/>
                </a:lnTo>
                <a:lnTo>
                  <a:pt x="507304" y="916188"/>
                </a:lnTo>
                <a:lnTo>
                  <a:pt x="508443" y="918225"/>
                </a:lnTo>
                <a:lnTo>
                  <a:pt x="509354" y="920261"/>
                </a:lnTo>
                <a:lnTo>
                  <a:pt x="510264" y="922750"/>
                </a:lnTo>
                <a:lnTo>
                  <a:pt x="510720" y="925012"/>
                </a:lnTo>
                <a:lnTo>
                  <a:pt x="511175" y="927501"/>
                </a:lnTo>
                <a:lnTo>
                  <a:pt x="511175" y="930216"/>
                </a:lnTo>
                <a:lnTo>
                  <a:pt x="511175" y="1368484"/>
                </a:lnTo>
                <a:lnTo>
                  <a:pt x="511175" y="1370973"/>
                </a:lnTo>
                <a:lnTo>
                  <a:pt x="510720" y="1373688"/>
                </a:lnTo>
                <a:lnTo>
                  <a:pt x="510264" y="1376177"/>
                </a:lnTo>
                <a:lnTo>
                  <a:pt x="509354" y="1378439"/>
                </a:lnTo>
                <a:lnTo>
                  <a:pt x="508443" y="1380702"/>
                </a:lnTo>
                <a:lnTo>
                  <a:pt x="507304" y="1382738"/>
                </a:lnTo>
                <a:lnTo>
                  <a:pt x="505710" y="1384549"/>
                </a:lnTo>
                <a:lnTo>
                  <a:pt x="504344" y="1386359"/>
                </a:lnTo>
                <a:lnTo>
                  <a:pt x="502523" y="1388169"/>
                </a:lnTo>
                <a:lnTo>
                  <a:pt x="500929" y="1389526"/>
                </a:lnTo>
                <a:lnTo>
                  <a:pt x="498652" y="1390884"/>
                </a:lnTo>
                <a:lnTo>
                  <a:pt x="496602" y="1391789"/>
                </a:lnTo>
                <a:lnTo>
                  <a:pt x="494553" y="1392694"/>
                </a:lnTo>
                <a:lnTo>
                  <a:pt x="492276" y="1393373"/>
                </a:lnTo>
                <a:lnTo>
                  <a:pt x="489771" y="1393599"/>
                </a:lnTo>
                <a:lnTo>
                  <a:pt x="487494" y="1393825"/>
                </a:lnTo>
                <a:lnTo>
                  <a:pt x="309431" y="1393825"/>
                </a:lnTo>
                <a:lnTo>
                  <a:pt x="307154" y="1393599"/>
                </a:lnTo>
                <a:lnTo>
                  <a:pt x="304422" y="1393373"/>
                </a:lnTo>
                <a:lnTo>
                  <a:pt x="302372" y="1392694"/>
                </a:lnTo>
                <a:lnTo>
                  <a:pt x="300323" y="1391789"/>
                </a:lnTo>
                <a:lnTo>
                  <a:pt x="298274" y="1390884"/>
                </a:lnTo>
                <a:lnTo>
                  <a:pt x="295997" y="1389526"/>
                </a:lnTo>
                <a:lnTo>
                  <a:pt x="294403" y="1388169"/>
                </a:lnTo>
                <a:lnTo>
                  <a:pt x="292581" y="1386359"/>
                </a:lnTo>
                <a:lnTo>
                  <a:pt x="291215" y="1384549"/>
                </a:lnTo>
                <a:lnTo>
                  <a:pt x="289621" y="1382738"/>
                </a:lnTo>
                <a:lnTo>
                  <a:pt x="288483" y="1380702"/>
                </a:lnTo>
                <a:lnTo>
                  <a:pt x="287572" y="1378439"/>
                </a:lnTo>
                <a:lnTo>
                  <a:pt x="286661" y="1376177"/>
                </a:lnTo>
                <a:lnTo>
                  <a:pt x="286206" y="1373688"/>
                </a:lnTo>
                <a:lnTo>
                  <a:pt x="285750" y="1370973"/>
                </a:lnTo>
                <a:lnTo>
                  <a:pt x="285750" y="1368484"/>
                </a:lnTo>
                <a:lnTo>
                  <a:pt x="285750" y="930216"/>
                </a:lnTo>
                <a:lnTo>
                  <a:pt x="285750" y="927501"/>
                </a:lnTo>
                <a:lnTo>
                  <a:pt x="286206" y="925012"/>
                </a:lnTo>
                <a:lnTo>
                  <a:pt x="286661" y="922750"/>
                </a:lnTo>
                <a:lnTo>
                  <a:pt x="287572" y="920261"/>
                </a:lnTo>
                <a:lnTo>
                  <a:pt x="288483" y="918225"/>
                </a:lnTo>
                <a:lnTo>
                  <a:pt x="289621" y="916188"/>
                </a:lnTo>
                <a:lnTo>
                  <a:pt x="291215" y="913926"/>
                </a:lnTo>
                <a:lnTo>
                  <a:pt x="292581" y="912342"/>
                </a:lnTo>
                <a:lnTo>
                  <a:pt x="294403" y="910758"/>
                </a:lnTo>
                <a:lnTo>
                  <a:pt x="295997" y="909174"/>
                </a:lnTo>
                <a:lnTo>
                  <a:pt x="298274" y="908043"/>
                </a:lnTo>
                <a:lnTo>
                  <a:pt x="300323" y="906685"/>
                </a:lnTo>
                <a:lnTo>
                  <a:pt x="302372" y="906007"/>
                </a:lnTo>
                <a:lnTo>
                  <a:pt x="304422" y="905328"/>
                </a:lnTo>
                <a:lnTo>
                  <a:pt x="307154" y="904875"/>
                </a:lnTo>
                <a:close/>
                <a:moveTo>
                  <a:pt x="614065" y="754062"/>
                </a:moveTo>
                <a:lnTo>
                  <a:pt x="790874" y="754062"/>
                </a:lnTo>
                <a:lnTo>
                  <a:pt x="795848" y="754289"/>
                </a:lnTo>
                <a:lnTo>
                  <a:pt x="797883" y="754516"/>
                </a:lnTo>
                <a:lnTo>
                  <a:pt x="800144" y="754969"/>
                </a:lnTo>
                <a:lnTo>
                  <a:pt x="802179" y="755650"/>
                </a:lnTo>
                <a:lnTo>
                  <a:pt x="804214" y="756330"/>
                </a:lnTo>
                <a:lnTo>
                  <a:pt x="806023" y="757237"/>
                </a:lnTo>
                <a:lnTo>
                  <a:pt x="807605" y="758598"/>
                </a:lnTo>
                <a:lnTo>
                  <a:pt x="808962" y="759959"/>
                </a:lnTo>
                <a:lnTo>
                  <a:pt x="810545" y="761546"/>
                </a:lnTo>
                <a:lnTo>
                  <a:pt x="811675" y="763360"/>
                </a:lnTo>
                <a:lnTo>
                  <a:pt x="812579" y="765855"/>
                </a:lnTo>
                <a:lnTo>
                  <a:pt x="813484" y="768123"/>
                </a:lnTo>
                <a:lnTo>
                  <a:pt x="813936" y="770618"/>
                </a:lnTo>
                <a:lnTo>
                  <a:pt x="814388" y="773793"/>
                </a:lnTo>
                <a:lnTo>
                  <a:pt x="814388" y="776968"/>
                </a:lnTo>
                <a:lnTo>
                  <a:pt x="814388" y="1370920"/>
                </a:lnTo>
                <a:lnTo>
                  <a:pt x="814388" y="1374322"/>
                </a:lnTo>
                <a:lnTo>
                  <a:pt x="813936" y="1377043"/>
                </a:lnTo>
                <a:lnTo>
                  <a:pt x="813484" y="1379764"/>
                </a:lnTo>
                <a:lnTo>
                  <a:pt x="812579" y="1382259"/>
                </a:lnTo>
                <a:lnTo>
                  <a:pt x="811675" y="1384300"/>
                </a:lnTo>
                <a:lnTo>
                  <a:pt x="810545" y="1386114"/>
                </a:lnTo>
                <a:lnTo>
                  <a:pt x="808962" y="1387929"/>
                </a:lnTo>
                <a:lnTo>
                  <a:pt x="807605" y="1389290"/>
                </a:lnTo>
                <a:lnTo>
                  <a:pt x="806023" y="1390423"/>
                </a:lnTo>
                <a:lnTo>
                  <a:pt x="804214" y="1391331"/>
                </a:lnTo>
                <a:lnTo>
                  <a:pt x="802179" y="1392238"/>
                </a:lnTo>
                <a:lnTo>
                  <a:pt x="800144" y="1392691"/>
                </a:lnTo>
                <a:lnTo>
                  <a:pt x="797883" y="1393145"/>
                </a:lnTo>
                <a:lnTo>
                  <a:pt x="795848" y="1393598"/>
                </a:lnTo>
                <a:lnTo>
                  <a:pt x="790874" y="1393825"/>
                </a:lnTo>
                <a:lnTo>
                  <a:pt x="614065" y="1393825"/>
                </a:lnTo>
                <a:lnTo>
                  <a:pt x="609316" y="1393598"/>
                </a:lnTo>
                <a:lnTo>
                  <a:pt x="607055" y="1393145"/>
                </a:lnTo>
                <a:lnTo>
                  <a:pt x="605021" y="1392691"/>
                </a:lnTo>
                <a:lnTo>
                  <a:pt x="602760" y="1392238"/>
                </a:lnTo>
                <a:lnTo>
                  <a:pt x="600951" y="1391331"/>
                </a:lnTo>
                <a:lnTo>
                  <a:pt x="599142" y="1390423"/>
                </a:lnTo>
                <a:lnTo>
                  <a:pt x="597559" y="1389290"/>
                </a:lnTo>
                <a:lnTo>
                  <a:pt x="595977" y="1387929"/>
                </a:lnTo>
                <a:lnTo>
                  <a:pt x="594394" y="1386114"/>
                </a:lnTo>
                <a:lnTo>
                  <a:pt x="593263" y="1384300"/>
                </a:lnTo>
                <a:lnTo>
                  <a:pt x="592359" y="1382259"/>
                </a:lnTo>
                <a:lnTo>
                  <a:pt x="591681" y="1379764"/>
                </a:lnTo>
                <a:lnTo>
                  <a:pt x="591002" y="1377043"/>
                </a:lnTo>
                <a:lnTo>
                  <a:pt x="590776" y="1374322"/>
                </a:lnTo>
                <a:lnTo>
                  <a:pt x="590550" y="1370920"/>
                </a:lnTo>
                <a:lnTo>
                  <a:pt x="590550" y="776968"/>
                </a:lnTo>
                <a:lnTo>
                  <a:pt x="590776" y="773793"/>
                </a:lnTo>
                <a:lnTo>
                  <a:pt x="591002" y="770618"/>
                </a:lnTo>
                <a:lnTo>
                  <a:pt x="591681" y="768123"/>
                </a:lnTo>
                <a:lnTo>
                  <a:pt x="592359" y="765855"/>
                </a:lnTo>
                <a:lnTo>
                  <a:pt x="593263" y="763360"/>
                </a:lnTo>
                <a:lnTo>
                  <a:pt x="594394" y="761546"/>
                </a:lnTo>
                <a:lnTo>
                  <a:pt x="595977" y="759959"/>
                </a:lnTo>
                <a:lnTo>
                  <a:pt x="597559" y="758598"/>
                </a:lnTo>
                <a:lnTo>
                  <a:pt x="599142" y="757237"/>
                </a:lnTo>
                <a:lnTo>
                  <a:pt x="600951" y="756330"/>
                </a:lnTo>
                <a:lnTo>
                  <a:pt x="602760" y="755650"/>
                </a:lnTo>
                <a:lnTo>
                  <a:pt x="605021" y="754969"/>
                </a:lnTo>
                <a:lnTo>
                  <a:pt x="607055" y="754516"/>
                </a:lnTo>
                <a:lnTo>
                  <a:pt x="609316" y="754289"/>
                </a:lnTo>
                <a:lnTo>
                  <a:pt x="614065" y="754062"/>
                </a:lnTo>
                <a:close/>
                <a:moveTo>
                  <a:pt x="925215" y="371475"/>
                </a:moveTo>
                <a:lnTo>
                  <a:pt x="1102024" y="371475"/>
                </a:lnTo>
                <a:lnTo>
                  <a:pt x="1106998" y="371702"/>
                </a:lnTo>
                <a:lnTo>
                  <a:pt x="1109033" y="371702"/>
                </a:lnTo>
                <a:lnTo>
                  <a:pt x="1111294" y="371929"/>
                </a:lnTo>
                <a:lnTo>
                  <a:pt x="1113329" y="372383"/>
                </a:lnTo>
                <a:lnTo>
                  <a:pt x="1115364" y="373290"/>
                </a:lnTo>
                <a:lnTo>
                  <a:pt x="1117173" y="374198"/>
                </a:lnTo>
                <a:lnTo>
                  <a:pt x="1118755" y="375332"/>
                </a:lnTo>
                <a:lnTo>
                  <a:pt x="1120112" y="376694"/>
                </a:lnTo>
                <a:lnTo>
                  <a:pt x="1121695" y="378509"/>
                </a:lnTo>
                <a:lnTo>
                  <a:pt x="1122825" y="381004"/>
                </a:lnTo>
                <a:lnTo>
                  <a:pt x="1123729" y="383727"/>
                </a:lnTo>
                <a:lnTo>
                  <a:pt x="1124634" y="387130"/>
                </a:lnTo>
                <a:lnTo>
                  <a:pt x="1125086" y="390987"/>
                </a:lnTo>
                <a:lnTo>
                  <a:pt x="1125538" y="395525"/>
                </a:lnTo>
                <a:lnTo>
                  <a:pt x="1125538" y="400517"/>
                </a:lnTo>
                <a:lnTo>
                  <a:pt x="1125538" y="1361609"/>
                </a:lnTo>
                <a:lnTo>
                  <a:pt x="1125538" y="1366827"/>
                </a:lnTo>
                <a:lnTo>
                  <a:pt x="1125086" y="1371138"/>
                </a:lnTo>
                <a:lnTo>
                  <a:pt x="1124634" y="1375222"/>
                </a:lnTo>
                <a:lnTo>
                  <a:pt x="1123729" y="1378398"/>
                </a:lnTo>
                <a:lnTo>
                  <a:pt x="1122825" y="1381348"/>
                </a:lnTo>
                <a:lnTo>
                  <a:pt x="1121695" y="1383617"/>
                </a:lnTo>
                <a:lnTo>
                  <a:pt x="1120112" y="1385432"/>
                </a:lnTo>
                <a:lnTo>
                  <a:pt x="1118755" y="1387020"/>
                </a:lnTo>
                <a:lnTo>
                  <a:pt x="1117173" y="1388381"/>
                </a:lnTo>
                <a:lnTo>
                  <a:pt x="1115364" y="1389289"/>
                </a:lnTo>
                <a:lnTo>
                  <a:pt x="1113329" y="1389743"/>
                </a:lnTo>
                <a:lnTo>
                  <a:pt x="1111294" y="1390196"/>
                </a:lnTo>
                <a:lnTo>
                  <a:pt x="1109033" y="1390423"/>
                </a:lnTo>
                <a:lnTo>
                  <a:pt x="1106998" y="1390650"/>
                </a:lnTo>
                <a:lnTo>
                  <a:pt x="1102024" y="1390650"/>
                </a:lnTo>
                <a:lnTo>
                  <a:pt x="925215" y="1390650"/>
                </a:lnTo>
                <a:lnTo>
                  <a:pt x="920466" y="1390650"/>
                </a:lnTo>
                <a:lnTo>
                  <a:pt x="918205" y="1390423"/>
                </a:lnTo>
                <a:lnTo>
                  <a:pt x="916171" y="1390196"/>
                </a:lnTo>
                <a:lnTo>
                  <a:pt x="913910" y="1389743"/>
                </a:lnTo>
                <a:lnTo>
                  <a:pt x="912101" y="1389289"/>
                </a:lnTo>
                <a:lnTo>
                  <a:pt x="910292" y="1388381"/>
                </a:lnTo>
                <a:lnTo>
                  <a:pt x="908709" y="1387020"/>
                </a:lnTo>
                <a:lnTo>
                  <a:pt x="907127" y="1385432"/>
                </a:lnTo>
                <a:lnTo>
                  <a:pt x="905544" y="1383617"/>
                </a:lnTo>
                <a:lnTo>
                  <a:pt x="904413" y="1381348"/>
                </a:lnTo>
                <a:lnTo>
                  <a:pt x="903509" y="1378398"/>
                </a:lnTo>
                <a:lnTo>
                  <a:pt x="902831" y="1375222"/>
                </a:lnTo>
                <a:lnTo>
                  <a:pt x="902152" y="1371138"/>
                </a:lnTo>
                <a:lnTo>
                  <a:pt x="901926" y="1366827"/>
                </a:lnTo>
                <a:lnTo>
                  <a:pt x="901700" y="1361609"/>
                </a:lnTo>
                <a:lnTo>
                  <a:pt x="901700" y="400517"/>
                </a:lnTo>
                <a:lnTo>
                  <a:pt x="901926" y="395525"/>
                </a:lnTo>
                <a:lnTo>
                  <a:pt x="902152" y="390987"/>
                </a:lnTo>
                <a:lnTo>
                  <a:pt x="902831" y="387130"/>
                </a:lnTo>
                <a:lnTo>
                  <a:pt x="903509" y="383727"/>
                </a:lnTo>
                <a:lnTo>
                  <a:pt x="904413" y="381004"/>
                </a:lnTo>
                <a:lnTo>
                  <a:pt x="905544" y="378509"/>
                </a:lnTo>
                <a:lnTo>
                  <a:pt x="907127" y="376694"/>
                </a:lnTo>
                <a:lnTo>
                  <a:pt x="908709" y="375332"/>
                </a:lnTo>
                <a:lnTo>
                  <a:pt x="910292" y="374198"/>
                </a:lnTo>
                <a:lnTo>
                  <a:pt x="912101" y="373290"/>
                </a:lnTo>
                <a:lnTo>
                  <a:pt x="913910" y="372383"/>
                </a:lnTo>
                <a:lnTo>
                  <a:pt x="916171" y="371929"/>
                </a:lnTo>
                <a:lnTo>
                  <a:pt x="918205" y="371702"/>
                </a:lnTo>
                <a:lnTo>
                  <a:pt x="920466" y="371702"/>
                </a:lnTo>
                <a:lnTo>
                  <a:pt x="925215" y="371475"/>
                </a:lnTo>
                <a:close/>
                <a:moveTo>
                  <a:pt x="866187" y="0"/>
                </a:moveTo>
                <a:lnTo>
                  <a:pt x="1014412" y="183647"/>
                </a:lnTo>
                <a:lnTo>
                  <a:pt x="885708" y="183647"/>
                </a:lnTo>
                <a:lnTo>
                  <a:pt x="882530" y="200651"/>
                </a:lnTo>
                <a:lnTo>
                  <a:pt x="879126" y="217202"/>
                </a:lnTo>
                <a:lnTo>
                  <a:pt x="875494" y="233980"/>
                </a:lnTo>
                <a:lnTo>
                  <a:pt x="871862" y="250077"/>
                </a:lnTo>
                <a:lnTo>
                  <a:pt x="867776" y="265948"/>
                </a:lnTo>
                <a:lnTo>
                  <a:pt x="863690" y="281365"/>
                </a:lnTo>
                <a:lnTo>
                  <a:pt x="859150" y="296782"/>
                </a:lnTo>
                <a:lnTo>
                  <a:pt x="854384" y="311746"/>
                </a:lnTo>
                <a:lnTo>
                  <a:pt x="849844" y="326483"/>
                </a:lnTo>
                <a:lnTo>
                  <a:pt x="844623" y="340994"/>
                </a:lnTo>
                <a:lnTo>
                  <a:pt x="839402" y="355051"/>
                </a:lnTo>
                <a:lnTo>
                  <a:pt x="834181" y="369107"/>
                </a:lnTo>
                <a:lnTo>
                  <a:pt x="828734" y="382711"/>
                </a:lnTo>
                <a:lnTo>
                  <a:pt x="822832" y="396088"/>
                </a:lnTo>
                <a:lnTo>
                  <a:pt x="816930" y="409238"/>
                </a:lnTo>
                <a:lnTo>
                  <a:pt x="811028" y="422161"/>
                </a:lnTo>
                <a:lnTo>
                  <a:pt x="804900" y="434857"/>
                </a:lnTo>
                <a:lnTo>
                  <a:pt x="798317" y="446874"/>
                </a:lnTo>
                <a:lnTo>
                  <a:pt x="791734" y="459117"/>
                </a:lnTo>
                <a:lnTo>
                  <a:pt x="785151" y="471133"/>
                </a:lnTo>
                <a:lnTo>
                  <a:pt x="778342" y="482470"/>
                </a:lnTo>
                <a:lnTo>
                  <a:pt x="771305" y="494033"/>
                </a:lnTo>
                <a:lnTo>
                  <a:pt x="764041" y="505142"/>
                </a:lnTo>
                <a:lnTo>
                  <a:pt x="756777" y="516025"/>
                </a:lnTo>
                <a:lnTo>
                  <a:pt x="749514" y="526681"/>
                </a:lnTo>
                <a:lnTo>
                  <a:pt x="742023" y="537110"/>
                </a:lnTo>
                <a:lnTo>
                  <a:pt x="734305" y="547313"/>
                </a:lnTo>
                <a:lnTo>
                  <a:pt x="726588" y="557062"/>
                </a:lnTo>
                <a:lnTo>
                  <a:pt x="718643" y="567038"/>
                </a:lnTo>
                <a:lnTo>
                  <a:pt x="710698" y="576334"/>
                </a:lnTo>
                <a:lnTo>
                  <a:pt x="702754" y="585629"/>
                </a:lnTo>
                <a:lnTo>
                  <a:pt x="694582" y="594698"/>
                </a:lnTo>
                <a:lnTo>
                  <a:pt x="686183" y="603767"/>
                </a:lnTo>
                <a:lnTo>
                  <a:pt x="677785" y="612156"/>
                </a:lnTo>
                <a:lnTo>
                  <a:pt x="669159" y="620545"/>
                </a:lnTo>
                <a:lnTo>
                  <a:pt x="660533" y="628934"/>
                </a:lnTo>
                <a:lnTo>
                  <a:pt x="651908" y="636869"/>
                </a:lnTo>
                <a:lnTo>
                  <a:pt x="643282" y="644578"/>
                </a:lnTo>
                <a:lnTo>
                  <a:pt x="634429" y="652286"/>
                </a:lnTo>
                <a:lnTo>
                  <a:pt x="625577" y="659541"/>
                </a:lnTo>
                <a:lnTo>
                  <a:pt x="616497" y="666797"/>
                </a:lnTo>
                <a:lnTo>
                  <a:pt x="607417" y="673825"/>
                </a:lnTo>
                <a:lnTo>
                  <a:pt x="598338" y="680627"/>
                </a:lnTo>
                <a:lnTo>
                  <a:pt x="589258" y="687429"/>
                </a:lnTo>
                <a:lnTo>
                  <a:pt x="579952" y="693777"/>
                </a:lnTo>
                <a:lnTo>
                  <a:pt x="570645" y="700125"/>
                </a:lnTo>
                <a:lnTo>
                  <a:pt x="561565" y="706020"/>
                </a:lnTo>
                <a:lnTo>
                  <a:pt x="552259" y="711915"/>
                </a:lnTo>
                <a:lnTo>
                  <a:pt x="542725" y="717810"/>
                </a:lnTo>
                <a:lnTo>
                  <a:pt x="533191" y="723478"/>
                </a:lnTo>
                <a:lnTo>
                  <a:pt x="523885" y="728919"/>
                </a:lnTo>
                <a:lnTo>
                  <a:pt x="514351" y="733907"/>
                </a:lnTo>
                <a:lnTo>
                  <a:pt x="504818" y="739122"/>
                </a:lnTo>
                <a:lnTo>
                  <a:pt x="495284" y="743883"/>
                </a:lnTo>
                <a:lnTo>
                  <a:pt x="485750" y="748644"/>
                </a:lnTo>
                <a:lnTo>
                  <a:pt x="476217" y="753179"/>
                </a:lnTo>
                <a:lnTo>
                  <a:pt x="466683" y="757486"/>
                </a:lnTo>
                <a:lnTo>
                  <a:pt x="457149" y="761794"/>
                </a:lnTo>
                <a:lnTo>
                  <a:pt x="437855" y="769956"/>
                </a:lnTo>
                <a:lnTo>
                  <a:pt x="419015" y="777438"/>
                </a:lnTo>
                <a:lnTo>
                  <a:pt x="399948" y="784467"/>
                </a:lnTo>
                <a:lnTo>
                  <a:pt x="381107" y="790815"/>
                </a:lnTo>
                <a:lnTo>
                  <a:pt x="362040" y="796936"/>
                </a:lnTo>
                <a:lnTo>
                  <a:pt x="343654" y="802151"/>
                </a:lnTo>
                <a:lnTo>
                  <a:pt x="325041" y="807139"/>
                </a:lnTo>
                <a:lnTo>
                  <a:pt x="306881" y="811673"/>
                </a:lnTo>
                <a:lnTo>
                  <a:pt x="288722" y="815528"/>
                </a:lnTo>
                <a:lnTo>
                  <a:pt x="271244" y="819382"/>
                </a:lnTo>
                <a:lnTo>
                  <a:pt x="253539" y="822556"/>
                </a:lnTo>
                <a:lnTo>
                  <a:pt x="236514" y="825504"/>
                </a:lnTo>
                <a:lnTo>
                  <a:pt x="219944" y="827998"/>
                </a:lnTo>
                <a:lnTo>
                  <a:pt x="203828" y="830038"/>
                </a:lnTo>
                <a:lnTo>
                  <a:pt x="187938" y="831852"/>
                </a:lnTo>
                <a:lnTo>
                  <a:pt x="172503" y="833666"/>
                </a:lnTo>
                <a:lnTo>
                  <a:pt x="157748" y="835026"/>
                </a:lnTo>
                <a:lnTo>
                  <a:pt x="143448" y="835933"/>
                </a:lnTo>
                <a:lnTo>
                  <a:pt x="129602" y="836840"/>
                </a:lnTo>
                <a:lnTo>
                  <a:pt x="116436" y="837293"/>
                </a:lnTo>
                <a:lnTo>
                  <a:pt x="103725" y="837747"/>
                </a:lnTo>
                <a:lnTo>
                  <a:pt x="91921" y="837973"/>
                </a:lnTo>
                <a:lnTo>
                  <a:pt x="80571" y="838200"/>
                </a:lnTo>
                <a:lnTo>
                  <a:pt x="60369" y="837973"/>
                </a:lnTo>
                <a:lnTo>
                  <a:pt x="43345" y="837520"/>
                </a:lnTo>
                <a:lnTo>
                  <a:pt x="29499" y="836840"/>
                </a:lnTo>
                <a:lnTo>
                  <a:pt x="19511" y="836386"/>
                </a:lnTo>
                <a:lnTo>
                  <a:pt x="11112" y="835480"/>
                </a:lnTo>
                <a:lnTo>
                  <a:pt x="26094" y="834119"/>
                </a:lnTo>
                <a:lnTo>
                  <a:pt x="40848" y="832079"/>
                </a:lnTo>
                <a:lnTo>
                  <a:pt x="55375" y="830265"/>
                </a:lnTo>
                <a:lnTo>
                  <a:pt x="69676" y="828224"/>
                </a:lnTo>
                <a:lnTo>
                  <a:pt x="83976" y="826184"/>
                </a:lnTo>
                <a:lnTo>
                  <a:pt x="97823" y="823690"/>
                </a:lnTo>
                <a:lnTo>
                  <a:pt x="111669" y="821423"/>
                </a:lnTo>
                <a:lnTo>
                  <a:pt x="125516" y="818929"/>
                </a:lnTo>
                <a:lnTo>
                  <a:pt x="138908" y="815981"/>
                </a:lnTo>
                <a:lnTo>
                  <a:pt x="152301" y="813261"/>
                </a:lnTo>
                <a:lnTo>
                  <a:pt x="165693" y="810540"/>
                </a:lnTo>
                <a:lnTo>
                  <a:pt x="178405" y="807366"/>
                </a:lnTo>
                <a:lnTo>
                  <a:pt x="191343" y="804418"/>
                </a:lnTo>
                <a:lnTo>
                  <a:pt x="204055" y="801017"/>
                </a:lnTo>
                <a:lnTo>
                  <a:pt x="216312" y="797617"/>
                </a:lnTo>
                <a:lnTo>
                  <a:pt x="228797" y="793989"/>
                </a:lnTo>
                <a:lnTo>
                  <a:pt x="241054" y="790588"/>
                </a:lnTo>
                <a:lnTo>
                  <a:pt x="252858" y="786734"/>
                </a:lnTo>
                <a:lnTo>
                  <a:pt x="264888" y="783106"/>
                </a:lnTo>
                <a:lnTo>
                  <a:pt x="276692" y="779025"/>
                </a:lnTo>
                <a:lnTo>
                  <a:pt x="288041" y="775171"/>
                </a:lnTo>
                <a:lnTo>
                  <a:pt x="299618" y="770863"/>
                </a:lnTo>
                <a:lnTo>
                  <a:pt x="310513" y="766782"/>
                </a:lnTo>
                <a:lnTo>
                  <a:pt x="321863" y="762474"/>
                </a:lnTo>
                <a:lnTo>
                  <a:pt x="332531" y="757940"/>
                </a:lnTo>
                <a:lnTo>
                  <a:pt x="343427" y="753632"/>
                </a:lnTo>
                <a:lnTo>
                  <a:pt x="353869" y="748871"/>
                </a:lnTo>
                <a:lnTo>
                  <a:pt x="364310" y="744336"/>
                </a:lnTo>
                <a:lnTo>
                  <a:pt x="384739" y="734587"/>
                </a:lnTo>
                <a:lnTo>
                  <a:pt x="404715" y="724838"/>
                </a:lnTo>
                <a:lnTo>
                  <a:pt x="423782" y="714635"/>
                </a:lnTo>
                <a:lnTo>
                  <a:pt x="442622" y="703979"/>
                </a:lnTo>
                <a:lnTo>
                  <a:pt x="460554" y="693323"/>
                </a:lnTo>
                <a:lnTo>
                  <a:pt x="478260" y="682214"/>
                </a:lnTo>
                <a:lnTo>
                  <a:pt x="495057" y="671104"/>
                </a:lnTo>
                <a:lnTo>
                  <a:pt x="511400" y="659541"/>
                </a:lnTo>
                <a:lnTo>
                  <a:pt x="527290" y="647752"/>
                </a:lnTo>
                <a:lnTo>
                  <a:pt x="542725" y="635962"/>
                </a:lnTo>
                <a:lnTo>
                  <a:pt x="557479" y="623719"/>
                </a:lnTo>
                <a:lnTo>
                  <a:pt x="571780" y="611476"/>
                </a:lnTo>
                <a:lnTo>
                  <a:pt x="585853" y="599006"/>
                </a:lnTo>
                <a:lnTo>
                  <a:pt x="599246" y="586536"/>
                </a:lnTo>
                <a:lnTo>
                  <a:pt x="612184" y="574066"/>
                </a:lnTo>
                <a:lnTo>
                  <a:pt x="624215" y="561143"/>
                </a:lnTo>
                <a:lnTo>
                  <a:pt x="636245" y="548446"/>
                </a:lnTo>
                <a:lnTo>
                  <a:pt x="647822" y="535296"/>
                </a:lnTo>
                <a:lnTo>
                  <a:pt x="658717" y="522600"/>
                </a:lnTo>
                <a:lnTo>
                  <a:pt x="669613" y="509677"/>
                </a:lnTo>
                <a:lnTo>
                  <a:pt x="679601" y="496527"/>
                </a:lnTo>
                <a:lnTo>
                  <a:pt x="689361" y="483376"/>
                </a:lnTo>
                <a:lnTo>
                  <a:pt x="698441" y="470680"/>
                </a:lnTo>
                <a:lnTo>
                  <a:pt x="707520" y="457757"/>
                </a:lnTo>
                <a:lnTo>
                  <a:pt x="716146" y="444607"/>
                </a:lnTo>
                <a:lnTo>
                  <a:pt x="724091" y="431683"/>
                </a:lnTo>
                <a:lnTo>
                  <a:pt x="732035" y="419214"/>
                </a:lnTo>
                <a:lnTo>
                  <a:pt x="739299" y="406517"/>
                </a:lnTo>
                <a:lnTo>
                  <a:pt x="746336" y="393820"/>
                </a:lnTo>
                <a:lnTo>
                  <a:pt x="753146" y="381577"/>
                </a:lnTo>
                <a:lnTo>
                  <a:pt x="759501" y="369107"/>
                </a:lnTo>
                <a:lnTo>
                  <a:pt x="765176" y="356864"/>
                </a:lnTo>
                <a:lnTo>
                  <a:pt x="770851" y="345075"/>
                </a:lnTo>
                <a:lnTo>
                  <a:pt x="776299" y="333285"/>
                </a:lnTo>
                <a:lnTo>
                  <a:pt x="781520" y="321722"/>
                </a:lnTo>
                <a:lnTo>
                  <a:pt x="786059" y="310386"/>
                </a:lnTo>
                <a:lnTo>
                  <a:pt x="790599" y="299050"/>
                </a:lnTo>
                <a:lnTo>
                  <a:pt x="794685" y="288394"/>
                </a:lnTo>
                <a:lnTo>
                  <a:pt x="798544" y="277737"/>
                </a:lnTo>
                <a:lnTo>
                  <a:pt x="802176" y="267308"/>
                </a:lnTo>
                <a:lnTo>
                  <a:pt x="808531" y="247810"/>
                </a:lnTo>
                <a:lnTo>
                  <a:pt x="814206" y="229445"/>
                </a:lnTo>
                <a:lnTo>
                  <a:pt x="818973" y="212441"/>
                </a:lnTo>
                <a:lnTo>
                  <a:pt x="822605" y="197250"/>
                </a:lnTo>
                <a:lnTo>
                  <a:pt x="825783" y="183647"/>
                </a:lnTo>
                <a:lnTo>
                  <a:pt x="695944" y="183647"/>
                </a:lnTo>
                <a:lnTo>
                  <a:pt x="866187"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9" name="KSO_Shape">
            <a:extLst>
              <a:ext uri="{FF2B5EF4-FFF2-40B4-BE49-F238E27FC236}">
                <a16:creationId xmlns:a16="http://schemas.microsoft.com/office/drawing/2014/main" id="{04DDE71E-D0DC-41C7-9133-B8CFA35CD5F5}"/>
              </a:ext>
            </a:extLst>
          </p:cNvPr>
          <p:cNvSpPr>
            <a:spLocks noChangeAspect="1"/>
          </p:cNvSpPr>
          <p:nvPr/>
        </p:nvSpPr>
        <p:spPr bwMode="auto">
          <a:xfrm>
            <a:off x="9684495" y="2430010"/>
            <a:ext cx="715200" cy="720000"/>
          </a:xfrm>
          <a:custGeom>
            <a:avLst/>
            <a:gdLst>
              <a:gd name="T0" fmla="*/ 1161579 w 2109787"/>
              <a:gd name="T1" fmla="*/ 1730131 h 2125662"/>
              <a:gd name="T2" fmla="*/ 1236189 w 2109787"/>
              <a:gd name="T3" fmla="*/ 1509409 h 2125662"/>
              <a:gd name="T4" fmla="*/ 1220811 w 2109787"/>
              <a:gd name="T5" fmla="*/ 1384665 h 2125662"/>
              <a:gd name="T6" fmla="*/ 1405342 w 2109787"/>
              <a:gd name="T7" fmla="*/ 1404601 h 2125662"/>
              <a:gd name="T8" fmla="*/ 1370886 w 2109787"/>
              <a:gd name="T9" fmla="*/ 1829242 h 2125662"/>
              <a:gd name="T10" fmla="*/ 1480807 w 2109787"/>
              <a:gd name="T11" fmla="*/ 1653234 h 2125662"/>
              <a:gd name="T12" fmla="*/ 1705206 w 2109787"/>
              <a:gd name="T13" fmla="*/ 1300363 h 2125662"/>
              <a:gd name="T14" fmla="*/ 1872936 w 2109787"/>
              <a:gd name="T15" fmla="*/ 1412006 h 2125662"/>
              <a:gd name="T16" fmla="*/ 1863539 w 2109787"/>
              <a:gd name="T17" fmla="*/ 1802186 h 2125662"/>
              <a:gd name="T18" fmla="*/ 1574496 w 2109787"/>
              <a:gd name="T19" fmla="*/ 1890475 h 2125662"/>
              <a:gd name="T20" fmla="*/ 1000968 w 2109787"/>
              <a:gd name="T21" fmla="*/ 1883925 h 2125662"/>
              <a:gd name="T22" fmla="*/ 739264 w 2109787"/>
              <a:gd name="T23" fmla="*/ 1789655 h 2125662"/>
              <a:gd name="T24" fmla="*/ 755496 w 2109787"/>
              <a:gd name="T25" fmla="*/ 1386943 h 2125662"/>
              <a:gd name="T26" fmla="*/ 968220 w 2109787"/>
              <a:gd name="T27" fmla="*/ 1296091 h 2125662"/>
              <a:gd name="T28" fmla="*/ 1037602 w 2109787"/>
              <a:gd name="T29" fmla="*/ 801385 h 2125662"/>
              <a:gd name="T30" fmla="*/ 1059503 w 2109787"/>
              <a:gd name="T31" fmla="*/ 1006892 h 2125662"/>
              <a:gd name="T32" fmla="*/ 1259170 w 2109787"/>
              <a:gd name="T33" fmla="*/ 1210691 h 2125662"/>
              <a:gd name="T34" fmla="*/ 1395127 w 2109787"/>
              <a:gd name="T35" fmla="*/ 1192474 h 2125662"/>
              <a:gd name="T36" fmla="*/ 1566637 w 2109787"/>
              <a:gd name="T37" fmla="*/ 975297 h 2125662"/>
              <a:gd name="T38" fmla="*/ 1465950 w 2109787"/>
              <a:gd name="T39" fmla="*/ 842087 h 2125662"/>
              <a:gd name="T40" fmla="*/ 1192046 w 2109787"/>
              <a:gd name="T41" fmla="*/ 747589 h 2125662"/>
              <a:gd name="T42" fmla="*/ 1334259 w 2109787"/>
              <a:gd name="T43" fmla="*/ 449574 h 2125662"/>
              <a:gd name="T44" fmla="*/ 1512027 w 2109787"/>
              <a:gd name="T45" fmla="*/ 526995 h 2125662"/>
              <a:gd name="T46" fmla="*/ 1630349 w 2109787"/>
              <a:gd name="T47" fmla="*/ 698631 h 2125662"/>
              <a:gd name="T48" fmla="*/ 1657939 w 2109787"/>
              <a:gd name="T49" fmla="*/ 929186 h 2125662"/>
              <a:gd name="T50" fmla="*/ 1568628 w 2109787"/>
              <a:gd name="T51" fmla="*/ 1139532 h 2125662"/>
              <a:gd name="T52" fmla="*/ 1413900 w 2109787"/>
              <a:gd name="T53" fmla="*/ 1270180 h 2125662"/>
              <a:gd name="T54" fmla="*/ 1258886 w 2109787"/>
              <a:gd name="T55" fmla="*/ 1292381 h 2125662"/>
              <a:gd name="T56" fmla="*/ 1097900 w 2109787"/>
              <a:gd name="T57" fmla="*/ 1197598 h 2125662"/>
              <a:gd name="T58" fmla="*/ 976733 w 2109787"/>
              <a:gd name="T59" fmla="*/ 1012869 h 2125662"/>
              <a:gd name="T60" fmla="*/ 961659 w 2109787"/>
              <a:gd name="T61" fmla="*/ 777760 h 2125662"/>
              <a:gd name="T62" fmla="*/ 1050685 w 2109787"/>
              <a:gd name="T63" fmla="*/ 580223 h 2125662"/>
              <a:gd name="T64" fmla="*/ 1209965 w 2109787"/>
              <a:gd name="T65" fmla="*/ 464660 h 2125662"/>
              <a:gd name="T66" fmla="*/ 802597 w 2109787"/>
              <a:gd name="T67" fmla="*/ 349265 h 2125662"/>
              <a:gd name="T68" fmla="*/ 703059 w 2109787"/>
              <a:gd name="T69" fmla="*/ 413778 h 2125662"/>
              <a:gd name="T70" fmla="*/ 579631 w 2109787"/>
              <a:gd name="T71" fmla="*/ 465219 h 2125662"/>
              <a:gd name="T72" fmla="*/ 582759 w 2109787"/>
              <a:gd name="T73" fmla="*/ 565826 h 2125662"/>
              <a:gd name="T74" fmla="*/ 771314 w 2109787"/>
              <a:gd name="T75" fmla="*/ 673822 h 2125662"/>
              <a:gd name="T76" fmla="*/ 887063 w 2109787"/>
              <a:gd name="T77" fmla="*/ 819901 h 2125662"/>
              <a:gd name="T78" fmla="*/ 831038 w 2109787"/>
              <a:gd name="T79" fmla="*/ 994969 h 2125662"/>
              <a:gd name="T80" fmla="*/ 571383 w 2109787"/>
              <a:gd name="T81" fmla="*/ 1050387 h 2125662"/>
              <a:gd name="T82" fmla="*/ 581337 w 2109787"/>
              <a:gd name="T83" fmla="*/ 969675 h 2125662"/>
              <a:gd name="T84" fmla="*/ 751122 w 2109787"/>
              <a:gd name="T85" fmla="*/ 946086 h 2125662"/>
              <a:gd name="T86" fmla="*/ 784396 w 2109787"/>
              <a:gd name="T87" fmla="*/ 831269 h 2125662"/>
              <a:gd name="T88" fmla="*/ 658408 w 2109787"/>
              <a:gd name="T89" fmla="*/ 726967 h 2125662"/>
              <a:gd name="T90" fmla="*/ 480377 w 2109787"/>
              <a:gd name="T91" fmla="*/ 593962 h 2125662"/>
              <a:gd name="T92" fmla="*/ 503981 w 2109787"/>
              <a:gd name="T93" fmla="*/ 416621 h 2125662"/>
              <a:gd name="T94" fmla="*/ 746906 w 2109787"/>
              <a:gd name="T95" fmla="*/ 1423 h 2125662"/>
              <a:gd name="T96" fmla="*/ 1166756 w 2109787"/>
              <a:gd name="T97" fmla="*/ 173605 h 2125662"/>
              <a:gd name="T98" fmla="*/ 1015895 w 2109787"/>
              <a:gd name="T99" fmla="*/ 216010 h 2125662"/>
              <a:gd name="T100" fmla="*/ 659520 w 2109787"/>
              <a:gd name="T101" fmla="*/ 126646 h 2125662"/>
              <a:gd name="T102" fmla="*/ 368899 w 2109787"/>
              <a:gd name="T103" fmla="*/ 231948 h 2125662"/>
              <a:gd name="T104" fmla="*/ 176195 w 2109787"/>
              <a:gd name="T105" fmla="*/ 466173 h 2125662"/>
              <a:gd name="T106" fmla="*/ 128375 w 2109787"/>
              <a:gd name="T107" fmla="*/ 769271 h 2125662"/>
              <a:gd name="T108" fmla="*/ 222307 w 2109787"/>
              <a:gd name="T109" fmla="*/ 1026548 h 2125662"/>
              <a:gd name="T110" fmla="*/ 420703 w 2109787"/>
              <a:gd name="T111" fmla="*/ 1209830 h 2125662"/>
              <a:gd name="T112" fmla="*/ 486742 w 2109787"/>
              <a:gd name="T113" fmla="*/ 1374042 h 2125662"/>
              <a:gd name="T114" fmla="*/ 203805 w 2109787"/>
              <a:gd name="T115" fmla="*/ 1200153 h 2125662"/>
              <a:gd name="T116" fmla="*/ 33303 w 2109787"/>
              <a:gd name="T117" fmla="*/ 918970 h 2125662"/>
              <a:gd name="T118" fmla="*/ 14232 w 2109787"/>
              <a:gd name="T119" fmla="*/ 562367 h 2125662"/>
              <a:gd name="T120" fmla="*/ 183026 w 2109787"/>
              <a:gd name="T121" fmla="*/ 230810 h 2125662"/>
              <a:gd name="T122" fmla="*/ 494712 w 2109787"/>
              <a:gd name="T123" fmla="*/ 31875 h 212566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09787" h="2125662">
                <a:moveTo>
                  <a:pt x="1216342" y="1436687"/>
                </a:moveTo>
                <a:lnTo>
                  <a:pt x="1216977" y="1467831"/>
                </a:lnTo>
                <a:lnTo>
                  <a:pt x="1218247" y="1498021"/>
                </a:lnTo>
                <a:lnTo>
                  <a:pt x="1219517" y="1527894"/>
                </a:lnTo>
                <a:lnTo>
                  <a:pt x="1221105" y="1556813"/>
                </a:lnTo>
                <a:lnTo>
                  <a:pt x="1223010" y="1585097"/>
                </a:lnTo>
                <a:lnTo>
                  <a:pt x="1225550" y="1612427"/>
                </a:lnTo>
                <a:lnTo>
                  <a:pt x="1227772" y="1639121"/>
                </a:lnTo>
                <a:lnTo>
                  <a:pt x="1230630" y="1665180"/>
                </a:lnTo>
                <a:lnTo>
                  <a:pt x="1233487" y="1690286"/>
                </a:lnTo>
                <a:lnTo>
                  <a:pt x="1237297" y="1714756"/>
                </a:lnTo>
                <a:lnTo>
                  <a:pt x="1240790" y="1738273"/>
                </a:lnTo>
                <a:lnTo>
                  <a:pt x="1244917" y="1761154"/>
                </a:lnTo>
                <a:lnTo>
                  <a:pt x="1249362" y="1783399"/>
                </a:lnTo>
                <a:lnTo>
                  <a:pt x="1253807" y="1804691"/>
                </a:lnTo>
                <a:lnTo>
                  <a:pt x="1258570" y="1825030"/>
                </a:lnTo>
                <a:lnTo>
                  <a:pt x="1263967" y="1844733"/>
                </a:lnTo>
                <a:lnTo>
                  <a:pt x="1269365" y="1863801"/>
                </a:lnTo>
                <a:lnTo>
                  <a:pt x="1275397" y="1881597"/>
                </a:lnTo>
                <a:lnTo>
                  <a:pt x="1281430" y="1899076"/>
                </a:lnTo>
                <a:lnTo>
                  <a:pt x="1288097" y="1915283"/>
                </a:lnTo>
                <a:lnTo>
                  <a:pt x="1295082" y="1930537"/>
                </a:lnTo>
                <a:lnTo>
                  <a:pt x="1302067" y="1945474"/>
                </a:lnTo>
                <a:lnTo>
                  <a:pt x="1309687" y="1959457"/>
                </a:lnTo>
                <a:lnTo>
                  <a:pt x="1317625" y="1972168"/>
                </a:lnTo>
                <a:lnTo>
                  <a:pt x="1325562" y="1984244"/>
                </a:lnTo>
                <a:lnTo>
                  <a:pt x="1330007" y="1990282"/>
                </a:lnTo>
                <a:lnTo>
                  <a:pt x="1334135" y="1995685"/>
                </a:lnTo>
                <a:lnTo>
                  <a:pt x="1338262" y="2001087"/>
                </a:lnTo>
                <a:lnTo>
                  <a:pt x="1343025" y="2005854"/>
                </a:lnTo>
                <a:lnTo>
                  <a:pt x="1347470" y="2010621"/>
                </a:lnTo>
                <a:lnTo>
                  <a:pt x="1352232" y="2015388"/>
                </a:lnTo>
                <a:lnTo>
                  <a:pt x="1356677" y="2019519"/>
                </a:lnTo>
                <a:lnTo>
                  <a:pt x="1361440" y="2023968"/>
                </a:lnTo>
                <a:lnTo>
                  <a:pt x="1366520" y="2027782"/>
                </a:lnTo>
                <a:lnTo>
                  <a:pt x="1371282" y="2031278"/>
                </a:lnTo>
                <a:lnTo>
                  <a:pt x="1376362" y="2034773"/>
                </a:lnTo>
                <a:lnTo>
                  <a:pt x="1381442" y="2038269"/>
                </a:lnTo>
                <a:lnTo>
                  <a:pt x="1386840" y="2041129"/>
                </a:lnTo>
                <a:lnTo>
                  <a:pt x="1391920" y="2043989"/>
                </a:lnTo>
                <a:lnTo>
                  <a:pt x="1391920" y="1688379"/>
                </a:lnTo>
                <a:lnTo>
                  <a:pt x="1387475" y="1687108"/>
                </a:lnTo>
                <a:lnTo>
                  <a:pt x="1382395" y="1685837"/>
                </a:lnTo>
                <a:lnTo>
                  <a:pt x="1378267" y="1684248"/>
                </a:lnTo>
                <a:lnTo>
                  <a:pt x="1373505" y="1682341"/>
                </a:lnTo>
                <a:lnTo>
                  <a:pt x="1369695" y="1680117"/>
                </a:lnTo>
                <a:lnTo>
                  <a:pt x="1365885" y="1677256"/>
                </a:lnTo>
                <a:lnTo>
                  <a:pt x="1362075" y="1674079"/>
                </a:lnTo>
                <a:lnTo>
                  <a:pt x="1358900" y="1670901"/>
                </a:lnTo>
                <a:lnTo>
                  <a:pt x="1356042" y="1667405"/>
                </a:lnTo>
                <a:lnTo>
                  <a:pt x="1353502" y="1663274"/>
                </a:lnTo>
                <a:lnTo>
                  <a:pt x="1350962" y="1659460"/>
                </a:lnTo>
                <a:lnTo>
                  <a:pt x="1349057" y="1655329"/>
                </a:lnTo>
                <a:lnTo>
                  <a:pt x="1347470" y="1650562"/>
                </a:lnTo>
                <a:lnTo>
                  <a:pt x="1346517" y="1645795"/>
                </a:lnTo>
                <a:lnTo>
                  <a:pt x="1345882" y="1641346"/>
                </a:lnTo>
                <a:lnTo>
                  <a:pt x="1345565" y="1635943"/>
                </a:lnTo>
                <a:lnTo>
                  <a:pt x="1345565" y="1582872"/>
                </a:lnTo>
                <a:lnTo>
                  <a:pt x="1345882" y="1577469"/>
                </a:lnTo>
                <a:lnTo>
                  <a:pt x="1346517" y="1572385"/>
                </a:lnTo>
                <a:lnTo>
                  <a:pt x="1347787" y="1567300"/>
                </a:lnTo>
                <a:lnTo>
                  <a:pt x="1349692" y="1562215"/>
                </a:lnTo>
                <a:lnTo>
                  <a:pt x="1352232" y="1557449"/>
                </a:lnTo>
                <a:lnTo>
                  <a:pt x="1354772" y="1553317"/>
                </a:lnTo>
                <a:lnTo>
                  <a:pt x="1357630" y="1549186"/>
                </a:lnTo>
                <a:lnTo>
                  <a:pt x="1361122" y="1545055"/>
                </a:lnTo>
                <a:lnTo>
                  <a:pt x="1365250" y="1541877"/>
                </a:lnTo>
                <a:lnTo>
                  <a:pt x="1369060" y="1538699"/>
                </a:lnTo>
                <a:lnTo>
                  <a:pt x="1373505" y="1535839"/>
                </a:lnTo>
                <a:lnTo>
                  <a:pt x="1378267" y="1533614"/>
                </a:lnTo>
                <a:lnTo>
                  <a:pt x="1383030" y="1532025"/>
                </a:lnTo>
                <a:lnTo>
                  <a:pt x="1388427" y="1530754"/>
                </a:lnTo>
                <a:lnTo>
                  <a:pt x="1393507" y="1529801"/>
                </a:lnTo>
                <a:lnTo>
                  <a:pt x="1399222" y="1529483"/>
                </a:lnTo>
                <a:lnTo>
                  <a:pt x="1516062" y="1529483"/>
                </a:lnTo>
                <a:lnTo>
                  <a:pt x="1521460" y="1529801"/>
                </a:lnTo>
                <a:lnTo>
                  <a:pt x="1526857" y="1530754"/>
                </a:lnTo>
                <a:lnTo>
                  <a:pt x="1531937" y="1532025"/>
                </a:lnTo>
                <a:lnTo>
                  <a:pt x="1537017" y="1533614"/>
                </a:lnTo>
                <a:lnTo>
                  <a:pt x="1541462" y="1535839"/>
                </a:lnTo>
                <a:lnTo>
                  <a:pt x="1545907" y="1538699"/>
                </a:lnTo>
                <a:lnTo>
                  <a:pt x="1550035" y="1541877"/>
                </a:lnTo>
                <a:lnTo>
                  <a:pt x="1553845" y="1545055"/>
                </a:lnTo>
                <a:lnTo>
                  <a:pt x="1557020" y="1549186"/>
                </a:lnTo>
                <a:lnTo>
                  <a:pt x="1560512" y="1553317"/>
                </a:lnTo>
                <a:lnTo>
                  <a:pt x="1563052" y="1557449"/>
                </a:lnTo>
                <a:lnTo>
                  <a:pt x="1565275" y="1562215"/>
                </a:lnTo>
                <a:lnTo>
                  <a:pt x="1566862" y="1567300"/>
                </a:lnTo>
                <a:lnTo>
                  <a:pt x="1568132" y="1572385"/>
                </a:lnTo>
                <a:lnTo>
                  <a:pt x="1569085" y="1577469"/>
                </a:lnTo>
                <a:lnTo>
                  <a:pt x="1569402" y="1582872"/>
                </a:lnTo>
                <a:lnTo>
                  <a:pt x="1569402" y="1635943"/>
                </a:lnTo>
                <a:lnTo>
                  <a:pt x="1569085" y="1641346"/>
                </a:lnTo>
                <a:lnTo>
                  <a:pt x="1568450" y="1645795"/>
                </a:lnTo>
                <a:lnTo>
                  <a:pt x="1567180" y="1650562"/>
                </a:lnTo>
                <a:lnTo>
                  <a:pt x="1565910" y="1655329"/>
                </a:lnTo>
                <a:lnTo>
                  <a:pt x="1564005" y="1659460"/>
                </a:lnTo>
                <a:lnTo>
                  <a:pt x="1561782" y="1663274"/>
                </a:lnTo>
                <a:lnTo>
                  <a:pt x="1558607" y="1667405"/>
                </a:lnTo>
                <a:lnTo>
                  <a:pt x="1555750" y="1670901"/>
                </a:lnTo>
                <a:lnTo>
                  <a:pt x="1552575" y="1674079"/>
                </a:lnTo>
                <a:lnTo>
                  <a:pt x="1549082" y="1677256"/>
                </a:lnTo>
                <a:lnTo>
                  <a:pt x="1545272" y="1680117"/>
                </a:lnTo>
                <a:lnTo>
                  <a:pt x="1541145" y="1682341"/>
                </a:lnTo>
                <a:lnTo>
                  <a:pt x="1537017" y="1684248"/>
                </a:lnTo>
                <a:lnTo>
                  <a:pt x="1532255" y="1685837"/>
                </a:lnTo>
                <a:lnTo>
                  <a:pt x="1527810" y="1687108"/>
                </a:lnTo>
                <a:lnTo>
                  <a:pt x="1523047" y="1688379"/>
                </a:lnTo>
                <a:lnTo>
                  <a:pt x="1523047" y="2043989"/>
                </a:lnTo>
                <a:lnTo>
                  <a:pt x="1528445" y="2041129"/>
                </a:lnTo>
                <a:lnTo>
                  <a:pt x="1533525" y="2038269"/>
                </a:lnTo>
                <a:lnTo>
                  <a:pt x="1538605" y="2034773"/>
                </a:lnTo>
                <a:lnTo>
                  <a:pt x="1543685" y="2031278"/>
                </a:lnTo>
                <a:lnTo>
                  <a:pt x="1548765" y="2027782"/>
                </a:lnTo>
                <a:lnTo>
                  <a:pt x="1553527" y="2023968"/>
                </a:lnTo>
                <a:lnTo>
                  <a:pt x="1558290" y="2019519"/>
                </a:lnTo>
                <a:lnTo>
                  <a:pt x="1563052" y="2015388"/>
                </a:lnTo>
                <a:lnTo>
                  <a:pt x="1567497" y="2010621"/>
                </a:lnTo>
                <a:lnTo>
                  <a:pt x="1572260" y="2005854"/>
                </a:lnTo>
                <a:lnTo>
                  <a:pt x="1576705" y="2001087"/>
                </a:lnTo>
                <a:lnTo>
                  <a:pt x="1580832" y="1995685"/>
                </a:lnTo>
                <a:lnTo>
                  <a:pt x="1585277" y="1990282"/>
                </a:lnTo>
                <a:lnTo>
                  <a:pt x="1589405" y="1984244"/>
                </a:lnTo>
                <a:lnTo>
                  <a:pt x="1597660" y="1972168"/>
                </a:lnTo>
                <a:lnTo>
                  <a:pt x="1605280" y="1959457"/>
                </a:lnTo>
                <a:lnTo>
                  <a:pt x="1612900" y="1945474"/>
                </a:lnTo>
                <a:lnTo>
                  <a:pt x="1620202" y="1930537"/>
                </a:lnTo>
                <a:lnTo>
                  <a:pt x="1626870" y="1915283"/>
                </a:lnTo>
                <a:lnTo>
                  <a:pt x="1633537" y="1899076"/>
                </a:lnTo>
                <a:lnTo>
                  <a:pt x="1639570" y="1881597"/>
                </a:lnTo>
                <a:lnTo>
                  <a:pt x="1645602" y="1863801"/>
                </a:lnTo>
                <a:lnTo>
                  <a:pt x="1651000" y="1844733"/>
                </a:lnTo>
                <a:lnTo>
                  <a:pt x="1656397" y="1825030"/>
                </a:lnTo>
                <a:lnTo>
                  <a:pt x="1661160" y="1804691"/>
                </a:lnTo>
                <a:lnTo>
                  <a:pt x="1665922" y="1783399"/>
                </a:lnTo>
                <a:lnTo>
                  <a:pt x="1670050" y="1761154"/>
                </a:lnTo>
                <a:lnTo>
                  <a:pt x="1673860" y="1738273"/>
                </a:lnTo>
                <a:lnTo>
                  <a:pt x="1677987" y="1714756"/>
                </a:lnTo>
                <a:lnTo>
                  <a:pt x="1681162" y="1690286"/>
                </a:lnTo>
                <a:lnTo>
                  <a:pt x="1684337" y="1665180"/>
                </a:lnTo>
                <a:lnTo>
                  <a:pt x="1687195" y="1639121"/>
                </a:lnTo>
                <a:lnTo>
                  <a:pt x="1689735" y="1612427"/>
                </a:lnTo>
                <a:lnTo>
                  <a:pt x="1691957" y="1585097"/>
                </a:lnTo>
                <a:lnTo>
                  <a:pt x="1693862" y="1556813"/>
                </a:lnTo>
                <a:lnTo>
                  <a:pt x="1695450" y="1527894"/>
                </a:lnTo>
                <a:lnTo>
                  <a:pt x="1696720" y="1498021"/>
                </a:lnTo>
                <a:lnTo>
                  <a:pt x="1697672" y="1467831"/>
                </a:lnTo>
                <a:lnTo>
                  <a:pt x="1698942" y="1436687"/>
                </a:lnTo>
                <a:lnTo>
                  <a:pt x="1738312" y="1438912"/>
                </a:lnTo>
                <a:lnTo>
                  <a:pt x="1774825" y="1441454"/>
                </a:lnTo>
                <a:lnTo>
                  <a:pt x="1835150" y="1446221"/>
                </a:lnTo>
                <a:lnTo>
                  <a:pt x="1875472" y="1449399"/>
                </a:lnTo>
                <a:lnTo>
                  <a:pt x="1890077" y="1450670"/>
                </a:lnTo>
                <a:lnTo>
                  <a:pt x="1901190" y="1450988"/>
                </a:lnTo>
                <a:lnTo>
                  <a:pt x="1912620" y="1451941"/>
                </a:lnTo>
                <a:lnTo>
                  <a:pt x="1923415" y="1453212"/>
                </a:lnTo>
                <a:lnTo>
                  <a:pt x="1934210" y="1455119"/>
                </a:lnTo>
                <a:lnTo>
                  <a:pt x="1945005" y="1457662"/>
                </a:lnTo>
                <a:lnTo>
                  <a:pt x="1955482" y="1460522"/>
                </a:lnTo>
                <a:lnTo>
                  <a:pt x="1965642" y="1464017"/>
                </a:lnTo>
                <a:lnTo>
                  <a:pt x="1975485" y="1468149"/>
                </a:lnTo>
                <a:lnTo>
                  <a:pt x="1985327" y="1472598"/>
                </a:lnTo>
                <a:lnTo>
                  <a:pt x="1994852" y="1477047"/>
                </a:lnTo>
                <a:lnTo>
                  <a:pt x="2004060" y="1482767"/>
                </a:lnTo>
                <a:lnTo>
                  <a:pt x="2012950" y="1488170"/>
                </a:lnTo>
                <a:lnTo>
                  <a:pt x="2021522" y="1494526"/>
                </a:lnTo>
                <a:lnTo>
                  <a:pt x="2029777" y="1500881"/>
                </a:lnTo>
                <a:lnTo>
                  <a:pt x="2038032" y="1507873"/>
                </a:lnTo>
                <a:lnTo>
                  <a:pt x="2045652" y="1515182"/>
                </a:lnTo>
                <a:lnTo>
                  <a:pt x="2052637" y="1522809"/>
                </a:lnTo>
                <a:lnTo>
                  <a:pt x="2059622" y="1530754"/>
                </a:lnTo>
                <a:lnTo>
                  <a:pt x="2065972" y="1539334"/>
                </a:lnTo>
                <a:lnTo>
                  <a:pt x="2072322" y="1547597"/>
                </a:lnTo>
                <a:lnTo>
                  <a:pt x="2078037" y="1556495"/>
                </a:lnTo>
                <a:lnTo>
                  <a:pt x="2083435" y="1566029"/>
                </a:lnTo>
                <a:lnTo>
                  <a:pt x="2088197" y="1575563"/>
                </a:lnTo>
                <a:lnTo>
                  <a:pt x="2092642" y="1585414"/>
                </a:lnTo>
                <a:lnTo>
                  <a:pt x="2096452" y="1595266"/>
                </a:lnTo>
                <a:lnTo>
                  <a:pt x="2099945" y="1605117"/>
                </a:lnTo>
                <a:lnTo>
                  <a:pt x="2103120" y="1615605"/>
                </a:lnTo>
                <a:lnTo>
                  <a:pt x="2105660" y="1626410"/>
                </a:lnTo>
                <a:lnTo>
                  <a:pt x="2107247" y="1637215"/>
                </a:lnTo>
                <a:lnTo>
                  <a:pt x="2108835" y="1648337"/>
                </a:lnTo>
                <a:lnTo>
                  <a:pt x="2109470" y="1659460"/>
                </a:lnTo>
                <a:lnTo>
                  <a:pt x="2109787" y="1670901"/>
                </a:lnTo>
                <a:lnTo>
                  <a:pt x="2109787" y="1949605"/>
                </a:lnTo>
                <a:lnTo>
                  <a:pt x="2109787" y="1955325"/>
                </a:lnTo>
                <a:lnTo>
                  <a:pt x="2108835" y="1960728"/>
                </a:lnTo>
                <a:lnTo>
                  <a:pt x="2107882" y="1966448"/>
                </a:lnTo>
                <a:lnTo>
                  <a:pt x="2106295" y="1971850"/>
                </a:lnTo>
                <a:lnTo>
                  <a:pt x="2104072" y="1976935"/>
                </a:lnTo>
                <a:lnTo>
                  <a:pt x="2101532" y="1982020"/>
                </a:lnTo>
                <a:lnTo>
                  <a:pt x="2098675" y="1987105"/>
                </a:lnTo>
                <a:lnTo>
                  <a:pt x="2095182" y="1992189"/>
                </a:lnTo>
                <a:lnTo>
                  <a:pt x="2091690" y="1996956"/>
                </a:lnTo>
                <a:lnTo>
                  <a:pt x="2087245" y="2002041"/>
                </a:lnTo>
                <a:lnTo>
                  <a:pt x="2082800" y="2006490"/>
                </a:lnTo>
                <a:lnTo>
                  <a:pt x="2077720" y="2010939"/>
                </a:lnTo>
                <a:lnTo>
                  <a:pt x="2072322" y="2015706"/>
                </a:lnTo>
                <a:lnTo>
                  <a:pt x="2066607" y="2019837"/>
                </a:lnTo>
                <a:lnTo>
                  <a:pt x="2060575" y="2024286"/>
                </a:lnTo>
                <a:lnTo>
                  <a:pt x="2053907" y="2028418"/>
                </a:lnTo>
                <a:lnTo>
                  <a:pt x="2047240" y="2032549"/>
                </a:lnTo>
                <a:lnTo>
                  <a:pt x="2039937" y="2036680"/>
                </a:lnTo>
                <a:lnTo>
                  <a:pt x="2032317" y="2040494"/>
                </a:lnTo>
                <a:lnTo>
                  <a:pt x="2024697" y="2044307"/>
                </a:lnTo>
                <a:lnTo>
                  <a:pt x="2016442" y="2048121"/>
                </a:lnTo>
                <a:lnTo>
                  <a:pt x="2007870" y="2051934"/>
                </a:lnTo>
                <a:lnTo>
                  <a:pt x="1999297" y="2055430"/>
                </a:lnTo>
                <a:lnTo>
                  <a:pt x="1990090" y="2058926"/>
                </a:lnTo>
                <a:lnTo>
                  <a:pt x="1970722" y="2065599"/>
                </a:lnTo>
                <a:lnTo>
                  <a:pt x="1950402" y="2071955"/>
                </a:lnTo>
                <a:lnTo>
                  <a:pt x="1929130" y="2077675"/>
                </a:lnTo>
                <a:lnTo>
                  <a:pt x="1907222" y="2083396"/>
                </a:lnTo>
                <a:lnTo>
                  <a:pt x="1883727" y="2088480"/>
                </a:lnTo>
                <a:lnTo>
                  <a:pt x="1859597" y="2093565"/>
                </a:lnTo>
                <a:lnTo>
                  <a:pt x="1834515" y="2098014"/>
                </a:lnTo>
                <a:lnTo>
                  <a:pt x="1809115" y="2102146"/>
                </a:lnTo>
                <a:lnTo>
                  <a:pt x="1782762" y="2105959"/>
                </a:lnTo>
                <a:lnTo>
                  <a:pt x="1755457" y="2109455"/>
                </a:lnTo>
                <a:lnTo>
                  <a:pt x="1728152" y="2112633"/>
                </a:lnTo>
                <a:lnTo>
                  <a:pt x="1700212" y="2115175"/>
                </a:lnTo>
                <a:lnTo>
                  <a:pt x="1671637" y="2118035"/>
                </a:lnTo>
                <a:lnTo>
                  <a:pt x="1642745" y="2119942"/>
                </a:lnTo>
                <a:lnTo>
                  <a:pt x="1613535" y="2121849"/>
                </a:lnTo>
                <a:lnTo>
                  <a:pt x="1584325" y="2123120"/>
                </a:lnTo>
                <a:lnTo>
                  <a:pt x="1554480" y="2124391"/>
                </a:lnTo>
                <a:lnTo>
                  <a:pt x="1524635" y="2125027"/>
                </a:lnTo>
                <a:lnTo>
                  <a:pt x="1494790" y="2125344"/>
                </a:lnTo>
                <a:lnTo>
                  <a:pt x="1464945" y="2125662"/>
                </a:lnTo>
                <a:lnTo>
                  <a:pt x="1435100" y="2125344"/>
                </a:lnTo>
                <a:lnTo>
                  <a:pt x="1404937" y="2125027"/>
                </a:lnTo>
                <a:lnTo>
                  <a:pt x="1375092" y="2124391"/>
                </a:lnTo>
                <a:lnTo>
                  <a:pt x="1344930" y="2123120"/>
                </a:lnTo>
                <a:lnTo>
                  <a:pt x="1315085" y="2121849"/>
                </a:lnTo>
                <a:lnTo>
                  <a:pt x="1285557" y="2119942"/>
                </a:lnTo>
                <a:lnTo>
                  <a:pt x="1256030" y="2118035"/>
                </a:lnTo>
                <a:lnTo>
                  <a:pt x="1227455" y="2115175"/>
                </a:lnTo>
                <a:lnTo>
                  <a:pt x="1198562" y="2112633"/>
                </a:lnTo>
                <a:lnTo>
                  <a:pt x="1170622" y="2109455"/>
                </a:lnTo>
                <a:lnTo>
                  <a:pt x="1142682" y="2105959"/>
                </a:lnTo>
                <a:lnTo>
                  <a:pt x="1116012" y="2102146"/>
                </a:lnTo>
                <a:lnTo>
                  <a:pt x="1089660" y="2098014"/>
                </a:lnTo>
                <a:lnTo>
                  <a:pt x="1064260" y="2093565"/>
                </a:lnTo>
                <a:lnTo>
                  <a:pt x="1039177" y="2088480"/>
                </a:lnTo>
                <a:lnTo>
                  <a:pt x="1015364" y="2083396"/>
                </a:lnTo>
                <a:lnTo>
                  <a:pt x="992187" y="2077675"/>
                </a:lnTo>
                <a:lnTo>
                  <a:pt x="970597" y="2071955"/>
                </a:lnTo>
                <a:lnTo>
                  <a:pt x="949642" y="2065599"/>
                </a:lnTo>
                <a:lnTo>
                  <a:pt x="929639" y="2058926"/>
                </a:lnTo>
                <a:lnTo>
                  <a:pt x="910907" y="2051934"/>
                </a:lnTo>
                <a:lnTo>
                  <a:pt x="902334" y="2048121"/>
                </a:lnTo>
                <a:lnTo>
                  <a:pt x="893762" y="2044307"/>
                </a:lnTo>
                <a:lnTo>
                  <a:pt x="885507" y="2040494"/>
                </a:lnTo>
                <a:lnTo>
                  <a:pt x="877569" y="2036680"/>
                </a:lnTo>
                <a:lnTo>
                  <a:pt x="870584" y="2032549"/>
                </a:lnTo>
                <a:lnTo>
                  <a:pt x="863282" y="2028418"/>
                </a:lnTo>
                <a:lnTo>
                  <a:pt x="856614" y="2024286"/>
                </a:lnTo>
                <a:lnTo>
                  <a:pt x="850264" y="2019837"/>
                </a:lnTo>
                <a:lnTo>
                  <a:pt x="844232" y="2015706"/>
                </a:lnTo>
                <a:lnTo>
                  <a:pt x="838517" y="2010939"/>
                </a:lnTo>
                <a:lnTo>
                  <a:pt x="833437" y="2006490"/>
                </a:lnTo>
                <a:lnTo>
                  <a:pt x="828674" y="2002041"/>
                </a:lnTo>
                <a:lnTo>
                  <a:pt x="824229" y="1996956"/>
                </a:lnTo>
                <a:lnTo>
                  <a:pt x="820419" y="1992189"/>
                </a:lnTo>
                <a:lnTo>
                  <a:pt x="816609" y="1987105"/>
                </a:lnTo>
                <a:lnTo>
                  <a:pt x="813752" y="1982020"/>
                </a:lnTo>
                <a:lnTo>
                  <a:pt x="811212" y="1976935"/>
                </a:lnTo>
                <a:lnTo>
                  <a:pt x="808989" y="1971850"/>
                </a:lnTo>
                <a:lnTo>
                  <a:pt x="807084" y="1966448"/>
                </a:lnTo>
                <a:lnTo>
                  <a:pt x="805814" y="1960728"/>
                </a:lnTo>
                <a:lnTo>
                  <a:pt x="805179" y="1955325"/>
                </a:lnTo>
                <a:lnTo>
                  <a:pt x="804862" y="1949605"/>
                </a:lnTo>
                <a:lnTo>
                  <a:pt x="804862" y="1670901"/>
                </a:lnTo>
                <a:lnTo>
                  <a:pt x="805179" y="1659460"/>
                </a:lnTo>
                <a:lnTo>
                  <a:pt x="806132" y="1648337"/>
                </a:lnTo>
                <a:lnTo>
                  <a:pt x="807402" y="1637215"/>
                </a:lnTo>
                <a:lnTo>
                  <a:pt x="809624" y="1626410"/>
                </a:lnTo>
                <a:lnTo>
                  <a:pt x="812164" y="1615605"/>
                </a:lnTo>
                <a:lnTo>
                  <a:pt x="815022" y="1605117"/>
                </a:lnTo>
                <a:lnTo>
                  <a:pt x="818197" y="1595266"/>
                </a:lnTo>
                <a:lnTo>
                  <a:pt x="822324" y="1585414"/>
                </a:lnTo>
                <a:lnTo>
                  <a:pt x="826769" y="1575563"/>
                </a:lnTo>
                <a:lnTo>
                  <a:pt x="831849" y="1566029"/>
                </a:lnTo>
                <a:lnTo>
                  <a:pt x="836929" y="1556495"/>
                </a:lnTo>
                <a:lnTo>
                  <a:pt x="842327" y="1547597"/>
                </a:lnTo>
                <a:lnTo>
                  <a:pt x="848677" y="1539334"/>
                </a:lnTo>
                <a:lnTo>
                  <a:pt x="855344" y="1530754"/>
                </a:lnTo>
                <a:lnTo>
                  <a:pt x="862012" y="1522809"/>
                </a:lnTo>
                <a:lnTo>
                  <a:pt x="869632" y="1515182"/>
                </a:lnTo>
                <a:lnTo>
                  <a:pt x="876934" y="1507873"/>
                </a:lnTo>
                <a:lnTo>
                  <a:pt x="884872" y="1500881"/>
                </a:lnTo>
                <a:lnTo>
                  <a:pt x="893444" y="1494526"/>
                </a:lnTo>
                <a:lnTo>
                  <a:pt x="902017" y="1488170"/>
                </a:lnTo>
                <a:lnTo>
                  <a:pt x="910907" y="1482767"/>
                </a:lnTo>
                <a:lnTo>
                  <a:pt x="920114" y="1477047"/>
                </a:lnTo>
                <a:lnTo>
                  <a:pt x="929639" y="1472598"/>
                </a:lnTo>
                <a:lnTo>
                  <a:pt x="939482" y="1468149"/>
                </a:lnTo>
                <a:lnTo>
                  <a:pt x="949324" y="1464017"/>
                </a:lnTo>
                <a:lnTo>
                  <a:pt x="959802" y="1460522"/>
                </a:lnTo>
                <a:lnTo>
                  <a:pt x="969962" y="1457662"/>
                </a:lnTo>
                <a:lnTo>
                  <a:pt x="980439" y="1455119"/>
                </a:lnTo>
                <a:lnTo>
                  <a:pt x="991234" y="1453212"/>
                </a:lnTo>
                <a:lnTo>
                  <a:pt x="1002347" y="1451941"/>
                </a:lnTo>
                <a:lnTo>
                  <a:pt x="1013459" y="1450988"/>
                </a:lnTo>
                <a:lnTo>
                  <a:pt x="1024889" y="1450670"/>
                </a:lnTo>
                <a:lnTo>
                  <a:pt x="1039177" y="1449399"/>
                </a:lnTo>
                <a:lnTo>
                  <a:pt x="1079500" y="1446221"/>
                </a:lnTo>
                <a:lnTo>
                  <a:pt x="1140142" y="1441454"/>
                </a:lnTo>
                <a:lnTo>
                  <a:pt x="1176655" y="1438912"/>
                </a:lnTo>
                <a:lnTo>
                  <a:pt x="1216342" y="1436687"/>
                </a:lnTo>
                <a:close/>
                <a:moveTo>
                  <a:pt x="1249771" y="769392"/>
                </a:moveTo>
                <a:lnTo>
                  <a:pt x="1245966" y="770028"/>
                </a:lnTo>
                <a:lnTo>
                  <a:pt x="1242477" y="770663"/>
                </a:lnTo>
                <a:lnTo>
                  <a:pt x="1239306" y="771933"/>
                </a:lnTo>
                <a:lnTo>
                  <a:pt x="1235818" y="773839"/>
                </a:lnTo>
                <a:lnTo>
                  <a:pt x="1232647" y="775427"/>
                </a:lnTo>
                <a:lnTo>
                  <a:pt x="1229476" y="777650"/>
                </a:lnTo>
                <a:lnTo>
                  <a:pt x="1226621" y="780191"/>
                </a:lnTo>
                <a:lnTo>
                  <a:pt x="1223450" y="782732"/>
                </a:lnTo>
                <a:lnTo>
                  <a:pt x="1217425" y="789084"/>
                </a:lnTo>
                <a:lnTo>
                  <a:pt x="1211717" y="796071"/>
                </a:lnTo>
                <a:lnTo>
                  <a:pt x="1206009" y="803376"/>
                </a:lnTo>
                <a:lnTo>
                  <a:pt x="1194275" y="819574"/>
                </a:lnTo>
                <a:lnTo>
                  <a:pt x="1186030" y="831008"/>
                </a:lnTo>
                <a:lnTo>
                  <a:pt x="1177785" y="843395"/>
                </a:lnTo>
                <a:lnTo>
                  <a:pt x="1169857" y="855781"/>
                </a:lnTo>
                <a:lnTo>
                  <a:pt x="1161929" y="868803"/>
                </a:lnTo>
                <a:lnTo>
                  <a:pt x="1159075" y="881507"/>
                </a:lnTo>
                <a:lnTo>
                  <a:pt x="1156856" y="894212"/>
                </a:lnTo>
                <a:lnTo>
                  <a:pt x="1154636" y="907233"/>
                </a:lnTo>
                <a:lnTo>
                  <a:pt x="1152733" y="920573"/>
                </a:lnTo>
                <a:lnTo>
                  <a:pt x="1151465" y="933595"/>
                </a:lnTo>
                <a:lnTo>
                  <a:pt x="1150513" y="947569"/>
                </a:lnTo>
                <a:lnTo>
                  <a:pt x="1149879" y="960909"/>
                </a:lnTo>
                <a:lnTo>
                  <a:pt x="1149879" y="974566"/>
                </a:lnTo>
                <a:lnTo>
                  <a:pt x="1149879" y="984412"/>
                </a:lnTo>
                <a:lnTo>
                  <a:pt x="1150196" y="994258"/>
                </a:lnTo>
                <a:lnTo>
                  <a:pt x="1151147" y="1003786"/>
                </a:lnTo>
                <a:lnTo>
                  <a:pt x="1151782" y="1013314"/>
                </a:lnTo>
                <a:lnTo>
                  <a:pt x="1153050" y="1023160"/>
                </a:lnTo>
                <a:lnTo>
                  <a:pt x="1154319" y="1032688"/>
                </a:lnTo>
                <a:lnTo>
                  <a:pt x="1156538" y="1042216"/>
                </a:lnTo>
                <a:lnTo>
                  <a:pt x="1158124" y="1051427"/>
                </a:lnTo>
                <a:lnTo>
                  <a:pt x="1160344" y="1060637"/>
                </a:lnTo>
                <a:lnTo>
                  <a:pt x="1162564" y="1069848"/>
                </a:lnTo>
                <a:lnTo>
                  <a:pt x="1165101" y="1079058"/>
                </a:lnTo>
                <a:lnTo>
                  <a:pt x="1168272" y="1088269"/>
                </a:lnTo>
                <a:lnTo>
                  <a:pt x="1171126" y="1096844"/>
                </a:lnTo>
                <a:lnTo>
                  <a:pt x="1174297" y="1106055"/>
                </a:lnTo>
                <a:lnTo>
                  <a:pt x="1177468" y="1114948"/>
                </a:lnTo>
                <a:lnTo>
                  <a:pt x="1181274" y="1123523"/>
                </a:lnTo>
                <a:lnTo>
                  <a:pt x="1184762" y="1132099"/>
                </a:lnTo>
                <a:lnTo>
                  <a:pt x="1188884" y="1140356"/>
                </a:lnTo>
                <a:lnTo>
                  <a:pt x="1193007" y="1148932"/>
                </a:lnTo>
                <a:lnTo>
                  <a:pt x="1197129" y="1157189"/>
                </a:lnTo>
                <a:lnTo>
                  <a:pt x="1206326" y="1173387"/>
                </a:lnTo>
                <a:lnTo>
                  <a:pt x="1215839" y="1188950"/>
                </a:lnTo>
                <a:lnTo>
                  <a:pt x="1225987" y="1204513"/>
                </a:lnTo>
                <a:lnTo>
                  <a:pt x="1236769" y="1219123"/>
                </a:lnTo>
                <a:lnTo>
                  <a:pt x="1247551" y="1233097"/>
                </a:lnTo>
                <a:lnTo>
                  <a:pt x="1258967" y="1246437"/>
                </a:lnTo>
                <a:lnTo>
                  <a:pt x="1271018" y="1259776"/>
                </a:lnTo>
                <a:lnTo>
                  <a:pt x="1283068" y="1271845"/>
                </a:lnTo>
                <a:lnTo>
                  <a:pt x="1295436" y="1283597"/>
                </a:lnTo>
                <a:lnTo>
                  <a:pt x="1308121" y="1294395"/>
                </a:lnTo>
                <a:lnTo>
                  <a:pt x="1320805" y="1304241"/>
                </a:lnTo>
                <a:lnTo>
                  <a:pt x="1333490" y="1313769"/>
                </a:lnTo>
                <a:lnTo>
                  <a:pt x="1346175" y="1322662"/>
                </a:lnTo>
                <a:lnTo>
                  <a:pt x="1359177" y="1330602"/>
                </a:lnTo>
                <a:lnTo>
                  <a:pt x="1371861" y="1337272"/>
                </a:lnTo>
                <a:lnTo>
                  <a:pt x="1384863" y="1343624"/>
                </a:lnTo>
                <a:lnTo>
                  <a:pt x="1397548" y="1348706"/>
                </a:lnTo>
                <a:lnTo>
                  <a:pt x="1403890" y="1350929"/>
                </a:lnTo>
                <a:lnTo>
                  <a:pt x="1410233" y="1353470"/>
                </a:lnTo>
                <a:lnTo>
                  <a:pt x="1416258" y="1355058"/>
                </a:lnTo>
                <a:lnTo>
                  <a:pt x="1422600" y="1356646"/>
                </a:lnTo>
                <a:lnTo>
                  <a:pt x="1428308" y="1358234"/>
                </a:lnTo>
                <a:lnTo>
                  <a:pt x="1434334" y="1359187"/>
                </a:lnTo>
                <a:lnTo>
                  <a:pt x="1440042" y="1360140"/>
                </a:lnTo>
                <a:lnTo>
                  <a:pt x="1446067" y="1360775"/>
                </a:lnTo>
                <a:lnTo>
                  <a:pt x="1451775" y="1361093"/>
                </a:lnTo>
                <a:lnTo>
                  <a:pt x="1457483" y="1361093"/>
                </a:lnTo>
                <a:lnTo>
                  <a:pt x="1462874" y="1361093"/>
                </a:lnTo>
                <a:lnTo>
                  <a:pt x="1468900" y="1360775"/>
                </a:lnTo>
                <a:lnTo>
                  <a:pt x="1474291" y="1360140"/>
                </a:lnTo>
                <a:lnTo>
                  <a:pt x="1480316" y="1359187"/>
                </a:lnTo>
                <a:lnTo>
                  <a:pt x="1486341" y="1358234"/>
                </a:lnTo>
                <a:lnTo>
                  <a:pt x="1492366" y="1356646"/>
                </a:lnTo>
                <a:lnTo>
                  <a:pt x="1498392" y="1355058"/>
                </a:lnTo>
                <a:lnTo>
                  <a:pt x="1504734" y="1353470"/>
                </a:lnTo>
                <a:lnTo>
                  <a:pt x="1510759" y="1350929"/>
                </a:lnTo>
                <a:lnTo>
                  <a:pt x="1517101" y="1348706"/>
                </a:lnTo>
                <a:lnTo>
                  <a:pt x="1529786" y="1343624"/>
                </a:lnTo>
                <a:lnTo>
                  <a:pt x="1542471" y="1337272"/>
                </a:lnTo>
                <a:lnTo>
                  <a:pt x="1555473" y="1330602"/>
                </a:lnTo>
                <a:lnTo>
                  <a:pt x="1568157" y="1322662"/>
                </a:lnTo>
                <a:lnTo>
                  <a:pt x="1581159" y="1313769"/>
                </a:lnTo>
                <a:lnTo>
                  <a:pt x="1593844" y="1304241"/>
                </a:lnTo>
                <a:lnTo>
                  <a:pt x="1606846" y="1294395"/>
                </a:lnTo>
                <a:lnTo>
                  <a:pt x="1619531" y="1283597"/>
                </a:lnTo>
                <a:lnTo>
                  <a:pt x="1631581" y="1271845"/>
                </a:lnTo>
                <a:lnTo>
                  <a:pt x="1643949" y="1259776"/>
                </a:lnTo>
                <a:lnTo>
                  <a:pt x="1655682" y="1246437"/>
                </a:lnTo>
                <a:lnTo>
                  <a:pt x="1667098" y="1233097"/>
                </a:lnTo>
                <a:lnTo>
                  <a:pt x="1678197" y="1219123"/>
                </a:lnTo>
                <a:lnTo>
                  <a:pt x="1688662" y="1204513"/>
                </a:lnTo>
                <a:lnTo>
                  <a:pt x="1698810" y="1188950"/>
                </a:lnTo>
                <a:lnTo>
                  <a:pt x="1708324" y="1173387"/>
                </a:lnTo>
                <a:lnTo>
                  <a:pt x="1717203" y="1157189"/>
                </a:lnTo>
                <a:lnTo>
                  <a:pt x="1721643" y="1148932"/>
                </a:lnTo>
                <a:lnTo>
                  <a:pt x="1725765" y="1140356"/>
                </a:lnTo>
                <a:lnTo>
                  <a:pt x="1729570" y="1132099"/>
                </a:lnTo>
                <a:lnTo>
                  <a:pt x="1733693" y="1123523"/>
                </a:lnTo>
                <a:lnTo>
                  <a:pt x="1737181" y="1114948"/>
                </a:lnTo>
                <a:lnTo>
                  <a:pt x="1740352" y="1106055"/>
                </a:lnTo>
                <a:lnTo>
                  <a:pt x="1743524" y="1096844"/>
                </a:lnTo>
                <a:lnTo>
                  <a:pt x="1746695" y="1088269"/>
                </a:lnTo>
                <a:lnTo>
                  <a:pt x="1749232" y="1079058"/>
                </a:lnTo>
                <a:lnTo>
                  <a:pt x="1751769" y="1069848"/>
                </a:lnTo>
                <a:lnTo>
                  <a:pt x="1754306" y="1060637"/>
                </a:lnTo>
                <a:lnTo>
                  <a:pt x="1756525" y="1051427"/>
                </a:lnTo>
                <a:lnTo>
                  <a:pt x="1758428" y="1042216"/>
                </a:lnTo>
                <a:lnTo>
                  <a:pt x="1760014" y="1032688"/>
                </a:lnTo>
                <a:lnTo>
                  <a:pt x="1761599" y="1023160"/>
                </a:lnTo>
                <a:lnTo>
                  <a:pt x="1762551" y="1013314"/>
                </a:lnTo>
                <a:lnTo>
                  <a:pt x="1763502" y="1003786"/>
                </a:lnTo>
                <a:lnTo>
                  <a:pt x="1764136" y="994258"/>
                </a:lnTo>
                <a:lnTo>
                  <a:pt x="1764453" y="984412"/>
                </a:lnTo>
                <a:lnTo>
                  <a:pt x="1764771" y="974566"/>
                </a:lnTo>
                <a:lnTo>
                  <a:pt x="1764453" y="962815"/>
                </a:lnTo>
                <a:lnTo>
                  <a:pt x="1763819" y="951063"/>
                </a:lnTo>
                <a:lnTo>
                  <a:pt x="1748598" y="950745"/>
                </a:lnTo>
                <a:lnTo>
                  <a:pt x="1733059" y="949793"/>
                </a:lnTo>
                <a:lnTo>
                  <a:pt x="1716886" y="948840"/>
                </a:lnTo>
                <a:lnTo>
                  <a:pt x="1701030" y="947569"/>
                </a:lnTo>
                <a:lnTo>
                  <a:pt x="1684223" y="945664"/>
                </a:lnTo>
                <a:lnTo>
                  <a:pt x="1667732" y="943758"/>
                </a:lnTo>
                <a:lnTo>
                  <a:pt x="1650925" y="941852"/>
                </a:lnTo>
                <a:lnTo>
                  <a:pt x="1634435" y="939629"/>
                </a:lnTo>
                <a:lnTo>
                  <a:pt x="1617628" y="937406"/>
                </a:lnTo>
                <a:lnTo>
                  <a:pt x="1600503" y="934548"/>
                </a:lnTo>
                <a:lnTo>
                  <a:pt x="1584013" y="931689"/>
                </a:lnTo>
                <a:lnTo>
                  <a:pt x="1567206" y="928513"/>
                </a:lnTo>
                <a:lnTo>
                  <a:pt x="1550716" y="925337"/>
                </a:lnTo>
                <a:lnTo>
                  <a:pt x="1533909" y="921526"/>
                </a:lnTo>
                <a:lnTo>
                  <a:pt x="1517736" y="917714"/>
                </a:lnTo>
                <a:lnTo>
                  <a:pt x="1502197" y="913903"/>
                </a:lnTo>
                <a:lnTo>
                  <a:pt x="1486024" y="909457"/>
                </a:lnTo>
                <a:lnTo>
                  <a:pt x="1470802" y="905010"/>
                </a:lnTo>
                <a:lnTo>
                  <a:pt x="1456215" y="900564"/>
                </a:lnTo>
                <a:lnTo>
                  <a:pt x="1441310" y="895164"/>
                </a:lnTo>
                <a:lnTo>
                  <a:pt x="1427357" y="890400"/>
                </a:lnTo>
                <a:lnTo>
                  <a:pt x="1413721" y="884683"/>
                </a:lnTo>
                <a:lnTo>
                  <a:pt x="1400719" y="879284"/>
                </a:lnTo>
                <a:lnTo>
                  <a:pt x="1388352" y="873250"/>
                </a:lnTo>
                <a:lnTo>
                  <a:pt x="1376618" y="867533"/>
                </a:lnTo>
                <a:lnTo>
                  <a:pt x="1365519" y="861181"/>
                </a:lnTo>
                <a:lnTo>
                  <a:pt x="1355054" y="854828"/>
                </a:lnTo>
                <a:lnTo>
                  <a:pt x="1345541" y="848159"/>
                </a:lnTo>
                <a:lnTo>
                  <a:pt x="1336661" y="841171"/>
                </a:lnTo>
                <a:lnTo>
                  <a:pt x="1329051" y="834184"/>
                </a:lnTo>
                <a:lnTo>
                  <a:pt x="1324928" y="830690"/>
                </a:lnTo>
                <a:lnTo>
                  <a:pt x="1321757" y="826879"/>
                </a:lnTo>
                <a:lnTo>
                  <a:pt x="1318586" y="823068"/>
                </a:lnTo>
                <a:lnTo>
                  <a:pt x="1315414" y="819574"/>
                </a:lnTo>
                <a:lnTo>
                  <a:pt x="1309706" y="811634"/>
                </a:lnTo>
                <a:lnTo>
                  <a:pt x="1303681" y="804647"/>
                </a:lnTo>
                <a:lnTo>
                  <a:pt x="1298607" y="798612"/>
                </a:lnTo>
                <a:lnTo>
                  <a:pt x="1293216" y="792578"/>
                </a:lnTo>
                <a:lnTo>
                  <a:pt x="1288142" y="787813"/>
                </a:lnTo>
                <a:lnTo>
                  <a:pt x="1283386" y="783367"/>
                </a:lnTo>
                <a:lnTo>
                  <a:pt x="1278312" y="779873"/>
                </a:lnTo>
                <a:lnTo>
                  <a:pt x="1273872" y="777015"/>
                </a:lnTo>
                <a:lnTo>
                  <a:pt x="1269432" y="774474"/>
                </a:lnTo>
                <a:lnTo>
                  <a:pt x="1265310" y="772251"/>
                </a:lnTo>
                <a:lnTo>
                  <a:pt x="1261187" y="770980"/>
                </a:lnTo>
                <a:lnTo>
                  <a:pt x="1257065" y="770028"/>
                </a:lnTo>
                <a:lnTo>
                  <a:pt x="1253576" y="769392"/>
                </a:lnTo>
                <a:lnTo>
                  <a:pt x="1249771" y="769392"/>
                </a:lnTo>
                <a:close/>
                <a:moveTo>
                  <a:pt x="1457483" y="500062"/>
                </a:moveTo>
                <a:lnTo>
                  <a:pt x="1467631" y="500380"/>
                </a:lnTo>
                <a:lnTo>
                  <a:pt x="1477462" y="500697"/>
                </a:lnTo>
                <a:lnTo>
                  <a:pt x="1487609" y="501650"/>
                </a:lnTo>
                <a:lnTo>
                  <a:pt x="1497757" y="502603"/>
                </a:lnTo>
                <a:lnTo>
                  <a:pt x="1507588" y="503874"/>
                </a:lnTo>
                <a:lnTo>
                  <a:pt x="1517419" y="505462"/>
                </a:lnTo>
                <a:lnTo>
                  <a:pt x="1527249" y="507685"/>
                </a:lnTo>
                <a:lnTo>
                  <a:pt x="1537080" y="509908"/>
                </a:lnTo>
                <a:lnTo>
                  <a:pt x="1546276" y="512449"/>
                </a:lnTo>
                <a:lnTo>
                  <a:pt x="1556107" y="514990"/>
                </a:lnTo>
                <a:lnTo>
                  <a:pt x="1565303" y="518483"/>
                </a:lnTo>
                <a:lnTo>
                  <a:pt x="1574817" y="521659"/>
                </a:lnTo>
                <a:lnTo>
                  <a:pt x="1584013" y="525153"/>
                </a:lnTo>
                <a:lnTo>
                  <a:pt x="1592893" y="528964"/>
                </a:lnTo>
                <a:lnTo>
                  <a:pt x="1602089" y="533093"/>
                </a:lnTo>
                <a:lnTo>
                  <a:pt x="1610968" y="537540"/>
                </a:lnTo>
                <a:lnTo>
                  <a:pt x="1619848" y="542304"/>
                </a:lnTo>
                <a:lnTo>
                  <a:pt x="1628410" y="547068"/>
                </a:lnTo>
                <a:lnTo>
                  <a:pt x="1636972" y="552150"/>
                </a:lnTo>
                <a:lnTo>
                  <a:pt x="1645534" y="557549"/>
                </a:lnTo>
                <a:lnTo>
                  <a:pt x="1654096" y="562948"/>
                </a:lnTo>
                <a:lnTo>
                  <a:pt x="1662024" y="568983"/>
                </a:lnTo>
                <a:lnTo>
                  <a:pt x="1670269" y="575017"/>
                </a:lnTo>
                <a:lnTo>
                  <a:pt x="1678197" y="581369"/>
                </a:lnTo>
                <a:lnTo>
                  <a:pt x="1685808" y="588039"/>
                </a:lnTo>
                <a:lnTo>
                  <a:pt x="1693736" y="594391"/>
                </a:lnTo>
                <a:lnTo>
                  <a:pt x="1701347" y="601696"/>
                </a:lnTo>
                <a:lnTo>
                  <a:pt x="1708641" y="608684"/>
                </a:lnTo>
                <a:lnTo>
                  <a:pt x="1715934" y="615989"/>
                </a:lnTo>
                <a:lnTo>
                  <a:pt x="1723228" y="623611"/>
                </a:lnTo>
                <a:lnTo>
                  <a:pt x="1729888" y="631234"/>
                </a:lnTo>
                <a:lnTo>
                  <a:pt x="1736864" y="639174"/>
                </a:lnTo>
                <a:lnTo>
                  <a:pt x="1743207" y="647432"/>
                </a:lnTo>
                <a:lnTo>
                  <a:pt x="1749866" y="655689"/>
                </a:lnTo>
                <a:lnTo>
                  <a:pt x="1756208" y="664265"/>
                </a:lnTo>
                <a:lnTo>
                  <a:pt x="1762234" y="673158"/>
                </a:lnTo>
                <a:lnTo>
                  <a:pt x="1768259" y="682051"/>
                </a:lnTo>
                <a:lnTo>
                  <a:pt x="1773967" y="690944"/>
                </a:lnTo>
                <a:lnTo>
                  <a:pt x="1779675" y="700154"/>
                </a:lnTo>
                <a:lnTo>
                  <a:pt x="1785066" y="709682"/>
                </a:lnTo>
                <a:lnTo>
                  <a:pt x="1790140" y="719211"/>
                </a:lnTo>
                <a:lnTo>
                  <a:pt x="1795531" y="728739"/>
                </a:lnTo>
                <a:lnTo>
                  <a:pt x="1800288" y="738902"/>
                </a:lnTo>
                <a:lnTo>
                  <a:pt x="1805045" y="748430"/>
                </a:lnTo>
                <a:lnTo>
                  <a:pt x="1809484" y="758594"/>
                </a:lnTo>
                <a:lnTo>
                  <a:pt x="1813924" y="769075"/>
                </a:lnTo>
                <a:lnTo>
                  <a:pt x="1817729" y="779556"/>
                </a:lnTo>
                <a:lnTo>
                  <a:pt x="1821535" y="790037"/>
                </a:lnTo>
                <a:lnTo>
                  <a:pt x="1825340" y="800835"/>
                </a:lnTo>
                <a:lnTo>
                  <a:pt x="1828828" y="811634"/>
                </a:lnTo>
                <a:lnTo>
                  <a:pt x="1832000" y="822750"/>
                </a:lnTo>
                <a:lnTo>
                  <a:pt x="1834854" y="833866"/>
                </a:lnTo>
                <a:lnTo>
                  <a:pt x="1837708" y="844983"/>
                </a:lnTo>
                <a:lnTo>
                  <a:pt x="1840245" y="856416"/>
                </a:lnTo>
                <a:lnTo>
                  <a:pt x="1842464" y="867850"/>
                </a:lnTo>
                <a:lnTo>
                  <a:pt x="1844684" y="879284"/>
                </a:lnTo>
                <a:lnTo>
                  <a:pt x="1846270" y="890718"/>
                </a:lnTo>
                <a:lnTo>
                  <a:pt x="1847855" y="902469"/>
                </a:lnTo>
                <a:lnTo>
                  <a:pt x="1849758" y="914221"/>
                </a:lnTo>
                <a:lnTo>
                  <a:pt x="1850710" y="926290"/>
                </a:lnTo>
                <a:lnTo>
                  <a:pt x="1851661" y="938359"/>
                </a:lnTo>
                <a:lnTo>
                  <a:pt x="1852295" y="950428"/>
                </a:lnTo>
                <a:lnTo>
                  <a:pt x="1852612" y="962497"/>
                </a:lnTo>
                <a:lnTo>
                  <a:pt x="1852612" y="974566"/>
                </a:lnTo>
                <a:lnTo>
                  <a:pt x="1852612" y="987270"/>
                </a:lnTo>
                <a:lnTo>
                  <a:pt x="1851978" y="999657"/>
                </a:lnTo>
                <a:lnTo>
                  <a:pt x="1851344" y="1012361"/>
                </a:lnTo>
                <a:lnTo>
                  <a:pt x="1850075" y="1024430"/>
                </a:lnTo>
                <a:lnTo>
                  <a:pt x="1848490" y="1036817"/>
                </a:lnTo>
                <a:lnTo>
                  <a:pt x="1846587" y="1048886"/>
                </a:lnTo>
                <a:lnTo>
                  <a:pt x="1844367" y="1060955"/>
                </a:lnTo>
                <a:lnTo>
                  <a:pt x="1842147" y="1072706"/>
                </a:lnTo>
                <a:lnTo>
                  <a:pt x="1839293" y="1084458"/>
                </a:lnTo>
                <a:lnTo>
                  <a:pt x="1836122" y="1095891"/>
                </a:lnTo>
                <a:lnTo>
                  <a:pt x="1832951" y="1107643"/>
                </a:lnTo>
                <a:lnTo>
                  <a:pt x="1829463" y="1118759"/>
                </a:lnTo>
                <a:lnTo>
                  <a:pt x="1825974" y="1130193"/>
                </a:lnTo>
                <a:lnTo>
                  <a:pt x="1821535" y="1141309"/>
                </a:lnTo>
                <a:lnTo>
                  <a:pt x="1817412" y="1152108"/>
                </a:lnTo>
                <a:lnTo>
                  <a:pt x="1812655" y="1162906"/>
                </a:lnTo>
                <a:lnTo>
                  <a:pt x="1807899" y="1173705"/>
                </a:lnTo>
                <a:lnTo>
                  <a:pt x="1803142" y="1184186"/>
                </a:lnTo>
                <a:lnTo>
                  <a:pt x="1797751" y="1194667"/>
                </a:lnTo>
                <a:lnTo>
                  <a:pt x="1792360" y="1204830"/>
                </a:lnTo>
                <a:lnTo>
                  <a:pt x="1786652" y="1214994"/>
                </a:lnTo>
                <a:lnTo>
                  <a:pt x="1780944" y="1224840"/>
                </a:lnTo>
                <a:lnTo>
                  <a:pt x="1774601" y="1234050"/>
                </a:lnTo>
                <a:lnTo>
                  <a:pt x="1768576" y="1243896"/>
                </a:lnTo>
                <a:lnTo>
                  <a:pt x="1762234" y="1253107"/>
                </a:lnTo>
                <a:lnTo>
                  <a:pt x="1755891" y="1262317"/>
                </a:lnTo>
                <a:lnTo>
                  <a:pt x="1748915" y="1271528"/>
                </a:lnTo>
                <a:lnTo>
                  <a:pt x="1741938" y="1280103"/>
                </a:lnTo>
                <a:lnTo>
                  <a:pt x="1735279" y="1288678"/>
                </a:lnTo>
                <a:lnTo>
                  <a:pt x="1727985" y="1297254"/>
                </a:lnTo>
                <a:lnTo>
                  <a:pt x="1720691" y="1305194"/>
                </a:lnTo>
                <a:lnTo>
                  <a:pt x="1713397" y="1313452"/>
                </a:lnTo>
                <a:lnTo>
                  <a:pt x="1705787" y="1321392"/>
                </a:lnTo>
                <a:lnTo>
                  <a:pt x="1698493" y="1329014"/>
                </a:lnTo>
                <a:lnTo>
                  <a:pt x="1690565" y="1336319"/>
                </a:lnTo>
                <a:lnTo>
                  <a:pt x="1682637" y="1343624"/>
                </a:lnTo>
                <a:lnTo>
                  <a:pt x="1674709" y="1350612"/>
                </a:lnTo>
                <a:lnTo>
                  <a:pt x="1666781" y="1357599"/>
                </a:lnTo>
                <a:lnTo>
                  <a:pt x="1658853" y="1364269"/>
                </a:lnTo>
                <a:lnTo>
                  <a:pt x="1650608" y="1370303"/>
                </a:lnTo>
                <a:lnTo>
                  <a:pt x="1642680" y="1376655"/>
                </a:lnTo>
                <a:lnTo>
                  <a:pt x="1634435" y="1382372"/>
                </a:lnTo>
                <a:lnTo>
                  <a:pt x="1626190" y="1388407"/>
                </a:lnTo>
                <a:lnTo>
                  <a:pt x="1617945" y="1393806"/>
                </a:lnTo>
                <a:lnTo>
                  <a:pt x="1609700" y="1399205"/>
                </a:lnTo>
                <a:lnTo>
                  <a:pt x="1601455" y="1403970"/>
                </a:lnTo>
                <a:lnTo>
                  <a:pt x="1592893" y="1408416"/>
                </a:lnTo>
                <a:lnTo>
                  <a:pt x="1584648" y="1413180"/>
                </a:lnTo>
                <a:lnTo>
                  <a:pt x="1576403" y="1417309"/>
                </a:lnTo>
                <a:lnTo>
                  <a:pt x="1568157" y="1421120"/>
                </a:lnTo>
                <a:lnTo>
                  <a:pt x="1559912" y="1425249"/>
                </a:lnTo>
                <a:lnTo>
                  <a:pt x="1551667" y="1428743"/>
                </a:lnTo>
                <a:lnTo>
                  <a:pt x="1543422" y="1431601"/>
                </a:lnTo>
                <a:lnTo>
                  <a:pt x="1535177" y="1434777"/>
                </a:lnTo>
                <a:lnTo>
                  <a:pt x="1527249" y="1437636"/>
                </a:lnTo>
                <a:lnTo>
                  <a:pt x="1519004" y="1439859"/>
                </a:lnTo>
                <a:lnTo>
                  <a:pt x="1510759" y="1442082"/>
                </a:lnTo>
                <a:lnTo>
                  <a:pt x="1503148" y="1443670"/>
                </a:lnTo>
                <a:lnTo>
                  <a:pt x="1495220" y="1445576"/>
                </a:lnTo>
                <a:lnTo>
                  <a:pt x="1487292" y="1446846"/>
                </a:lnTo>
                <a:lnTo>
                  <a:pt x="1479999" y="1448117"/>
                </a:lnTo>
                <a:lnTo>
                  <a:pt x="1472071" y="1448752"/>
                </a:lnTo>
                <a:lnTo>
                  <a:pt x="1464460" y="1449070"/>
                </a:lnTo>
                <a:lnTo>
                  <a:pt x="1457483" y="1449387"/>
                </a:lnTo>
                <a:lnTo>
                  <a:pt x="1449872" y="1449070"/>
                </a:lnTo>
                <a:lnTo>
                  <a:pt x="1442579" y="1448752"/>
                </a:lnTo>
                <a:lnTo>
                  <a:pt x="1434968" y="1448117"/>
                </a:lnTo>
                <a:lnTo>
                  <a:pt x="1427357" y="1446846"/>
                </a:lnTo>
                <a:lnTo>
                  <a:pt x="1419429" y="1445576"/>
                </a:lnTo>
                <a:lnTo>
                  <a:pt x="1411818" y="1443670"/>
                </a:lnTo>
                <a:lnTo>
                  <a:pt x="1403573" y="1442082"/>
                </a:lnTo>
                <a:lnTo>
                  <a:pt x="1395645" y="1439859"/>
                </a:lnTo>
                <a:lnTo>
                  <a:pt x="1387717" y="1437636"/>
                </a:lnTo>
                <a:lnTo>
                  <a:pt x="1379472" y="1434777"/>
                </a:lnTo>
                <a:lnTo>
                  <a:pt x="1371227" y="1431601"/>
                </a:lnTo>
                <a:lnTo>
                  <a:pt x="1362982" y="1428743"/>
                </a:lnTo>
                <a:lnTo>
                  <a:pt x="1355054" y="1425249"/>
                </a:lnTo>
                <a:lnTo>
                  <a:pt x="1346492" y="1421120"/>
                </a:lnTo>
                <a:lnTo>
                  <a:pt x="1338247" y="1417309"/>
                </a:lnTo>
                <a:lnTo>
                  <a:pt x="1330002" y="1413180"/>
                </a:lnTo>
                <a:lnTo>
                  <a:pt x="1321757" y="1408416"/>
                </a:lnTo>
                <a:lnTo>
                  <a:pt x="1313195" y="1403970"/>
                </a:lnTo>
                <a:lnTo>
                  <a:pt x="1304950" y="1399205"/>
                </a:lnTo>
                <a:lnTo>
                  <a:pt x="1296705" y="1393806"/>
                </a:lnTo>
                <a:lnTo>
                  <a:pt x="1288459" y="1388407"/>
                </a:lnTo>
                <a:lnTo>
                  <a:pt x="1280214" y="1382372"/>
                </a:lnTo>
                <a:lnTo>
                  <a:pt x="1272286" y="1376655"/>
                </a:lnTo>
                <a:lnTo>
                  <a:pt x="1264041" y="1370303"/>
                </a:lnTo>
                <a:lnTo>
                  <a:pt x="1255796" y="1364269"/>
                </a:lnTo>
                <a:lnTo>
                  <a:pt x="1247551" y="1357599"/>
                </a:lnTo>
                <a:lnTo>
                  <a:pt x="1239940" y="1350612"/>
                </a:lnTo>
                <a:lnTo>
                  <a:pt x="1232012" y="1343624"/>
                </a:lnTo>
                <a:lnTo>
                  <a:pt x="1224085" y="1336319"/>
                </a:lnTo>
                <a:lnTo>
                  <a:pt x="1216474" y="1329014"/>
                </a:lnTo>
                <a:lnTo>
                  <a:pt x="1208863" y="1321392"/>
                </a:lnTo>
                <a:lnTo>
                  <a:pt x="1201252" y="1313452"/>
                </a:lnTo>
                <a:lnTo>
                  <a:pt x="1193958" y="1305194"/>
                </a:lnTo>
                <a:lnTo>
                  <a:pt x="1186665" y="1297254"/>
                </a:lnTo>
                <a:lnTo>
                  <a:pt x="1179688" y="1288678"/>
                </a:lnTo>
                <a:lnTo>
                  <a:pt x="1172711" y="1280103"/>
                </a:lnTo>
                <a:lnTo>
                  <a:pt x="1165735" y="1271528"/>
                </a:lnTo>
                <a:lnTo>
                  <a:pt x="1159075" y="1262317"/>
                </a:lnTo>
                <a:lnTo>
                  <a:pt x="1152416" y="1253107"/>
                </a:lnTo>
                <a:lnTo>
                  <a:pt x="1146073" y="1243896"/>
                </a:lnTo>
                <a:lnTo>
                  <a:pt x="1139731" y="1234050"/>
                </a:lnTo>
                <a:lnTo>
                  <a:pt x="1134023" y="1224840"/>
                </a:lnTo>
                <a:lnTo>
                  <a:pt x="1127998" y="1214994"/>
                </a:lnTo>
                <a:lnTo>
                  <a:pt x="1122607" y="1204830"/>
                </a:lnTo>
                <a:lnTo>
                  <a:pt x="1116899" y="1194667"/>
                </a:lnTo>
                <a:lnTo>
                  <a:pt x="1111825" y="1184186"/>
                </a:lnTo>
                <a:lnTo>
                  <a:pt x="1106751" y="1173705"/>
                </a:lnTo>
                <a:lnTo>
                  <a:pt x="1101994" y="1162906"/>
                </a:lnTo>
                <a:lnTo>
                  <a:pt x="1097237" y="1152108"/>
                </a:lnTo>
                <a:lnTo>
                  <a:pt x="1093115" y="1141309"/>
                </a:lnTo>
                <a:lnTo>
                  <a:pt x="1088992" y="1130193"/>
                </a:lnTo>
                <a:lnTo>
                  <a:pt x="1085187" y="1118759"/>
                </a:lnTo>
                <a:lnTo>
                  <a:pt x="1081699" y="1107643"/>
                </a:lnTo>
                <a:lnTo>
                  <a:pt x="1078527" y="1095891"/>
                </a:lnTo>
                <a:lnTo>
                  <a:pt x="1075356" y="1084458"/>
                </a:lnTo>
                <a:lnTo>
                  <a:pt x="1072502" y="1072706"/>
                </a:lnTo>
                <a:lnTo>
                  <a:pt x="1070282" y="1060955"/>
                </a:lnTo>
                <a:lnTo>
                  <a:pt x="1068062" y="1048886"/>
                </a:lnTo>
                <a:lnTo>
                  <a:pt x="1066477" y="1036817"/>
                </a:lnTo>
                <a:lnTo>
                  <a:pt x="1064891" y="1024430"/>
                </a:lnTo>
                <a:lnTo>
                  <a:pt x="1063623" y="1012361"/>
                </a:lnTo>
                <a:lnTo>
                  <a:pt x="1062671" y="999657"/>
                </a:lnTo>
                <a:lnTo>
                  <a:pt x="1062037" y="987270"/>
                </a:lnTo>
                <a:lnTo>
                  <a:pt x="1062037" y="974566"/>
                </a:lnTo>
                <a:lnTo>
                  <a:pt x="1062037" y="962497"/>
                </a:lnTo>
                <a:lnTo>
                  <a:pt x="1062354" y="950428"/>
                </a:lnTo>
                <a:lnTo>
                  <a:pt x="1063306" y="938359"/>
                </a:lnTo>
                <a:lnTo>
                  <a:pt x="1064257" y="926290"/>
                </a:lnTo>
                <a:lnTo>
                  <a:pt x="1065208" y="914221"/>
                </a:lnTo>
                <a:lnTo>
                  <a:pt x="1066794" y="902469"/>
                </a:lnTo>
                <a:lnTo>
                  <a:pt x="1068380" y="890718"/>
                </a:lnTo>
                <a:lnTo>
                  <a:pt x="1069965" y="879284"/>
                </a:lnTo>
                <a:lnTo>
                  <a:pt x="1072185" y="867850"/>
                </a:lnTo>
                <a:lnTo>
                  <a:pt x="1074405" y="856416"/>
                </a:lnTo>
                <a:lnTo>
                  <a:pt x="1077259" y="844983"/>
                </a:lnTo>
                <a:lnTo>
                  <a:pt x="1079796" y="833866"/>
                </a:lnTo>
                <a:lnTo>
                  <a:pt x="1082650" y="822750"/>
                </a:lnTo>
                <a:lnTo>
                  <a:pt x="1085821" y="811634"/>
                </a:lnTo>
                <a:lnTo>
                  <a:pt x="1089627" y="800835"/>
                </a:lnTo>
                <a:lnTo>
                  <a:pt x="1093115" y="790037"/>
                </a:lnTo>
                <a:lnTo>
                  <a:pt x="1096920" y="779556"/>
                </a:lnTo>
                <a:lnTo>
                  <a:pt x="1101043" y="769075"/>
                </a:lnTo>
                <a:lnTo>
                  <a:pt x="1105165" y="758594"/>
                </a:lnTo>
                <a:lnTo>
                  <a:pt x="1109922" y="748430"/>
                </a:lnTo>
                <a:lnTo>
                  <a:pt x="1114362" y="738902"/>
                </a:lnTo>
                <a:lnTo>
                  <a:pt x="1119118" y="728739"/>
                </a:lnTo>
                <a:lnTo>
                  <a:pt x="1124509" y="719211"/>
                </a:lnTo>
                <a:lnTo>
                  <a:pt x="1129583" y="709682"/>
                </a:lnTo>
                <a:lnTo>
                  <a:pt x="1135291" y="700154"/>
                </a:lnTo>
                <a:lnTo>
                  <a:pt x="1140682" y="690944"/>
                </a:lnTo>
                <a:lnTo>
                  <a:pt x="1146391" y="682051"/>
                </a:lnTo>
                <a:lnTo>
                  <a:pt x="1152416" y="673158"/>
                </a:lnTo>
                <a:lnTo>
                  <a:pt x="1158758" y="664265"/>
                </a:lnTo>
                <a:lnTo>
                  <a:pt x="1164783" y="655689"/>
                </a:lnTo>
                <a:lnTo>
                  <a:pt x="1171443" y="647432"/>
                </a:lnTo>
                <a:lnTo>
                  <a:pt x="1177785" y="639174"/>
                </a:lnTo>
                <a:lnTo>
                  <a:pt x="1184762" y="631234"/>
                </a:lnTo>
                <a:lnTo>
                  <a:pt x="1191738" y="623611"/>
                </a:lnTo>
                <a:lnTo>
                  <a:pt x="1198715" y="615989"/>
                </a:lnTo>
                <a:lnTo>
                  <a:pt x="1206009" y="608684"/>
                </a:lnTo>
                <a:lnTo>
                  <a:pt x="1213620" y="601696"/>
                </a:lnTo>
                <a:lnTo>
                  <a:pt x="1220913" y="594391"/>
                </a:lnTo>
                <a:lnTo>
                  <a:pt x="1228841" y="588039"/>
                </a:lnTo>
                <a:lnTo>
                  <a:pt x="1236769" y="581369"/>
                </a:lnTo>
                <a:lnTo>
                  <a:pt x="1244380" y="575017"/>
                </a:lnTo>
                <a:lnTo>
                  <a:pt x="1252625" y="568983"/>
                </a:lnTo>
                <a:lnTo>
                  <a:pt x="1260870" y="562948"/>
                </a:lnTo>
                <a:lnTo>
                  <a:pt x="1269115" y="557549"/>
                </a:lnTo>
                <a:lnTo>
                  <a:pt x="1277360" y="552150"/>
                </a:lnTo>
                <a:lnTo>
                  <a:pt x="1286240" y="547068"/>
                </a:lnTo>
                <a:lnTo>
                  <a:pt x="1294802" y="542304"/>
                </a:lnTo>
                <a:lnTo>
                  <a:pt x="1303364" y="537540"/>
                </a:lnTo>
                <a:lnTo>
                  <a:pt x="1312560" y="533093"/>
                </a:lnTo>
                <a:lnTo>
                  <a:pt x="1321757" y="528964"/>
                </a:lnTo>
                <a:lnTo>
                  <a:pt x="1330953" y="525153"/>
                </a:lnTo>
                <a:lnTo>
                  <a:pt x="1339833" y="521659"/>
                </a:lnTo>
                <a:lnTo>
                  <a:pt x="1349029" y="518483"/>
                </a:lnTo>
                <a:lnTo>
                  <a:pt x="1358542" y="514990"/>
                </a:lnTo>
                <a:lnTo>
                  <a:pt x="1368056" y="512449"/>
                </a:lnTo>
                <a:lnTo>
                  <a:pt x="1377887" y="509908"/>
                </a:lnTo>
                <a:lnTo>
                  <a:pt x="1387717" y="507685"/>
                </a:lnTo>
                <a:lnTo>
                  <a:pt x="1397231" y="505462"/>
                </a:lnTo>
                <a:lnTo>
                  <a:pt x="1407062" y="503874"/>
                </a:lnTo>
                <a:lnTo>
                  <a:pt x="1416892" y="502603"/>
                </a:lnTo>
                <a:lnTo>
                  <a:pt x="1427040" y="501650"/>
                </a:lnTo>
                <a:lnTo>
                  <a:pt x="1437188" y="500697"/>
                </a:lnTo>
                <a:lnTo>
                  <a:pt x="1447336" y="500380"/>
                </a:lnTo>
                <a:lnTo>
                  <a:pt x="1457483" y="500062"/>
                </a:lnTo>
                <a:close/>
                <a:moveTo>
                  <a:pt x="716008" y="249237"/>
                </a:moveTo>
                <a:lnTo>
                  <a:pt x="795913" y="249237"/>
                </a:lnTo>
                <a:lnTo>
                  <a:pt x="795913" y="374499"/>
                </a:lnTo>
                <a:lnTo>
                  <a:pt x="810181" y="375133"/>
                </a:lnTo>
                <a:lnTo>
                  <a:pt x="823816" y="376402"/>
                </a:lnTo>
                <a:lnTo>
                  <a:pt x="837133" y="377670"/>
                </a:lnTo>
                <a:lnTo>
                  <a:pt x="849500" y="379890"/>
                </a:lnTo>
                <a:lnTo>
                  <a:pt x="861549" y="381793"/>
                </a:lnTo>
                <a:lnTo>
                  <a:pt x="873281" y="384330"/>
                </a:lnTo>
                <a:lnTo>
                  <a:pt x="884379" y="386867"/>
                </a:lnTo>
                <a:lnTo>
                  <a:pt x="894842" y="389721"/>
                </a:lnTo>
                <a:lnTo>
                  <a:pt x="904989" y="393209"/>
                </a:lnTo>
                <a:lnTo>
                  <a:pt x="914819" y="396698"/>
                </a:lnTo>
                <a:lnTo>
                  <a:pt x="924014" y="400186"/>
                </a:lnTo>
                <a:lnTo>
                  <a:pt x="932575" y="403991"/>
                </a:lnTo>
                <a:lnTo>
                  <a:pt x="941136" y="407797"/>
                </a:lnTo>
                <a:lnTo>
                  <a:pt x="949381" y="411602"/>
                </a:lnTo>
                <a:lnTo>
                  <a:pt x="956673" y="415725"/>
                </a:lnTo>
                <a:lnTo>
                  <a:pt x="963966" y="419847"/>
                </a:lnTo>
                <a:lnTo>
                  <a:pt x="931624" y="504836"/>
                </a:lnTo>
                <a:lnTo>
                  <a:pt x="920209" y="498810"/>
                </a:lnTo>
                <a:lnTo>
                  <a:pt x="906257" y="491517"/>
                </a:lnTo>
                <a:lnTo>
                  <a:pt x="898330" y="488028"/>
                </a:lnTo>
                <a:lnTo>
                  <a:pt x="890086" y="484540"/>
                </a:lnTo>
                <a:lnTo>
                  <a:pt x="880891" y="480735"/>
                </a:lnTo>
                <a:lnTo>
                  <a:pt x="871061" y="477246"/>
                </a:lnTo>
                <a:lnTo>
                  <a:pt x="860597" y="474075"/>
                </a:lnTo>
                <a:lnTo>
                  <a:pt x="849500" y="470904"/>
                </a:lnTo>
                <a:lnTo>
                  <a:pt x="837767" y="468367"/>
                </a:lnTo>
                <a:lnTo>
                  <a:pt x="825401" y="465830"/>
                </a:lnTo>
                <a:lnTo>
                  <a:pt x="812401" y="463927"/>
                </a:lnTo>
                <a:lnTo>
                  <a:pt x="798449" y="462659"/>
                </a:lnTo>
                <a:lnTo>
                  <a:pt x="783863" y="461707"/>
                </a:lnTo>
                <a:lnTo>
                  <a:pt x="768960" y="461390"/>
                </a:lnTo>
                <a:lnTo>
                  <a:pt x="759765" y="461390"/>
                </a:lnTo>
                <a:lnTo>
                  <a:pt x="751204" y="462024"/>
                </a:lnTo>
                <a:lnTo>
                  <a:pt x="742643" y="462659"/>
                </a:lnTo>
                <a:lnTo>
                  <a:pt x="734398" y="463927"/>
                </a:lnTo>
                <a:lnTo>
                  <a:pt x="726471" y="465196"/>
                </a:lnTo>
                <a:lnTo>
                  <a:pt x="719496" y="467098"/>
                </a:lnTo>
                <a:lnTo>
                  <a:pt x="712203" y="469001"/>
                </a:lnTo>
                <a:lnTo>
                  <a:pt x="705544" y="471538"/>
                </a:lnTo>
                <a:lnTo>
                  <a:pt x="699202" y="473758"/>
                </a:lnTo>
                <a:lnTo>
                  <a:pt x="693178" y="476612"/>
                </a:lnTo>
                <a:lnTo>
                  <a:pt x="687153" y="479466"/>
                </a:lnTo>
                <a:lnTo>
                  <a:pt x="682080" y="482637"/>
                </a:lnTo>
                <a:lnTo>
                  <a:pt x="676689" y="486126"/>
                </a:lnTo>
                <a:lnTo>
                  <a:pt x="671933" y="489614"/>
                </a:lnTo>
                <a:lnTo>
                  <a:pt x="667177" y="493419"/>
                </a:lnTo>
                <a:lnTo>
                  <a:pt x="663055" y="497542"/>
                </a:lnTo>
                <a:lnTo>
                  <a:pt x="659250" y="501348"/>
                </a:lnTo>
                <a:lnTo>
                  <a:pt x="655445" y="505470"/>
                </a:lnTo>
                <a:lnTo>
                  <a:pt x="652274" y="509910"/>
                </a:lnTo>
                <a:lnTo>
                  <a:pt x="649103" y="514350"/>
                </a:lnTo>
                <a:lnTo>
                  <a:pt x="646249" y="519107"/>
                </a:lnTo>
                <a:lnTo>
                  <a:pt x="643713" y="523546"/>
                </a:lnTo>
                <a:lnTo>
                  <a:pt x="641493" y="528303"/>
                </a:lnTo>
                <a:lnTo>
                  <a:pt x="639591" y="533060"/>
                </a:lnTo>
                <a:lnTo>
                  <a:pt x="637688" y="537817"/>
                </a:lnTo>
                <a:lnTo>
                  <a:pt x="636420" y="542891"/>
                </a:lnTo>
                <a:lnTo>
                  <a:pt x="635152" y="547647"/>
                </a:lnTo>
                <a:lnTo>
                  <a:pt x="633566" y="552721"/>
                </a:lnTo>
                <a:lnTo>
                  <a:pt x="632932" y="557478"/>
                </a:lnTo>
                <a:lnTo>
                  <a:pt x="632298" y="562235"/>
                </a:lnTo>
                <a:lnTo>
                  <a:pt x="631981" y="567309"/>
                </a:lnTo>
                <a:lnTo>
                  <a:pt x="631981" y="572066"/>
                </a:lnTo>
                <a:lnTo>
                  <a:pt x="631981" y="578408"/>
                </a:lnTo>
                <a:lnTo>
                  <a:pt x="632615" y="584433"/>
                </a:lnTo>
                <a:lnTo>
                  <a:pt x="633249" y="590459"/>
                </a:lnTo>
                <a:lnTo>
                  <a:pt x="634200" y="595850"/>
                </a:lnTo>
                <a:lnTo>
                  <a:pt x="635786" y="601558"/>
                </a:lnTo>
                <a:lnTo>
                  <a:pt x="637371" y="606632"/>
                </a:lnTo>
                <a:lnTo>
                  <a:pt x="639274" y="612023"/>
                </a:lnTo>
                <a:lnTo>
                  <a:pt x="641176" y="617097"/>
                </a:lnTo>
                <a:lnTo>
                  <a:pt x="643713" y="622171"/>
                </a:lnTo>
                <a:lnTo>
                  <a:pt x="646249" y="626927"/>
                </a:lnTo>
                <a:lnTo>
                  <a:pt x="649737" y="631367"/>
                </a:lnTo>
                <a:lnTo>
                  <a:pt x="652908" y="636124"/>
                </a:lnTo>
                <a:lnTo>
                  <a:pt x="656713" y="640564"/>
                </a:lnTo>
                <a:lnTo>
                  <a:pt x="660835" y="645320"/>
                </a:lnTo>
                <a:lnTo>
                  <a:pt x="665274" y="649443"/>
                </a:lnTo>
                <a:lnTo>
                  <a:pt x="670031" y="653566"/>
                </a:lnTo>
                <a:lnTo>
                  <a:pt x="675104" y="658005"/>
                </a:lnTo>
                <a:lnTo>
                  <a:pt x="680177" y="662128"/>
                </a:lnTo>
                <a:lnTo>
                  <a:pt x="686202" y="665933"/>
                </a:lnTo>
                <a:lnTo>
                  <a:pt x="691909" y="670373"/>
                </a:lnTo>
                <a:lnTo>
                  <a:pt x="698568" y="674178"/>
                </a:lnTo>
                <a:lnTo>
                  <a:pt x="705227" y="678301"/>
                </a:lnTo>
                <a:lnTo>
                  <a:pt x="719813" y="686229"/>
                </a:lnTo>
                <a:lnTo>
                  <a:pt x="735667" y="694474"/>
                </a:lnTo>
                <a:lnTo>
                  <a:pt x="753106" y="702402"/>
                </a:lnTo>
                <a:lnTo>
                  <a:pt x="771814" y="710964"/>
                </a:lnTo>
                <a:lnTo>
                  <a:pt x="792108" y="719527"/>
                </a:lnTo>
                <a:lnTo>
                  <a:pt x="804474" y="724600"/>
                </a:lnTo>
                <a:lnTo>
                  <a:pt x="816206" y="729991"/>
                </a:lnTo>
                <a:lnTo>
                  <a:pt x="827621" y="735065"/>
                </a:lnTo>
                <a:lnTo>
                  <a:pt x="838719" y="740774"/>
                </a:lnTo>
                <a:lnTo>
                  <a:pt x="849500" y="745847"/>
                </a:lnTo>
                <a:lnTo>
                  <a:pt x="859963" y="751873"/>
                </a:lnTo>
                <a:lnTo>
                  <a:pt x="870110" y="757264"/>
                </a:lnTo>
                <a:lnTo>
                  <a:pt x="879622" y="763289"/>
                </a:lnTo>
                <a:lnTo>
                  <a:pt x="888501" y="768997"/>
                </a:lnTo>
                <a:lnTo>
                  <a:pt x="897379" y="775340"/>
                </a:lnTo>
                <a:lnTo>
                  <a:pt x="905940" y="781365"/>
                </a:lnTo>
                <a:lnTo>
                  <a:pt x="914184" y="788024"/>
                </a:lnTo>
                <a:lnTo>
                  <a:pt x="921477" y="794367"/>
                </a:lnTo>
                <a:lnTo>
                  <a:pt x="928770" y="801026"/>
                </a:lnTo>
                <a:lnTo>
                  <a:pt x="935746" y="808003"/>
                </a:lnTo>
                <a:lnTo>
                  <a:pt x="942088" y="814980"/>
                </a:lnTo>
                <a:lnTo>
                  <a:pt x="948429" y="822273"/>
                </a:lnTo>
                <a:lnTo>
                  <a:pt x="953820" y="829250"/>
                </a:lnTo>
                <a:lnTo>
                  <a:pt x="959210" y="837178"/>
                </a:lnTo>
                <a:lnTo>
                  <a:pt x="963966" y="844789"/>
                </a:lnTo>
                <a:lnTo>
                  <a:pt x="968406" y="852717"/>
                </a:lnTo>
                <a:lnTo>
                  <a:pt x="972845" y="860962"/>
                </a:lnTo>
                <a:lnTo>
                  <a:pt x="976333" y="869524"/>
                </a:lnTo>
                <a:lnTo>
                  <a:pt x="979503" y="878087"/>
                </a:lnTo>
                <a:lnTo>
                  <a:pt x="982674" y="886966"/>
                </a:lnTo>
                <a:lnTo>
                  <a:pt x="985211" y="895845"/>
                </a:lnTo>
                <a:lnTo>
                  <a:pt x="987431" y="905359"/>
                </a:lnTo>
                <a:lnTo>
                  <a:pt x="989016" y="914873"/>
                </a:lnTo>
                <a:lnTo>
                  <a:pt x="990284" y="925020"/>
                </a:lnTo>
                <a:lnTo>
                  <a:pt x="991236" y="935168"/>
                </a:lnTo>
                <a:lnTo>
                  <a:pt x="991870" y="944999"/>
                </a:lnTo>
                <a:lnTo>
                  <a:pt x="992187" y="955781"/>
                </a:lnTo>
                <a:lnTo>
                  <a:pt x="991870" y="965295"/>
                </a:lnTo>
                <a:lnTo>
                  <a:pt x="991236" y="974808"/>
                </a:lnTo>
                <a:lnTo>
                  <a:pt x="990284" y="984322"/>
                </a:lnTo>
                <a:lnTo>
                  <a:pt x="989016" y="993835"/>
                </a:lnTo>
                <a:lnTo>
                  <a:pt x="987113" y="1002715"/>
                </a:lnTo>
                <a:lnTo>
                  <a:pt x="984894" y="1012228"/>
                </a:lnTo>
                <a:lnTo>
                  <a:pt x="982357" y="1021108"/>
                </a:lnTo>
                <a:lnTo>
                  <a:pt x="978869" y="1030304"/>
                </a:lnTo>
                <a:lnTo>
                  <a:pt x="975698" y="1039184"/>
                </a:lnTo>
                <a:lnTo>
                  <a:pt x="971893" y="1047429"/>
                </a:lnTo>
                <a:lnTo>
                  <a:pt x="967454" y="1055991"/>
                </a:lnTo>
                <a:lnTo>
                  <a:pt x="962698" y="1064553"/>
                </a:lnTo>
                <a:lnTo>
                  <a:pt x="957625" y="1072481"/>
                </a:lnTo>
                <a:lnTo>
                  <a:pt x="952234" y="1080409"/>
                </a:lnTo>
                <a:lnTo>
                  <a:pt x="946210" y="1088337"/>
                </a:lnTo>
                <a:lnTo>
                  <a:pt x="940185" y="1095631"/>
                </a:lnTo>
                <a:lnTo>
                  <a:pt x="933526" y="1102925"/>
                </a:lnTo>
                <a:lnTo>
                  <a:pt x="926551" y="1110219"/>
                </a:lnTo>
                <a:lnTo>
                  <a:pt x="918941" y="1116561"/>
                </a:lnTo>
                <a:lnTo>
                  <a:pt x="911014" y="1123221"/>
                </a:lnTo>
                <a:lnTo>
                  <a:pt x="903087" y="1129246"/>
                </a:lnTo>
                <a:lnTo>
                  <a:pt x="894525" y="1135271"/>
                </a:lnTo>
                <a:lnTo>
                  <a:pt x="885647" y="1140979"/>
                </a:lnTo>
                <a:lnTo>
                  <a:pt x="876134" y="1146370"/>
                </a:lnTo>
                <a:lnTo>
                  <a:pt x="866622" y="1151127"/>
                </a:lnTo>
                <a:lnTo>
                  <a:pt x="856475" y="1155884"/>
                </a:lnTo>
                <a:lnTo>
                  <a:pt x="846012" y="1160006"/>
                </a:lnTo>
                <a:lnTo>
                  <a:pt x="835231" y="1163812"/>
                </a:lnTo>
                <a:lnTo>
                  <a:pt x="824133" y="1167617"/>
                </a:lnTo>
                <a:lnTo>
                  <a:pt x="812401" y="1170471"/>
                </a:lnTo>
                <a:lnTo>
                  <a:pt x="800669" y="1173008"/>
                </a:lnTo>
                <a:lnTo>
                  <a:pt x="788303" y="1175228"/>
                </a:lnTo>
                <a:lnTo>
                  <a:pt x="788303" y="1309687"/>
                </a:lnTo>
                <a:lnTo>
                  <a:pt x="707129" y="1309687"/>
                </a:lnTo>
                <a:lnTo>
                  <a:pt x="707129" y="1179351"/>
                </a:lnTo>
                <a:lnTo>
                  <a:pt x="692861" y="1179034"/>
                </a:lnTo>
                <a:lnTo>
                  <a:pt x="678592" y="1178082"/>
                </a:lnTo>
                <a:lnTo>
                  <a:pt x="664640" y="1176180"/>
                </a:lnTo>
                <a:lnTo>
                  <a:pt x="650689" y="1174277"/>
                </a:lnTo>
                <a:lnTo>
                  <a:pt x="637054" y="1172057"/>
                </a:lnTo>
                <a:lnTo>
                  <a:pt x="623102" y="1169520"/>
                </a:lnTo>
                <a:lnTo>
                  <a:pt x="609785" y="1166349"/>
                </a:lnTo>
                <a:lnTo>
                  <a:pt x="596785" y="1162543"/>
                </a:lnTo>
                <a:lnTo>
                  <a:pt x="584101" y="1158738"/>
                </a:lnTo>
                <a:lnTo>
                  <a:pt x="572052" y="1154615"/>
                </a:lnTo>
                <a:lnTo>
                  <a:pt x="560003" y="1149859"/>
                </a:lnTo>
                <a:lnTo>
                  <a:pt x="548588" y="1144785"/>
                </a:lnTo>
                <a:lnTo>
                  <a:pt x="537807" y="1139394"/>
                </a:lnTo>
                <a:lnTo>
                  <a:pt x="527660" y="1134320"/>
                </a:lnTo>
                <a:lnTo>
                  <a:pt x="518148" y="1128294"/>
                </a:lnTo>
                <a:lnTo>
                  <a:pt x="509587" y="1122586"/>
                </a:lnTo>
                <a:lnTo>
                  <a:pt x="540027" y="1036012"/>
                </a:lnTo>
                <a:lnTo>
                  <a:pt x="549222" y="1041721"/>
                </a:lnTo>
                <a:lnTo>
                  <a:pt x="558735" y="1047112"/>
                </a:lnTo>
                <a:lnTo>
                  <a:pt x="568564" y="1052820"/>
                </a:lnTo>
                <a:lnTo>
                  <a:pt x="579028" y="1057577"/>
                </a:lnTo>
                <a:lnTo>
                  <a:pt x="589492" y="1062651"/>
                </a:lnTo>
                <a:lnTo>
                  <a:pt x="600590" y="1067090"/>
                </a:lnTo>
                <a:lnTo>
                  <a:pt x="612004" y="1071213"/>
                </a:lnTo>
                <a:lnTo>
                  <a:pt x="623737" y="1075335"/>
                </a:lnTo>
                <a:lnTo>
                  <a:pt x="635786" y="1078824"/>
                </a:lnTo>
                <a:lnTo>
                  <a:pt x="648152" y="1081995"/>
                </a:lnTo>
                <a:lnTo>
                  <a:pt x="660518" y="1084849"/>
                </a:lnTo>
                <a:lnTo>
                  <a:pt x="673201" y="1087069"/>
                </a:lnTo>
                <a:lnTo>
                  <a:pt x="686202" y="1088972"/>
                </a:lnTo>
                <a:lnTo>
                  <a:pt x="699519" y="1090240"/>
                </a:lnTo>
                <a:lnTo>
                  <a:pt x="712520" y="1091191"/>
                </a:lnTo>
                <a:lnTo>
                  <a:pt x="726154" y="1091509"/>
                </a:lnTo>
                <a:lnTo>
                  <a:pt x="734716" y="1091191"/>
                </a:lnTo>
                <a:lnTo>
                  <a:pt x="743277" y="1090874"/>
                </a:lnTo>
                <a:lnTo>
                  <a:pt x="751521" y="1090240"/>
                </a:lnTo>
                <a:lnTo>
                  <a:pt x="759131" y="1088972"/>
                </a:lnTo>
                <a:lnTo>
                  <a:pt x="767058" y="1087703"/>
                </a:lnTo>
                <a:lnTo>
                  <a:pt x="774668" y="1086117"/>
                </a:lnTo>
                <a:lnTo>
                  <a:pt x="781644" y="1083898"/>
                </a:lnTo>
                <a:lnTo>
                  <a:pt x="788937" y="1081995"/>
                </a:lnTo>
                <a:lnTo>
                  <a:pt x="795595" y="1079458"/>
                </a:lnTo>
                <a:lnTo>
                  <a:pt x="802571" y="1076921"/>
                </a:lnTo>
                <a:lnTo>
                  <a:pt x="809230" y="1074067"/>
                </a:lnTo>
                <a:lnTo>
                  <a:pt x="815255" y="1070579"/>
                </a:lnTo>
                <a:lnTo>
                  <a:pt x="821279" y="1067407"/>
                </a:lnTo>
                <a:lnTo>
                  <a:pt x="826987" y="1063919"/>
                </a:lnTo>
                <a:lnTo>
                  <a:pt x="832377" y="1059796"/>
                </a:lnTo>
                <a:lnTo>
                  <a:pt x="837450" y="1055674"/>
                </a:lnTo>
                <a:lnTo>
                  <a:pt x="842207" y="1051551"/>
                </a:lnTo>
                <a:lnTo>
                  <a:pt x="847280" y="1046795"/>
                </a:lnTo>
                <a:lnTo>
                  <a:pt x="851402" y="1042355"/>
                </a:lnTo>
                <a:lnTo>
                  <a:pt x="855524" y="1037281"/>
                </a:lnTo>
                <a:lnTo>
                  <a:pt x="859329" y="1032207"/>
                </a:lnTo>
                <a:lnTo>
                  <a:pt x="862817" y="1027133"/>
                </a:lnTo>
                <a:lnTo>
                  <a:pt x="866305" y="1021425"/>
                </a:lnTo>
                <a:lnTo>
                  <a:pt x="868842" y="1016034"/>
                </a:lnTo>
                <a:lnTo>
                  <a:pt x="871378" y="1010009"/>
                </a:lnTo>
                <a:lnTo>
                  <a:pt x="873598" y="1003983"/>
                </a:lnTo>
                <a:lnTo>
                  <a:pt x="875500" y="997641"/>
                </a:lnTo>
                <a:lnTo>
                  <a:pt x="877086" y="991299"/>
                </a:lnTo>
                <a:lnTo>
                  <a:pt x="878354" y="984956"/>
                </a:lnTo>
                <a:lnTo>
                  <a:pt x="879305" y="978297"/>
                </a:lnTo>
                <a:lnTo>
                  <a:pt x="879939" y="971954"/>
                </a:lnTo>
                <a:lnTo>
                  <a:pt x="879939" y="964978"/>
                </a:lnTo>
                <a:lnTo>
                  <a:pt x="879939" y="958318"/>
                </a:lnTo>
                <a:lnTo>
                  <a:pt x="879622" y="951976"/>
                </a:lnTo>
                <a:lnTo>
                  <a:pt x="878671" y="945950"/>
                </a:lnTo>
                <a:lnTo>
                  <a:pt x="877720" y="939608"/>
                </a:lnTo>
                <a:lnTo>
                  <a:pt x="876134" y="933266"/>
                </a:lnTo>
                <a:lnTo>
                  <a:pt x="874549" y="927557"/>
                </a:lnTo>
                <a:lnTo>
                  <a:pt x="872647" y="921849"/>
                </a:lnTo>
                <a:lnTo>
                  <a:pt x="870744" y="916458"/>
                </a:lnTo>
                <a:lnTo>
                  <a:pt x="868207" y="910750"/>
                </a:lnTo>
                <a:lnTo>
                  <a:pt x="865354" y="905676"/>
                </a:lnTo>
                <a:lnTo>
                  <a:pt x="862183" y="900602"/>
                </a:lnTo>
                <a:lnTo>
                  <a:pt x="859012" y="895211"/>
                </a:lnTo>
                <a:lnTo>
                  <a:pt x="855524" y="890454"/>
                </a:lnTo>
                <a:lnTo>
                  <a:pt x="851402" y="885380"/>
                </a:lnTo>
                <a:lnTo>
                  <a:pt x="847280" y="880624"/>
                </a:lnTo>
                <a:lnTo>
                  <a:pt x="842524" y="875867"/>
                </a:lnTo>
                <a:lnTo>
                  <a:pt x="838085" y="871427"/>
                </a:lnTo>
                <a:lnTo>
                  <a:pt x="833011" y="866987"/>
                </a:lnTo>
                <a:lnTo>
                  <a:pt x="827621" y="862231"/>
                </a:lnTo>
                <a:lnTo>
                  <a:pt x="822230" y="858108"/>
                </a:lnTo>
                <a:lnTo>
                  <a:pt x="816206" y="853985"/>
                </a:lnTo>
                <a:lnTo>
                  <a:pt x="810181" y="849546"/>
                </a:lnTo>
                <a:lnTo>
                  <a:pt x="803840" y="845740"/>
                </a:lnTo>
                <a:lnTo>
                  <a:pt x="797181" y="841301"/>
                </a:lnTo>
                <a:lnTo>
                  <a:pt x="782912" y="833690"/>
                </a:lnTo>
                <a:lnTo>
                  <a:pt x="767692" y="826079"/>
                </a:lnTo>
                <a:lnTo>
                  <a:pt x="751521" y="818785"/>
                </a:lnTo>
                <a:lnTo>
                  <a:pt x="734081" y="811174"/>
                </a:lnTo>
                <a:lnTo>
                  <a:pt x="709983" y="801344"/>
                </a:lnTo>
                <a:lnTo>
                  <a:pt x="687153" y="791196"/>
                </a:lnTo>
                <a:lnTo>
                  <a:pt x="676055" y="786439"/>
                </a:lnTo>
                <a:lnTo>
                  <a:pt x="665274" y="781048"/>
                </a:lnTo>
                <a:lnTo>
                  <a:pt x="655128" y="775657"/>
                </a:lnTo>
                <a:lnTo>
                  <a:pt x="644981" y="770266"/>
                </a:lnTo>
                <a:lnTo>
                  <a:pt x="635786" y="764875"/>
                </a:lnTo>
                <a:lnTo>
                  <a:pt x="626273" y="759167"/>
                </a:lnTo>
                <a:lnTo>
                  <a:pt x="617395" y="753458"/>
                </a:lnTo>
                <a:lnTo>
                  <a:pt x="608517" y="747433"/>
                </a:lnTo>
                <a:lnTo>
                  <a:pt x="600590" y="741408"/>
                </a:lnTo>
                <a:lnTo>
                  <a:pt x="592662" y="735065"/>
                </a:lnTo>
                <a:lnTo>
                  <a:pt x="585052" y="729040"/>
                </a:lnTo>
                <a:lnTo>
                  <a:pt x="578077" y="722381"/>
                </a:lnTo>
                <a:lnTo>
                  <a:pt x="571418" y="715721"/>
                </a:lnTo>
                <a:lnTo>
                  <a:pt x="565076" y="708744"/>
                </a:lnTo>
                <a:lnTo>
                  <a:pt x="559052" y="701451"/>
                </a:lnTo>
                <a:lnTo>
                  <a:pt x="553344" y="694474"/>
                </a:lnTo>
                <a:lnTo>
                  <a:pt x="548588" y="686546"/>
                </a:lnTo>
                <a:lnTo>
                  <a:pt x="543832" y="678935"/>
                </a:lnTo>
                <a:lnTo>
                  <a:pt x="539393" y="671007"/>
                </a:lnTo>
                <a:lnTo>
                  <a:pt x="535588" y="662762"/>
                </a:lnTo>
                <a:lnTo>
                  <a:pt x="532417" y="654200"/>
                </a:lnTo>
                <a:lnTo>
                  <a:pt x="529246" y="645955"/>
                </a:lnTo>
                <a:lnTo>
                  <a:pt x="526709" y="636758"/>
                </a:lnTo>
                <a:lnTo>
                  <a:pt x="524807" y="627562"/>
                </a:lnTo>
                <a:lnTo>
                  <a:pt x="523221" y="618048"/>
                </a:lnTo>
                <a:lnTo>
                  <a:pt x="521953" y="608217"/>
                </a:lnTo>
                <a:lnTo>
                  <a:pt x="521319" y="598069"/>
                </a:lnTo>
                <a:lnTo>
                  <a:pt x="521002" y="587922"/>
                </a:lnTo>
                <a:lnTo>
                  <a:pt x="521319" y="577774"/>
                </a:lnTo>
                <a:lnTo>
                  <a:pt x="521953" y="567943"/>
                </a:lnTo>
                <a:lnTo>
                  <a:pt x="522904" y="558429"/>
                </a:lnTo>
                <a:lnTo>
                  <a:pt x="524490" y="548916"/>
                </a:lnTo>
                <a:lnTo>
                  <a:pt x="526392" y="539402"/>
                </a:lnTo>
                <a:lnTo>
                  <a:pt x="528612" y="530523"/>
                </a:lnTo>
                <a:lnTo>
                  <a:pt x="531783" y="521643"/>
                </a:lnTo>
                <a:lnTo>
                  <a:pt x="534636" y="512764"/>
                </a:lnTo>
                <a:lnTo>
                  <a:pt x="538124" y="504202"/>
                </a:lnTo>
                <a:lnTo>
                  <a:pt x="541929" y="495956"/>
                </a:lnTo>
                <a:lnTo>
                  <a:pt x="546685" y="487711"/>
                </a:lnTo>
                <a:lnTo>
                  <a:pt x="551125" y="479783"/>
                </a:lnTo>
                <a:lnTo>
                  <a:pt x="556515" y="472489"/>
                </a:lnTo>
                <a:lnTo>
                  <a:pt x="561905" y="464879"/>
                </a:lnTo>
                <a:lnTo>
                  <a:pt x="567930" y="457585"/>
                </a:lnTo>
                <a:lnTo>
                  <a:pt x="573955" y="450925"/>
                </a:lnTo>
                <a:lnTo>
                  <a:pt x="580613" y="444266"/>
                </a:lnTo>
                <a:lnTo>
                  <a:pt x="587272" y="437923"/>
                </a:lnTo>
                <a:lnTo>
                  <a:pt x="594565" y="431581"/>
                </a:lnTo>
                <a:lnTo>
                  <a:pt x="602175" y="425873"/>
                </a:lnTo>
                <a:lnTo>
                  <a:pt x="609785" y="420165"/>
                </a:lnTo>
                <a:lnTo>
                  <a:pt x="618029" y="415091"/>
                </a:lnTo>
                <a:lnTo>
                  <a:pt x="626590" y="410017"/>
                </a:lnTo>
                <a:lnTo>
                  <a:pt x="635469" y="405577"/>
                </a:lnTo>
                <a:lnTo>
                  <a:pt x="644347" y="400820"/>
                </a:lnTo>
                <a:lnTo>
                  <a:pt x="653859" y="397015"/>
                </a:lnTo>
                <a:lnTo>
                  <a:pt x="663372" y="393526"/>
                </a:lnTo>
                <a:lnTo>
                  <a:pt x="673519" y="389721"/>
                </a:lnTo>
                <a:lnTo>
                  <a:pt x="683665" y="386867"/>
                </a:lnTo>
                <a:lnTo>
                  <a:pt x="694129" y="384330"/>
                </a:lnTo>
                <a:lnTo>
                  <a:pt x="704910" y="381793"/>
                </a:lnTo>
                <a:lnTo>
                  <a:pt x="716008" y="379890"/>
                </a:lnTo>
                <a:lnTo>
                  <a:pt x="716008" y="249237"/>
                </a:lnTo>
                <a:close/>
                <a:moveTo>
                  <a:pt x="784828" y="0"/>
                </a:moveTo>
                <a:lnTo>
                  <a:pt x="808948" y="317"/>
                </a:lnTo>
                <a:lnTo>
                  <a:pt x="832750" y="1588"/>
                </a:lnTo>
                <a:lnTo>
                  <a:pt x="856551" y="3175"/>
                </a:lnTo>
                <a:lnTo>
                  <a:pt x="880036" y="5716"/>
                </a:lnTo>
                <a:lnTo>
                  <a:pt x="903203" y="9209"/>
                </a:lnTo>
                <a:lnTo>
                  <a:pt x="926370" y="13020"/>
                </a:lnTo>
                <a:lnTo>
                  <a:pt x="949538" y="17466"/>
                </a:lnTo>
                <a:lnTo>
                  <a:pt x="972387" y="22864"/>
                </a:lnTo>
                <a:lnTo>
                  <a:pt x="994920" y="28581"/>
                </a:lnTo>
                <a:lnTo>
                  <a:pt x="1017452" y="35249"/>
                </a:lnTo>
                <a:lnTo>
                  <a:pt x="1039668" y="42871"/>
                </a:lnTo>
                <a:lnTo>
                  <a:pt x="1061565" y="50493"/>
                </a:lnTo>
                <a:lnTo>
                  <a:pt x="1083146" y="59067"/>
                </a:lnTo>
                <a:lnTo>
                  <a:pt x="1104727" y="68276"/>
                </a:lnTo>
                <a:lnTo>
                  <a:pt x="1125990" y="78121"/>
                </a:lnTo>
                <a:lnTo>
                  <a:pt x="1146618" y="88283"/>
                </a:lnTo>
                <a:lnTo>
                  <a:pt x="1167246" y="99397"/>
                </a:lnTo>
                <a:lnTo>
                  <a:pt x="1187240" y="111147"/>
                </a:lnTo>
                <a:lnTo>
                  <a:pt x="1207233" y="123215"/>
                </a:lnTo>
                <a:lnTo>
                  <a:pt x="1226910" y="136553"/>
                </a:lnTo>
                <a:lnTo>
                  <a:pt x="1245634" y="149890"/>
                </a:lnTo>
                <a:lnTo>
                  <a:pt x="1264675" y="163863"/>
                </a:lnTo>
                <a:lnTo>
                  <a:pt x="1283082" y="178154"/>
                </a:lnTo>
                <a:lnTo>
                  <a:pt x="1300854" y="193714"/>
                </a:lnTo>
                <a:lnTo>
                  <a:pt x="1318309" y="209275"/>
                </a:lnTo>
                <a:lnTo>
                  <a:pt x="1335129" y="225153"/>
                </a:lnTo>
                <a:lnTo>
                  <a:pt x="1351949" y="242302"/>
                </a:lnTo>
                <a:lnTo>
                  <a:pt x="1368134" y="259450"/>
                </a:lnTo>
                <a:lnTo>
                  <a:pt x="1383368" y="277234"/>
                </a:lnTo>
                <a:lnTo>
                  <a:pt x="1398918" y="295335"/>
                </a:lnTo>
                <a:lnTo>
                  <a:pt x="1413199" y="314389"/>
                </a:lnTo>
                <a:lnTo>
                  <a:pt x="1427163" y="333760"/>
                </a:lnTo>
                <a:lnTo>
                  <a:pt x="1313549" y="414104"/>
                </a:lnTo>
                <a:lnTo>
                  <a:pt x="1301806" y="397908"/>
                </a:lnTo>
                <a:lnTo>
                  <a:pt x="1289747" y="382665"/>
                </a:lnTo>
                <a:lnTo>
                  <a:pt x="1277370" y="367740"/>
                </a:lnTo>
                <a:lnTo>
                  <a:pt x="1264675" y="352814"/>
                </a:lnTo>
                <a:lnTo>
                  <a:pt x="1251346" y="338524"/>
                </a:lnTo>
                <a:lnTo>
                  <a:pt x="1238017" y="324868"/>
                </a:lnTo>
                <a:lnTo>
                  <a:pt x="1223736" y="311531"/>
                </a:lnTo>
                <a:lnTo>
                  <a:pt x="1209455" y="298828"/>
                </a:lnTo>
                <a:lnTo>
                  <a:pt x="1194539" y="286126"/>
                </a:lnTo>
                <a:lnTo>
                  <a:pt x="1179623" y="274058"/>
                </a:lnTo>
                <a:lnTo>
                  <a:pt x="1164073" y="262308"/>
                </a:lnTo>
                <a:lnTo>
                  <a:pt x="1148522" y="251829"/>
                </a:lnTo>
                <a:lnTo>
                  <a:pt x="1132654" y="241031"/>
                </a:lnTo>
                <a:lnTo>
                  <a:pt x="1116151" y="230869"/>
                </a:lnTo>
                <a:lnTo>
                  <a:pt x="1099649" y="221342"/>
                </a:lnTo>
                <a:lnTo>
                  <a:pt x="1082511" y="212133"/>
                </a:lnTo>
                <a:lnTo>
                  <a:pt x="1065374" y="203559"/>
                </a:lnTo>
                <a:lnTo>
                  <a:pt x="1047919" y="195620"/>
                </a:lnTo>
                <a:lnTo>
                  <a:pt x="1030464" y="187998"/>
                </a:lnTo>
                <a:lnTo>
                  <a:pt x="1012375" y="180694"/>
                </a:lnTo>
                <a:lnTo>
                  <a:pt x="994603" y="174343"/>
                </a:lnTo>
                <a:lnTo>
                  <a:pt x="976196" y="168309"/>
                </a:lnTo>
                <a:lnTo>
                  <a:pt x="957472" y="162910"/>
                </a:lnTo>
                <a:lnTo>
                  <a:pt x="939065" y="157829"/>
                </a:lnTo>
                <a:lnTo>
                  <a:pt x="920341" y="153701"/>
                </a:lnTo>
                <a:lnTo>
                  <a:pt x="901616" y="150208"/>
                </a:lnTo>
                <a:lnTo>
                  <a:pt x="882258" y="146715"/>
                </a:lnTo>
                <a:lnTo>
                  <a:pt x="862899" y="144174"/>
                </a:lnTo>
                <a:lnTo>
                  <a:pt x="843857" y="141951"/>
                </a:lnTo>
                <a:lnTo>
                  <a:pt x="824181" y="140681"/>
                </a:lnTo>
                <a:lnTo>
                  <a:pt x="804505" y="139728"/>
                </a:lnTo>
                <a:lnTo>
                  <a:pt x="784828" y="139411"/>
                </a:lnTo>
                <a:lnTo>
                  <a:pt x="768326" y="139728"/>
                </a:lnTo>
                <a:lnTo>
                  <a:pt x="751823" y="140363"/>
                </a:lnTo>
                <a:lnTo>
                  <a:pt x="735320" y="141316"/>
                </a:lnTo>
                <a:lnTo>
                  <a:pt x="719135" y="142586"/>
                </a:lnTo>
                <a:lnTo>
                  <a:pt x="702632" y="144492"/>
                </a:lnTo>
                <a:lnTo>
                  <a:pt x="686764" y="146715"/>
                </a:lnTo>
                <a:lnTo>
                  <a:pt x="670897" y="149573"/>
                </a:lnTo>
                <a:lnTo>
                  <a:pt x="655029" y="152431"/>
                </a:lnTo>
                <a:lnTo>
                  <a:pt x="639478" y="155924"/>
                </a:lnTo>
                <a:lnTo>
                  <a:pt x="623927" y="160052"/>
                </a:lnTo>
                <a:lnTo>
                  <a:pt x="608377" y="163863"/>
                </a:lnTo>
                <a:lnTo>
                  <a:pt x="593144" y="168309"/>
                </a:lnTo>
                <a:lnTo>
                  <a:pt x="578228" y="173390"/>
                </a:lnTo>
                <a:lnTo>
                  <a:pt x="562994" y="178471"/>
                </a:lnTo>
                <a:lnTo>
                  <a:pt x="548396" y="184505"/>
                </a:lnTo>
                <a:lnTo>
                  <a:pt x="533797" y="190221"/>
                </a:lnTo>
                <a:lnTo>
                  <a:pt x="519516" y="196572"/>
                </a:lnTo>
                <a:lnTo>
                  <a:pt x="505235" y="203241"/>
                </a:lnTo>
                <a:lnTo>
                  <a:pt x="491271" y="210228"/>
                </a:lnTo>
                <a:lnTo>
                  <a:pt x="477308" y="217532"/>
                </a:lnTo>
                <a:lnTo>
                  <a:pt x="463978" y="225153"/>
                </a:lnTo>
                <a:lnTo>
                  <a:pt x="450332" y="233092"/>
                </a:lnTo>
                <a:lnTo>
                  <a:pt x="437003" y="241349"/>
                </a:lnTo>
                <a:lnTo>
                  <a:pt x="423991" y="249923"/>
                </a:lnTo>
                <a:lnTo>
                  <a:pt x="411297" y="258815"/>
                </a:lnTo>
                <a:lnTo>
                  <a:pt x="398603" y="268024"/>
                </a:lnTo>
                <a:lnTo>
                  <a:pt x="386543" y="277551"/>
                </a:lnTo>
                <a:lnTo>
                  <a:pt x="374483" y="287396"/>
                </a:lnTo>
                <a:lnTo>
                  <a:pt x="362424" y="296923"/>
                </a:lnTo>
                <a:lnTo>
                  <a:pt x="350999" y="307402"/>
                </a:lnTo>
                <a:lnTo>
                  <a:pt x="339574" y="317882"/>
                </a:lnTo>
                <a:lnTo>
                  <a:pt x="328466" y="328997"/>
                </a:lnTo>
                <a:lnTo>
                  <a:pt x="317676" y="340112"/>
                </a:lnTo>
                <a:lnTo>
                  <a:pt x="306886" y="351226"/>
                </a:lnTo>
                <a:lnTo>
                  <a:pt x="296730" y="362976"/>
                </a:lnTo>
                <a:lnTo>
                  <a:pt x="286575" y="374726"/>
                </a:lnTo>
                <a:lnTo>
                  <a:pt x="277054" y="386794"/>
                </a:lnTo>
                <a:lnTo>
                  <a:pt x="267533" y="399179"/>
                </a:lnTo>
                <a:lnTo>
                  <a:pt x="258330" y="411564"/>
                </a:lnTo>
                <a:lnTo>
                  <a:pt x="249444" y="424584"/>
                </a:lnTo>
                <a:lnTo>
                  <a:pt x="240875" y="437604"/>
                </a:lnTo>
                <a:lnTo>
                  <a:pt x="232624" y="450942"/>
                </a:lnTo>
                <a:lnTo>
                  <a:pt x="224690" y="464279"/>
                </a:lnTo>
                <a:lnTo>
                  <a:pt x="217073" y="477935"/>
                </a:lnTo>
                <a:lnTo>
                  <a:pt x="209774" y="491590"/>
                </a:lnTo>
                <a:lnTo>
                  <a:pt x="202792" y="505563"/>
                </a:lnTo>
                <a:lnTo>
                  <a:pt x="196445" y="520171"/>
                </a:lnTo>
                <a:lnTo>
                  <a:pt x="189780" y="534462"/>
                </a:lnTo>
                <a:lnTo>
                  <a:pt x="183751" y="548752"/>
                </a:lnTo>
                <a:lnTo>
                  <a:pt x="178355" y="563678"/>
                </a:lnTo>
                <a:lnTo>
                  <a:pt x="173278" y="578603"/>
                </a:lnTo>
                <a:lnTo>
                  <a:pt x="168200" y="593846"/>
                </a:lnTo>
                <a:lnTo>
                  <a:pt x="163757" y="608772"/>
                </a:lnTo>
                <a:lnTo>
                  <a:pt x="159314" y="624332"/>
                </a:lnTo>
                <a:lnTo>
                  <a:pt x="155506" y="639893"/>
                </a:lnTo>
                <a:lnTo>
                  <a:pt x="152332" y="655454"/>
                </a:lnTo>
                <a:lnTo>
                  <a:pt x="148841" y="671650"/>
                </a:lnTo>
                <a:lnTo>
                  <a:pt x="146302" y="687210"/>
                </a:lnTo>
                <a:lnTo>
                  <a:pt x="144081" y="703724"/>
                </a:lnTo>
                <a:lnTo>
                  <a:pt x="142494" y="719602"/>
                </a:lnTo>
                <a:lnTo>
                  <a:pt x="140907" y="735798"/>
                </a:lnTo>
                <a:lnTo>
                  <a:pt x="139955" y="752629"/>
                </a:lnTo>
                <a:lnTo>
                  <a:pt x="139320" y="769142"/>
                </a:lnTo>
                <a:lnTo>
                  <a:pt x="139003" y="785973"/>
                </a:lnTo>
                <a:lnTo>
                  <a:pt x="139320" y="800263"/>
                </a:lnTo>
                <a:lnTo>
                  <a:pt x="139638" y="814871"/>
                </a:lnTo>
                <a:lnTo>
                  <a:pt x="140590" y="829162"/>
                </a:lnTo>
                <a:lnTo>
                  <a:pt x="141542" y="844087"/>
                </a:lnTo>
                <a:lnTo>
                  <a:pt x="143129" y="858378"/>
                </a:lnTo>
                <a:lnTo>
                  <a:pt x="144715" y="872350"/>
                </a:lnTo>
                <a:lnTo>
                  <a:pt x="146620" y="886641"/>
                </a:lnTo>
                <a:lnTo>
                  <a:pt x="149158" y="900931"/>
                </a:lnTo>
                <a:lnTo>
                  <a:pt x="152015" y="914586"/>
                </a:lnTo>
                <a:lnTo>
                  <a:pt x="154871" y="928559"/>
                </a:lnTo>
                <a:lnTo>
                  <a:pt x="158044" y="942215"/>
                </a:lnTo>
                <a:lnTo>
                  <a:pt x="161853" y="955870"/>
                </a:lnTo>
                <a:lnTo>
                  <a:pt x="165661" y="969208"/>
                </a:lnTo>
                <a:lnTo>
                  <a:pt x="169469" y="983180"/>
                </a:lnTo>
                <a:lnTo>
                  <a:pt x="174230" y="996201"/>
                </a:lnTo>
                <a:lnTo>
                  <a:pt x="178673" y="1009538"/>
                </a:lnTo>
                <a:lnTo>
                  <a:pt x="183433" y="1022558"/>
                </a:lnTo>
                <a:lnTo>
                  <a:pt x="188828" y="1035261"/>
                </a:lnTo>
                <a:lnTo>
                  <a:pt x="194223" y="1047964"/>
                </a:lnTo>
                <a:lnTo>
                  <a:pt x="200253" y="1060666"/>
                </a:lnTo>
                <a:lnTo>
                  <a:pt x="205966" y="1073369"/>
                </a:lnTo>
                <a:lnTo>
                  <a:pt x="212630" y="1085754"/>
                </a:lnTo>
                <a:lnTo>
                  <a:pt x="219295" y="1098139"/>
                </a:lnTo>
                <a:lnTo>
                  <a:pt x="225642" y="1110206"/>
                </a:lnTo>
                <a:lnTo>
                  <a:pt x="232941" y="1121956"/>
                </a:lnTo>
                <a:lnTo>
                  <a:pt x="239923" y="1133706"/>
                </a:lnTo>
                <a:lnTo>
                  <a:pt x="247857" y="1145456"/>
                </a:lnTo>
                <a:lnTo>
                  <a:pt x="255474" y="1156571"/>
                </a:lnTo>
                <a:lnTo>
                  <a:pt x="263408" y="1168003"/>
                </a:lnTo>
                <a:lnTo>
                  <a:pt x="271659" y="1179118"/>
                </a:lnTo>
                <a:lnTo>
                  <a:pt x="280228" y="1189915"/>
                </a:lnTo>
                <a:lnTo>
                  <a:pt x="289114" y="1200395"/>
                </a:lnTo>
                <a:lnTo>
                  <a:pt x="297682" y="1210874"/>
                </a:lnTo>
                <a:lnTo>
                  <a:pt x="307203" y="1221036"/>
                </a:lnTo>
                <a:lnTo>
                  <a:pt x="316407" y="1231198"/>
                </a:lnTo>
                <a:lnTo>
                  <a:pt x="326245" y="1241361"/>
                </a:lnTo>
                <a:lnTo>
                  <a:pt x="336083" y="1250887"/>
                </a:lnTo>
                <a:lnTo>
                  <a:pt x="345604" y="1260414"/>
                </a:lnTo>
                <a:lnTo>
                  <a:pt x="356076" y="1269624"/>
                </a:lnTo>
                <a:lnTo>
                  <a:pt x="366549" y="1278833"/>
                </a:lnTo>
                <a:lnTo>
                  <a:pt x="377022" y="1287725"/>
                </a:lnTo>
                <a:lnTo>
                  <a:pt x="388130" y="1296299"/>
                </a:lnTo>
                <a:lnTo>
                  <a:pt x="398920" y="1304556"/>
                </a:lnTo>
                <a:lnTo>
                  <a:pt x="410345" y="1312813"/>
                </a:lnTo>
                <a:lnTo>
                  <a:pt x="421770" y="1320752"/>
                </a:lnTo>
                <a:lnTo>
                  <a:pt x="433195" y="1328373"/>
                </a:lnTo>
                <a:lnTo>
                  <a:pt x="444937" y="1335995"/>
                </a:lnTo>
                <a:lnTo>
                  <a:pt x="456997" y="1343299"/>
                </a:lnTo>
                <a:lnTo>
                  <a:pt x="469056" y="1349968"/>
                </a:lnTo>
                <a:lnTo>
                  <a:pt x="481116" y="1356636"/>
                </a:lnTo>
                <a:lnTo>
                  <a:pt x="493810" y="1362988"/>
                </a:lnTo>
                <a:lnTo>
                  <a:pt x="506187" y="1369339"/>
                </a:lnTo>
                <a:lnTo>
                  <a:pt x="518882" y="1375373"/>
                </a:lnTo>
                <a:lnTo>
                  <a:pt x="532211" y="1380771"/>
                </a:lnTo>
                <a:lnTo>
                  <a:pt x="545222" y="1386170"/>
                </a:lnTo>
                <a:lnTo>
                  <a:pt x="558551" y="1391569"/>
                </a:lnTo>
                <a:lnTo>
                  <a:pt x="571881" y="1396015"/>
                </a:lnTo>
                <a:lnTo>
                  <a:pt x="585210" y="1400778"/>
                </a:lnTo>
                <a:lnTo>
                  <a:pt x="598856" y="1404906"/>
                </a:lnTo>
                <a:lnTo>
                  <a:pt x="613137" y="1408717"/>
                </a:lnTo>
                <a:lnTo>
                  <a:pt x="626784" y="1412845"/>
                </a:lnTo>
                <a:lnTo>
                  <a:pt x="641065" y="1416021"/>
                </a:lnTo>
                <a:lnTo>
                  <a:pt x="655029" y="1418879"/>
                </a:lnTo>
                <a:lnTo>
                  <a:pt x="669627" y="1422055"/>
                </a:lnTo>
                <a:lnTo>
                  <a:pt x="644873" y="1558925"/>
                </a:lnTo>
                <a:lnTo>
                  <a:pt x="627418" y="1555432"/>
                </a:lnTo>
                <a:lnTo>
                  <a:pt x="609964" y="1551939"/>
                </a:lnTo>
                <a:lnTo>
                  <a:pt x="593144" y="1547493"/>
                </a:lnTo>
                <a:lnTo>
                  <a:pt x="576006" y="1543365"/>
                </a:lnTo>
                <a:lnTo>
                  <a:pt x="559186" y="1538601"/>
                </a:lnTo>
                <a:lnTo>
                  <a:pt x="542684" y="1533202"/>
                </a:lnTo>
                <a:lnTo>
                  <a:pt x="526181" y="1527804"/>
                </a:lnTo>
                <a:lnTo>
                  <a:pt x="509996" y="1521770"/>
                </a:lnTo>
                <a:lnTo>
                  <a:pt x="493493" y="1515736"/>
                </a:lnTo>
                <a:lnTo>
                  <a:pt x="477942" y="1509068"/>
                </a:lnTo>
                <a:lnTo>
                  <a:pt x="462074" y="1502081"/>
                </a:lnTo>
                <a:lnTo>
                  <a:pt x="446524" y="1495095"/>
                </a:lnTo>
                <a:lnTo>
                  <a:pt x="431291" y="1487473"/>
                </a:lnTo>
                <a:lnTo>
                  <a:pt x="416057" y="1479852"/>
                </a:lnTo>
                <a:lnTo>
                  <a:pt x="401141" y="1471595"/>
                </a:lnTo>
                <a:lnTo>
                  <a:pt x="386226" y="1463338"/>
                </a:lnTo>
                <a:lnTo>
                  <a:pt x="371944" y="1454446"/>
                </a:lnTo>
                <a:lnTo>
                  <a:pt x="357346" y="1445555"/>
                </a:lnTo>
                <a:lnTo>
                  <a:pt x="343382" y="1436028"/>
                </a:lnTo>
                <a:lnTo>
                  <a:pt x="329736" y="1426501"/>
                </a:lnTo>
                <a:lnTo>
                  <a:pt x="316089" y="1416339"/>
                </a:lnTo>
                <a:lnTo>
                  <a:pt x="302760" y="1406177"/>
                </a:lnTo>
                <a:lnTo>
                  <a:pt x="289431" y="1395697"/>
                </a:lnTo>
                <a:lnTo>
                  <a:pt x="276419" y="1384900"/>
                </a:lnTo>
                <a:lnTo>
                  <a:pt x="263725" y="1373785"/>
                </a:lnTo>
                <a:lnTo>
                  <a:pt x="251348" y="1362670"/>
                </a:lnTo>
                <a:lnTo>
                  <a:pt x="238971" y="1350920"/>
                </a:lnTo>
                <a:lnTo>
                  <a:pt x="227229" y="1339170"/>
                </a:lnTo>
                <a:lnTo>
                  <a:pt x="215486" y="1327103"/>
                </a:lnTo>
                <a:lnTo>
                  <a:pt x="204062" y="1315036"/>
                </a:lnTo>
                <a:lnTo>
                  <a:pt x="192954" y="1302333"/>
                </a:lnTo>
                <a:lnTo>
                  <a:pt x="182164" y="1289630"/>
                </a:lnTo>
                <a:lnTo>
                  <a:pt x="171374" y="1276928"/>
                </a:lnTo>
                <a:lnTo>
                  <a:pt x="161535" y="1263590"/>
                </a:lnTo>
                <a:lnTo>
                  <a:pt x="151380" y="1250252"/>
                </a:lnTo>
                <a:lnTo>
                  <a:pt x="141542" y="1236597"/>
                </a:lnTo>
                <a:lnTo>
                  <a:pt x="132021" y="1222624"/>
                </a:lnTo>
                <a:lnTo>
                  <a:pt x="122818" y="1208651"/>
                </a:lnTo>
                <a:lnTo>
                  <a:pt x="113932" y="1194361"/>
                </a:lnTo>
                <a:lnTo>
                  <a:pt x="105363" y="1180071"/>
                </a:lnTo>
                <a:lnTo>
                  <a:pt x="97112" y="1165145"/>
                </a:lnTo>
                <a:lnTo>
                  <a:pt x="89178" y="1150219"/>
                </a:lnTo>
                <a:lnTo>
                  <a:pt x="81561" y="1135294"/>
                </a:lnTo>
                <a:lnTo>
                  <a:pt x="74262" y="1120368"/>
                </a:lnTo>
                <a:lnTo>
                  <a:pt x="66962" y="1104808"/>
                </a:lnTo>
                <a:lnTo>
                  <a:pt x="60615" y="1089247"/>
                </a:lnTo>
                <a:lnTo>
                  <a:pt x="53951" y="1073369"/>
                </a:lnTo>
                <a:lnTo>
                  <a:pt x="48238" y="1057491"/>
                </a:lnTo>
                <a:lnTo>
                  <a:pt x="42208" y="1041612"/>
                </a:lnTo>
                <a:lnTo>
                  <a:pt x="37131" y="1025417"/>
                </a:lnTo>
                <a:lnTo>
                  <a:pt x="32053" y="1009221"/>
                </a:lnTo>
                <a:lnTo>
                  <a:pt x="27293" y="992390"/>
                </a:lnTo>
                <a:lnTo>
                  <a:pt x="23167" y="975876"/>
                </a:lnTo>
                <a:lnTo>
                  <a:pt x="19041" y="959363"/>
                </a:lnTo>
                <a:lnTo>
                  <a:pt x="15550" y="942532"/>
                </a:lnTo>
                <a:lnTo>
                  <a:pt x="12377" y="925701"/>
                </a:lnTo>
                <a:lnTo>
                  <a:pt x="9203" y="908235"/>
                </a:lnTo>
                <a:lnTo>
                  <a:pt x="6982" y="891087"/>
                </a:lnTo>
                <a:lnTo>
                  <a:pt x="4760" y="873621"/>
                </a:lnTo>
                <a:lnTo>
                  <a:pt x="3173" y="856472"/>
                </a:lnTo>
                <a:lnTo>
                  <a:pt x="1904" y="838689"/>
                </a:lnTo>
                <a:lnTo>
                  <a:pt x="952" y="821222"/>
                </a:lnTo>
                <a:lnTo>
                  <a:pt x="317" y="803439"/>
                </a:lnTo>
                <a:lnTo>
                  <a:pt x="0" y="785973"/>
                </a:lnTo>
                <a:lnTo>
                  <a:pt x="317" y="765649"/>
                </a:lnTo>
                <a:lnTo>
                  <a:pt x="952" y="745325"/>
                </a:lnTo>
                <a:lnTo>
                  <a:pt x="2221" y="725318"/>
                </a:lnTo>
                <a:lnTo>
                  <a:pt x="4125" y="705629"/>
                </a:lnTo>
                <a:lnTo>
                  <a:pt x="6030" y="685622"/>
                </a:lnTo>
                <a:lnTo>
                  <a:pt x="8886" y="666251"/>
                </a:lnTo>
                <a:lnTo>
                  <a:pt x="12377" y="646879"/>
                </a:lnTo>
                <a:lnTo>
                  <a:pt x="15868" y="627508"/>
                </a:lnTo>
                <a:lnTo>
                  <a:pt x="19993" y="608454"/>
                </a:lnTo>
                <a:lnTo>
                  <a:pt x="24754" y="589718"/>
                </a:lnTo>
                <a:lnTo>
                  <a:pt x="29831" y="570982"/>
                </a:lnTo>
                <a:lnTo>
                  <a:pt x="35227" y="552245"/>
                </a:lnTo>
                <a:lnTo>
                  <a:pt x="41256" y="534144"/>
                </a:lnTo>
                <a:lnTo>
                  <a:pt x="47604" y="515725"/>
                </a:lnTo>
                <a:lnTo>
                  <a:pt x="54268" y="497941"/>
                </a:lnTo>
                <a:lnTo>
                  <a:pt x="61567" y="480158"/>
                </a:lnTo>
                <a:lnTo>
                  <a:pt x="69501" y="462692"/>
                </a:lnTo>
                <a:lnTo>
                  <a:pt x="77435" y="445225"/>
                </a:lnTo>
                <a:lnTo>
                  <a:pt x="86004" y="428395"/>
                </a:lnTo>
                <a:lnTo>
                  <a:pt x="94890" y="411246"/>
                </a:lnTo>
                <a:lnTo>
                  <a:pt x="104093" y="395050"/>
                </a:lnTo>
                <a:lnTo>
                  <a:pt x="113614" y="378854"/>
                </a:lnTo>
                <a:lnTo>
                  <a:pt x="123770" y="362341"/>
                </a:lnTo>
                <a:lnTo>
                  <a:pt x="133925" y="346780"/>
                </a:lnTo>
                <a:lnTo>
                  <a:pt x="145033" y="330902"/>
                </a:lnTo>
                <a:lnTo>
                  <a:pt x="156140" y="315977"/>
                </a:lnTo>
                <a:lnTo>
                  <a:pt x="167565" y="301051"/>
                </a:lnTo>
                <a:lnTo>
                  <a:pt x="179308" y="286443"/>
                </a:lnTo>
                <a:lnTo>
                  <a:pt x="191367" y="271835"/>
                </a:lnTo>
                <a:lnTo>
                  <a:pt x="204062" y="257545"/>
                </a:lnTo>
                <a:lnTo>
                  <a:pt x="216756" y="243889"/>
                </a:lnTo>
                <a:lnTo>
                  <a:pt x="229768" y="230552"/>
                </a:lnTo>
                <a:lnTo>
                  <a:pt x="243731" y="217214"/>
                </a:lnTo>
                <a:lnTo>
                  <a:pt x="257378" y="204194"/>
                </a:lnTo>
                <a:lnTo>
                  <a:pt x="271342" y="191809"/>
                </a:lnTo>
                <a:lnTo>
                  <a:pt x="285623" y="179424"/>
                </a:lnTo>
                <a:lnTo>
                  <a:pt x="300539" y="167674"/>
                </a:lnTo>
                <a:lnTo>
                  <a:pt x="315455" y="156242"/>
                </a:lnTo>
                <a:lnTo>
                  <a:pt x="330688" y="145127"/>
                </a:lnTo>
                <a:lnTo>
                  <a:pt x="346556" y="134330"/>
                </a:lnTo>
                <a:lnTo>
                  <a:pt x="362106" y="124168"/>
                </a:lnTo>
                <a:lnTo>
                  <a:pt x="377974" y="114005"/>
                </a:lnTo>
                <a:lnTo>
                  <a:pt x="394477" y="104479"/>
                </a:lnTo>
                <a:lnTo>
                  <a:pt x="410980" y="94952"/>
                </a:lnTo>
                <a:lnTo>
                  <a:pt x="428117" y="86060"/>
                </a:lnTo>
                <a:lnTo>
                  <a:pt x="444937" y="77803"/>
                </a:lnTo>
                <a:lnTo>
                  <a:pt x="462392" y="69546"/>
                </a:lnTo>
                <a:lnTo>
                  <a:pt x="479529" y="61925"/>
                </a:lnTo>
                <a:lnTo>
                  <a:pt x="497619" y="54621"/>
                </a:lnTo>
                <a:lnTo>
                  <a:pt x="515391" y="47634"/>
                </a:lnTo>
                <a:lnTo>
                  <a:pt x="533480" y="41283"/>
                </a:lnTo>
                <a:lnTo>
                  <a:pt x="551570" y="35567"/>
                </a:lnTo>
                <a:lnTo>
                  <a:pt x="570294" y="29851"/>
                </a:lnTo>
                <a:lnTo>
                  <a:pt x="589018" y="24770"/>
                </a:lnTo>
                <a:lnTo>
                  <a:pt x="607742" y="20324"/>
                </a:lnTo>
                <a:lnTo>
                  <a:pt x="627101" y="15878"/>
                </a:lnTo>
                <a:lnTo>
                  <a:pt x="646143" y="12385"/>
                </a:lnTo>
                <a:lnTo>
                  <a:pt x="665501" y="9209"/>
                </a:lnTo>
                <a:lnTo>
                  <a:pt x="685178" y="6351"/>
                </a:lnTo>
                <a:lnTo>
                  <a:pt x="704854" y="4128"/>
                </a:lnTo>
                <a:lnTo>
                  <a:pt x="724530" y="2223"/>
                </a:lnTo>
                <a:lnTo>
                  <a:pt x="744524" y="952"/>
                </a:lnTo>
                <a:lnTo>
                  <a:pt x="764835" y="317"/>
                </a:lnTo>
                <a:lnTo>
                  <a:pt x="7848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8" name="PA_文本框 6">
            <a:extLst>
              <a:ext uri="{FF2B5EF4-FFF2-40B4-BE49-F238E27FC236}">
                <a16:creationId xmlns:a16="http://schemas.microsoft.com/office/drawing/2014/main" id="{BDA6F5A4-9CCB-4762-B40E-D322C1E2B159}"/>
              </a:ext>
            </a:extLst>
          </p:cNvPr>
          <p:cNvSpPr txBox="1"/>
          <p:nvPr>
            <p:custDataLst>
              <p:tags r:id="rId1"/>
            </p:custDataLst>
          </p:nvPr>
        </p:nvSpPr>
        <p:spPr>
          <a:xfrm>
            <a:off x="1191408" y="209420"/>
            <a:ext cx="2750973"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核心竞争力</a:t>
            </a:r>
          </a:p>
        </p:txBody>
      </p:sp>
      <p:sp>
        <p:nvSpPr>
          <p:cNvPr id="39" name="矩形 38">
            <a:extLst>
              <a:ext uri="{FF2B5EF4-FFF2-40B4-BE49-F238E27FC236}">
                <a16:creationId xmlns:a16="http://schemas.microsoft.com/office/drawing/2014/main" id="{76349B10-86D0-4DA7-AF72-497E7854EED8}"/>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2B2CE8FA-DCC1-4441-8023-00B4661433D4}"/>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2825059A-4B7F-4A6C-BA8F-A67B0D3C1149}"/>
              </a:ext>
            </a:extLst>
          </p:cNvPr>
          <p:cNvSpPr/>
          <p:nvPr/>
        </p:nvSpPr>
        <p:spPr>
          <a:xfrm>
            <a:off x="1199696" y="724571"/>
            <a:ext cx="2826351" cy="307777"/>
          </a:xfrm>
          <a:prstGeom prst="rect">
            <a:avLst/>
          </a:prstGeom>
        </p:spPr>
        <p:txBody>
          <a:bodyPr wrap="none">
            <a:spAutoFit/>
          </a:bodyPr>
          <a:lstStyle/>
          <a:p>
            <a:r>
              <a:rPr lang="en-US" altLang="zh-CN" sz="1400" dirty="0">
                <a:solidFill>
                  <a:schemeClr val="tx1">
                    <a:lumMod val="65000"/>
                    <a:lumOff val="35000"/>
                  </a:schemeClr>
                </a:solidFill>
              </a:rPr>
              <a:t>PRODUCT COMPETITIVENESS</a:t>
            </a:r>
            <a:endParaRPr lang="zh-CN" altLang="en-US" sz="1400" dirty="0">
              <a:solidFill>
                <a:schemeClr val="tx1">
                  <a:lumMod val="65000"/>
                  <a:lumOff val="35000"/>
                </a:schemeClr>
              </a:solidFill>
            </a:endParaRPr>
          </a:p>
        </p:txBody>
      </p:sp>
      <p:grpSp>
        <p:nvGrpSpPr>
          <p:cNvPr id="42" name="组合 41">
            <a:extLst>
              <a:ext uri="{FF2B5EF4-FFF2-40B4-BE49-F238E27FC236}">
                <a16:creationId xmlns:a16="http://schemas.microsoft.com/office/drawing/2014/main" id="{EDC813B6-0711-4B15-881A-17EFF7B6D356}"/>
              </a:ext>
            </a:extLst>
          </p:cNvPr>
          <p:cNvGrpSpPr/>
          <p:nvPr/>
        </p:nvGrpSpPr>
        <p:grpSpPr>
          <a:xfrm>
            <a:off x="0" y="6489700"/>
            <a:ext cx="12192000" cy="259231"/>
            <a:chOff x="0" y="6489700"/>
            <a:chExt cx="12192000" cy="259231"/>
          </a:xfrm>
        </p:grpSpPr>
        <p:sp>
          <p:nvSpPr>
            <p:cNvPr id="43" name="矩形 42">
              <a:extLst>
                <a:ext uri="{FF2B5EF4-FFF2-40B4-BE49-F238E27FC236}">
                  <a16:creationId xmlns:a16="http://schemas.microsoft.com/office/drawing/2014/main" id="{6B54DEBC-FAD4-4EE7-B6C4-BD26ABA04199}"/>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100" dirty="0">
                  <a:solidFill>
                    <a:srgbClr val="000000">
                      <a:lumMod val="65000"/>
                      <a:lumOff val="35000"/>
                    </a:srgbClr>
                  </a:solidFill>
                </a:rPr>
                <a:t>Part Four</a:t>
              </a:r>
              <a:endParaRPr lang="zh-CN" altLang="en-US" sz="1100" dirty="0">
                <a:solidFill>
                  <a:srgbClr val="000000">
                    <a:lumMod val="65000"/>
                    <a:lumOff val="35000"/>
                  </a:srgbClr>
                </a:solidFill>
              </a:endParaRPr>
            </a:p>
          </p:txBody>
        </p:sp>
        <p:cxnSp>
          <p:nvCxnSpPr>
            <p:cNvPr id="44" name="直接连接符 43">
              <a:extLst>
                <a:ext uri="{FF2B5EF4-FFF2-40B4-BE49-F238E27FC236}">
                  <a16:creationId xmlns:a16="http://schemas.microsoft.com/office/drawing/2014/main" id="{CEBDB01B-CF3A-4FBF-8D87-E62F1BCC7066}"/>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3E8C99FB-BD9C-4336-B0B8-BDE7A76D2A53}"/>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0871821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inVertical)">
                                      <p:cBhvr>
                                        <p:cTn id="7" dur="500"/>
                                        <p:tgtEl>
                                          <p:spTgt spid="42"/>
                                        </p:tgtEl>
                                      </p:cBhvr>
                                    </p:animEffect>
                                  </p:childTnLst>
                                </p:cTn>
                              </p:par>
                              <p:par>
                                <p:cTn id="8" presetID="2" presetClass="entr" presetSubtype="9"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 calcmode="lin" valueType="num">
                                      <p:cBhvr additive="base">
                                        <p:cTn id="10" dur="250" fill="hold"/>
                                        <p:tgtEl>
                                          <p:spTgt spid="40"/>
                                        </p:tgtEl>
                                        <p:attrNameLst>
                                          <p:attrName>ppt_x</p:attrName>
                                        </p:attrNameLst>
                                      </p:cBhvr>
                                      <p:tavLst>
                                        <p:tav tm="0">
                                          <p:val>
                                            <p:strVal val="0-#ppt_w/2"/>
                                          </p:val>
                                        </p:tav>
                                        <p:tav tm="100000">
                                          <p:val>
                                            <p:strVal val="#ppt_x"/>
                                          </p:val>
                                        </p:tav>
                                      </p:tavLst>
                                    </p:anim>
                                    <p:anim calcmode="lin" valueType="num">
                                      <p:cBhvr additive="base">
                                        <p:cTn id="11" dur="250" fill="hold"/>
                                        <p:tgtEl>
                                          <p:spTgt spid="40"/>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39"/>
                                        </p:tgtEl>
                                        <p:attrNameLst>
                                          <p:attrName>style.visibility</p:attrName>
                                        </p:attrNameLst>
                                      </p:cBhvr>
                                      <p:to>
                                        <p:strVal val="visible"/>
                                      </p:to>
                                    </p:set>
                                    <p:anim calcmode="lin" valueType="num">
                                      <p:cBhvr additive="base">
                                        <p:cTn id="14" dur="250" fill="hold"/>
                                        <p:tgtEl>
                                          <p:spTgt spid="39"/>
                                        </p:tgtEl>
                                        <p:attrNameLst>
                                          <p:attrName>ppt_x</p:attrName>
                                        </p:attrNameLst>
                                      </p:cBhvr>
                                      <p:tavLst>
                                        <p:tav tm="0">
                                          <p:val>
                                            <p:strVal val="0-#ppt_w/2"/>
                                          </p:val>
                                        </p:tav>
                                        <p:tav tm="100000">
                                          <p:val>
                                            <p:strVal val="#ppt_x"/>
                                          </p:val>
                                        </p:tav>
                                      </p:tavLst>
                                    </p:anim>
                                    <p:anim calcmode="lin" valueType="num">
                                      <p:cBhvr additive="base">
                                        <p:cTn id="15" dur="250" fill="hold"/>
                                        <p:tgtEl>
                                          <p:spTgt spid="39"/>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ppt_x</p:attrName>
                                        </p:attrNameLst>
                                      </p:cBhvr>
                                      <p:tavLst>
                                        <p:tav tm="0">
                                          <p:val>
                                            <p:strVal val="#ppt_x-.2"/>
                                          </p:val>
                                        </p:tav>
                                        <p:tav tm="100000">
                                          <p:val>
                                            <p:strVal val="#ppt_x"/>
                                          </p:val>
                                        </p:tav>
                                      </p:tavLst>
                                    </p:anim>
                                    <p:anim calcmode="lin" valueType="num">
                                      <p:cBhvr>
                                        <p:cTn id="20" dur="5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21" dur="500"/>
                                        <p:tgtEl>
                                          <p:spTgt spid="38"/>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right)">
                                      <p:cBhvr>
                                        <p:cTn id="24" dur="500"/>
                                        <p:tgtEl>
                                          <p:spTgt spid="41"/>
                                        </p:tgtEl>
                                      </p:cBhvr>
                                    </p:animEffect>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250"/>
                                        <p:tgtEl>
                                          <p:spTgt spid="2"/>
                                        </p:tgtEl>
                                      </p:cBhvr>
                                    </p:animEffect>
                                    <p:anim calcmode="lin" valueType="num">
                                      <p:cBhvr>
                                        <p:cTn id="29" dur="250" fill="hold"/>
                                        <p:tgtEl>
                                          <p:spTgt spid="2"/>
                                        </p:tgtEl>
                                        <p:attrNameLst>
                                          <p:attrName>ppt_x</p:attrName>
                                        </p:attrNameLst>
                                      </p:cBhvr>
                                      <p:tavLst>
                                        <p:tav tm="0">
                                          <p:val>
                                            <p:strVal val="#ppt_x"/>
                                          </p:val>
                                        </p:tav>
                                        <p:tav tm="100000">
                                          <p:val>
                                            <p:strVal val="#ppt_x"/>
                                          </p:val>
                                        </p:tav>
                                      </p:tavLst>
                                    </p:anim>
                                    <p:anim calcmode="lin" valueType="num">
                                      <p:cBhvr>
                                        <p:cTn id="30" dur="250" fill="hold"/>
                                        <p:tgtEl>
                                          <p:spTgt spid="2"/>
                                        </p:tgtEl>
                                        <p:attrNameLst>
                                          <p:attrName>ppt_y</p:attrName>
                                        </p:attrNameLst>
                                      </p:cBhvr>
                                      <p:tavLst>
                                        <p:tav tm="0">
                                          <p:val>
                                            <p:strVal val="#ppt_y+.1"/>
                                          </p:val>
                                        </p:tav>
                                        <p:tav tm="100000">
                                          <p:val>
                                            <p:strVal val="#ppt_y"/>
                                          </p:val>
                                        </p:tav>
                                      </p:tavLst>
                                    </p:anim>
                                  </p:childTnLst>
                                </p:cTn>
                              </p:par>
                            </p:childTnLst>
                          </p:cTn>
                        </p:par>
                        <p:par>
                          <p:cTn id="31" fill="hold">
                            <p:stCondLst>
                              <p:cond delay="1250"/>
                            </p:stCondLst>
                            <p:childTnLst>
                              <p:par>
                                <p:cTn id="32" presetID="42" presetClass="entr" presetSubtype="0"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250"/>
                                        <p:tgtEl>
                                          <p:spTgt spid="5"/>
                                        </p:tgtEl>
                                      </p:cBhvr>
                                    </p:animEffect>
                                    <p:anim calcmode="lin" valueType="num">
                                      <p:cBhvr>
                                        <p:cTn id="35" dur="250" fill="hold"/>
                                        <p:tgtEl>
                                          <p:spTgt spid="5"/>
                                        </p:tgtEl>
                                        <p:attrNameLst>
                                          <p:attrName>ppt_x</p:attrName>
                                        </p:attrNameLst>
                                      </p:cBhvr>
                                      <p:tavLst>
                                        <p:tav tm="0">
                                          <p:val>
                                            <p:strVal val="#ppt_x"/>
                                          </p:val>
                                        </p:tav>
                                        <p:tav tm="100000">
                                          <p:val>
                                            <p:strVal val="#ppt_x"/>
                                          </p:val>
                                        </p:tav>
                                      </p:tavLst>
                                    </p:anim>
                                    <p:anim calcmode="lin" valueType="num">
                                      <p:cBhvr>
                                        <p:cTn id="36" dur="250" fill="hold"/>
                                        <p:tgtEl>
                                          <p:spTgt spid="5"/>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42" presetClass="entr" presetSubtype="0"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250"/>
                                        <p:tgtEl>
                                          <p:spTgt spid="6"/>
                                        </p:tgtEl>
                                      </p:cBhvr>
                                    </p:animEffect>
                                    <p:anim calcmode="lin" valueType="num">
                                      <p:cBhvr>
                                        <p:cTn id="41" dur="250" fill="hold"/>
                                        <p:tgtEl>
                                          <p:spTgt spid="6"/>
                                        </p:tgtEl>
                                        <p:attrNameLst>
                                          <p:attrName>ppt_x</p:attrName>
                                        </p:attrNameLst>
                                      </p:cBhvr>
                                      <p:tavLst>
                                        <p:tav tm="0">
                                          <p:val>
                                            <p:strVal val="#ppt_x"/>
                                          </p:val>
                                        </p:tav>
                                        <p:tav tm="100000">
                                          <p:val>
                                            <p:strVal val="#ppt_x"/>
                                          </p:val>
                                        </p:tav>
                                      </p:tavLst>
                                    </p:anim>
                                    <p:anim calcmode="lin" valueType="num">
                                      <p:cBhvr>
                                        <p:cTn id="42" dur="250" fill="hold"/>
                                        <p:tgtEl>
                                          <p:spTgt spid="6"/>
                                        </p:tgtEl>
                                        <p:attrNameLst>
                                          <p:attrName>ppt_y</p:attrName>
                                        </p:attrNameLst>
                                      </p:cBhvr>
                                      <p:tavLst>
                                        <p:tav tm="0">
                                          <p:val>
                                            <p:strVal val="#ppt_y+.1"/>
                                          </p:val>
                                        </p:tav>
                                        <p:tav tm="100000">
                                          <p:val>
                                            <p:strVal val="#ppt_y"/>
                                          </p:val>
                                        </p:tav>
                                      </p:tavLst>
                                    </p:anim>
                                  </p:childTnLst>
                                </p:cTn>
                              </p:par>
                            </p:childTnLst>
                          </p:cTn>
                        </p:par>
                        <p:par>
                          <p:cTn id="43" fill="hold">
                            <p:stCondLst>
                              <p:cond delay="1750"/>
                            </p:stCondLst>
                            <p:childTnLst>
                              <p:par>
                                <p:cTn id="44" presetID="42" presetClass="entr" presetSubtype="0"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250"/>
                                        <p:tgtEl>
                                          <p:spTgt spid="7"/>
                                        </p:tgtEl>
                                      </p:cBhvr>
                                    </p:animEffect>
                                    <p:anim calcmode="lin" valueType="num">
                                      <p:cBhvr>
                                        <p:cTn id="47" dur="250" fill="hold"/>
                                        <p:tgtEl>
                                          <p:spTgt spid="7"/>
                                        </p:tgtEl>
                                        <p:attrNameLst>
                                          <p:attrName>ppt_x</p:attrName>
                                        </p:attrNameLst>
                                      </p:cBhvr>
                                      <p:tavLst>
                                        <p:tav tm="0">
                                          <p:val>
                                            <p:strVal val="#ppt_x"/>
                                          </p:val>
                                        </p:tav>
                                        <p:tav tm="100000">
                                          <p:val>
                                            <p:strVal val="#ppt_x"/>
                                          </p:val>
                                        </p:tav>
                                      </p:tavLst>
                                    </p:anim>
                                    <p:anim calcmode="lin" valueType="num">
                                      <p:cBhvr>
                                        <p:cTn id="48" dur="250" fill="hold"/>
                                        <p:tgtEl>
                                          <p:spTgt spid="7"/>
                                        </p:tgtEl>
                                        <p:attrNameLst>
                                          <p:attrName>ppt_y</p:attrName>
                                        </p:attrNameLst>
                                      </p:cBhvr>
                                      <p:tavLst>
                                        <p:tav tm="0">
                                          <p:val>
                                            <p:strVal val="#ppt_y+.1"/>
                                          </p:val>
                                        </p:tav>
                                        <p:tav tm="100000">
                                          <p:val>
                                            <p:strVal val="#ppt_y"/>
                                          </p:val>
                                        </p:tav>
                                      </p:tavLst>
                                    </p:anim>
                                  </p:childTnLst>
                                </p:cTn>
                              </p:par>
                            </p:childTnLst>
                          </p:cTn>
                        </p:par>
                        <p:par>
                          <p:cTn id="49" fill="hold">
                            <p:stCondLst>
                              <p:cond delay="2000"/>
                            </p:stCondLst>
                            <p:childTnLst>
                              <p:par>
                                <p:cTn id="50" presetID="42"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250"/>
                                        <p:tgtEl>
                                          <p:spTgt spid="8"/>
                                        </p:tgtEl>
                                      </p:cBhvr>
                                    </p:animEffect>
                                    <p:anim calcmode="lin" valueType="num">
                                      <p:cBhvr>
                                        <p:cTn id="53" dur="250" fill="hold"/>
                                        <p:tgtEl>
                                          <p:spTgt spid="8"/>
                                        </p:tgtEl>
                                        <p:attrNameLst>
                                          <p:attrName>ppt_x</p:attrName>
                                        </p:attrNameLst>
                                      </p:cBhvr>
                                      <p:tavLst>
                                        <p:tav tm="0">
                                          <p:val>
                                            <p:strVal val="#ppt_x"/>
                                          </p:val>
                                        </p:tav>
                                        <p:tav tm="100000">
                                          <p:val>
                                            <p:strVal val="#ppt_x"/>
                                          </p:val>
                                        </p:tav>
                                      </p:tavLst>
                                    </p:anim>
                                    <p:anim calcmode="lin" valueType="num">
                                      <p:cBhvr>
                                        <p:cTn id="54" dur="250" fill="hold"/>
                                        <p:tgtEl>
                                          <p:spTgt spid="8"/>
                                        </p:tgtEl>
                                        <p:attrNameLst>
                                          <p:attrName>ppt_y</p:attrName>
                                        </p:attrNameLst>
                                      </p:cBhvr>
                                      <p:tavLst>
                                        <p:tav tm="0">
                                          <p:val>
                                            <p:strVal val="#ppt_y+.1"/>
                                          </p:val>
                                        </p:tav>
                                        <p:tav tm="100000">
                                          <p:val>
                                            <p:strVal val="#ppt_y"/>
                                          </p:val>
                                        </p:tav>
                                      </p:tavLst>
                                    </p:anim>
                                  </p:childTnLst>
                                </p:cTn>
                              </p:par>
                            </p:childTnLst>
                          </p:cTn>
                        </p:par>
                        <p:par>
                          <p:cTn id="55" fill="hold">
                            <p:stCondLst>
                              <p:cond delay="2250"/>
                            </p:stCondLst>
                            <p:childTnLst>
                              <p:par>
                                <p:cTn id="56" presetID="42" presetClass="entr" presetSubtype="0"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250"/>
                                        <p:tgtEl>
                                          <p:spTgt spid="11"/>
                                        </p:tgtEl>
                                      </p:cBhvr>
                                    </p:animEffect>
                                    <p:anim calcmode="lin" valueType="num">
                                      <p:cBhvr>
                                        <p:cTn id="59" dur="250" fill="hold"/>
                                        <p:tgtEl>
                                          <p:spTgt spid="11"/>
                                        </p:tgtEl>
                                        <p:attrNameLst>
                                          <p:attrName>ppt_x</p:attrName>
                                        </p:attrNameLst>
                                      </p:cBhvr>
                                      <p:tavLst>
                                        <p:tav tm="0">
                                          <p:val>
                                            <p:strVal val="#ppt_x"/>
                                          </p:val>
                                        </p:tav>
                                        <p:tav tm="100000">
                                          <p:val>
                                            <p:strVal val="#ppt_x"/>
                                          </p:val>
                                        </p:tav>
                                      </p:tavLst>
                                    </p:anim>
                                    <p:anim calcmode="lin" valueType="num">
                                      <p:cBhvr>
                                        <p:cTn id="60" dur="250" fill="hold"/>
                                        <p:tgtEl>
                                          <p:spTgt spid="11"/>
                                        </p:tgtEl>
                                        <p:attrNameLst>
                                          <p:attrName>ppt_y</p:attrName>
                                        </p:attrNameLst>
                                      </p:cBhvr>
                                      <p:tavLst>
                                        <p:tav tm="0">
                                          <p:val>
                                            <p:strVal val="#ppt_y+.1"/>
                                          </p:val>
                                        </p:tav>
                                        <p:tav tm="100000">
                                          <p:val>
                                            <p:strVal val="#ppt_y"/>
                                          </p:val>
                                        </p:tav>
                                      </p:tavLst>
                                    </p:anim>
                                  </p:childTnLst>
                                </p:cTn>
                              </p:par>
                            </p:childTnLst>
                          </p:cTn>
                        </p:par>
                        <p:par>
                          <p:cTn id="61" fill="hold">
                            <p:stCondLst>
                              <p:cond delay="2500"/>
                            </p:stCondLst>
                            <p:childTnLst>
                              <p:par>
                                <p:cTn id="62" presetID="42" presetClass="entr" presetSubtype="0" fill="hold" grpId="0" nodeType="after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250"/>
                                        <p:tgtEl>
                                          <p:spTgt spid="12"/>
                                        </p:tgtEl>
                                      </p:cBhvr>
                                    </p:animEffect>
                                    <p:anim calcmode="lin" valueType="num">
                                      <p:cBhvr>
                                        <p:cTn id="65" dur="250" fill="hold"/>
                                        <p:tgtEl>
                                          <p:spTgt spid="12"/>
                                        </p:tgtEl>
                                        <p:attrNameLst>
                                          <p:attrName>ppt_x</p:attrName>
                                        </p:attrNameLst>
                                      </p:cBhvr>
                                      <p:tavLst>
                                        <p:tav tm="0">
                                          <p:val>
                                            <p:strVal val="#ppt_x"/>
                                          </p:val>
                                        </p:tav>
                                        <p:tav tm="100000">
                                          <p:val>
                                            <p:strVal val="#ppt_x"/>
                                          </p:val>
                                        </p:tav>
                                      </p:tavLst>
                                    </p:anim>
                                    <p:anim calcmode="lin" valueType="num">
                                      <p:cBhvr>
                                        <p:cTn id="66" dur="250" fill="hold"/>
                                        <p:tgtEl>
                                          <p:spTgt spid="12"/>
                                        </p:tgtEl>
                                        <p:attrNameLst>
                                          <p:attrName>ppt_y</p:attrName>
                                        </p:attrNameLst>
                                      </p:cBhvr>
                                      <p:tavLst>
                                        <p:tav tm="0">
                                          <p:val>
                                            <p:strVal val="#ppt_y+.1"/>
                                          </p:val>
                                        </p:tav>
                                        <p:tav tm="100000">
                                          <p:val>
                                            <p:strVal val="#ppt_y"/>
                                          </p:val>
                                        </p:tav>
                                      </p:tavLst>
                                    </p:anim>
                                  </p:childTnLst>
                                </p:cTn>
                              </p:par>
                            </p:childTnLst>
                          </p:cTn>
                        </p:par>
                        <p:par>
                          <p:cTn id="67" fill="hold">
                            <p:stCondLst>
                              <p:cond delay="2750"/>
                            </p:stCondLst>
                            <p:childTnLst>
                              <p:par>
                                <p:cTn id="68" presetID="42" presetClass="entr" presetSubtype="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250"/>
                                        <p:tgtEl>
                                          <p:spTgt spid="13"/>
                                        </p:tgtEl>
                                      </p:cBhvr>
                                    </p:animEffect>
                                    <p:anim calcmode="lin" valueType="num">
                                      <p:cBhvr>
                                        <p:cTn id="71" dur="250" fill="hold"/>
                                        <p:tgtEl>
                                          <p:spTgt spid="13"/>
                                        </p:tgtEl>
                                        <p:attrNameLst>
                                          <p:attrName>ppt_x</p:attrName>
                                        </p:attrNameLst>
                                      </p:cBhvr>
                                      <p:tavLst>
                                        <p:tav tm="0">
                                          <p:val>
                                            <p:strVal val="#ppt_x"/>
                                          </p:val>
                                        </p:tav>
                                        <p:tav tm="100000">
                                          <p:val>
                                            <p:strVal val="#ppt_x"/>
                                          </p:val>
                                        </p:tav>
                                      </p:tavLst>
                                    </p:anim>
                                    <p:anim calcmode="lin" valueType="num">
                                      <p:cBhvr>
                                        <p:cTn id="72" dur="250" fill="hold"/>
                                        <p:tgtEl>
                                          <p:spTgt spid="13"/>
                                        </p:tgtEl>
                                        <p:attrNameLst>
                                          <p:attrName>ppt_y</p:attrName>
                                        </p:attrNameLst>
                                      </p:cBhvr>
                                      <p:tavLst>
                                        <p:tav tm="0">
                                          <p:val>
                                            <p:strVal val="#ppt_y+.1"/>
                                          </p:val>
                                        </p:tav>
                                        <p:tav tm="100000">
                                          <p:val>
                                            <p:strVal val="#ppt_y"/>
                                          </p:val>
                                        </p:tav>
                                      </p:tavLst>
                                    </p:anim>
                                  </p:childTnLst>
                                </p:cTn>
                              </p:par>
                            </p:childTnLst>
                          </p:cTn>
                        </p:par>
                        <p:par>
                          <p:cTn id="73" fill="hold">
                            <p:stCondLst>
                              <p:cond delay="3000"/>
                            </p:stCondLst>
                            <p:childTnLst>
                              <p:par>
                                <p:cTn id="74" presetID="42" presetClass="entr" presetSubtype="0" fill="hold"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250"/>
                                        <p:tgtEl>
                                          <p:spTgt spid="14"/>
                                        </p:tgtEl>
                                      </p:cBhvr>
                                    </p:animEffect>
                                    <p:anim calcmode="lin" valueType="num">
                                      <p:cBhvr>
                                        <p:cTn id="77" dur="250" fill="hold"/>
                                        <p:tgtEl>
                                          <p:spTgt spid="14"/>
                                        </p:tgtEl>
                                        <p:attrNameLst>
                                          <p:attrName>ppt_x</p:attrName>
                                        </p:attrNameLst>
                                      </p:cBhvr>
                                      <p:tavLst>
                                        <p:tav tm="0">
                                          <p:val>
                                            <p:strVal val="#ppt_x"/>
                                          </p:val>
                                        </p:tav>
                                        <p:tav tm="100000">
                                          <p:val>
                                            <p:strVal val="#ppt_x"/>
                                          </p:val>
                                        </p:tav>
                                      </p:tavLst>
                                    </p:anim>
                                    <p:anim calcmode="lin" valueType="num">
                                      <p:cBhvr>
                                        <p:cTn id="78" dur="250" fill="hold"/>
                                        <p:tgtEl>
                                          <p:spTgt spid="14"/>
                                        </p:tgtEl>
                                        <p:attrNameLst>
                                          <p:attrName>ppt_y</p:attrName>
                                        </p:attrNameLst>
                                      </p:cBhvr>
                                      <p:tavLst>
                                        <p:tav tm="0">
                                          <p:val>
                                            <p:strVal val="#ppt_y+.1"/>
                                          </p:val>
                                        </p:tav>
                                        <p:tav tm="100000">
                                          <p:val>
                                            <p:strVal val="#ppt_y"/>
                                          </p:val>
                                        </p:tav>
                                      </p:tavLst>
                                    </p:anim>
                                  </p:childTnLst>
                                </p:cTn>
                              </p:par>
                            </p:childTnLst>
                          </p:cTn>
                        </p:par>
                        <p:par>
                          <p:cTn id="79" fill="hold">
                            <p:stCondLst>
                              <p:cond delay="3250"/>
                            </p:stCondLst>
                            <p:childTnLst>
                              <p:par>
                                <p:cTn id="80" presetID="42" presetClass="entr" presetSubtype="0" fill="hold" nodeType="after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250"/>
                                        <p:tgtEl>
                                          <p:spTgt spid="17"/>
                                        </p:tgtEl>
                                      </p:cBhvr>
                                    </p:animEffect>
                                    <p:anim calcmode="lin" valueType="num">
                                      <p:cBhvr>
                                        <p:cTn id="83" dur="250" fill="hold"/>
                                        <p:tgtEl>
                                          <p:spTgt spid="17"/>
                                        </p:tgtEl>
                                        <p:attrNameLst>
                                          <p:attrName>ppt_x</p:attrName>
                                        </p:attrNameLst>
                                      </p:cBhvr>
                                      <p:tavLst>
                                        <p:tav tm="0">
                                          <p:val>
                                            <p:strVal val="#ppt_x"/>
                                          </p:val>
                                        </p:tav>
                                        <p:tav tm="100000">
                                          <p:val>
                                            <p:strVal val="#ppt_x"/>
                                          </p:val>
                                        </p:tav>
                                      </p:tavLst>
                                    </p:anim>
                                    <p:anim calcmode="lin" valueType="num">
                                      <p:cBhvr>
                                        <p:cTn id="84" dur="250" fill="hold"/>
                                        <p:tgtEl>
                                          <p:spTgt spid="17"/>
                                        </p:tgtEl>
                                        <p:attrNameLst>
                                          <p:attrName>ppt_y</p:attrName>
                                        </p:attrNameLst>
                                      </p:cBhvr>
                                      <p:tavLst>
                                        <p:tav tm="0">
                                          <p:val>
                                            <p:strVal val="#ppt_y+.1"/>
                                          </p:val>
                                        </p:tav>
                                        <p:tav tm="100000">
                                          <p:val>
                                            <p:strVal val="#ppt_y"/>
                                          </p:val>
                                        </p:tav>
                                      </p:tavLst>
                                    </p:anim>
                                  </p:childTnLst>
                                </p:cTn>
                              </p:par>
                            </p:childTnLst>
                          </p:cTn>
                        </p:par>
                        <p:par>
                          <p:cTn id="85" fill="hold">
                            <p:stCondLst>
                              <p:cond delay="3500"/>
                            </p:stCondLst>
                            <p:childTnLst>
                              <p:par>
                                <p:cTn id="86" presetID="42" presetClass="entr" presetSubtype="0" fill="hold" grpId="0" nodeType="after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fade">
                                      <p:cBhvr>
                                        <p:cTn id="88" dur="250"/>
                                        <p:tgtEl>
                                          <p:spTgt spid="18"/>
                                        </p:tgtEl>
                                      </p:cBhvr>
                                    </p:animEffect>
                                    <p:anim calcmode="lin" valueType="num">
                                      <p:cBhvr>
                                        <p:cTn id="89" dur="250" fill="hold"/>
                                        <p:tgtEl>
                                          <p:spTgt spid="18"/>
                                        </p:tgtEl>
                                        <p:attrNameLst>
                                          <p:attrName>ppt_x</p:attrName>
                                        </p:attrNameLst>
                                      </p:cBhvr>
                                      <p:tavLst>
                                        <p:tav tm="0">
                                          <p:val>
                                            <p:strVal val="#ppt_x"/>
                                          </p:val>
                                        </p:tav>
                                        <p:tav tm="100000">
                                          <p:val>
                                            <p:strVal val="#ppt_x"/>
                                          </p:val>
                                        </p:tav>
                                      </p:tavLst>
                                    </p:anim>
                                    <p:anim calcmode="lin" valueType="num">
                                      <p:cBhvr>
                                        <p:cTn id="90" dur="250" fill="hold"/>
                                        <p:tgtEl>
                                          <p:spTgt spid="18"/>
                                        </p:tgtEl>
                                        <p:attrNameLst>
                                          <p:attrName>ppt_y</p:attrName>
                                        </p:attrNameLst>
                                      </p:cBhvr>
                                      <p:tavLst>
                                        <p:tav tm="0">
                                          <p:val>
                                            <p:strVal val="#ppt_y+.1"/>
                                          </p:val>
                                        </p:tav>
                                        <p:tav tm="100000">
                                          <p:val>
                                            <p:strVal val="#ppt_y"/>
                                          </p:val>
                                        </p:tav>
                                      </p:tavLst>
                                    </p:anim>
                                  </p:childTnLst>
                                </p:cTn>
                              </p:par>
                            </p:childTnLst>
                          </p:cTn>
                        </p:par>
                        <p:par>
                          <p:cTn id="91" fill="hold">
                            <p:stCondLst>
                              <p:cond delay="3750"/>
                            </p:stCondLst>
                            <p:childTnLst>
                              <p:par>
                                <p:cTn id="92" presetID="42" presetClass="entr" presetSubtype="0" fill="hold" grpId="0" nodeType="afterEffect">
                                  <p:stCondLst>
                                    <p:cond delay="0"/>
                                  </p:stCondLst>
                                  <p:childTnLst>
                                    <p:set>
                                      <p:cBhvr>
                                        <p:cTn id="93" dur="1" fill="hold">
                                          <p:stCondLst>
                                            <p:cond delay="0"/>
                                          </p:stCondLst>
                                        </p:cTn>
                                        <p:tgtEl>
                                          <p:spTgt spid="19"/>
                                        </p:tgtEl>
                                        <p:attrNameLst>
                                          <p:attrName>style.visibility</p:attrName>
                                        </p:attrNameLst>
                                      </p:cBhvr>
                                      <p:to>
                                        <p:strVal val="visible"/>
                                      </p:to>
                                    </p:set>
                                    <p:animEffect transition="in" filter="fade">
                                      <p:cBhvr>
                                        <p:cTn id="94" dur="250"/>
                                        <p:tgtEl>
                                          <p:spTgt spid="19"/>
                                        </p:tgtEl>
                                      </p:cBhvr>
                                    </p:animEffect>
                                    <p:anim calcmode="lin" valueType="num">
                                      <p:cBhvr>
                                        <p:cTn id="95" dur="250" fill="hold"/>
                                        <p:tgtEl>
                                          <p:spTgt spid="19"/>
                                        </p:tgtEl>
                                        <p:attrNameLst>
                                          <p:attrName>ppt_x</p:attrName>
                                        </p:attrNameLst>
                                      </p:cBhvr>
                                      <p:tavLst>
                                        <p:tav tm="0">
                                          <p:val>
                                            <p:strVal val="#ppt_x"/>
                                          </p:val>
                                        </p:tav>
                                        <p:tav tm="100000">
                                          <p:val>
                                            <p:strVal val="#ppt_x"/>
                                          </p:val>
                                        </p:tav>
                                      </p:tavLst>
                                    </p:anim>
                                    <p:anim calcmode="lin" valueType="num">
                                      <p:cBhvr>
                                        <p:cTn id="96" dur="250" fill="hold"/>
                                        <p:tgtEl>
                                          <p:spTgt spid="19"/>
                                        </p:tgtEl>
                                        <p:attrNameLst>
                                          <p:attrName>ppt_y</p:attrName>
                                        </p:attrNameLst>
                                      </p:cBhvr>
                                      <p:tavLst>
                                        <p:tav tm="0">
                                          <p:val>
                                            <p:strVal val="#ppt_y+.1"/>
                                          </p:val>
                                        </p:tav>
                                        <p:tav tm="100000">
                                          <p:val>
                                            <p:strVal val="#ppt_y"/>
                                          </p:val>
                                        </p:tav>
                                      </p:tavLst>
                                    </p:anim>
                                  </p:childTnLst>
                                </p:cTn>
                              </p:par>
                            </p:childTnLst>
                          </p:cTn>
                        </p:par>
                        <p:par>
                          <p:cTn id="97" fill="hold">
                            <p:stCondLst>
                              <p:cond delay="4000"/>
                            </p:stCondLst>
                            <p:childTnLst>
                              <p:par>
                                <p:cTn id="98" presetID="42" presetClass="entr" presetSubtype="0" fill="hold" nodeType="after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fade">
                                      <p:cBhvr>
                                        <p:cTn id="100" dur="250"/>
                                        <p:tgtEl>
                                          <p:spTgt spid="20"/>
                                        </p:tgtEl>
                                      </p:cBhvr>
                                    </p:animEffect>
                                    <p:anim calcmode="lin" valueType="num">
                                      <p:cBhvr>
                                        <p:cTn id="101" dur="250" fill="hold"/>
                                        <p:tgtEl>
                                          <p:spTgt spid="20"/>
                                        </p:tgtEl>
                                        <p:attrNameLst>
                                          <p:attrName>ppt_x</p:attrName>
                                        </p:attrNameLst>
                                      </p:cBhvr>
                                      <p:tavLst>
                                        <p:tav tm="0">
                                          <p:val>
                                            <p:strVal val="#ppt_x"/>
                                          </p:val>
                                        </p:tav>
                                        <p:tav tm="100000">
                                          <p:val>
                                            <p:strVal val="#ppt_x"/>
                                          </p:val>
                                        </p:tav>
                                      </p:tavLst>
                                    </p:anim>
                                    <p:anim calcmode="lin" valueType="num">
                                      <p:cBhvr>
                                        <p:cTn id="102" dur="250" fill="hold"/>
                                        <p:tgtEl>
                                          <p:spTgt spid="20"/>
                                        </p:tgtEl>
                                        <p:attrNameLst>
                                          <p:attrName>ppt_y</p:attrName>
                                        </p:attrNameLst>
                                      </p:cBhvr>
                                      <p:tavLst>
                                        <p:tav tm="0">
                                          <p:val>
                                            <p:strVal val="#ppt_y+.1"/>
                                          </p:val>
                                        </p:tav>
                                        <p:tav tm="100000">
                                          <p:val>
                                            <p:strVal val="#ppt_y"/>
                                          </p:val>
                                        </p:tav>
                                      </p:tavLst>
                                    </p:anim>
                                  </p:childTnLst>
                                </p:cTn>
                              </p:par>
                            </p:childTnLst>
                          </p:cTn>
                        </p:par>
                        <p:par>
                          <p:cTn id="103" fill="hold">
                            <p:stCondLst>
                              <p:cond delay="4250"/>
                            </p:stCondLst>
                            <p:childTnLst>
                              <p:par>
                                <p:cTn id="104" presetID="42" presetClass="entr" presetSubtype="0" fill="hold" nodeType="after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250"/>
                                        <p:tgtEl>
                                          <p:spTgt spid="23"/>
                                        </p:tgtEl>
                                      </p:cBhvr>
                                    </p:animEffect>
                                    <p:anim calcmode="lin" valueType="num">
                                      <p:cBhvr>
                                        <p:cTn id="107" dur="250" fill="hold"/>
                                        <p:tgtEl>
                                          <p:spTgt spid="23"/>
                                        </p:tgtEl>
                                        <p:attrNameLst>
                                          <p:attrName>ppt_x</p:attrName>
                                        </p:attrNameLst>
                                      </p:cBhvr>
                                      <p:tavLst>
                                        <p:tav tm="0">
                                          <p:val>
                                            <p:strVal val="#ppt_x"/>
                                          </p:val>
                                        </p:tav>
                                        <p:tav tm="100000">
                                          <p:val>
                                            <p:strVal val="#ppt_x"/>
                                          </p:val>
                                        </p:tav>
                                      </p:tavLst>
                                    </p:anim>
                                    <p:anim calcmode="lin" valueType="num">
                                      <p:cBhvr>
                                        <p:cTn id="108" dur="250" fill="hold"/>
                                        <p:tgtEl>
                                          <p:spTgt spid="23"/>
                                        </p:tgtEl>
                                        <p:attrNameLst>
                                          <p:attrName>ppt_y</p:attrName>
                                        </p:attrNameLst>
                                      </p:cBhvr>
                                      <p:tavLst>
                                        <p:tav tm="0">
                                          <p:val>
                                            <p:strVal val="#ppt_y+.1"/>
                                          </p:val>
                                        </p:tav>
                                        <p:tav tm="100000">
                                          <p:val>
                                            <p:strVal val="#ppt_y"/>
                                          </p:val>
                                        </p:tav>
                                      </p:tavLst>
                                    </p:anim>
                                  </p:childTnLst>
                                </p:cTn>
                              </p:par>
                            </p:childTnLst>
                          </p:cTn>
                        </p:par>
                        <p:par>
                          <p:cTn id="109" fill="hold">
                            <p:stCondLst>
                              <p:cond delay="4500"/>
                            </p:stCondLst>
                            <p:childTnLst>
                              <p:par>
                                <p:cTn id="110" presetID="42" presetClass="entr" presetSubtype="0" fill="hold" grpId="0" nodeType="after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fade">
                                      <p:cBhvr>
                                        <p:cTn id="112" dur="250"/>
                                        <p:tgtEl>
                                          <p:spTgt spid="24"/>
                                        </p:tgtEl>
                                      </p:cBhvr>
                                    </p:animEffect>
                                    <p:anim calcmode="lin" valueType="num">
                                      <p:cBhvr>
                                        <p:cTn id="113" dur="250" fill="hold"/>
                                        <p:tgtEl>
                                          <p:spTgt spid="24"/>
                                        </p:tgtEl>
                                        <p:attrNameLst>
                                          <p:attrName>ppt_x</p:attrName>
                                        </p:attrNameLst>
                                      </p:cBhvr>
                                      <p:tavLst>
                                        <p:tav tm="0">
                                          <p:val>
                                            <p:strVal val="#ppt_x"/>
                                          </p:val>
                                        </p:tav>
                                        <p:tav tm="100000">
                                          <p:val>
                                            <p:strVal val="#ppt_x"/>
                                          </p:val>
                                        </p:tav>
                                      </p:tavLst>
                                    </p:anim>
                                    <p:anim calcmode="lin" valueType="num">
                                      <p:cBhvr>
                                        <p:cTn id="114" dur="250" fill="hold"/>
                                        <p:tgtEl>
                                          <p:spTgt spid="24"/>
                                        </p:tgtEl>
                                        <p:attrNameLst>
                                          <p:attrName>ppt_y</p:attrName>
                                        </p:attrNameLst>
                                      </p:cBhvr>
                                      <p:tavLst>
                                        <p:tav tm="0">
                                          <p:val>
                                            <p:strVal val="#ppt_y+.1"/>
                                          </p:val>
                                        </p:tav>
                                        <p:tav tm="100000">
                                          <p:val>
                                            <p:strVal val="#ppt_y"/>
                                          </p:val>
                                        </p:tav>
                                      </p:tavLst>
                                    </p:anim>
                                  </p:childTnLst>
                                </p:cTn>
                              </p:par>
                            </p:childTnLst>
                          </p:cTn>
                        </p:par>
                        <p:par>
                          <p:cTn id="115" fill="hold">
                            <p:stCondLst>
                              <p:cond delay="4750"/>
                            </p:stCondLst>
                            <p:childTnLst>
                              <p:par>
                                <p:cTn id="116" presetID="42" presetClass="entr" presetSubtype="0" fill="hold" grpId="0" nodeType="after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fade">
                                      <p:cBhvr>
                                        <p:cTn id="118" dur="250"/>
                                        <p:tgtEl>
                                          <p:spTgt spid="25"/>
                                        </p:tgtEl>
                                      </p:cBhvr>
                                    </p:animEffect>
                                    <p:anim calcmode="lin" valueType="num">
                                      <p:cBhvr>
                                        <p:cTn id="119" dur="250" fill="hold"/>
                                        <p:tgtEl>
                                          <p:spTgt spid="25"/>
                                        </p:tgtEl>
                                        <p:attrNameLst>
                                          <p:attrName>ppt_x</p:attrName>
                                        </p:attrNameLst>
                                      </p:cBhvr>
                                      <p:tavLst>
                                        <p:tav tm="0">
                                          <p:val>
                                            <p:strVal val="#ppt_x"/>
                                          </p:val>
                                        </p:tav>
                                        <p:tav tm="100000">
                                          <p:val>
                                            <p:strVal val="#ppt_x"/>
                                          </p:val>
                                        </p:tav>
                                      </p:tavLst>
                                    </p:anim>
                                    <p:anim calcmode="lin" valueType="num">
                                      <p:cBhvr>
                                        <p:cTn id="120" dur="250" fill="hold"/>
                                        <p:tgtEl>
                                          <p:spTgt spid="25"/>
                                        </p:tgtEl>
                                        <p:attrNameLst>
                                          <p:attrName>ppt_y</p:attrName>
                                        </p:attrNameLst>
                                      </p:cBhvr>
                                      <p:tavLst>
                                        <p:tav tm="0">
                                          <p:val>
                                            <p:strVal val="#ppt_y+.1"/>
                                          </p:val>
                                        </p:tav>
                                        <p:tav tm="100000">
                                          <p:val>
                                            <p:strVal val="#ppt_y"/>
                                          </p:val>
                                        </p:tav>
                                      </p:tavLst>
                                    </p:anim>
                                  </p:childTnLst>
                                </p:cTn>
                              </p:par>
                            </p:childTnLst>
                          </p:cTn>
                        </p:par>
                        <p:par>
                          <p:cTn id="121" fill="hold">
                            <p:stCondLst>
                              <p:cond delay="5000"/>
                            </p:stCondLst>
                            <p:childTnLst>
                              <p:par>
                                <p:cTn id="122" presetID="42" presetClass="entr" presetSubtype="0" fill="hold" grpId="0" nodeType="afterEffect">
                                  <p:stCondLst>
                                    <p:cond delay="0"/>
                                  </p:stCondLst>
                                  <p:childTnLst>
                                    <p:set>
                                      <p:cBhvr>
                                        <p:cTn id="123" dur="1" fill="hold">
                                          <p:stCondLst>
                                            <p:cond delay="0"/>
                                          </p:stCondLst>
                                        </p:cTn>
                                        <p:tgtEl>
                                          <p:spTgt spid="26"/>
                                        </p:tgtEl>
                                        <p:attrNameLst>
                                          <p:attrName>style.visibility</p:attrName>
                                        </p:attrNameLst>
                                      </p:cBhvr>
                                      <p:to>
                                        <p:strVal val="visible"/>
                                      </p:to>
                                    </p:set>
                                    <p:animEffect transition="in" filter="fade">
                                      <p:cBhvr>
                                        <p:cTn id="124" dur="250"/>
                                        <p:tgtEl>
                                          <p:spTgt spid="26"/>
                                        </p:tgtEl>
                                      </p:cBhvr>
                                    </p:animEffect>
                                    <p:anim calcmode="lin" valueType="num">
                                      <p:cBhvr>
                                        <p:cTn id="125" dur="250" fill="hold"/>
                                        <p:tgtEl>
                                          <p:spTgt spid="26"/>
                                        </p:tgtEl>
                                        <p:attrNameLst>
                                          <p:attrName>ppt_x</p:attrName>
                                        </p:attrNameLst>
                                      </p:cBhvr>
                                      <p:tavLst>
                                        <p:tav tm="0">
                                          <p:val>
                                            <p:strVal val="#ppt_x"/>
                                          </p:val>
                                        </p:tav>
                                        <p:tav tm="100000">
                                          <p:val>
                                            <p:strVal val="#ppt_x"/>
                                          </p:val>
                                        </p:tav>
                                      </p:tavLst>
                                    </p:anim>
                                    <p:anim calcmode="lin" valueType="num">
                                      <p:cBhvr>
                                        <p:cTn id="126" dur="250" fill="hold"/>
                                        <p:tgtEl>
                                          <p:spTgt spid="26"/>
                                        </p:tgtEl>
                                        <p:attrNameLst>
                                          <p:attrName>ppt_y</p:attrName>
                                        </p:attrNameLst>
                                      </p:cBhvr>
                                      <p:tavLst>
                                        <p:tav tm="0">
                                          <p:val>
                                            <p:strVal val="#ppt_y+.1"/>
                                          </p:val>
                                        </p:tav>
                                        <p:tav tm="100000">
                                          <p:val>
                                            <p:strVal val="#ppt_y"/>
                                          </p:val>
                                        </p:tav>
                                      </p:tavLst>
                                    </p:anim>
                                  </p:childTnLst>
                                </p:cTn>
                              </p:par>
                            </p:childTnLst>
                          </p:cTn>
                        </p:par>
                        <p:par>
                          <p:cTn id="127" fill="hold">
                            <p:stCondLst>
                              <p:cond delay="5250"/>
                            </p:stCondLst>
                            <p:childTnLst>
                              <p:par>
                                <p:cTn id="128" presetID="42" presetClass="entr" presetSubtype="0" fill="hold" grpId="0" nodeType="afterEffect">
                                  <p:stCondLst>
                                    <p:cond delay="0"/>
                                  </p:stCondLst>
                                  <p:childTnLst>
                                    <p:set>
                                      <p:cBhvr>
                                        <p:cTn id="129" dur="1" fill="hold">
                                          <p:stCondLst>
                                            <p:cond delay="0"/>
                                          </p:stCondLst>
                                        </p:cTn>
                                        <p:tgtEl>
                                          <p:spTgt spid="27"/>
                                        </p:tgtEl>
                                        <p:attrNameLst>
                                          <p:attrName>style.visibility</p:attrName>
                                        </p:attrNameLst>
                                      </p:cBhvr>
                                      <p:to>
                                        <p:strVal val="visible"/>
                                      </p:to>
                                    </p:set>
                                    <p:animEffect transition="in" filter="fade">
                                      <p:cBhvr>
                                        <p:cTn id="130" dur="250"/>
                                        <p:tgtEl>
                                          <p:spTgt spid="27"/>
                                        </p:tgtEl>
                                      </p:cBhvr>
                                    </p:animEffect>
                                    <p:anim calcmode="lin" valueType="num">
                                      <p:cBhvr>
                                        <p:cTn id="131" dur="250" fill="hold"/>
                                        <p:tgtEl>
                                          <p:spTgt spid="27"/>
                                        </p:tgtEl>
                                        <p:attrNameLst>
                                          <p:attrName>ppt_x</p:attrName>
                                        </p:attrNameLst>
                                      </p:cBhvr>
                                      <p:tavLst>
                                        <p:tav tm="0">
                                          <p:val>
                                            <p:strVal val="#ppt_x"/>
                                          </p:val>
                                        </p:tav>
                                        <p:tav tm="100000">
                                          <p:val>
                                            <p:strVal val="#ppt_x"/>
                                          </p:val>
                                        </p:tav>
                                      </p:tavLst>
                                    </p:anim>
                                    <p:anim calcmode="lin" valueType="num">
                                      <p:cBhvr>
                                        <p:cTn id="132" dur="250" fill="hold"/>
                                        <p:tgtEl>
                                          <p:spTgt spid="27"/>
                                        </p:tgtEl>
                                        <p:attrNameLst>
                                          <p:attrName>ppt_y</p:attrName>
                                        </p:attrNameLst>
                                      </p:cBhvr>
                                      <p:tavLst>
                                        <p:tav tm="0">
                                          <p:val>
                                            <p:strVal val="#ppt_y+.1"/>
                                          </p:val>
                                        </p:tav>
                                        <p:tav tm="100000">
                                          <p:val>
                                            <p:strVal val="#ppt_y"/>
                                          </p:val>
                                        </p:tav>
                                      </p:tavLst>
                                    </p:anim>
                                  </p:childTnLst>
                                </p:cTn>
                              </p:par>
                            </p:childTnLst>
                          </p:cTn>
                        </p:par>
                        <p:par>
                          <p:cTn id="133" fill="hold">
                            <p:stCondLst>
                              <p:cond delay="5500"/>
                            </p:stCondLst>
                            <p:childTnLst>
                              <p:par>
                                <p:cTn id="134" presetID="42" presetClass="entr" presetSubtype="0" fill="hold" grpId="0" nodeType="afterEffect">
                                  <p:stCondLst>
                                    <p:cond delay="0"/>
                                  </p:stCondLst>
                                  <p:childTnLst>
                                    <p:set>
                                      <p:cBhvr>
                                        <p:cTn id="135" dur="1" fill="hold">
                                          <p:stCondLst>
                                            <p:cond delay="0"/>
                                          </p:stCondLst>
                                        </p:cTn>
                                        <p:tgtEl>
                                          <p:spTgt spid="28"/>
                                        </p:tgtEl>
                                        <p:attrNameLst>
                                          <p:attrName>style.visibility</p:attrName>
                                        </p:attrNameLst>
                                      </p:cBhvr>
                                      <p:to>
                                        <p:strVal val="visible"/>
                                      </p:to>
                                    </p:set>
                                    <p:animEffect transition="in" filter="fade">
                                      <p:cBhvr>
                                        <p:cTn id="136" dur="250"/>
                                        <p:tgtEl>
                                          <p:spTgt spid="28"/>
                                        </p:tgtEl>
                                      </p:cBhvr>
                                    </p:animEffect>
                                    <p:anim calcmode="lin" valueType="num">
                                      <p:cBhvr>
                                        <p:cTn id="137" dur="250" fill="hold"/>
                                        <p:tgtEl>
                                          <p:spTgt spid="28"/>
                                        </p:tgtEl>
                                        <p:attrNameLst>
                                          <p:attrName>ppt_x</p:attrName>
                                        </p:attrNameLst>
                                      </p:cBhvr>
                                      <p:tavLst>
                                        <p:tav tm="0">
                                          <p:val>
                                            <p:strVal val="#ppt_x"/>
                                          </p:val>
                                        </p:tav>
                                        <p:tav tm="100000">
                                          <p:val>
                                            <p:strVal val="#ppt_x"/>
                                          </p:val>
                                        </p:tav>
                                      </p:tavLst>
                                    </p:anim>
                                    <p:anim calcmode="lin" valueType="num">
                                      <p:cBhvr>
                                        <p:cTn id="138" dur="250" fill="hold"/>
                                        <p:tgtEl>
                                          <p:spTgt spid="28"/>
                                        </p:tgtEl>
                                        <p:attrNameLst>
                                          <p:attrName>ppt_y</p:attrName>
                                        </p:attrNameLst>
                                      </p:cBhvr>
                                      <p:tavLst>
                                        <p:tav tm="0">
                                          <p:val>
                                            <p:strVal val="#ppt_y+.1"/>
                                          </p:val>
                                        </p:tav>
                                        <p:tav tm="100000">
                                          <p:val>
                                            <p:strVal val="#ppt_y"/>
                                          </p:val>
                                        </p:tav>
                                      </p:tavLst>
                                    </p:anim>
                                  </p:childTnLst>
                                </p:cTn>
                              </p:par>
                            </p:childTnLst>
                          </p:cTn>
                        </p:par>
                        <p:par>
                          <p:cTn id="139" fill="hold">
                            <p:stCondLst>
                              <p:cond delay="5750"/>
                            </p:stCondLst>
                            <p:childTnLst>
                              <p:par>
                                <p:cTn id="140" presetID="42" presetClass="entr" presetSubtype="0" fill="hold" grpId="0" nodeType="afterEffect">
                                  <p:stCondLst>
                                    <p:cond delay="0"/>
                                  </p:stCondLst>
                                  <p:childTnLst>
                                    <p:set>
                                      <p:cBhvr>
                                        <p:cTn id="141" dur="1" fill="hold">
                                          <p:stCondLst>
                                            <p:cond delay="0"/>
                                          </p:stCondLst>
                                        </p:cTn>
                                        <p:tgtEl>
                                          <p:spTgt spid="29"/>
                                        </p:tgtEl>
                                        <p:attrNameLst>
                                          <p:attrName>style.visibility</p:attrName>
                                        </p:attrNameLst>
                                      </p:cBhvr>
                                      <p:to>
                                        <p:strVal val="visible"/>
                                      </p:to>
                                    </p:set>
                                    <p:animEffect transition="in" filter="fade">
                                      <p:cBhvr>
                                        <p:cTn id="142" dur="250"/>
                                        <p:tgtEl>
                                          <p:spTgt spid="29"/>
                                        </p:tgtEl>
                                      </p:cBhvr>
                                    </p:animEffect>
                                    <p:anim calcmode="lin" valueType="num">
                                      <p:cBhvr>
                                        <p:cTn id="143" dur="250" fill="hold"/>
                                        <p:tgtEl>
                                          <p:spTgt spid="29"/>
                                        </p:tgtEl>
                                        <p:attrNameLst>
                                          <p:attrName>ppt_x</p:attrName>
                                        </p:attrNameLst>
                                      </p:cBhvr>
                                      <p:tavLst>
                                        <p:tav tm="0">
                                          <p:val>
                                            <p:strVal val="#ppt_x"/>
                                          </p:val>
                                        </p:tav>
                                        <p:tav tm="100000">
                                          <p:val>
                                            <p:strVal val="#ppt_x"/>
                                          </p:val>
                                        </p:tav>
                                      </p:tavLst>
                                    </p:anim>
                                    <p:anim calcmode="lin" valueType="num">
                                      <p:cBhvr>
                                        <p:cTn id="144" dur="25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P spid="13" grpId="0"/>
      <p:bldP spid="18" grpId="0"/>
      <p:bldP spid="19" grpId="0"/>
      <p:bldP spid="24" grpId="0"/>
      <p:bldP spid="25" grpId="0"/>
      <p:bldP spid="26" grpId="0" animBg="1"/>
      <p:bldP spid="27" grpId="0" animBg="1"/>
      <p:bldP spid="28" grpId="0" animBg="1"/>
      <p:bldP spid="29" grpId="0" animBg="1"/>
      <p:bldP spid="38" grpId="0"/>
      <p:bldP spid="39" grpId="0" animBg="1"/>
      <p:bldP spid="40" grpId="0" animBg="1"/>
      <p:bldP spid="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5">
            <a:extLst>
              <a:ext uri="{FF2B5EF4-FFF2-40B4-BE49-F238E27FC236}">
                <a16:creationId xmlns:a16="http://schemas.microsoft.com/office/drawing/2014/main" id="{1FCAE814-612E-477F-B996-AED3C637AF63}"/>
              </a:ext>
            </a:extLst>
          </p:cNvPr>
          <p:cNvGraphicFramePr>
            <a:graphicFrameLocks/>
          </p:cNvGraphicFramePr>
          <p:nvPr>
            <p:extLst>
              <p:ext uri="{D42A27DB-BD31-4B8C-83A1-F6EECF244321}">
                <p14:modId xmlns:p14="http://schemas.microsoft.com/office/powerpoint/2010/main" val="3452407534"/>
              </p:ext>
            </p:extLst>
          </p:nvPr>
        </p:nvGraphicFramePr>
        <p:xfrm>
          <a:off x="5948220" y="1582729"/>
          <a:ext cx="5777055" cy="4192596"/>
        </p:xfrm>
        <a:graphic>
          <a:graphicData uri="http://schemas.openxmlformats.org/drawingml/2006/chart">
            <c:chart xmlns:c="http://schemas.openxmlformats.org/drawingml/2006/chart" xmlns:r="http://schemas.openxmlformats.org/officeDocument/2006/relationships" r:id="rId5"/>
          </a:graphicData>
        </a:graphic>
      </p:graphicFrame>
      <p:sp>
        <p:nvSpPr>
          <p:cNvPr id="3" name="Freeform 171">
            <a:extLst>
              <a:ext uri="{FF2B5EF4-FFF2-40B4-BE49-F238E27FC236}">
                <a16:creationId xmlns:a16="http://schemas.microsoft.com/office/drawing/2014/main" id="{1EA7E4EA-CE34-4F91-AAB8-48AE862A7706}"/>
              </a:ext>
            </a:extLst>
          </p:cNvPr>
          <p:cNvSpPr>
            <a:spLocks noEditPoints="1"/>
          </p:cNvSpPr>
          <p:nvPr/>
        </p:nvSpPr>
        <p:spPr bwMode="auto">
          <a:xfrm>
            <a:off x="1198219" y="2049189"/>
            <a:ext cx="488212" cy="418466"/>
          </a:xfrm>
          <a:custGeom>
            <a:avLst/>
            <a:gdLst>
              <a:gd name="T0" fmla="*/ 169 w 169"/>
              <a:gd name="T1" fmla="*/ 40 h 145"/>
              <a:gd name="T2" fmla="*/ 169 w 169"/>
              <a:gd name="T3" fmla="*/ 76 h 145"/>
              <a:gd name="T4" fmla="*/ 0 w 169"/>
              <a:gd name="T5" fmla="*/ 76 h 145"/>
              <a:gd name="T6" fmla="*/ 0 w 169"/>
              <a:gd name="T7" fmla="*/ 40 h 145"/>
              <a:gd name="T8" fmla="*/ 4 w 169"/>
              <a:gd name="T9" fmla="*/ 29 h 145"/>
              <a:gd name="T10" fmla="*/ 15 w 169"/>
              <a:gd name="T11" fmla="*/ 24 h 145"/>
              <a:gd name="T12" fmla="*/ 48 w 169"/>
              <a:gd name="T13" fmla="*/ 24 h 145"/>
              <a:gd name="T14" fmla="*/ 48 w 169"/>
              <a:gd name="T15" fmla="*/ 9 h 145"/>
              <a:gd name="T16" fmla="*/ 51 w 169"/>
              <a:gd name="T17" fmla="*/ 3 h 145"/>
              <a:gd name="T18" fmla="*/ 57 w 169"/>
              <a:gd name="T19" fmla="*/ 0 h 145"/>
              <a:gd name="T20" fmla="*/ 112 w 169"/>
              <a:gd name="T21" fmla="*/ 0 h 145"/>
              <a:gd name="T22" fmla="*/ 118 w 169"/>
              <a:gd name="T23" fmla="*/ 3 h 145"/>
              <a:gd name="T24" fmla="*/ 121 w 169"/>
              <a:gd name="T25" fmla="*/ 9 h 145"/>
              <a:gd name="T26" fmla="*/ 121 w 169"/>
              <a:gd name="T27" fmla="*/ 24 h 145"/>
              <a:gd name="T28" fmla="*/ 154 w 169"/>
              <a:gd name="T29" fmla="*/ 24 h 145"/>
              <a:gd name="T30" fmla="*/ 165 w 169"/>
              <a:gd name="T31" fmla="*/ 29 h 145"/>
              <a:gd name="T32" fmla="*/ 169 w 169"/>
              <a:gd name="T33" fmla="*/ 40 h 145"/>
              <a:gd name="T34" fmla="*/ 169 w 169"/>
              <a:gd name="T35" fmla="*/ 85 h 145"/>
              <a:gd name="T36" fmla="*/ 169 w 169"/>
              <a:gd name="T37" fmla="*/ 130 h 145"/>
              <a:gd name="T38" fmla="*/ 165 w 169"/>
              <a:gd name="T39" fmla="*/ 141 h 145"/>
              <a:gd name="T40" fmla="*/ 154 w 169"/>
              <a:gd name="T41" fmla="*/ 145 h 145"/>
              <a:gd name="T42" fmla="*/ 15 w 169"/>
              <a:gd name="T43" fmla="*/ 145 h 145"/>
              <a:gd name="T44" fmla="*/ 4 w 169"/>
              <a:gd name="T45" fmla="*/ 141 h 145"/>
              <a:gd name="T46" fmla="*/ 0 w 169"/>
              <a:gd name="T47" fmla="*/ 130 h 145"/>
              <a:gd name="T48" fmla="*/ 0 w 169"/>
              <a:gd name="T49" fmla="*/ 85 h 145"/>
              <a:gd name="T50" fmla="*/ 63 w 169"/>
              <a:gd name="T51" fmla="*/ 85 h 145"/>
              <a:gd name="T52" fmla="*/ 63 w 169"/>
              <a:gd name="T53" fmla="*/ 100 h 145"/>
              <a:gd name="T54" fmla="*/ 65 w 169"/>
              <a:gd name="T55" fmla="*/ 104 h 145"/>
              <a:gd name="T56" fmla="*/ 69 w 169"/>
              <a:gd name="T57" fmla="*/ 106 h 145"/>
              <a:gd name="T58" fmla="*/ 100 w 169"/>
              <a:gd name="T59" fmla="*/ 106 h 145"/>
              <a:gd name="T60" fmla="*/ 104 w 169"/>
              <a:gd name="T61" fmla="*/ 104 h 145"/>
              <a:gd name="T62" fmla="*/ 106 w 169"/>
              <a:gd name="T63" fmla="*/ 100 h 145"/>
              <a:gd name="T64" fmla="*/ 106 w 169"/>
              <a:gd name="T65" fmla="*/ 85 h 145"/>
              <a:gd name="T66" fmla="*/ 169 w 169"/>
              <a:gd name="T67" fmla="*/ 85 h 145"/>
              <a:gd name="T68" fmla="*/ 60 w 169"/>
              <a:gd name="T69" fmla="*/ 24 h 145"/>
              <a:gd name="T70" fmla="*/ 109 w 169"/>
              <a:gd name="T71" fmla="*/ 24 h 145"/>
              <a:gd name="T72" fmla="*/ 109 w 169"/>
              <a:gd name="T73" fmla="*/ 12 h 145"/>
              <a:gd name="T74" fmla="*/ 60 w 169"/>
              <a:gd name="T75" fmla="*/ 12 h 145"/>
              <a:gd name="T76" fmla="*/ 60 w 169"/>
              <a:gd name="T77" fmla="*/ 24 h 145"/>
              <a:gd name="T78" fmla="*/ 97 w 169"/>
              <a:gd name="T79" fmla="*/ 85 h 145"/>
              <a:gd name="T80" fmla="*/ 97 w 169"/>
              <a:gd name="T81" fmla="*/ 97 h 145"/>
              <a:gd name="T82" fmla="*/ 72 w 169"/>
              <a:gd name="T83" fmla="*/ 97 h 145"/>
              <a:gd name="T84" fmla="*/ 72 w 169"/>
              <a:gd name="T85" fmla="*/ 85 h 145"/>
              <a:gd name="T86" fmla="*/ 97 w 169"/>
              <a:gd name="T87"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5">
                <a:moveTo>
                  <a:pt x="169" y="40"/>
                </a:moveTo>
                <a:cubicBezTo>
                  <a:pt x="169" y="76"/>
                  <a:pt x="169" y="76"/>
                  <a:pt x="169" y="76"/>
                </a:cubicBezTo>
                <a:cubicBezTo>
                  <a:pt x="0" y="76"/>
                  <a:pt x="0" y="76"/>
                  <a:pt x="0" y="76"/>
                </a:cubicBezTo>
                <a:cubicBezTo>
                  <a:pt x="0" y="40"/>
                  <a:pt x="0" y="40"/>
                  <a:pt x="0" y="40"/>
                </a:cubicBezTo>
                <a:cubicBezTo>
                  <a:pt x="0" y="35"/>
                  <a:pt x="1" y="32"/>
                  <a:pt x="4" y="29"/>
                </a:cubicBezTo>
                <a:cubicBezTo>
                  <a:pt x="7" y="26"/>
                  <a:pt x="11" y="24"/>
                  <a:pt x="15" y="24"/>
                </a:cubicBezTo>
                <a:cubicBezTo>
                  <a:pt x="48" y="24"/>
                  <a:pt x="48" y="24"/>
                  <a:pt x="48" y="24"/>
                </a:cubicBezTo>
                <a:cubicBezTo>
                  <a:pt x="48" y="9"/>
                  <a:pt x="48" y="9"/>
                  <a:pt x="48" y="9"/>
                </a:cubicBezTo>
                <a:cubicBezTo>
                  <a:pt x="48" y="7"/>
                  <a:pt x="49" y="5"/>
                  <a:pt x="51" y="3"/>
                </a:cubicBezTo>
                <a:cubicBezTo>
                  <a:pt x="53" y="1"/>
                  <a:pt x="55" y="0"/>
                  <a:pt x="57" y="0"/>
                </a:cubicBezTo>
                <a:cubicBezTo>
                  <a:pt x="112" y="0"/>
                  <a:pt x="112" y="0"/>
                  <a:pt x="112" y="0"/>
                </a:cubicBezTo>
                <a:cubicBezTo>
                  <a:pt x="114" y="0"/>
                  <a:pt x="116" y="1"/>
                  <a:pt x="118" y="3"/>
                </a:cubicBezTo>
                <a:cubicBezTo>
                  <a:pt x="120" y="5"/>
                  <a:pt x="121" y="7"/>
                  <a:pt x="121" y="9"/>
                </a:cubicBezTo>
                <a:cubicBezTo>
                  <a:pt x="121" y="24"/>
                  <a:pt x="121" y="24"/>
                  <a:pt x="121" y="24"/>
                </a:cubicBezTo>
                <a:cubicBezTo>
                  <a:pt x="154" y="24"/>
                  <a:pt x="154" y="24"/>
                  <a:pt x="154" y="24"/>
                </a:cubicBezTo>
                <a:cubicBezTo>
                  <a:pt x="158" y="24"/>
                  <a:pt x="162" y="26"/>
                  <a:pt x="165" y="29"/>
                </a:cubicBezTo>
                <a:cubicBezTo>
                  <a:pt x="168" y="32"/>
                  <a:pt x="169" y="35"/>
                  <a:pt x="169" y="40"/>
                </a:cubicBezTo>
                <a:close/>
                <a:moveTo>
                  <a:pt x="169" y="85"/>
                </a:moveTo>
                <a:cubicBezTo>
                  <a:pt x="169" y="130"/>
                  <a:pt x="169" y="130"/>
                  <a:pt x="169" y="130"/>
                </a:cubicBezTo>
                <a:cubicBezTo>
                  <a:pt x="169" y="134"/>
                  <a:pt x="168" y="138"/>
                  <a:pt x="165" y="141"/>
                </a:cubicBezTo>
                <a:cubicBezTo>
                  <a:pt x="162" y="144"/>
                  <a:pt x="158" y="145"/>
                  <a:pt x="154" y="145"/>
                </a:cubicBezTo>
                <a:cubicBezTo>
                  <a:pt x="15" y="145"/>
                  <a:pt x="15" y="145"/>
                  <a:pt x="15" y="145"/>
                </a:cubicBezTo>
                <a:cubicBezTo>
                  <a:pt x="11" y="145"/>
                  <a:pt x="7" y="144"/>
                  <a:pt x="4" y="141"/>
                </a:cubicBezTo>
                <a:cubicBezTo>
                  <a:pt x="1" y="138"/>
                  <a:pt x="0" y="134"/>
                  <a:pt x="0" y="130"/>
                </a:cubicBezTo>
                <a:cubicBezTo>
                  <a:pt x="0" y="85"/>
                  <a:pt x="0" y="85"/>
                  <a:pt x="0" y="85"/>
                </a:cubicBezTo>
                <a:cubicBezTo>
                  <a:pt x="63" y="85"/>
                  <a:pt x="63" y="85"/>
                  <a:pt x="63" y="85"/>
                </a:cubicBezTo>
                <a:cubicBezTo>
                  <a:pt x="63" y="100"/>
                  <a:pt x="63" y="100"/>
                  <a:pt x="63" y="100"/>
                </a:cubicBezTo>
                <a:cubicBezTo>
                  <a:pt x="63" y="102"/>
                  <a:pt x="64" y="103"/>
                  <a:pt x="65" y="104"/>
                </a:cubicBezTo>
                <a:cubicBezTo>
                  <a:pt x="66" y="106"/>
                  <a:pt x="68" y="106"/>
                  <a:pt x="69" y="106"/>
                </a:cubicBezTo>
                <a:cubicBezTo>
                  <a:pt x="100" y="106"/>
                  <a:pt x="100" y="106"/>
                  <a:pt x="100" y="106"/>
                </a:cubicBezTo>
                <a:cubicBezTo>
                  <a:pt x="101" y="106"/>
                  <a:pt x="103" y="106"/>
                  <a:pt x="104" y="104"/>
                </a:cubicBezTo>
                <a:cubicBezTo>
                  <a:pt x="105" y="103"/>
                  <a:pt x="106" y="102"/>
                  <a:pt x="106" y="100"/>
                </a:cubicBezTo>
                <a:cubicBezTo>
                  <a:pt x="106" y="85"/>
                  <a:pt x="106" y="85"/>
                  <a:pt x="106" y="85"/>
                </a:cubicBezTo>
                <a:lnTo>
                  <a:pt x="169" y="85"/>
                </a:lnTo>
                <a:close/>
                <a:moveTo>
                  <a:pt x="60" y="24"/>
                </a:moveTo>
                <a:cubicBezTo>
                  <a:pt x="109" y="24"/>
                  <a:pt x="109" y="24"/>
                  <a:pt x="109" y="24"/>
                </a:cubicBezTo>
                <a:cubicBezTo>
                  <a:pt x="109" y="12"/>
                  <a:pt x="109" y="12"/>
                  <a:pt x="109" y="12"/>
                </a:cubicBezTo>
                <a:cubicBezTo>
                  <a:pt x="60" y="12"/>
                  <a:pt x="60" y="12"/>
                  <a:pt x="60" y="12"/>
                </a:cubicBezTo>
                <a:lnTo>
                  <a:pt x="60" y="24"/>
                </a:lnTo>
                <a:close/>
                <a:moveTo>
                  <a:pt x="97" y="85"/>
                </a:moveTo>
                <a:cubicBezTo>
                  <a:pt x="97" y="97"/>
                  <a:pt x="97" y="97"/>
                  <a:pt x="97" y="97"/>
                </a:cubicBezTo>
                <a:cubicBezTo>
                  <a:pt x="72" y="97"/>
                  <a:pt x="72" y="97"/>
                  <a:pt x="72" y="97"/>
                </a:cubicBezTo>
                <a:cubicBezTo>
                  <a:pt x="72" y="85"/>
                  <a:pt x="72" y="85"/>
                  <a:pt x="72" y="85"/>
                </a:cubicBezTo>
                <a:lnTo>
                  <a:pt x="97" y="85"/>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latin typeface="Agency FB" panose="020B0503020202020204" pitchFamily="34" charset="0"/>
              <a:cs typeface="+mn-ea"/>
              <a:sym typeface="+mn-lt"/>
            </a:endParaRPr>
          </a:p>
        </p:txBody>
      </p:sp>
      <p:sp>
        <p:nvSpPr>
          <p:cNvPr id="4" name="TextBox 23">
            <a:extLst>
              <a:ext uri="{FF2B5EF4-FFF2-40B4-BE49-F238E27FC236}">
                <a16:creationId xmlns:a16="http://schemas.microsoft.com/office/drawing/2014/main" id="{2151ECB7-EDAC-436A-BB57-4E666F1107DD}"/>
              </a:ext>
            </a:extLst>
          </p:cNvPr>
          <p:cNvSpPr txBox="1"/>
          <p:nvPr/>
        </p:nvSpPr>
        <p:spPr>
          <a:xfrm>
            <a:off x="1799795" y="2106495"/>
            <a:ext cx="1261884" cy="344005"/>
          </a:xfrm>
          <a:prstGeom prst="rect">
            <a:avLst/>
          </a:prstGeom>
          <a:noFill/>
        </p:spPr>
        <p:txBody>
          <a:bodyPr wrap="none" rtlCol="0">
            <a:spAutoFit/>
          </a:bodyPr>
          <a:lstStyle/>
          <a:p>
            <a:pPr>
              <a:lnSpc>
                <a:spcPct val="130000"/>
              </a:lnSpc>
            </a:pPr>
            <a:r>
              <a:rPr lang="zh-CN" altLang="en-US" sz="1400" b="1" dirty="0">
                <a:solidFill>
                  <a:schemeClr val="tx1">
                    <a:lumMod val="65000"/>
                    <a:lumOff val="35000"/>
                  </a:schemeClr>
                </a:solidFill>
                <a:latin typeface="Agency FB" panose="020B0503020202020204" pitchFamily="34" charset="0"/>
                <a:cs typeface="+mn-ea"/>
                <a:sym typeface="+mn-lt"/>
              </a:rPr>
              <a:t>添加预设文本</a:t>
            </a:r>
            <a:endParaRPr lang="en-US" sz="1400" b="1" dirty="0">
              <a:solidFill>
                <a:schemeClr val="tx1">
                  <a:lumMod val="65000"/>
                  <a:lumOff val="35000"/>
                </a:schemeClr>
              </a:solidFill>
              <a:latin typeface="Agency FB" panose="020B0503020202020204" pitchFamily="34" charset="0"/>
              <a:cs typeface="+mn-ea"/>
              <a:sym typeface="+mn-lt"/>
            </a:endParaRPr>
          </a:p>
        </p:txBody>
      </p:sp>
      <p:sp>
        <p:nvSpPr>
          <p:cNvPr id="5" name="Rectangle 25">
            <a:extLst>
              <a:ext uri="{FF2B5EF4-FFF2-40B4-BE49-F238E27FC236}">
                <a16:creationId xmlns:a16="http://schemas.microsoft.com/office/drawing/2014/main" id="{228ABC18-3544-40F4-8C9D-8CD651843732}"/>
              </a:ext>
            </a:extLst>
          </p:cNvPr>
          <p:cNvSpPr/>
          <p:nvPr/>
        </p:nvSpPr>
        <p:spPr>
          <a:xfrm>
            <a:off x="1105183" y="2469827"/>
            <a:ext cx="4749209" cy="570284"/>
          </a:xfrm>
          <a:prstGeom prst="rect">
            <a:avLst/>
          </a:prstGeom>
        </p:spPr>
        <p:txBody>
          <a:bodyPr wrap="square">
            <a:spAutoFit/>
          </a:bodyPr>
          <a:lstStyle/>
          <a:p>
            <a:pPr algn="just">
              <a:lnSpc>
                <a:spcPct val="150000"/>
              </a:lnSpc>
              <a:defRPr/>
            </a:pPr>
            <a:r>
              <a:rPr lang="en-US" altLang="zh-CN" sz="1000" dirty="0">
                <a:solidFill>
                  <a:schemeClr val="tx1">
                    <a:lumMod val="65000"/>
                    <a:lumOff val="35000"/>
                  </a:schemeClr>
                </a:solidFill>
                <a:latin typeface="+mn-ea"/>
                <a:cs typeface="+mn-ea"/>
                <a:sym typeface="+mn-lt"/>
              </a:rPr>
              <a:t>1.</a:t>
            </a:r>
            <a:r>
              <a:rPr lang="zh-CN" altLang="en-US" sz="1000" dirty="0">
                <a:solidFill>
                  <a:schemeClr val="tx1">
                    <a:lumMod val="65000"/>
                    <a:lumOff val="35000"/>
                  </a:schemeClr>
                </a:solidFill>
                <a:latin typeface="+mn-ea"/>
                <a:cs typeface="+mn-ea"/>
                <a:sym typeface="+mn-lt"/>
              </a:rPr>
              <a:t>单击要填充的形状；</a:t>
            </a:r>
            <a:r>
              <a:rPr lang="en-US" altLang="zh-CN" sz="1000" dirty="0">
                <a:solidFill>
                  <a:schemeClr val="tx1">
                    <a:lumMod val="65000"/>
                    <a:lumOff val="35000"/>
                  </a:schemeClr>
                </a:solidFill>
                <a:latin typeface="+mn-ea"/>
                <a:cs typeface="+mn-ea"/>
                <a:sym typeface="+mn-lt"/>
              </a:rPr>
              <a:t>2.</a:t>
            </a:r>
            <a:r>
              <a:rPr lang="zh-CN" altLang="en-US" sz="1000" dirty="0">
                <a:solidFill>
                  <a:schemeClr val="tx1">
                    <a:lumMod val="65000"/>
                    <a:lumOff val="35000"/>
                  </a:schemeClr>
                </a:solidFill>
                <a:latin typeface="+mn-ea"/>
                <a:cs typeface="+mn-ea"/>
                <a:sym typeface="+mn-lt"/>
              </a:rPr>
              <a:t>在“格式”选项卡上的“形状样式”组中，单击“形状填充”旁边的箭头，然后单击「图片或纹理填充」</a:t>
            </a:r>
            <a:endParaRPr lang="id-ID" altLang="zh-CN" sz="1000" dirty="0">
              <a:solidFill>
                <a:schemeClr val="tx1">
                  <a:lumMod val="65000"/>
                  <a:lumOff val="35000"/>
                </a:schemeClr>
              </a:solidFill>
              <a:latin typeface="+mn-ea"/>
              <a:cs typeface="+mn-ea"/>
              <a:sym typeface="+mn-lt"/>
            </a:endParaRPr>
          </a:p>
        </p:txBody>
      </p:sp>
      <p:sp>
        <p:nvSpPr>
          <p:cNvPr id="6" name="TextBox 27">
            <a:extLst>
              <a:ext uri="{FF2B5EF4-FFF2-40B4-BE49-F238E27FC236}">
                <a16:creationId xmlns:a16="http://schemas.microsoft.com/office/drawing/2014/main" id="{92369AD4-71CD-4297-A5CF-BDCC3089A319}"/>
              </a:ext>
            </a:extLst>
          </p:cNvPr>
          <p:cNvSpPr txBox="1"/>
          <p:nvPr/>
        </p:nvSpPr>
        <p:spPr>
          <a:xfrm>
            <a:off x="1799795" y="4550506"/>
            <a:ext cx="1261884" cy="344005"/>
          </a:xfrm>
          <a:prstGeom prst="rect">
            <a:avLst/>
          </a:prstGeom>
          <a:noFill/>
        </p:spPr>
        <p:txBody>
          <a:bodyPr wrap="none" rtlCol="0">
            <a:spAutoFit/>
          </a:bodyPr>
          <a:lstStyle/>
          <a:p>
            <a:pPr>
              <a:lnSpc>
                <a:spcPct val="130000"/>
              </a:lnSpc>
            </a:pPr>
            <a:r>
              <a:rPr lang="zh-CN" altLang="en-US" sz="1400" b="1" dirty="0">
                <a:solidFill>
                  <a:schemeClr val="tx1">
                    <a:lumMod val="65000"/>
                    <a:lumOff val="35000"/>
                  </a:schemeClr>
                </a:solidFill>
                <a:latin typeface="Agency FB" panose="020B0503020202020204" pitchFamily="34" charset="0"/>
                <a:cs typeface="+mn-ea"/>
                <a:sym typeface="+mn-lt"/>
              </a:rPr>
              <a:t>添加预设文本</a:t>
            </a:r>
            <a:endParaRPr lang="en-US" altLang="zh-CN" sz="1400" b="1" dirty="0">
              <a:solidFill>
                <a:schemeClr val="tx1">
                  <a:lumMod val="65000"/>
                  <a:lumOff val="35000"/>
                </a:schemeClr>
              </a:solidFill>
              <a:latin typeface="Agency FB" panose="020B0503020202020204" pitchFamily="34" charset="0"/>
              <a:cs typeface="+mn-ea"/>
              <a:sym typeface="+mn-lt"/>
            </a:endParaRPr>
          </a:p>
        </p:txBody>
      </p:sp>
      <p:sp>
        <p:nvSpPr>
          <p:cNvPr id="7" name="Rectangle 28">
            <a:extLst>
              <a:ext uri="{FF2B5EF4-FFF2-40B4-BE49-F238E27FC236}">
                <a16:creationId xmlns:a16="http://schemas.microsoft.com/office/drawing/2014/main" id="{FA05EF1D-024B-4348-B698-0F2A8402C2C0}"/>
              </a:ext>
            </a:extLst>
          </p:cNvPr>
          <p:cNvSpPr/>
          <p:nvPr/>
        </p:nvSpPr>
        <p:spPr>
          <a:xfrm>
            <a:off x="1105183" y="4913838"/>
            <a:ext cx="4749209" cy="570284"/>
          </a:xfrm>
          <a:prstGeom prst="rect">
            <a:avLst/>
          </a:prstGeom>
        </p:spPr>
        <p:txBody>
          <a:bodyPr wrap="square">
            <a:spAutoFit/>
          </a:bodyPr>
          <a:lstStyle/>
          <a:p>
            <a:pPr algn="just">
              <a:lnSpc>
                <a:spcPct val="150000"/>
              </a:lnSpc>
              <a:defRPr/>
            </a:pPr>
            <a:r>
              <a:rPr lang="en-US" altLang="zh-CN" sz="1000" dirty="0">
                <a:solidFill>
                  <a:schemeClr val="tx1">
                    <a:lumMod val="65000"/>
                    <a:lumOff val="35000"/>
                  </a:schemeClr>
                </a:solidFill>
                <a:latin typeface="+mn-ea"/>
                <a:cs typeface="+mn-ea"/>
                <a:sym typeface="+mn-lt"/>
              </a:rPr>
              <a:t>1.</a:t>
            </a:r>
            <a:r>
              <a:rPr lang="zh-CN" altLang="en-US" sz="1000" dirty="0">
                <a:solidFill>
                  <a:schemeClr val="tx1">
                    <a:lumMod val="65000"/>
                    <a:lumOff val="35000"/>
                  </a:schemeClr>
                </a:solidFill>
                <a:latin typeface="+mn-ea"/>
                <a:cs typeface="+mn-ea"/>
                <a:sym typeface="+mn-lt"/>
              </a:rPr>
              <a:t>单击要填充的形状；</a:t>
            </a:r>
            <a:r>
              <a:rPr lang="en-US" altLang="zh-CN" sz="1000" dirty="0">
                <a:solidFill>
                  <a:schemeClr val="tx1">
                    <a:lumMod val="65000"/>
                    <a:lumOff val="35000"/>
                  </a:schemeClr>
                </a:solidFill>
                <a:latin typeface="+mn-ea"/>
                <a:cs typeface="+mn-ea"/>
                <a:sym typeface="+mn-lt"/>
              </a:rPr>
              <a:t>2.</a:t>
            </a:r>
            <a:r>
              <a:rPr lang="zh-CN" altLang="en-US" sz="1000" dirty="0">
                <a:solidFill>
                  <a:schemeClr val="tx1">
                    <a:lumMod val="65000"/>
                    <a:lumOff val="35000"/>
                  </a:schemeClr>
                </a:solidFill>
                <a:latin typeface="+mn-ea"/>
                <a:cs typeface="+mn-ea"/>
                <a:sym typeface="+mn-lt"/>
              </a:rPr>
              <a:t>在“格式”选项卡上的“形状样式”组中，单击“形状填充”旁边的箭头，然后单击「图片或纹理填充」</a:t>
            </a:r>
            <a:endParaRPr lang="id-ID" altLang="zh-CN" sz="1000" dirty="0">
              <a:solidFill>
                <a:schemeClr val="tx1">
                  <a:lumMod val="65000"/>
                  <a:lumOff val="35000"/>
                </a:schemeClr>
              </a:solidFill>
              <a:latin typeface="+mn-ea"/>
              <a:cs typeface="+mn-ea"/>
              <a:sym typeface="+mn-lt"/>
            </a:endParaRPr>
          </a:p>
        </p:txBody>
      </p:sp>
      <p:sp>
        <p:nvSpPr>
          <p:cNvPr id="8" name="TextBox 29">
            <a:extLst>
              <a:ext uri="{FF2B5EF4-FFF2-40B4-BE49-F238E27FC236}">
                <a16:creationId xmlns:a16="http://schemas.microsoft.com/office/drawing/2014/main" id="{D79AF45B-425F-4F32-AAF9-23548B62B325}"/>
              </a:ext>
            </a:extLst>
          </p:cNvPr>
          <p:cNvSpPr txBox="1"/>
          <p:nvPr/>
        </p:nvSpPr>
        <p:spPr>
          <a:xfrm>
            <a:off x="1799795" y="3334850"/>
            <a:ext cx="1261884" cy="344005"/>
          </a:xfrm>
          <a:prstGeom prst="rect">
            <a:avLst/>
          </a:prstGeom>
          <a:noFill/>
        </p:spPr>
        <p:txBody>
          <a:bodyPr wrap="none" rtlCol="0">
            <a:spAutoFit/>
          </a:bodyPr>
          <a:lstStyle/>
          <a:p>
            <a:pPr>
              <a:lnSpc>
                <a:spcPct val="130000"/>
              </a:lnSpc>
            </a:pPr>
            <a:r>
              <a:rPr lang="zh-CN" altLang="en-US" sz="1400" b="1" dirty="0">
                <a:solidFill>
                  <a:schemeClr val="tx1">
                    <a:lumMod val="65000"/>
                    <a:lumOff val="35000"/>
                  </a:schemeClr>
                </a:solidFill>
                <a:latin typeface="Agency FB" panose="020B0503020202020204" pitchFamily="34" charset="0"/>
                <a:cs typeface="+mn-ea"/>
                <a:sym typeface="+mn-lt"/>
              </a:rPr>
              <a:t>添加预设文本</a:t>
            </a:r>
            <a:endParaRPr lang="en-US" altLang="zh-CN" sz="1400" b="1" dirty="0">
              <a:solidFill>
                <a:schemeClr val="tx1">
                  <a:lumMod val="65000"/>
                  <a:lumOff val="35000"/>
                </a:schemeClr>
              </a:solidFill>
              <a:latin typeface="Agency FB" panose="020B0503020202020204" pitchFamily="34" charset="0"/>
              <a:cs typeface="+mn-ea"/>
              <a:sym typeface="+mn-lt"/>
            </a:endParaRPr>
          </a:p>
        </p:txBody>
      </p:sp>
      <p:sp>
        <p:nvSpPr>
          <p:cNvPr id="9" name="Rectangle 33">
            <a:extLst>
              <a:ext uri="{FF2B5EF4-FFF2-40B4-BE49-F238E27FC236}">
                <a16:creationId xmlns:a16="http://schemas.microsoft.com/office/drawing/2014/main" id="{CAFD2271-589E-44EE-87CA-6181E9F47B2C}"/>
              </a:ext>
            </a:extLst>
          </p:cNvPr>
          <p:cNvSpPr/>
          <p:nvPr/>
        </p:nvSpPr>
        <p:spPr>
          <a:xfrm>
            <a:off x="1105183" y="3698182"/>
            <a:ext cx="4749209" cy="526811"/>
          </a:xfrm>
          <a:prstGeom prst="rect">
            <a:avLst/>
          </a:prstGeom>
        </p:spPr>
        <p:txBody>
          <a:bodyPr wrap="square">
            <a:spAutoFit/>
          </a:bodyPr>
          <a:lstStyle/>
          <a:p>
            <a:pPr algn="just">
              <a:lnSpc>
                <a:spcPct val="150000"/>
              </a:lnSpc>
              <a:defRPr/>
            </a:pPr>
            <a:r>
              <a:rPr lang="en-US" altLang="zh-CN" sz="1000" dirty="0">
                <a:solidFill>
                  <a:schemeClr val="tx1">
                    <a:lumMod val="65000"/>
                    <a:lumOff val="35000"/>
                  </a:schemeClr>
                </a:solidFill>
                <a:latin typeface="+mn-ea"/>
                <a:cs typeface="+mn-ea"/>
                <a:sym typeface="+mn-lt"/>
              </a:rPr>
              <a:t>1.</a:t>
            </a:r>
            <a:r>
              <a:rPr lang="zh-CN" altLang="en-US" sz="1000" dirty="0">
                <a:solidFill>
                  <a:schemeClr val="tx1">
                    <a:lumMod val="65000"/>
                    <a:lumOff val="35000"/>
                  </a:schemeClr>
                </a:solidFill>
                <a:latin typeface="+mn-ea"/>
                <a:cs typeface="+mn-ea"/>
                <a:sym typeface="+mn-lt"/>
              </a:rPr>
              <a:t>单击要填充的形状；</a:t>
            </a:r>
            <a:r>
              <a:rPr lang="en-US" altLang="zh-CN" sz="1000" dirty="0">
                <a:solidFill>
                  <a:schemeClr val="tx1">
                    <a:lumMod val="65000"/>
                    <a:lumOff val="35000"/>
                  </a:schemeClr>
                </a:solidFill>
                <a:latin typeface="+mn-ea"/>
                <a:cs typeface="+mn-ea"/>
                <a:sym typeface="+mn-lt"/>
              </a:rPr>
              <a:t>2.</a:t>
            </a:r>
            <a:r>
              <a:rPr lang="zh-CN" altLang="en-US" sz="1000" dirty="0">
                <a:solidFill>
                  <a:schemeClr val="tx1">
                    <a:lumMod val="65000"/>
                    <a:lumOff val="35000"/>
                  </a:schemeClr>
                </a:solidFill>
                <a:latin typeface="+mn-ea"/>
                <a:cs typeface="+mn-ea"/>
                <a:sym typeface="+mn-lt"/>
              </a:rPr>
              <a:t>在“格式”选项卡上的“形状样式”组中，单击“形状填充”旁边的箭头，然后单击「图片或纹理填充」</a:t>
            </a:r>
            <a:endParaRPr lang="id-ID" altLang="zh-CN" sz="1000" dirty="0">
              <a:solidFill>
                <a:schemeClr val="tx1">
                  <a:lumMod val="65000"/>
                  <a:lumOff val="35000"/>
                </a:schemeClr>
              </a:solidFill>
              <a:latin typeface="+mn-ea"/>
              <a:cs typeface="+mn-ea"/>
              <a:sym typeface="+mn-lt"/>
            </a:endParaRPr>
          </a:p>
        </p:txBody>
      </p:sp>
      <p:sp>
        <p:nvSpPr>
          <p:cNvPr id="10" name="Freeform 173">
            <a:extLst>
              <a:ext uri="{FF2B5EF4-FFF2-40B4-BE49-F238E27FC236}">
                <a16:creationId xmlns:a16="http://schemas.microsoft.com/office/drawing/2014/main" id="{70DB2E87-0F18-4A8D-8A67-E6C7B00A2E4B}"/>
              </a:ext>
            </a:extLst>
          </p:cNvPr>
          <p:cNvSpPr>
            <a:spLocks noEditPoints="1"/>
          </p:cNvSpPr>
          <p:nvPr/>
        </p:nvSpPr>
        <p:spPr bwMode="auto">
          <a:xfrm>
            <a:off x="1218279" y="3311001"/>
            <a:ext cx="448091" cy="418466"/>
          </a:xfrm>
          <a:custGeom>
            <a:avLst/>
            <a:gdLst>
              <a:gd name="T0" fmla="*/ 31 w 182"/>
              <a:gd name="T1" fmla="*/ 97 h 170"/>
              <a:gd name="T2" fmla="*/ 5 w 182"/>
              <a:gd name="T3" fmla="*/ 93 h 170"/>
              <a:gd name="T4" fmla="*/ 12 w 182"/>
              <a:gd name="T5" fmla="*/ 49 h 170"/>
              <a:gd name="T6" fmla="*/ 25 w 182"/>
              <a:gd name="T7" fmla="*/ 55 h 170"/>
              <a:gd name="T8" fmla="*/ 49 w 182"/>
              <a:gd name="T9" fmla="*/ 54 h 170"/>
              <a:gd name="T10" fmla="*/ 56 w 182"/>
              <a:gd name="T11" fmla="*/ 85 h 170"/>
              <a:gd name="T12" fmla="*/ 61 w 182"/>
              <a:gd name="T13" fmla="*/ 24 h 170"/>
              <a:gd name="T14" fmla="*/ 36 w 182"/>
              <a:gd name="T15" fmla="*/ 49 h 170"/>
              <a:gd name="T16" fmla="*/ 12 w 182"/>
              <a:gd name="T17" fmla="*/ 24 h 170"/>
              <a:gd name="T18" fmla="*/ 36 w 182"/>
              <a:gd name="T19" fmla="*/ 0 h 170"/>
              <a:gd name="T20" fmla="*/ 157 w 182"/>
              <a:gd name="T21" fmla="*/ 145 h 170"/>
              <a:gd name="T22" fmla="*/ 132 w 182"/>
              <a:gd name="T23" fmla="*/ 170 h 170"/>
              <a:gd name="T24" fmla="*/ 31 w 182"/>
              <a:gd name="T25" fmla="*/ 163 h 170"/>
              <a:gd name="T26" fmla="*/ 25 w 182"/>
              <a:gd name="T27" fmla="*/ 135 h 170"/>
              <a:gd name="T28" fmla="*/ 28 w 182"/>
              <a:gd name="T29" fmla="*/ 115 h 170"/>
              <a:gd name="T30" fmla="*/ 38 w 182"/>
              <a:gd name="T31" fmla="*/ 98 h 170"/>
              <a:gd name="T32" fmla="*/ 57 w 182"/>
              <a:gd name="T33" fmla="*/ 91 h 170"/>
              <a:gd name="T34" fmla="*/ 68 w 182"/>
              <a:gd name="T35" fmla="*/ 98 h 170"/>
              <a:gd name="T36" fmla="*/ 91 w 182"/>
              <a:gd name="T37" fmla="*/ 104 h 170"/>
              <a:gd name="T38" fmla="*/ 114 w 182"/>
              <a:gd name="T39" fmla="*/ 98 h 170"/>
              <a:gd name="T40" fmla="*/ 125 w 182"/>
              <a:gd name="T41" fmla="*/ 91 h 170"/>
              <a:gd name="T42" fmla="*/ 143 w 182"/>
              <a:gd name="T43" fmla="*/ 98 h 170"/>
              <a:gd name="T44" fmla="*/ 153 w 182"/>
              <a:gd name="T45" fmla="*/ 115 h 170"/>
              <a:gd name="T46" fmla="*/ 157 w 182"/>
              <a:gd name="T47" fmla="*/ 135 h 170"/>
              <a:gd name="T48" fmla="*/ 116 w 182"/>
              <a:gd name="T49" fmla="*/ 35 h 170"/>
              <a:gd name="T50" fmla="*/ 116 w 182"/>
              <a:gd name="T51" fmla="*/ 86 h 170"/>
              <a:gd name="T52" fmla="*/ 65 w 182"/>
              <a:gd name="T53" fmla="*/ 86 h 170"/>
              <a:gd name="T54" fmla="*/ 65 w 182"/>
              <a:gd name="T55" fmla="*/ 35 h 170"/>
              <a:gd name="T56" fmla="*/ 116 w 182"/>
              <a:gd name="T57" fmla="*/ 35 h 170"/>
              <a:gd name="T58" fmla="*/ 169 w 182"/>
              <a:gd name="T59" fmla="*/ 24 h 170"/>
              <a:gd name="T60" fmla="*/ 145 w 182"/>
              <a:gd name="T61" fmla="*/ 49 h 170"/>
              <a:gd name="T62" fmla="*/ 121 w 182"/>
              <a:gd name="T63" fmla="*/ 24 h 170"/>
              <a:gd name="T64" fmla="*/ 145 w 182"/>
              <a:gd name="T65" fmla="*/ 0 h 170"/>
              <a:gd name="T66" fmla="*/ 182 w 182"/>
              <a:gd name="T67" fmla="*/ 82 h 170"/>
              <a:gd name="T68" fmla="*/ 163 w 182"/>
              <a:gd name="T69" fmla="*/ 97 h 170"/>
              <a:gd name="T70" fmla="*/ 125 w 182"/>
              <a:gd name="T71" fmla="*/ 85 h 170"/>
              <a:gd name="T72" fmla="*/ 133 w 182"/>
              <a:gd name="T73" fmla="*/ 54 h 170"/>
              <a:gd name="T74" fmla="*/ 156 w 182"/>
              <a:gd name="T75" fmla="*/ 55 h 170"/>
              <a:gd name="T76" fmla="*/ 170 w 182"/>
              <a:gd name="T77" fmla="*/ 4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70">
                <a:moveTo>
                  <a:pt x="56" y="85"/>
                </a:moveTo>
                <a:cubicBezTo>
                  <a:pt x="46" y="85"/>
                  <a:pt x="37" y="89"/>
                  <a:pt x="31" y="97"/>
                </a:cubicBezTo>
                <a:cubicBezTo>
                  <a:pt x="18" y="97"/>
                  <a:pt x="18" y="97"/>
                  <a:pt x="18" y="97"/>
                </a:cubicBezTo>
                <a:cubicBezTo>
                  <a:pt x="13" y="97"/>
                  <a:pt x="9" y="96"/>
                  <a:pt x="5" y="93"/>
                </a:cubicBezTo>
                <a:cubicBezTo>
                  <a:pt x="2" y="91"/>
                  <a:pt x="0" y="87"/>
                  <a:pt x="0" y="82"/>
                </a:cubicBezTo>
                <a:cubicBezTo>
                  <a:pt x="0" y="60"/>
                  <a:pt x="4" y="49"/>
                  <a:pt x="12" y="49"/>
                </a:cubicBezTo>
                <a:cubicBezTo>
                  <a:pt x="12" y="49"/>
                  <a:pt x="13" y="49"/>
                  <a:pt x="16" y="51"/>
                </a:cubicBezTo>
                <a:cubicBezTo>
                  <a:pt x="18" y="52"/>
                  <a:pt x="21" y="53"/>
                  <a:pt x="25" y="55"/>
                </a:cubicBezTo>
                <a:cubicBezTo>
                  <a:pt x="29" y="56"/>
                  <a:pt x="33" y="57"/>
                  <a:pt x="36" y="57"/>
                </a:cubicBezTo>
                <a:cubicBezTo>
                  <a:pt x="41" y="57"/>
                  <a:pt x="45" y="56"/>
                  <a:pt x="49" y="54"/>
                </a:cubicBezTo>
                <a:cubicBezTo>
                  <a:pt x="49" y="57"/>
                  <a:pt x="48" y="59"/>
                  <a:pt x="48" y="61"/>
                </a:cubicBezTo>
                <a:cubicBezTo>
                  <a:pt x="48" y="69"/>
                  <a:pt x="51" y="78"/>
                  <a:pt x="56" y="85"/>
                </a:cubicBezTo>
                <a:close/>
                <a:moveTo>
                  <a:pt x="53" y="7"/>
                </a:moveTo>
                <a:cubicBezTo>
                  <a:pt x="58" y="12"/>
                  <a:pt x="61" y="18"/>
                  <a:pt x="61" y="24"/>
                </a:cubicBezTo>
                <a:cubicBezTo>
                  <a:pt x="61" y="31"/>
                  <a:pt x="58" y="37"/>
                  <a:pt x="53" y="42"/>
                </a:cubicBezTo>
                <a:cubicBezTo>
                  <a:pt x="49" y="46"/>
                  <a:pt x="43" y="49"/>
                  <a:pt x="36" y="49"/>
                </a:cubicBezTo>
                <a:cubicBezTo>
                  <a:pt x="30" y="49"/>
                  <a:pt x="24" y="46"/>
                  <a:pt x="19" y="42"/>
                </a:cubicBezTo>
                <a:cubicBezTo>
                  <a:pt x="14" y="37"/>
                  <a:pt x="12" y="31"/>
                  <a:pt x="12" y="24"/>
                </a:cubicBezTo>
                <a:cubicBezTo>
                  <a:pt x="12" y="18"/>
                  <a:pt x="14" y="12"/>
                  <a:pt x="19" y="7"/>
                </a:cubicBezTo>
                <a:cubicBezTo>
                  <a:pt x="24" y="3"/>
                  <a:pt x="30" y="0"/>
                  <a:pt x="36" y="0"/>
                </a:cubicBezTo>
                <a:cubicBezTo>
                  <a:pt x="43" y="0"/>
                  <a:pt x="49" y="3"/>
                  <a:pt x="53" y="7"/>
                </a:cubicBezTo>
                <a:close/>
                <a:moveTo>
                  <a:pt x="157" y="145"/>
                </a:moveTo>
                <a:cubicBezTo>
                  <a:pt x="157" y="153"/>
                  <a:pt x="155" y="159"/>
                  <a:pt x="150" y="163"/>
                </a:cubicBezTo>
                <a:cubicBezTo>
                  <a:pt x="146" y="167"/>
                  <a:pt x="140" y="170"/>
                  <a:pt x="132" y="170"/>
                </a:cubicBezTo>
                <a:cubicBezTo>
                  <a:pt x="49" y="170"/>
                  <a:pt x="49" y="170"/>
                  <a:pt x="49" y="170"/>
                </a:cubicBezTo>
                <a:cubicBezTo>
                  <a:pt x="42" y="170"/>
                  <a:pt x="36" y="167"/>
                  <a:pt x="31" y="163"/>
                </a:cubicBezTo>
                <a:cubicBezTo>
                  <a:pt x="26" y="159"/>
                  <a:pt x="24" y="153"/>
                  <a:pt x="24" y="145"/>
                </a:cubicBezTo>
                <a:cubicBezTo>
                  <a:pt x="24" y="142"/>
                  <a:pt x="24" y="139"/>
                  <a:pt x="25" y="135"/>
                </a:cubicBezTo>
                <a:cubicBezTo>
                  <a:pt x="25" y="132"/>
                  <a:pt x="25" y="129"/>
                  <a:pt x="26" y="125"/>
                </a:cubicBezTo>
                <a:cubicBezTo>
                  <a:pt x="27" y="121"/>
                  <a:pt x="27" y="118"/>
                  <a:pt x="28" y="115"/>
                </a:cubicBezTo>
                <a:cubicBezTo>
                  <a:pt x="29" y="112"/>
                  <a:pt x="31" y="109"/>
                  <a:pt x="32" y="106"/>
                </a:cubicBezTo>
                <a:cubicBezTo>
                  <a:pt x="34" y="103"/>
                  <a:pt x="36" y="100"/>
                  <a:pt x="38" y="98"/>
                </a:cubicBezTo>
                <a:cubicBezTo>
                  <a:pt x="40" y="96"/>
                  <a:pt x="43" y="94"/>
                  <a:pt x="46" y="93"/>
                </a:cubicBezTo>
                <a:cubicBezTo>
                  <a:pt x="50" y="92"/>
                  <a:pt x="53" y="91"/>
                  <a:pt x="57" y="91"/>
                </a:cubicBezTo>
                <a:cubicBezTo>
                  <a:pt x="58" y="91"/>
                  <a:pt x="59" y="92"/>
                  <a:pt x="61" y="93"/>
                </a:cubicBezTo>
                <a:cubicBezTo>
                  <a:pt x="63" y="94"/>
                  <a:pt x="65" y="96"/>
                  <a:pt x="68" y="98"/>
                </a:cubicBezTo>
                <a:cubicBezTo>
                  <a:pt x="70" y="99"/>
                  <a:pt x="74" y="101"/>
                  <a:pt x="78" y="102"/>
                </a:cubicBezTo>
                <a:cubicBezTo>
                  <a:pt x="82" y="103"/>
                  <a:pt x="86" y="104"/>
                  <a:pt x="91" y="104"/>
                </a:cubicBezTo>
                <a:cubicBezTo>
                  <a:pt x="95" y="104"/>
                  <a:pt x="99" y="103"/>
                  <a:pt x="104" y="102"/>
                </a:cubicBezTo>
                <a:cubicBezTo>
                  <a:pt x="108" y="101"/>
                  <a:pt x="111" y="99"/>
                  <a:pt x="114" y="98"/>
                </a:cubicBezTo>
                <a:cubicBezTo>
                  <a:pt x="116" y="96"/>
                  <a:pt x="118" y="94"/>
                  <a:pt x="121" y="93"/>
                </a:cubicBezTo>
                <a:cubicBezTo>
                  <a:pt x="123" y="92"/>
                  <a:pt x="124" y="91"/>
                  <a:pt x="125" y="91"/>
                </a:cubicBezTo>
                <a:cubicBezTo>
                  <a:pt x="128" y="91"/>
                  <a:pt x="132" y="92"/>
                  <a:pt x="135" y="93"/>
                </a:cubicBezTo>
                <a:cubicBezTo>
                  <a:pt x="138" y="94"/>
                  <a:pt x="141" y="96"/>
                  <a:pt x="143" y="98"/>
                </a:cubicBezTo>
                <a:cubicBezTo>
                  <a:pt x="145" y="100"/>
                  <a:pt x="147" y="103"/>
                  <a:pt x="149" y="106"/>
                </a:cubicBezTo>
                <a:cubicBezTo>
                  <a:pt x="151" y="109"/>
                  <a:pt x="152" y="112"/>
                  <a:pt x="153" y="115"/>
                </a:cubicBezTo>
                <a:cubicBezTo>
                  <a:pt x="154" y="118"/>
                  <a:pt x="155" y="121"/>
                  <a:pt x="156" y="125"/>
                </a:cubicBezTo>
                <a:cubicBezTo>
                  <a:pt x="156" y="129"/>
                  <a:pt x="157" y="132"/>
                  <a:pt x="157" y="135"/>
                </a:cubicBezTo>
                <a:cubicBezTo>
                  <a:pt x="157" y="139"/>
                  <a:pt x="157" y="142"/>
                  <a:pt x="157" y="145"/>
                </a:cubicBezTo>
                <a:close/>
                <a:moveTo>
                  <a:pt x="116" y="35"/>
                </a:moveTo>
                <a:cubicBezTo>
                  <a:pt x="124" y="42"/>
                  <a:pt x="127" y="51"/>
                  <a:pt x="127" y="61"/>
                </a:cubicBezTo>
                <a:cubicBezTo>
                  <a:pt x="127" y="71"/>
                  <a:pt x="124" y="79"/>
                  <a:pt x="116" y="86"/>
                </a:cubicBezTo>
                <a:cubicBezTo>
                  <a:pt x="109" y="93"/>
                  <a:pt x="101" y="97"/>
                  <a:pt x="91" y="97"/>
                </a:cubicBezTo>
                <a:cubicBezTo>
                  <a:pt x="81" y="97"/>
                  <a:pt x="72" y="93"/>
                  <a:pt x="65" y="86"/>
                </a:cubicBezTo>
                <a:cubicBezTo>
                  <a:pt x="58" y="79"/>
                  <a:pt x="54" y="71"/>
                  <a:pt x="54" y="61"/>
                </a:cubicBezTo>
                <a:cubicBezTo>
                  <a:pt x="54" y="51"/>
                  <a:pt x="58" y="42"/>
                  <a:pt x="65" y="35"/>
                </a:cubicBezTo>
                <a:cubicBezTo>
                  <a:pt x="72" y="28"/>
                  <a:pt x="81" y="24"/>
                  <a:pt x="91" y="24"/>
                </a:cubicBezTo>
                <a:cubicBezTo>
                  <a:pt x="101" y="24"/>
                  <a:pt x="109" y="28"/>
                  <a:pt x="116" y="35"/>
                </a:cubicBezTo>
                <a:close/>
                <a:moveTo>
                  <a:pt x="162" y="7"/>
                </a:moveTo>
                <a:cubicBezTo>
                  <a:pt x="167" y="12"/>
                  <a:pt x="169" y="18"/>
                  <a:pt x="169" y="24"/>
                </a:cubicBezTo>
                <a:cubicBezTo>
                  <a:pt x="169" y="31"/>
                  <a:pt x="167" y="37"/>
                  <a:pt x="162" y="42"/>
                </a:cubicBezTo>
                <a:cubicBezTo>
                  <a:pt x="158" y="46"/>
                  <a:pt x="152" y="49"/>
                  <a:pt x="145" y="49"/>
                </a:cubicBezTo>
                <a:cubicBezTo>
                  <a:pt x="139" y="49"/>
                  <a:pt x="133" y="46"/>
                  <a:pt x="128" y="42"/>
                </a:cubicBezTo>
                <a:cubicBezTo>
                  <a:pt x="123" y="37"/>
                  <a:pt x="121" y="31"/>
                  <a:pt x="121" y="24"/>
                </a:cubicBezTo>
                <a:cubicBezTo>
                  <a:pt x="121" y="18"/>
                  <a:pt x="123" y="12"/>
                  <a:pt x="128" y="7"/>
                </a:cubicBezTo>
                <a:cubicBezTo>
                  <a:pt x="133" y="3"/>
                  <a:pt x="139" y="0"/>
                  <a:pt x="145" y="0"/>
                </a:cubicBezTo>
                <a:cubicBezTo>
                  <a:pt x="152" y="0"/>
                  <a:pt x="158" y="3"/>
                  <a:pt x="162" y="7"/>
                </a:cubicBezTo>
                <a:close/>
                <a:moveTo>
                  <a:pt x="182" y="82"/>
                </a:moveTo>
                <a:cubicBezTo>
                  <a:pt x="182" y="87"/>
                  <a:pt x="180" y="91"/>
                  <a:pt x="176" y="93"/>
                </a:cubicBezTo>
                <a:cubicBezTo>
                  <a:pt x="173" y="96"/>
                  <a:pt x="168" y="97"/>
                  <a:pt x="163" y="97"/>
                </a:cubicBezTo>
                <a:cubicBezTo>
                  <a:pt x="151" y="97"/>
                  <a:pt x="151" y="97"/>
                  <a:pt x="151" y="97"/>
                </a:cubicBezTo>
                <a:cubicBezTo>
                  <a:pt x="144" y="89"/>
                  <a:pt x="136" y="85"/>
                  <a:pt x="125" y="85"/>
                </a:cubicBezTo>
                <a:cubicBezTo>
                  <a:pt x="131" y="78"/>
                  <a:pt x="133" y="69"/>
                  <a:pt x="133" y="61"/>
                </a:cubicBezTo>
                <a:cubicBezTo>
                  <a:pt x="133" y="59"/>
                  <a:pt x="133" y="57"/>
                  <a:pt x="133" y="54"/>
                </a:cubicBezTo>
                <a:cubicBezTo>
                  <a:pt x="137" y="56"/>
                  <a:pt x="141" y="57"/>
                  <a:pt x="145" y="57"/>
                </a:cubicBezTo>
                <a:cubicBezTo>
                  <a:pt x="149" y="57"/>
                  <a:pt x="153" y="56"/>
                  <a:pt x="156" y="55"/>
                </a:cubicBezTo>
                <a:cubicBezTo>
                  <a:pt x="160" y="53"/>
                  <a:pt x="163" y="52"/>
                  <a:pt x="166" y="51"/>
                </a:cubicBezTo>
                <a:cubicBezTo>
                  <a:pt x="168" y="49"/>
                  <a:pt x="169" y="49"/>
                  <a:pt x="170" y="49"/>
                </a:cubicBezTo>
                <a:cubicBezTo>
                  <a:pt x="178" y="49"/>
                  <a:pt x="182" y="60"/>
                  <a:pt x="182" y="82"/>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a:latin typeface="Agency FB" panose="020B0503020202020204" pitchFamily="34" charset="0"/>
              <a:cs typeface="+mn-ea"/>
              <a:sym typeface="+mn-lt"/>
            </a:endParaRPr>
          </a:p>
        </p:txBody>
      </p:sp>
      <p:sp>
        <p:nvSpPr>
          <p:cNvPr id="11" name="Freeform 130">
            <a:extLst>
              <a:ext uri="{FF2B5EF4-FFF2-40B4-BE49-F238E27FC236}">
                <a16:creationId xmlns:a16="http://schemas.microsoft.com/office/drawing/2014/main" id="{83D8DB38-0836-480A-BB5F-2F05672CAA47}"/>
              </a:ext>
            </a:extLst>
          </p:cNvPr>
          <p:cNvSpPr>
            <a:spLocks noEditPoints="1"/>
          </p:cNvSpPr>
          <p:nvPr/>
        </p:nvSpPr>
        <p:spPr bwMode="auto">
          <a:xfrm>
            <a:off x="1218279" y="4526657"/>
            <a:ext cx="456508" cy="418466"/>
          </a:xfrm>
          <a:custGeom>
            <a:avLst/>
            <a:gdLst>
              <a:gd name="T0" fmla="*/ 120 w 181"/>
              <a:gd name="T1" fmla="*/ 94 h 166"/>
              <a:gd name="T2" fmla="*/ 101 w 181"/>
              <a:gd name="T3" fmla="*/ 104 h 166"/>
              <a:gd name="T4" fmla="*/ 109 w 181"/>
              <a:gd name="T5" fmla="*/ 119 h 166"/>
              <a:gd name="T6" fmla="*/ 92 w 181"/>
              <a:gd name="T7" fmla="*/ 132 h 166"/>
              <a:gd name="T8" fmla="*/ 72 w 181"/>
              <a:gd name="T9" fmla="*/ 141 h 166"/>
              <a:gd name="T10" fmla="*/ 49 w 181"/>
              <a:gd name="T11" fmla="*/ 143 h 166"/>
              <a:gd name="T12" fmla="*/ 39 w 181"/>
              <a:gd name="T13" fmla="*/ 124 h 166"/>
              <a:gd name="T14" fmla="*/ 24 w 181"/>
              <a:gd name="T15" fmla="*/ 132 h 166"/>
              <a:gd name="T16" fmla="*/ 15 w 181"/>
              <a:gd name="T17" fmla="*/ 110 h 166"/>
              <a:gd name="T18" fmla="*/ 2 w 181"/>
              <a:gd name="T19" fmla="*/ 94 h 166"/>
              <a:gd name="T20" fmla="*/ 0 w 181"/>
              <a:gd name="T21" fmla="*/ 74 h 166"/>
              <a:gd name="T22" fmla="*/ 16 w 181"/>
              <a:gd name="T23" fmla="*/ 69 h 166"/>
              <a:gd name="T24" fmla="*/ 10 w 181"/>
              <a:gd name="T25" fmla="*/ 49 h 166"/>
              <a:gd name="T26" fmla="*/ 26 w 181"/>
              <a:gd name="T27" fmla="*/ 33 h 166"/>
              <a:gd name="T28" fmla="*/ 46 w 181"/>
              <a:gd name="T29" fmla="*/ 39 h 166"/>
              <a:gd name="T30" fmla="*/ 69 w 181"/>
              <a:gd name="T31" fmla="*/ 22 h 166"/>
              <a:gd name="T32" fmla="*/ 74 w 181"/>
              <a:gd name="T33" fmla="*/ 39 h 166"/>
              <a:gd name="T34" fmla="*/ 94 w 181"/>
              <a:gd name="T35" fmla="*/ 33 h 166"/>
              <a:gd name="T36" fmla="*/ 109 w 181"/>
              <a:gd name="T37" fmla="*/ 51 h 166"/>
              <a:gd name="T38" fmla="*/ 104 w 181"/>
              <a:gd name="T39" fmla="*/ 69 h 166"/>
              <a:gd name="T40" fmla="*/ 121 w 181"/>
              <a:gd name="T41" fmla="*/ 74 h 166"/>
              <a:gd name="T42" fmla="*/ 77 w 181"/>
              <a:gd name="T43" fmla="*/ 66 h 166"/>
              <a:gd name="T44" fmla="*/ 36 w 181"/>
              <a:gd name="T45" fmla="*/ 83 h 166"/>
              <a:gd name="T46" fmla="*/ 77 w 181"/>
              <a:gd name="T47" fmla="*/ 100 h 166"/>
              <a:gd name="T48" fmla="*/ 167 w 181"/>
              <a:gd name="T49" fmla="*/ 44 h 166"/>
              <a:gd name="T50" fmla="*/ 169 w 181"/>
              <a:gd name="T51" fmla="*/ 63 h 166"/>
              <a:gd name="T52" fmla="*/ 148 w 181"/>
              <a:gd name="T53" fmla="*/ 59 h 166"/>
              <a:gd name="T54" fmla="*/ 137 w 181"/>
              <a:gd name="T55" fmla="*/ 65 h 166"/>
              <a:gd name="T56" fmla="*/ 121 w 181"/>
              <a:gd name="T57" fmla="*/ 62 h 166"/>
              <a:gd name="T58" fmla="*/ 109 w 181"/>
              <a:gd name="T59" fmla="*/ 41 h 166"/>
              <a:gd name="T60" fmla="*/ 125 w 181"/>
              <a:gd name="T61" fmla="*/ 20 h 166"/>
              <a:gd name="T62" fmla="*/ 124 w 181"/>
              <a:gd name="T63" fmla="*/ 4 h 166"/>
              <a:gd name="T64" fmla="*/ 137 w 181"/>
              <a:gd name="T65" fmla="*/ 4 h 166"/>
              <a:gd name="T66" fmla="*/ 148 w 181"/>
              <a:gd name="T67" fmla="*/ 11 h 166"/>
              <a:gd name="T68" fmla="*/ 169 w 181"/>
              <a:gd name="T69" fmla="*/ 6 h 166"/>
              <a:gd name="T70" fmla="*/ 167 w 181"/>
              <a:gd name="T71" fmla="*/ 25 h 166"/>
              <a:gd name="T72" fmla="*/ 181 w 181"/>
              <a:gd name="T73" fmla="*/ 138 h 166"/>
              <a:gd name="T74" fmla="*/ 169 w 181"/>
              <a:gd name="T75" fmla="*/ 159 h 166"/>
              <a:gd name="T76" fmla="*/ 153 w 181"/>
              <a:gd name="T77" fmla="*/ 162 h 166"/>
              <a:gd name="T78" fmla="*/ 142 w 181"/>
              <a:gd name="T79" fmla="*/ 155 h 166"/>
              <a:gd name="T80" fmla="*/ 121 w 181"/>
              <a:gd name="T81" fmla="*/ 160 h 166"/>
              <a:gd name="T82" fmla="*/ 123 w 181"/>
              <a:gd name="T83" fmla="*/ 141 h 166"/>
              <a:gd name="T84" fmla="*/ 123 w 181"/>
              <a:gd name="T85" fmla="*/ 122 h 166"/>
              <a:gd name="T86" fmla="*/ 121 w 181"/>
              <a:gd name="T87" fmla="*/ 103 h 166"/>
              <a:gd name="T88" fmla="*/ 133 w 181"/>
              <a:gd name="T89" fmla="*/ 97 h 166"/>
              <a:gd name="T90" fmla="*/ 145 w 181"/>
              <a:gd name="T91" fmla="*/ 107 h 166"/>
              <a:gd name="T92" fmla="*/ 157 w 181"/>
              <a:gd name="T93" fmla="*/ 97 h 166"/>
              <a:gd name="T94" fmla="*/ 164 w 181"/>
              <a:gd name="T95" fmla="*/ 117 h 166"/>
              <a:gd name="T96" fmla="*/ 157 w 181"/>
              <a:gd name="T97" fmla="*/ 35 h 166"/>
              <a:gd name="T98" fmla="*/ 136 w 181"/>
              <a:gd name="T99" fmla="*/ 26 h 166"/>
              <a:gd name="T100" fmla="*/ 145 w 181"/>
              <a:gd name="T101" fmla="*/ 47 h 166"/>
              <a:gd name="T102" fmla="*/ 157 w 181"/>
              <a:gd name="T103" fmla="*/ 131 h 166"/>
              <a:gd name="T104" fmla="*/ 136 w 181"/>
              <a:gd name="T105" fmla="*/ 123 h 166"/>
              <a:gd name="T106" fmla="*/ 145 w 181"/>
              <a:gd name="T107"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1" h="166">
                <a:moveTo>
                  <a:pt x="121" y="74"/>
                </a:moveTo>
                <a:cubicBezTo>
                  <a:pt x="121" y="92"/>
                  <a:pt x="121" y="92"/>
                  <a:pt x="121" y="92"/>
                </a:cubicBezTo>
                <a:cubicBezTo>
                  <a:pt x="121" y="92"/>
                  <a:pt x="120" y="93"/>
                  <a:pt x="120" y="94"/>
                </a:cubicBezTo>
                <a:cubicBezTo>
                  <a:pt x="120" y="94"/>
                  <a:pt x="119" y="95"/>
                  <a:pt x="118" y="95"/>
                </a:cubicBezTo>
                <a:cubicBezTo>
                  <a:pt x="104" y="97"/>
                  <a:pt x="104" y="97"/>
                  <a:pt x="104" y="97"/>
                </a:cubicBezTo>
                <a:cubicBezTo>
                  <a:pt x="103" y="99"/>
                  <a:pt x="102" y="102"/>
                  <a:pt x="101" y="104"/>
                </a:cubicBezTo>
                <a:cubicBezTo>
                  <a:pt x="103" y="107"/>
                  <a:pt x="106" y="111"/>
                  <a:pt x="109" y="115"/>
                </a:cubicBezTo>
                <a:cubicBezTo>
                  <a:pt x="110" y="116"/>
                  <a:pt x="110" y="116"/>
                  <a:pt x="110" y="117"/>
                </a:cubicBezTo>
                <a:cubicBezTo>
                  <a:pt x="110" y="118"/>
                  <a:pt x="110" y="118"/>
                  <a:pt x="109" y="119"/>
                </a:cubicBezTo>
                <a:cubicBezTo>
                  <a:pt x="108" y="121"/>
                  <a:pt x="105" y="123"/>
                  <a:pt x="101" y="127"/>
                </a:cubicBezTo>
                <a:cubicBezTo>
                  <a:pt x="98" y="131"/>
                  <a:pt x="95" y="133"/>
                  <a:pt x="94" y="133"/>
                </a:cubicBezTo>
                <a:cubicBezTo>
                  <a:pt x="93" y="133"/>
                  <a:pt x="93" y="133"/>
                  <a:pt x="92" y="132"/>
                </a:cubicBezTo>
                <a:cubicBezTo>
                  <a:pt x="81" y="124"/>
                  <a:pt x="81" y="124"/>
                  <a:pt x="81" y="124"/>
                </a:cubicBezTo>
                <a:cubicBezTo>
                  <a:pt x="79" y="125"/>
                  <a:pt x="76" y="126"/>
                  <a:pt x="74" y="127"/>
                </a:cubicBezTo>
                <a:cubicBezTo>
                  <a:pt x="73" y="133"/>
                  <a:pt x="72" y="138"/>
                  <a:pt x="72" y="141"/>
                </a:cubicBezTo>
                <a:cubicBezTo>
                  <a:pt x="71" y="143"/>
                  <a:pt x="70" y="143"/>
                  <a:pt x="69" y="143"/>
                </a:cubicBezTo>
                <a:cubicBezTo>
                  <a:pt x="51" y="143"/>
                  <a:pt x="51" y="143"/>
                  <a:pt x="51" y="143"/>
                </a:cubicBezTo>
                <a:cubicBezTo>
                  <a:pt x="51" y="143"/>
                  <a:pt x="50" y="143"/>
                  <a:pt x="49" y="143"/>
                </a:cubicBezTo>
                <a:cubicBezTo>
                  <a:pt x="49" y="142"/>
                  <a:pt x="49" y="142"/>
                  <a:pt x="48" y="141"/>
                </a:cubicBezTo>
                <a:cubicBezTo>
                  <a:pt x="46" y="127"/>
                  <a:pt x="46" y="127"/>
                  <a:pt x="46" y="127"/>
                </a:cubicBezTo>
                <a:cubicBezTo>
                  <a:pt x="44" y="126"/>
                  <a:pt x="42" y="125"/>
                  <a:pt x="39" y="124"/>
                </a:cubicBezTo>
                <a:cubicBezTo>
                  <a:pt x="28" y="132"/>
                  <a:pt x="28" y="132"/>
                  <a:pt x="28" y="132"/>
                </a:cubicBezTo>
                <a:cubicBezTo>
                  <a:pt x="28" y="133"/>
                  <a:pt x="27" y="133"/>
                  <a:pt x="26" y="133"/>
                </a:cubicBezTo>
                <a:cubicBezTo>
                  <a:pt x="25" y="133"/>
                  <a:pt x="25" y="133"/>
                  <a:pt x="24" y="132"/>
                </a:cubicBezTo>
                <a:cubicBezTo>
                  <a:pt x="15" y="124"/>
                  <a:pt x="11" y="119"/>
                  <a:pt x="11" y="117"/>
                </a:cubicBezTo>
                <a:cubicBezTo>
                  <a:pt x="11" y="116"/>
                  <a:pt x="11" y="116"/>
                  <a:pt x="11" y="115"/>
                </a:cubicBezTo>
                <a:cubicBezTo>
                  <a:pt x="12" y="114"/>
                  <a:pt x="13" y="113"/>
                  <a:pt x="15" y="110"/>
                </a:cubicBezTo>
                <a:cubicBezTo>
                  <a:pt x="17" y="108"/>
                  <a:pt x="19" y="106"/>
                  <a:pt x="20" y="104"/>
                </a:cubicBezTo>
                <a:cubicBezTo>
                  <a:pt x="18" y="102"/>
                  <a:pt x="17" y="99"/>
                  <a:pt x="16" y="97"/>
                </a:cubicBezTo>
                <a:cubicBezTo>
                  <a:pt x="2" y="94"/>
                  <a:pt x="2" y="94"/>
                  <a:pt x="2" y="94"/>
                </a:cubicBezTo>
                <a:cubicBezTo>
                  <a:pt x="1" y="94"/>
                  <a:pt x="1" y="94"/>
                  <a:pt x="0" y="93"/>
                </a:cubicBezTo>
                <a:cubicBezTo>
                  <a:pt x="0" y="93"/>
                  <a:pt x="0" y="92"/>
                  <a:pt x="0" y="92"/>
                </a:cubicBezTo>
                <a:cubicBezTo>
                  <a:pt x="0" y="74"/>
                  <a:pt x="0" y="74"/>
                  <a:pt x="0" y="74"/>
                </a:cubicBezTo>
                <a:cubicBezTo>
                  <a:pt x="0" y="73"/>
                  <a:pt x="0" y="73"/>
                  <a:pt x="0" y="72"/>
                </a:cubicBezTo>
                <a:cubicBezTo>
                  <a:pt x="1" y="72"/>
                  <a:pt x="1" y="71"/>
                  <a:pt x="2" y="71"/>
                </a:cubicBezTo>
                <a:cubicBezTo>
                  <a:pt x="16" y="69"/>
                  <a:pt x="16" y="69"/>
                  <a:pt x="16" y="69"/>
                </a:cubicBezTo>
                <a:cubicBezTo>
                  <a:pt x="17" y="67"/>
                  <a:pt x="18" y="64"/>
                  <a:pt x="19" y="62"/>
                </a:cubicBezTo>
                <a:cubicBezTo>
                  <a:pt x="17" y="59"/>
                  <a:pt x="14" y="55"/>
                  <a:pt x="11" y="51"/>
                </a:cubicBezTo>
                <a:cubicBezTo>
                  <a:pt x="10" y="50"/>
                  <a:pt x="10" y="50"/>
                  <a:pt x="10" y="49"/>
                </a:cubicBezTo>
                <a:cubicBezTo>
                  <a:pt x="10" y="48"/>
                  <a:pt x="10" y="48"/>
                  <a:pt x="11" y="47"/>
                </a:cubicBezTo>
                <a:cubicBezTo>
                  <a:pt x="12" y="45"/>
                  <a:pt x="15" y="42"/>
                  <a:pt x="19" y="39"/>
                </a:cubicBezTo>
                <a:cubicBezTo>
                  <a:pt x="22" y="35"/>
                  <a:pt x="25" y="33"/>
                  <a:pt x="26" y="33"/>
                </a:cubicBezTo>
                <a:cubicBezTo>
                  <a:pt x="27" y="33"/>
                  <a:pt x="28" y="33"/>
                  <a:pt x="28" y="34"/>
                </a:cubicBezTo>
                <a:cubicBezTo>
                  <a:pt x="39" y="42"/>
                  <a:pt x="39" y="42"/>
                  <a:pt x="39" y="42"/>
                </a:cubicBezTo>
                <a:cubicBezTo>
                  <a:pt x="41" y="41"/>
                  <a:pt x="44" y="40"/>
                  <a:pt x="46" y="39"/>
                </a:cubicBezTo>
                <a:cubicBezTo>
                  <a:pt x="47" y="32"/>
                  <a:pt x="48" y="28"/>
                  <a:pt x="48" y="25"/>
                </a:cubicBezTo>
                <a:cubicBezTo>
                  <a:pt x="49" y="23"/>
                  <a:pt x="50" y="22"/>
                  <a:pt x="51" y="22"/>
                </a:cubicBezTo>
                <a:cubicBezTo>
                  <a:pt x="69" y="22"/>
                  <a:pt x="69" y="22"/>
                  <a:pt x="69" y="22"/>
                </a:cubicBezTo>
                <a:cubicBezTo>
                  <a:pt x="70" y="22"/>
                  <a:pt x="70" y="23"/>
                  <a:pt x="71" y="23"/>
                </a:cubicBezTo>
                <a:cubicBezTo>
                  <a:pt x="71" y="24"/>
                  <a:pt x="72" y="24"/>
                  <a:pt x="72" y="25"/>
                </a:cubicBezTo>
                <a:cubicBezTo>
                  <a:pt x="74" y="39"/>
                  <a:pt x="74" y="39"/>
                  <a:pt x="74" y="39"/>
                </a:cubicBezTo>
                <a:cubicBezTo>
                  <a:pt x="76" y="40"/>
                  <a:pt x="78" y="41"/>
                  <a:pt x="81" y="42"/>
                </a:cubicBezTo>
                <a:cubicBezTo>
                  <a:pt x="92" y="34"/>
                  <a:pt x="92" y="34"/>
                  <a:pt x="92" y="34"/>
                </a:cubicBezTo>
                <a:cubicBezTo>
                  <a:pt x="93" y="33"/>
                  <a:pt x="93" y="33"/>
                  <a:pt x="94" y="33"/>
                </a:cubicBezTo>
                <a:cubicBezTo>
                  <a:pt x="95" y="33"/>
                  <a:pt x="95" y="33"/>
                  <a:pt x="96" y="34"/>
                </a:cubicBezTo>
                <a:cubicBezTo>
                  <a:pt x="105" y="42"/>
                  <a:pt x="110" y="47"/>
                  <a:pt x="110" y="49"/>
                </a:cubicBezTo>
                <a:cubicBezTo>
                  <a:pt x="110" y="50"/>
                  <a:pt x="109" y="50"/>
                  <a:pt x="109" y="51"/>
                </a:cubicBezTo>
                <a:cubicBezTo>
                  <a:pt x="108" y="52"/>
                  <a:pt x="107" y="54"/>
                  <a:pt x="105" y="56"/>
                </a:cubicBezTo>
                <a:cubicBezTo>
                  <a:pt x="103" y="58"/>
                  <a:pt x="102" y="60"/>
                  <a:pt x="101" y="62"/>
                </a:cubicBezTo>
                <a:cubicBezTo>
                  <a:pt x="102" y="65"/>
                  <a:pt x="103" y="67"/>
                  <a:pt x="104" y="69"/>
                </a:cubicBezTo>
                <a:cubicBezTo>
                  <a:pt x="118" y="72"/>
                  <a:pt x="118" y="72"/>
                  <a:pt x="118" y="72"/>
                </a:cubicBezTo>
                <a:cubicBezTo>
                  <a:pt x="119" y="72"/>
                  <a:pt x="120" y="72"/>
                  <a:pt x="120" y="73"/>
                </a:cubicBezTo>
                <a:cubicBezTo>
                  <a:pt x="120" y="73"/>
                  <a:pt x="121" y="74"/>
                  <a:pt x="121" y="74"/>
                </a:cubicBezTo>
                <a:close/>
                <a:moveTo>
                  <a:pt x="77" y="100"/>
                </a:moveTo>
                <a:cubicBezTo>
                  <a:pt x="82" y="95"/>
                  <a:pt x="84" y="90"/>
                  <a:pt x="84" y="83"/>
                </a:cubicBezTo>
                <a:cubicBezTo>
                  <a:pt x="84" y="76"/>
                  <a:pt x="82" y="71"/>
                  <a:pt x="77" y="66"/>
                </a:cubicBezTo>
                <a:cubicBezTo>
                  <a:pt x="72" y="61"/>
                  <a:pt x="67" y="59"/>
                  <a:pt x="60" y="59"/>
                </a:cubicBezTo>
                <a:cubicBezTo>
                  <a:pt x="53" y="59"/>
                  <a:pt x="48" y="61"/>
                  <a:pt x="43" y="66"/>
                </a:cubicBezTo>
                <a:cubicBezTo>
                  <a:pt x="38" y="71"/>
                  <a:pt x="36" y="76"/>
                  <a:pt x="36" y="83"/>
                </a:cubicBezTo>
                <a:cubicBezTo>
                  <a:pt x="36" y="90"/>
                  <a:pt x="38" y="95"/>
                  <a:pt x="43" y="100"/>
                </a:cubicBezTo>
                <a:cubicBezTo>
                  <a:pt x="48" y="105"/>
                  <a:pt x="53" y="107"/>
                  <a:pt x="60" y="107"/>
                </a:cubicBezTo>
                <a:cubicBezTo>
                  <a:pt x="67" y="107"/>
                  <a:pt x="72" y="105"/>
                  <a:pt x="77" y="100"/>
                </a:cubicBezTo>
                <a:close/>
                <a:moveTo>
                  <a:pt x="181" y="28"/>
                </a:moveTo>
                <a:cubicBezTo>
                  <a:pt x="181" y="41"/>
                  <a:pt x="181" y="41"/>
                  <a:pt x="181" y="41"/>
                </a:cubicBezTo>
                <a:cubicBezTo>
                  <a:pt x="181" y="42"/>
                  <a:pt x="176" y="43"/>
                  <a:pt x="167" y="44"/>
                </a:cubicBezTo>
                <a:cubicBezTo>
                  <a:pt x="166" y="46"/>
                  <a:pt x="165" y="47"/>
                  <a:pt x="164" y="49"/>
                </a:cubicBezTo>
                <a:cubicBezTo>
                  <a:pt x="167" y="56"/>
                  <a:pt x="169" y="60"/>
                  <a:pt x="169" y="62"/>
                </a:cubicBezTo>
                <a:cubicBezTo>
                  <a:pt x="169" y="62"/>
                  <a:pt x="169" y="63"/>
                  <a:pt x="169" y="63"/>
                </a:cubicBezTo>
                <a:cubicBezTo>
                  <a:pt x="161" y="67"/>
                  <a:pt x="157" y="69"/>
                  <a:pt x="157" y="69"/>
                </a:cubicBezTo>
                <a:cubicBezTo>
                  <a:pt x="156" y="69"/>
                  <a:pt x="155" y="68"/>
                  <a:pt x="153" y="65"/>
                </a:cubicBezTo>
                <a:cubicBezTo>
                  <a:pt x="150" y="62"/>
                  <a:pt x="149" y="60"/>
                  <a:pt x="148" y="59"/>
                </a:cubicBezTo>
                <a:cubicBezTo>
                  <a:pt x="146" y="59"/>
                  <a:pt x="145" y="59"/>
                  <a:pt x="145" y="59"/>
                </a:cubicBezTo>
                <a:cubicBezTo>
                  <a:pt x="144" y="59"/>
                  <a:pt x="143" y="59"/>
                  <a:pt x="142" y="59"/>
                </a:cubicBezTo>
                <a:cubicBezTo>
                  <a:pt x="141" y="60"/>
                  <a:pt x="139" y="62"/>
                  <a:pt x="137" y="65"/>
                </a:cubicBezTo>
                <a:cubicBezTo>
                  <a:pt x="135" y="68"/>
                  <a:pt x="133" y="69"/>
                  <a:pt x="133" y="69"/>
                </a:cubicBezTo>
                <a:cubicBezTo>
                  <a:pt x="133" y="69"/>
                  <a:pt x="129" y="67"/>
                  <a:pt x="121" y="63"/>
                </a:cubicBezTo>
                <a:cubicBezTo>
                  <a:pt x="121" y="63"/>
                  <a:pt x="121" y="62"/>
                  <a:pt x="121" y="62"/>
                </a:cubicBezTo>
                <a:cubicBezTo>
                  <a:pt x="121" y="60"/>
                  <a:pt x="122" y="56"/>
                  <a:pt x="125" y="49"/>
                </a:cubicBezTo>
                <a:cubicBezTo>
                  <a:pt x="124" y="47"/>
                  <a:pt x="123" y="46"/>
                  <a:pt x="123" y="44"/>
                </a:cubicBezTo>
                <a:cubicBezTo>
                  <a:pt x="113" y="43"/>
                  <a:pt x="109" y="42"/>
                  <a:pt x="109" y="41"/>
                </a:cubicBezTo>
                <a:cubicBezTo>
                  <a:pt x="109" y="28"/>
                  <a:pt x="109" y="28"/>
                  <a:pt x="109" y="28"/>
                </a:cubicBezTo>
                <a:cubicBezTo>
                  <a:pt x="109" y="27"/>
                  <a:pt x="113" y="26"/>
                  <a:pt x="123" y="25"/>
                </a:cubicBezTo>
                <a:cubicBezTo>
                  <a:pt x="123" y="23"/>
                  <a:pt x="124" y="22"/>
                  <a:pt x="125" y="20"/>
                </a:cubicBezTo>
                <a:cubicBezTo>
                  <a:pt x="122" y="13"/>
                  <a:pt x="121" y="9"/>
                  <a:pt x="121" y="7"/>
                </a:cubicBezTo>
                <a:cubicBezTo>
                  <a:pt x="121" y="7"/>
                  <a:pt x="121" y="7"/>
                  <a:pt x="121" y="6"/>
                </a:cubicBezTo>
                <a:cubicBezTo>
                  <a:pt x="121" y="6"/>
                  <a:pt x="122" y="6"/>
                  <a:pt x="124" y="4"/>
                </a:cubicBezTo>
                <a:cubicBezTo>
                  <a:pt x="126" y="3"/>
                  <a:pt x="128" y="2"/>
                  <a:pt x="130" y="1"/>
                </a:cubicBezTo>
                <a:cubicBezTo>
                  <a:pt x="132" y="0"/>
                  <a:pt x="133" y="0"/>
                  <a:pt x="133" y="0"/>
                </a:cubicBezTo>
                <a:cubicBezTo>
                  <a:pt x="133" y="0"/>
                  <a:pt x="135" y="1"/>
                  <a:pt x="137" y="4"/>
                </a:cubicBezTo>
                <a:cubicBezTo>
                  <a:pt x="139" y="7"/>
                  <a:pt x="141" y="9"/>
                  <a:pt x="142" y="11"/>
                </a:cubicBezTo>
                <a:cubicBezTo>
                  <a:pt x="143" y="10"/>
                  <a:pt x="144" y="10"/>
                  <a:pt x="145" y="10"/>
                </a:cubicBezTo>
                <a:cubicBezTo>
                  <a:pt x="145" y="10"/>
                  <a:pt x="146" y="10"/>
                  <a:pt x="148" y="11"/>
                </a:cubicBezTo>
                <a:cubicBezTo>
                  <a:pt x="151" y="6"/>
                  <a:pt x="154" y="3"/>
                  <a:pt x="156" y="0"/>
                </a:cubicBezTo>
                <a:cubicBezTo>
                  <a:pt x="157" y="0"/>
                  <a:pt x="157" y="0"/>
                  <a:pt x="157" y="0"/>
                </a:cubicBezTo>
                <a:cubicBezTo>
                  <a:pt x="157" y="0"/>
                  <a:pt x="161" y="2"/>
                  <a:pt x="169" y="6"/>
                </a:cubicBezTo>
                <a:cubicBezTo>
                  <a:pt x="169" y="7"/>
                  <a:pt x="169" y="7"/>
                  <a:pt x="169" y="7"/>
                </a:cubicBezTo>
                <a:cubicBezTo>
                  <a:pt x="169" y="9"/>
                  <a:pt x="167" y="13"/>
                  <a:pt x="164" y="20"/>
                </a:cubicBezTo>
                <a:cubicBezTo>
                  <a:pt x="165" y="22"/>
                  <a:pt x="166" y="23"/>
                  <a:pt x="167" y="25"/>
                </a:cubicBezTo>
                <a:cubicBezTo>
                  <a:pt x="176" y="26"/>
                  <a:pt x="181" y="27"/>
                  <a:pt x="181" y="28"/>
                </a:cubicBezTo>
                <a:close/>
                <a:moveTo>
                  <a:pt x="181" y="125"/>
                </a:moveTo>
                <a:cubicBezTo>
                  <a:pt x="181" y="138"/>
                  <a:pt x="181" y="138"/>
                  <a:pt x="181" y="138"/>
                </a:cubicBezTo>
                <a:cubicBezTo>
                  <a:pt x="181" y="139"/>
                  <a:pt x="176" y="140"/>
                  <a:pt x="167" y="141"/>
                </a:cubicBezTo>
                <a:cubicBezTo>
                  <a:pt x="166" y="143"/>
                  <a:pt x="165" y="144"/>
                  <a:pt x="164" y="146"/>
                </a:cubicBezTo>
                <a:cubicBezTo>
                  <a:pt x="167" y="153"/>
                  <a:pt x="169" y="157"/>
                  <a:pt x="169" y="159"/>
                </a:cubicBezTo>
                <a:cubicBezTo>
                  <a:pt x="169" y="159"/>
                  <a:pt x="169" y="159"/>
                  <a:pt x="169" y="160"/>
                </a:cubicBezTo>
                <a:cubicBezTo>
                  <a:pt x="161" y="164"/>
                  <a:pt x="157" y="166"/>
                  <a:pt x="157" y="166"/>
                </a:cubicBezTo>
                <a:cubicBezTo>
                  <a:pt x="156" y="166"/>
                  <a:pt x="155" y="165"/>
                  <a:pt x="153" y="162"/>
                </a:cubicBezTo>
                <a:cubicBezTo>
                  <a:pt x="150" y="159"/>
                  <a:pt x="149" y="157"/>
                  <a:pt x="148" y="155"/>
                </a:cubicBezTo>
                <a:cubicBezTo>
                  <a:pt x="146" y="155"/>
                  <a:pt x="145" y="156"/>
                  <a:pt x="145" y="156"/>
                </a:cubicBezTo>
                <a:cubicBezTo>
                  <a:pt x="144" y="156"/>
                  <a:pt x="143" y="155"/>
                  <a:pt x="142" y="155"/>
                </a:cubicBezTo>
                <a:cubicBezTo>
                  <a:pt x="141" y="157"/>
                  <a:pt x="139" y="159"/>
                  <a:pt x="137" y="162"/>
                </a:cubicBezTo>
                <a:cubicBezTo>
                  <a:pt x="135" y="165"/>
                  <a:pt x="133" y="166"/>
                  <a:pt x="133" y="166"/>
                </a:cubicBezTo>
                <a:cubicBezTo>
                  <a:pt x="133" y="166"/>
                  <a:pt x="129" y="164"/>
                  <a:pt x="121" y="160"/>
                </a:cubicBezTo>
                <a:cubicBezTo>
                  <a:pt x="121" y="159"/>
                  <a:pt x="121" y="159"/>
                  <a:pt x="121" y="159"/>
                </a:cubicBezTo>
                <a:cubicBezTo>
                  <a:pt x="121" y="157"/>
                  <a:pt x="122" y="153"/>
                  <a:pt x="125" y="146"/>
                </a:cubicBezTo>
                <a:cubicBezTo>
                  <a:pt x="124" y="144"/>
                  <a:pt x="123" y="143"/>
                  <a:pt x="123" y="141"/>
                </a:cubicBezTo>
                <a:cubicBezTo>
                  <a:pt x="113" y="140"/>
                  <a:pt x="109" y="139"/>
                  <a:pt x="109" y="138"/>
                </a:cubicBezTo>
                <a:cubicBezTo>
                  <a:pt x="109" y="125"/>
                  <a:pt x="109" y="125"/>
                  <a:pt x="109" y="125"/>
                </a:cubicBezTo>
                <a:cubicBezTo>
                  <a:pt x="109" y="124"/>
                  <a:pt x="113" y="123"/>
                  <a:pt x="123" y="122"/>
                </a:cubicBezTo>
                <a:cubicBezTo>
                  <a:pt x="123" y="120"/>
                  <a:pt x="124" y="118"/>
                  <a:pt x="125" y="117"/>
                </a:cubicBezTo>
                <a:cubicBezTo>
                  <a:pt x="122" y="110"/>
                  <a:pt x="121" y="105"/>
                  <a:pt x="121" y="104"/>
                </a:cubicBezTo>
                <a:cubicBezTo>
                  <a:pt x="121" y="104"/>
                  <a:pt x="121" y="103"/>
                  <a:pt x="121" y="103"/>
                </a:cubicBezTo>
                <a:cubicBezTo>
                  <a:pt x="121" y="103"/>
                  <a:pt x="122" y="102"/>
                  <a:pt x="124" y="101"/>
                </a:cubicBezTo>
                <a:cubicBezTo>
                  <a:pt x="126" y="100"/>
                  <a:pt x="128" y="99"/>
                  <a:pt x="130" y="98"/>
                </a:cubicBezTo>
                <a:cubicBezTo>
                  <a:pt x="132" y="97"/>
                  <a:pt x="133" y="97"/>
                  <a:pt x="133" y="97"/>
                </a:cubicBezTo>
                <a:cubicBezTo>
                  <a:pt x="133" y="97"/>
                  <a:pt x="135" y="98"/>
                  <a:pt x="137" y="101"/>
                </a:cubicBezTo>
                <a:cubicBezTo>
                  <a:pt x="139" y="104"/>
                  <a:pt x="141" y="106"/>
                  <a:pt x="142" y="107"/>
                </a:cubicBezTo>
                <a:cubicBezTo>
                  <a:pt x="143" y="107"/>
                  <a:pt x="144" y="107"/>
                  <a:pt x="145" y="107"/>
                </a:cubicBezTo>
                <a:cubicBezTo>
                  <a:pt x="145" y="107"/>
                  <a:pt x="146" y="107"/>
                  <a:pt x="148" y="107"/>
                </a:cubicBezTo>
                <a:cubicBezTo>
                  <a:pt x="151" y="103"/>
                  <a:pt x="154" y="99"/>
                  <a:pt x="156" y="97"/>
                </a:cubicBezTo>
                <a:cubicBezTo>
                  <a:pt x="157" y="97"/>
                  <a:pt x="157" y="97"/>
                  <a:pt x="157" y="97"/>
                </a:cubicBezTo>
                <a:cubicBezTo>
                  <a:pt x="157" y="97"/>
                  <a:pt x="161" y="99"/>
                  <a:pt x="169" y="103"/>
                </a:cubicBezTo>
                <a:cubicBezTo>
                  <a:pt x="169" y="103"/>
                  <a:pt x="169" y="104"/>
                  <a:pt x="169" y="104"/>
                </a:cubicBezTo>
                <a:cubicBezTo>
                  <a:pt x="169" y="105"/>
                  <a:pt x="167" y="110"/>
                  <a:pt x="164" y="117"/>
                </a:cubicBezTo>
                <a:cubicBezTo>
                  <a:pt x="165" y="118"/>
                  <a:pt x="166" y="120"/>
                  <a:pt x="167" y="122"/>
                </a:cubicBezTo>
                <a:cubicBezTo>
                  <a:pt x="176" y="123"/>
                  <a:pt x="181" y="124"/>
                  <a:pt x="181" y="125"/>
                </a:cubicBezTo>
                <a:close/>
                <a:moveTo>
                  <a:pt x="157" y="35"/>
                </a:moveTo>
                <a:cubicBezTo>
                  <a:pt x="157" y="31"/>
                  <a:pt x="156" y="28"/>
                  <a:pt x="153" y="26"/>
                </a:cubicBezTo>
                <a:cubicBezTo>
                  <a:pt x="151" y="24"/>
                  <a:pt x="148" y="22"/>
                  <a:pt x="145" y="22"/>
                </a:cubicBezTo>
                <a:cubicBezTo>
                  <a:pt x="142" y="22"/>
                  <a:pt x="139" y="24"/>
                  <a:pt x="136" y="26"/>
                </a:cubicBezTo>
                <a:cubicBezTo>
                  <a:pt x="134" y="28"/>
                  <a:pt x="133" y="31"/>
                  <a:pt x="133" y="35"/>
                </a:cubicBezTo>
                <a:cubicBezTo>
                  <a:pt x="133" y="38"/>
                  <a:pt x="134" y="41"/>
                  <a:pt x="136" y="43"/>
                </a:cubicBezTo>
                <a:cubicBezTo>
                  <a:pt x="139" y="45"/>
                  <a:pt x="141" y="47"/>
                  <a:pt x="145" y="47"/>
                </a:cubicBezTo>
                <a:cubicBezTo>
                  <a:pt x="148" y="47"/>
                  <a:pt x="151" y="45"/>
                  <a:pt x="153" y="43"/>
                </a:cubicBezTo>
                <a:cubicBezTo>
                  <a:pt x="156" y="41"/>
                  <a:pt x="157" y="38"/>
                  <a:pt x="157" y="35"/>
                </a:cubicBezTo>
                <a:close/>
                <a:moveTo>
                  <a:pt x="157" y="131"/>
                </a:moveTo>
                <a:cubicBezTo>
                  <a:pt x="157" y="128"/>
                  <a:pt x="156" y="125"/>
                  <a:pt x="153" y="123"/>
                </a:cubicBezTo>
                <a:cubicBezTo>
                  <a:pt x="151" y="120"/>
                  <a:pt x="148" y="119"/>
                  <a:pt x="145" y="119"/>
                </a:cubicBezTo>
                <a:cubicBezTo>
                  <a:pt x="142" y="119"/>
                  <a:pt x="139" y="120"/>
                  <a:pt x="136" y="123"/>
                </a:cubicBezTo>
                <a:cubicBezTo>
                  <a:pt x="134" y="125"/>
                  <a:pt x="133" y="128"/>
                  <a:pt x="133" y="131"/>
                </a:cubicBezTo>
                <a:cubicBezTo>
                  <a:pt x="133" y="135"/>
                  <a:pt x="134" y="138"/>
                  <a:pt x="136" y="140"/>
                </a:cubicBezTo>
                <a:cubicBezTo>
                  <a:pt x="139" y="142"/>
                  <a:pt x="141" y="143"/>
                  <a:pt x="145" y="143"/>
                </a:cubicBezTo>
                <a:cubicBezTo>
                  <a:pt x="148" y="143"/>
                  <a:pt x="151" y="142"/>
                  <a:pt x="153" y="140"/>
                </a:cubicBezTo>
                <a:cubicBezTo>
                  <a:pt x="156" y="138"/>
                  <a:pt x="157" y="135"/>
                  <a:pt x="157" y="131"/>
                </a:cubicBezTo>
                <a:close/>
              </a:path>
            </a:pathLst>
          </a:custGeom>
          <a:solidFill>
            <a:schemeClr val="tx1">
              <a:lumMod val="50000"/>
              <a:lumOff val="50000"/>
            </a:schemeClr>
          </a:solidFill>
          <a:ln>
            <a:noFill/>
          </a:ln>
          <a:extLst/>
        </p:spPr>
        <p:txBody>
          <a:bodyPr vert="horz" wrap="square" lIns="91440" tIns="45720" rIns="91440" bIns="45720" numCol="1" anchor="t" anchorCtr="0" compatLnSpc="1">
            <a:prstTxWarp prst="textNoShape">
              <a:avLst/>
            </a:prstTxWarp>
          </a:bodyPr>
          <a:lstStyle/>
          <a:p>
            <a:endParaRPr lang="en-US">
              <a:latin typeface="Agency FB" panose="020B0503020202020204" pitchFamily="34" charset="0"/>
              <a:cs typeface="+mn-ea"/>
              <a:sym typeface="+mn-lt"/>
            </a:endParaRPr>
          </a:p>
        </p:txBody>
      </p:sp>
      <p:sp>
        <p:nvSpPr>
          <p:cNvPr id="20" name="PA_文本框 6">
            <a:extLst>
              <a:ext uri="{FF2B5EF4-FFF2-40B4-BE49-F238E27FC236}">
                <a16:creationId xmlns:a16="http://schemas.microsoft.com/office/drawing/2014/main" id="{B546DCE7-B688-4A87-9611-CEC9AFE5B06F}"/>
              </a:ext>
            </a:extLst>
          </p:cNvPr>
          <p:cNvSpPr txBox="1"/>
          <p:nvPr>
            <p:custDataLst>
              <p:tags r:id="rId2"/>
            </p:custDataLst>
          </p:nvPr>
        </p:nvSpPr>
        <p:spPr>
          <a:xfrm>
            <a:off x="1191408" y="209420"/>
            <a:ext cx="2750973"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核心竞争力</a:t>
            </a:r>
          </a:p>
        </p:txBody>
      </p:sp>
      <p:sp>
        <p:nvSpPr>
          <p:cNvPr id="21" name="矩形 20">
            <a:extLst>
              <a:ext uri="{FF2B5EF4-FFF2-40B4-BE49-F238E27FC236}">
                <a16:creationId xmlns:a16="http://schemas.microsoft.com/office/drawing/2014/main" id="{FB8EE3EE-4C7A-4D48-B24B-2A9827839030}"/>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6BBE7D71-8C92-44B1-A1E7-1CA2C0C9B324}"/>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B832538A-F94C-4116-8694-B98A749EDEE7}"/>
              </a:ext>
            </a:extLst>
          </p:cNvPr>
          <p:cNvSpPr/>
          <p:nvPr/>
        </p:nvSpPr>
        <p:spPr>
          <a:xfrm>
            <a:off x="1199696" y="724571"/>
            <a:ext cx="2826351" cy="307777"/>
          </a:xfrm>
          <a:prstGeom prst="rect">
            <a:avLst/>
          </a:prstGeom>
        </p:spPr>
        <p:txBody>
          <a:bodyPr wrap="none">
            <a:spAutoFit/>
          </a:bodyPr>
          <a:lstStyle/>
          <a:p>
            <a:r>
              <a:rPr lang="en-US" altLang="zh-CN" sz="1400" dirty="0">
                <a:solidFill>
                  <a:schemeClr val="tx1">
                    <a:lumMod val="65000"/>
                    <a:lumOff val="35000"/>
                  </a:schemeClr>
                </a:solidFill>
              </a:rPr>
              <a:t>PRODUCT COMPETITIVENESS</a:t>
            </a:r>
            <a:endParaRPr lang="zh-CN" altLang="en-US" sz="1400" dirty="0">
              <a:solidFill>
                <a:schemeClr val="tx1">
                  <a:lumMod val="65000"/>
                  <a:lumOff val="35000"/>
                </a:schemeClr>
              </a:solidFill>
            </a:endParaRPr>
          </a:p>
        </p:txBody>
      </p:sp>
      <p:grpSp>
        <p:nvGrpSpPr>
          <p:cNvPr id="24" name="组合 23">
            <a:extLst>
              <a:ext uri="{FF2B5EF4-FFF2-40B4-BE49-F238E27FC236}">
                <a16:creationId xmlns:a16="http://schemas.microsoft.com/office/drawing/2014/main" id="{28726B8E-A798-48C4-AF69-91179285C3A6}"/>
              </a:ext>
            </a:extLst>
          </p:cNvPr>
          <p:cNvGrpSpPr/>
          <p:nvPr/>
        </p:nvGrpSpPr>
        <p:grpSpPr>
          <a:xfrm>
            <a:off x="0" y="6489700"/>
            <a:ext cx="12192000" cy="259231"/>
            <a:chOff x="0" y="6489700"/>
            <a:chExt cx="12192000" cy="259231"/>
          </a:xfrm>
        </p:grpSpPr>
        <p:sp>
          <p:nvSpPr>
            <p:cNvPr id="25" name="矩形 24">
              <a:extLst>
                <a:ext uri="{FF2B5EF4-FFF2-40B4-BE49-F238E27FC236}">
                  <a16:creationId xmlns:a16="http://schemas.microsoft.com/office/drawing/2014/main" id="{9BC04D2D-EB23-4D04-85FF-576DFAF62ECE}"/>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100" dirty="0">
                  <a:solidFill>
                    <a:srgbClr val="000000">
                      <a:lumMod val="65000"/>
                      <a:lumOff val="35000"/>
                    </a:srgbClr>
                  </a:solidFill>
                </a:rPr>
                <a:t>Part Four</a:t>
              </a:r>
              <a:endParaRPr lang="zh-CN" altLang="en-US" sz="1100" dirty="0">
                <a:solidFill>
                  <a:srgbClr val="000000">
                    <a:lumMod val="65000"/>
                    <a:lumOff val="35000"/>
                  </a:srgbClr>
                </a:solidFill>
              </a:endParaRPr>
            </a:p>
          </p:txBody>
        </p:sp>
        <p:cxnSp>
          <p:nvCxnSpPr>
            <p:cNvPr id="26" name="直接连接符 25">
              <a:extLst>
                <a:ext uri="{FF2B5EF4-FFF2-40B4-BE49-F238E27FC236}">
                  <a16:creationId xmlns:a16="http://schemas.microsoft.com/office/drawing/2014/main" id="{A1E6E1A5-D847-4F06-A995-C5A1CEC1480E}"/>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3920FFF9-FBD0-4EC7-A211-9EE10B206F2F}"/>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749170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2" presetClass="entr" presetSubtype="9"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cBhvr additive="base">
                                        <p:cTn id="10" dur="250" fill="hold"/>
                                        <p:tgtEl>
                                          <p:spTgt spid="22"/>
                                        </p:tgtEl>
                                        <p:attrNameLst>
                                          <p:attrName>ppt_x</p:attrName>
                                        </p:attrNameLst>
                                      </p:cBhvr>
                                      <p:tavLst>
                                        <p:tav tm="0">
                                          <p:val>
                                            <p:strVal val="0-#ppt_w/2"/>
                                          </p:val>
                                        </p:tav>
                                        <p:tav tm="100000">
                                          <p:val>
                                            <p:strVal val="#ppt_x"/>
                                          </p:val>
                                        </p:tav>
                                      </p:tavLst>
                                    </p:anim>
                                    <p:anim calcmode="lin" valueType="num">
                                      <p:cBhvr additive="base">
                                        <p:cTn id="11" dur="250" fill="hold"/>
                                        <p:tgtEl>
                                          <p:spTgt spid="22"/>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250" fill="hold"/>
                                        <p:tgtEl>
                                          <p:spTgt spid="21"/>
                                        </p:tgtEl>
                                        <p:attrNameLst>
                                          <p:attrName>ppt_x</p:attrName>
                                        </p:attrNameLst>
                                      </p:cBhvr>
                                      <p:tavLst>
                                        <p:tav tm="0">
                                          <p:val>
                                            <p:strVal val="0-#ppt_w/2"/>
                                          </p:val>
                                        </p:tav>
                                        <p:tav tm="100000">
                                          <p:val>
                                            <p:strVal val="#ppt_x"/>
                                          </p:val>
                                        </p:tav>
                                      </p:tavLst>
                                    </p:anim>
                                    <p:anim calcmode="lin" valueType="num">
                                      <p:cBhvr additive="base">
                                        <p:cTn id="15" dur="250" fill="hold"/>
                                        <p:tgtEl>
                                          <p:spTgt spid="21"/>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ppt_x</p:attrName>
                                        </p:attrNameLst>
                                      </p:cBhvr>
                                      <p:tavLst>
                                        <p:tav tm="0">
                                          <p:val>
                                            <p:strVal val="#ppt_x-.2"/>
                                          </p:val>
                                        </p:tav>
                                        <p:tav tm="100000">
                                          <p:val>
                                            <p:strVal val="#ppt_x"/>
                                          </p:val>
                                        </p:tav>
                                      </p:tavLst>
                                    </p:anim>
                                    <p:anim calcmode="lin" valueType="num">
                                      <p:cBhvr>
                                        <p:cTn id="20" dur="5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21" dur="500"/>
                                        <p:tgtEl>
                                          <p:spTgt spid="20"/>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right)">
                                      <p:cBhvr>
                                        <p:cTn id="24" dur="500"/>
                                        <p:tgtEl>
                                          <p:spTgt spid="23"/>
                                        </p:tgtEl>
                                      </p:cBhvr>
                                    </p:animEffect>
                                  </p:childTnLst>
                                </p:cTn>
                              </p:par>
                            </p:childTnLst>
                          </p:cTn>
                        </p:par>
                        <p:par>
                          <p:cTn id="25" fill="hold">
                            <p:stCondLst>
                              <p:cond delay="1000"/>
                            </p:stCondLst>
                            <p:childTnLst>
                              <p:par>
                                <p:cTn id="26" presetID="53" presetClass="entr" presetSubtype="16"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childTnLst>
                          </p:cTn>
                        </p:par>
                        <p:par>
                          <p:cTn id="31" fill="hold">
                            <p:stCondLst>
                              <p:cond delay="1500"/>
                            </p:stCondLst>
                            <p:childTnLst>
                              <p:par>
                                <p:cTn id="32" presetID="53" presetClass="entr" presetSubtype="16" fill="hold" grpId="0" nodeType="after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childTnLst>
                          </p:cTn>
                        </p:par>
                        <p:par>
                          <p:cTn id="37" fill="hold">
                            <p:stCondLst>
                              <p:cond delay="2000"/>
                            </p:stCondLst>
                            <p:childTnLst>
                              <p:par>
                                <p:cTn id="38" presetID="22" presetClass="entr" presetSubtype="1" fill="hold" grpId="0"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up)">
                                      <p:cBhvr>
                                        <p:cTn id="40" dur="500"/>
                                        <p:tgtEl>
                                          <p:spTgt spid="4"/>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up)">
                                      <p:cBhvr>
                                        <p:cTn id="44" dur="500"/>
                                        <p:tgtEl>
                                          <p:spTgt spid="5"/>
                                        </p:tgtEl>
                                      </p:cBhvr>
                                    </p:animEffect>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500" fill="hold"/>
                                        <p:tgtEl>
                                          <p:spTgt spid="10"/>
                                        </p:tgtEl>
                                        <p:attrNameLst>
                                          <p:attrName>ppt_w</p:attrName>
                                        </p:attrNameLst>
                                      </p:cBhvr>
                                      <p:tavLst>
                                        <p:tav tm="0">
                                          <p:val>
                                            <p:fltVal val="0"/>
                                          </p:val>
                                        </p:tav>
                                        <p:tav tm="100000">
                                          <p:val>
                                            <p:strVal val="#ppt_w"/>
                                          </p:val>
                                        </p:tav>
                                      </p:tavLst>
                                    </p:anim>
                                    <p:anim calcmode="lin" valueType="num">
                                      <p:cBhvr>
                                        <p:cTn id="49" dur="500" fill="hold"/>
                                        <p:tgtEl>
                                          <p:spTgt spid="10"/>
                                        </p:tgtEl>
                                        <p:attrNameLst>
                                          <p:attrName>ppt_h</p:attrName>
                                        </p:attrNameLst>
                                      </p:cBhvr>
                                      <p:tavLst>
                                        <p:tav tm="0">
                                          <p:val>
                                            <p:fltVal val="0"/>
                                          </p:val>
                                        </p:tav>
                                        <p:tav tm="100000">
                                          <p:val>
                                            <p:strVal val="#ppt_h"/>
                                          </p:val>
                                        </p:tav>
                                      </p:tavLst>
                                    </p:anim>
                                    <p:animEffect transition="in" filter="fade">
                                      <p:cBhvr>
                                        <p:cTn id="50" dur="500"/>
                                        <p:tgtEl>
                                          <p:spTgt spid="10"/>
                                        </p:tgtEl>
                                      </p:cBhvr>
                                    </p:animEffect>
                                  </p:childTnLst>
                                </p:cTn>
                              </p:par>
                            </p:childTnLst>
                          </p:cTn>
                        </p:par>
                        <p:par>
                          <p:cTn id="51" fill="hold">
                            <p:stCondLst>
                              <p:cond delay="3500"/>
                            </p:stCondLst>
                            <p:childTnLst>
                              <p:par>
                                <p:cTn id="52" presetID="22" presetClass="entr" presetSubtype="1"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up)">
                                      <p:cBhvr>
                                        <p:cTn id="54" dur="500"/>
                                        <p:tgtEl>
                                          <p:spTgt spid="8"/>
                                        </p:tgtEl>
                                      </p:cBhvr>
                                    </p:animEffect>
                                  </p:childTnLst>
                                </p:cTn>
                              </p:par>
                            </p:childTnLst>
                          </p:cTn>
                        </p:par>
                        <p:par>
                          <p:cTn id="55" fill="hold">
                            <p:stCondLst>
                              <p:cond delay="4000"/>
                            </p:stCondLst>
                            <p:childTnLst>
                              <p:par>
                                <p:cTn id="56" presetID="22" presetClass="entr" presetSubtype="1" fill="hold" grpId="0" nodeType="after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up)">
                                      <p:cBhvr>
                                        <p:cTn id="58" dur="500"/>
                                        <p:tgtEl>
                                          <p:spTgt spid="9"/>
                                        </p:tgtEl>
                                      </p:cBhvr>
                                    </p:animEffect>
                                  </p:childTnLst>
                                </p:cTn>
                              </p:par>
                            </p:childTnLst>
                          </p:cTn>
                        </p:par>
                        <p:par>
                          <p:cTn id="59" fill="hold">
                            <p:stCondLst>
                              <p:cond delay="4500"/>
                            </p:stCondLst>
                            <p:childTnLst>
                              <p:par>
                                <p:cTn id="60" presetID="53" presetClass="entr" presetSubtype="16" fill="hold" grpId="0" nodeType="after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p:cTn id="62" dur="500" fill="hold"/>
                                        <p:tgtEl>
                                          <p:spTgt spid="11"/>
                                        </p:tgtEl>
                                        <p:attrNameLst>
                                          <p:attrName>ppt_w</p:attrName>
                                        </p:attrNameLst>
                                      </p:cBhvr>
                                      <p:tavLst>
                                        <p:tav tm="0">
                                          <p:val>
                                            <p:fltVal val="0"/>
                                          </p:val>
                                        </p:tav>
                                        <p:tav tm="100000">
                                          <p:val>
                                            <p:strVal val="#ppt_w"/>
                                          </p:val>
                                        </p:tav>
                                      </p:tavLst>
                                    </p:anim>
                                    <p:anim calcmode="lin" valueType="num">
                                      <p:cBhvr>
                                        <p:cTn id="63" dur="500" fill="hold"/>
                                        <p:tgtEl>
                                          <p:spTgt spid="11"/>
                                        </p:tgtEl>
                                        <p:attrNameLst>
                                          <p:attrName>ppt_h</p:attrName>
                                        </p:attrNameLst>
                                      </p:cBhvr>
                                      <p:tavLst>
                                        <p:tav tm="0">
                                          <p:val>
                                            <p:fltVal val="0"/>
                                          </p:val>
                                        </p:tav>
                                        <p:tav tm="100000">
                                          <p:val>
                                            <p:strVal val="#ppt_h"/>
                                          </p:val>
                                        </p:tav>
                                      </p:tavLst>
                                    </p:anim>
                                    <p:animEffect transition="in" filter="fade">
                                      <p:cBhvr>
                                        <p:cTn id="64" dur="500"/>
                                        <p:tgtEl>
                                          <p:spTgt spid="11"/>
                                        </p:tgtEl>
                                      </p:cBhvr>
                                    </p:animEffect>
                                  </p:childTnLst>
                                </p:cTn>
                              </p:par>
                            </p:childTnLst>
                          </p:cTn>
                        </p:par>
                        <p:par>
                          <p:cTn id="65" fill="hold">
                            <p:stCondLst>
                              <p:cond delay="5000"/>
                            </p:stCondLst>
                            <p:childTnLst>
                              <p:par>
                                <p:cTn id="66" presetID="22" presetClass="entr" presetSubtype="1" fill="hold" grpId="0" nodeType="after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up)">
                                      <p:cBhvr>
                                        <p:cTn id="68" dur="500"/>
                                        <p:tgtEl>
                                          <p:spTgt spid="6"/>
                                        </p:tgtEl>
                                      </p:cBhvr>
                                    </p:animEffect>
                                  </p:childTnLst>
                                </p:cTn>
                              </p:par>
                            </p:childTnLst>
                          </p:cTn>
                        </p:par>
                        <p:par>
                          <p:cTn id="69" fill="hold">
                            <p:stCondLst>
                              <p:cond delay="5500"/>
                            </p:stCondLst>
                            <p:childTnLst>
                              <p:par>
                                <p:cTn id="70" presetID="22" presetClass="entr" presetSubtype="1" fill="hold" grpId="0" nodeType="after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wipe(up)">
                                      <p:cBhvr>
                                        <p:cTn id="7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animBg="1"/>
      <p:bldP spid="4" grpId="0"/>
      <p:bldP spid="5" grpId="0"/>
      <p:bldP spid="6" grpId="0"/>
      <p:bldP spid="7" grpId="0"/>
      <p:bldP spid="8" grpId="0"/>
      <p:bldP spid="9" grpId="0"/>
      <p:bldP spid="10" grpId="0" animBg="1"/>
      <p:bldP spid="11" grpId="0" animBg="1"/>
      <p:bldP spid="20" grpId="0"/>
      <p:bldP spid="21" grpId="0" animBg="1"/>
      <p:bldP spid="22" grpId="0" animBg="1"/>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0E7D3B5D-3EE8-45E8-9BB3-CF2637FA7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2" name="PA_矩形 12">
            <a:extLst>
              <a:ext uri="{FF2B5EF4-FFF2-40B4-BE49-F238E27FC236}">
                <a16:creationId xmlns:a16="http://schemas.microsoft.com/office/drawing/2014/main" id="{451EB00A-0537-4F02-B70A-3003A0484726}"/>
              </a:ext>
            </a:extLst>
          </p:cNvPr>
          <p:cNvSpPr/>
          <p:nvPr>
            <p:custDataLst>
              <p:tags r:id="rId1"/>
            </p:custDataLst>
          </p:nvPr>
        </p:nvSpPr>
        <p:spPr>
          <a:xfrm>
            <a:off x="3" y="-2"/>
            <a:ext cx="12191997" cy="6858001"/>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6F91A08-0D26-4F92-8610-FB93423D28D1}"/>
              </a:ext>
            </a:extLst>
          </p:cNvPr>
          <p:cNvSpPr/>
          <p:nvPr/>
        </p:nvSpPr>
        <p:spPr>
          <a:xfrm>
            <a:off x="1090031" y="1085799"/>
            <a:ext cx="2733870" cy="261071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5">
            <a:extLst>
              <a:ext uri="{FF2B5EF4-FFF2-40B4-BE49-F238E27FC236}">
                <a16:creationId xmlns:a16="http://schemas.microsoft.com/office/drawing/2014/main" id="{2ADB5009-4ADC-481D-8265-5CFC0091C9BD}"/>
              </a:ext>
            </a:extLst>
          </p:cNvPr>
          <p:cNvSpPr txBox="1"/>
          <p:nvPr>
            <p:custDataLst>
              <p:tags r:id="rId2"/>
            </p:custDataLst>
          </p:nvPr>
        </p:nvSpPr>
        <p:spPr>
          <a:xfrm>
            <a:off x="5772112" y="2748559"/>
            <a:ext cx="3795171" cy="830997"/>
          </a:xfrm>
          <a:prstGeom prst="rect">
            <a:avLst/>
          </a:prstGeom>
          <a:noFill/>
        </p:spPr>
        <p:txBody>
          <a:bodyPr wrap="square" rtlCol="0">
            <a:spAutoFit/>
          </a:bodyPr>
          <a:lstStyle/>
          <a:p>
            <a:r>
              <a:rPr lang="zh-CN" altLang="en-US" sz="4800" b="1" dirty="0">
                <a:solidFill>
                  <a:schemeClr val="tx1">
                    <a:lumMod val="85000"/>
                    <a:lumOff val="15000"/>
                  </a:schemeClr>
                </a:solidFill>
                <a:latin typeface="微软雅黑" panose="020B0503020204020204" pitchFamily="34" charset="-122"/>
                <a:ea typeface="微软雅黑" panose="020B0503020204020204" pitchFamily="34" charset="-122"/>
              </a:rPr>
              <a:t>销售政策</a:t>
            </a:r>
          </a:p>
        </p:txBody>
      </p:sp>
      <p:sp>
        <p:nvSpPr>
          <p:cNvPr id="7" name="文本框 6">
            <a:extLst>
              <a:ext uri="{FF2B5EF4-FFF2-40B4-BE49-F238E27FC236}">
                <a16:creationId xmlns:a16="http://schemas.microsoft.com/office/drawing/2014/main" id="{93D60423-0548-4CA9-9C55-202D38B4C0DA}"/>
              </a:ext>
            </a:extLst>
          </p:cNvPr>
          <p:cNvSpPr txBox="1"/>
          <p:nvPr/>
        </p:nvSpPr>
        <p:spPr>
          <a:xfrm>
            <a:off x="9870553" y="96642"/>
            <a:ext cx="2224585" cy="818686"/>
          </a:xfrm>
          <a:prstGeom prst="rect">
            <a:avLst/>
          </a:prstGeom>
          <a:noFill/>
        </p:spPr>
        <p:txBody>
          <a:bodyPr wrap="square" rtlCol="0">
            <a:spAutoFit/>
          </a:bodyPr>
          <a:lstStyle>
            <a:defPPr>
              <a:defRPr lang="en-US"/>
            </a:defPPr>
            <a:lvl1pPr>
              <a:defRPr sz="2400" spc="300">
                <a:solidFill>
                  <a:schemeClr val="tx1">
                    <a:lumMod val="50000"/>
                    <a:lumOff val="50000"/>
                  </a:schemeClr>
                </a:solidFill>
                <a:latin typeface="Tw Cen MT" panose="020B0602020104020603" pitchFamily="34" charset="0"/>
                <a:ea typeface="Dotum" panose="020B0600000101010101" pitchFamily="34" charset="-127"/>
                <a:cs typeface="Rod" panose="02030509050101010101" pitchFamily="49" charset="-79"/>
              </a:defRPr>
            </a:lvl1pPr>
          </a:lstStyle>
          <a:p>
            <a:pPr algn="r"/>
            <a:r>
              <a:rPr lang="en-US" altLang="zh-CN" dirty="0"/>
              <a:t>COMPANY</a:t>
            </a:r>
          </a:p>
          <a:p>
            <a:pPr algn="r"/>
            <a:r>
              <a:rPr lang="en-US" altLang="zh-CN" dirty="0"/>
              <a:t>LOGO</a:t>
            </a:r>
            <a:endParaRPr lang="zh-CN" altLang="en-US" dirty="0"/>
          </a:p>
        </p:txBody>
      </p:sp>
      <p:sp>
        <p:nvSpPr>
          <p:cNvPr id="11" name="矩形 10">
            <a:extLst>
              <a:ext uri="{FF2B5EF4-FFF2-40B4-BE49-F238E27FC236}">
                <a16:creationId xmlns:a16="http://schemas.microsoft.com/office/drawing/2014/main" id="{8890853C-6816-4D7F-8DB3-AEBB9D1A03D2}"/>
              </a:ext>
            </a:extLst>
          </p:cNvPr>
          <p:cNvSpPr/>
          <p:nvPr/>
        </p:nvSpPr>
        <p:spPr>
          <a:xfrm>
            <a:off x="10929258" y="6155140"/>
            <a:ext cx="1262742" cy="440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THREE</a:t>
            </a:r>
            <a:endParaRPr lang="zh-CN" altLang="en-US" sz="2400" dirty="0"/>
          </a:p>
        </p:txBody>
      </p:sp>
      <p:sp>
        <p:nvSpPr>
          <p:cNvPr id="14" name="矩形 13">
            <a:extLst>
              <a:ext uri="{FF2B5EF4-FFF2-40B4-BE49-F238E27FC236}">
                <a16:creationId xmlns:a16="http://schemas.microsoft.com/office/drawing/2014/main" id="{EA1A272A-38AB-41CD-98B8-3B13F4596183}"/>
              </a:ext>
            </a:extLst>
          </p:cNvPr>
          <p:cNvSpPr/>
          <p:nvPr/>
        </p:nvSpPr>
        <p:spPr>
          <a:xfrm>
            <a:off x="4926762" y="2946997"/>
            <a:ext cx="434122" cy="4341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a:extLst>
              <a:ext uri="{FF2B5EF4-FFF2-40B4-BE49-F238E27FC236}">
                <a16:creationId xmlns:a16="http://schemas.microsoft.com/office/drawing/2014/main" id="{0A2C5DF8-C54A-4268-BAD8-EC757118BC96}"/>
              </a:ext>
            </a:extLst>
          </p:cNvPr>
          <p:cNvSpPr/>
          <p:nvPr/>
        </p:nvSpPr>
        <p:spPr>
          <a:xfrm>
            <a:off x="2989509" y="1243884"/>
            <a:ext cx="1691136" cy="1691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a:extLst>
              <a:ext uri="{FF2B5EF4-FFF2-40B4-BE49-F238E27FC236}">
                <a16:creationId xmlns:a16="http://schemas.microsoft.com/office/drawing/2014/main" id="{648D538E-7B3F-4615-BC55-43DA8C5756EA}"/>
              </a:ext>
            </a:extLst>
          </p:cNvPr>
          <p:cNvSpPr txBox="1"/>
          <p:nvPr/>
        </p:nvSpPr>
        <p:spPr>
          <a:xfrm>
            <a:off x="3001039" y="1398295"/>
            <a:ext cx="2212149" cy="1569660"/>
          </a:xfrm>
          <a:prstGeom prst="rect">
            <a:avLst/>
          </a:prstGeom>
          <a:noFill/>
        </p:spPr>
        <p:txBody>
          <a:bodyPr wrap="square" rtlCol="0">
            <a:spAutoFit/>
          </a:bodyPr>
          <a:lstStyle/>
          <a:p>
            <a:r>
              <a:rPr lang="en-US" altLang="zh-CN" sz="9600" dirty="0">
                <a:solidFill>
                  <a:schemeClr val="bg1"/>
                </a:solidFill>
              </a:rPr>
              <a:t>P</a:t>
            </a:r>
            <a:endParaRPr lang="zh-CN" altLang="en-US" sz="2800" dirty="0">
              <a:solidFill>
                <a:schemeClr val="bg1"/>
              </a:solidFill>
            </a:endParaRPr>
          </a:p>
        </p:txBody>
      </p:sp>
      <p:sp>
        <p:nvSpPr>
          <p:cNvPr id="9" name="矩形 8">
            <a:extLst>
              <a:ext uri="{FF2B5EF4-FFF2-40B4-BE49-F238E27FC236}">
                <a16:creationId xmlns:a16="http://schemas.microsoft.com/office/drawing/2014/main" id="{79916A2E-1767-401E-9BF5-07254A8AA860}"/>
              </a:ext>
            </a:extLst>
          </p:cNvPr>
          <p:cNvSpPr/>
          <p:nvPr/>
        </p:nvSpPr>
        <p:spPr>
          <a:xfrm>
            <a:off x="3379833" y="2264308"/>
            <a:ext cx="694614" cy="400110"/>
          </a:xfrm>
          <a:prstGeom prst="rect">
            <a:avLst/>
          </a:prstGeom>
        </p:spPr>
        <p:txBody>
          <a:bodyPr wrap="none">
            <a:spAutoFit/>
          </a:bodyPr>
          <a:lstStyle/>
          <a:p>
            <a:r>
              <a:rPr lang="en-US" altLang="zh-CN" sz="2000" dirty="0">
                <a:solidFill>
                  <a:schemeClr val="bg1"/>
                </a:solidFill>
              </a:rPr>
              <a:t>ART</a:t>
            </a:r>
            <a:endParaRPr lang="zh-CN" altLang="en-US" sz="2000" dirty="0">
              <a:solidFill>
                <a:schemeClr val="bg1"/>
              </a:solidFill>
            </a:endParaRPr>
          </a:p>
        </p:txBody>
      </p:sp>
      <p:sp>
        <p:nvSpPr>
          <p:cNvPr id="10" name="矩形 9">
            <a:extLst>
              <a:ext uri="{FF2B5EF4-FFF2-40B4-BE49-F238E27FC236}">
                <a16:creationId xmlns:a16="http://schemas.microsoft.com/office/drawing/2014/main" id="{337DABA1-BC0E-4C6F-B762-4EB3390B9EE9}"/>
              </a:ext>
            </a:extLst>
          </p:cNvPr>
          <p:cNvSpPr/>
          <p:nvPr/>
        </p:nvSpPr>
        <p:spPr>
          <a:xfrm>
            <a:off x="3935932" y="2037216"/>
            <a:ext cx="755335" cy="707886"/>
          </a:xfrm>
          <a:prstGeom prst="rect">
            <a:avLst/>
          </a:prstGeom>
        </p:spPr>
        <p:txBody>
          <a:bodyPr wrap="none">
            <a:spAutoFit/>
          </a:bodyPr>
          <a:lstStyle/>
          <a:p>
            <a:r>
              <a:rPr lang="en-US" altLang="zh-CN" sz="4000" dirty="0">
                <a:solidFill>
                  <a:schemeClr val="bg1"/>
                </a:solidFill>
              </a:rPr>
              <a:t>05</a:t>
            </a:r>
            <a:endParaRPr lang="zh-CN" altLang="en-US" sz="4000" dirty="0">
              <a:solidFill>
                <a:schemeClr val="bg1"/>
              </a:solidFill>
            </a:endParaRPr>
          </a:p>
        </p:txBody>
      </p:sp>
      <p:sp>
        <p:nvSpPr>
          <p:cNvPr id="18" name="矩形 17">
            <a:extLst>
              <a:ext uri="{FF2B5EF4-FFF2-40B4-BE49-F238E27FC236}">
                <a16:creationId xmlns:a16="http://schemas.microsoft.com/office/drawing/2014/main" id="{005D7596-76A7-4B20-B178-5F01169D23CC}"/>
              </a:ext>
            </a:extLst>
          </p:cNvPr>
          <p:cNvSpPr/>
          <p:nvPr/>
        </p:nvSpPr>
        <p:spPr>
          <a:xfrm>
            <a:off x="2271258" y="3195047"/>
            <a:ext cx="2095057" cy="2000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E215DB71-54A1-4730-978E-E27A4975FE24}"/>
              </a:ext>
            </a:extLst>
          </p:cNvPr>
          <p:cNvSpPr/>
          <p:nvPr/>
        </p:nvSpPr>
        <p:spPr>
          <a:xfrm>
            <a:off x="5591084" y="3614988"/>
            <a:ext cx="3240000" cy="18000"/>
          </a:xfrm>
          <a:prstGeom prst="rect">
            <a:avLst/>
          </a:pr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24139828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3" presetClass="entr" presetSubtype="3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strVal val="4*#ppt_w"/>
                                          </p:val>
                                        </p:tav>
                                        <p:tav tm="100000">
                                          <p:val>
                                            <p:strVal val="#ppt_w"/>
                                          </p:val>
                                        </p:tav>
                                      </p:tavLst>
                                    </p:anim>
                                    <p:anim calcmode="lin" valueType="num">
                                      <p:cBhvr>
                                        <p:cTn id="21" dur="500" fill="hold"/>
                                        <p:tgtEl>
                                          <p:spTgt spid="10"/>
                                        </p:tgtEl>
                                        <p:attrNameLst>
                                          <p:attrName>ppt_h</p:attrName>
                                        </p:attrNameLst>
                                      </p:cBhvr>
                                      <p:tavLst>
                                        <p:tav tm="0">
                                          <p:val>
                                            <p:strVal val="4*#ppt_h"/>
                                          </p:val>
                                        </p:tav>
                                        <p:tav tm="100000">
                                          <p:val>
                                            <p:strVal val="#ppt_h"/>
                                          </p:val>
                                        </p:tav>
                                      </p:tavLst>
                                    </p:anim>
                                  </p:childTnLst>
                                </p:cTn>
                              </p:par>
                              <p:par>
                                <p:cTn id="22" presetID="16" presetClass="entr" presetSubtype="21"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par>
                                <p:cTn id="25" presetID="23" presetClass="entr" presetSubtype="32"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strVal val="4*#ppt_w"/>
                                          </p:val>
                                        </p:tav>
                                        <p:tav tm="100000">
                                          <p:val>
                                            <p:strVal val="#ppt_w"/>
                                          </p:val>
                                        </p:tav>
                                      </p:tavLst>
                                    </p:anim>
                                    <p:anim calcmode="lin" valueType="num">
                                      <p:cBhvr>
                                        <p:cTn id="28" dur="500" fill="hold"/>
                                        <p:tgtEl>
                                          <p:spTgt spid="9"/>
                                        </p:tgtEl>
                                        <p:attrNameLst>
                                          <p:attrName>ppt_h</p:attrName>
                                        </p:attrNameLst>
                                      </p:cBhvr>
                                      <p:tavLst>
                                        <p:tav tm="0">
                                          <p:val>
                                            <p:strVal val="4*#ppt_h"/>
                                          </p:val>
                                        </p:tav>
                                        <p:tav tm="100000">
                                          <p:val>
                                            <p:strVal val="#ppt_h"/>
                                          </p:val>
                                        </p:tav>
                                      </p:tavLst>
                                    </p:anim>
                                  </p:childTnLst>
                                </p:cTn>
                              </p:par>
                              <p:par>
                                <p:cTn id="29" presetID="3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 calcmode="lin" valueType="num">
                                      <p:cBhvr>
                                        <p:cTn id="33" dur="500" fill="hold"/>
                                        <p:tgtEl>
                                          <p:spTgt spid="8"/>
                                        </p:tgtEl>
                                        <p:attrNameLst>
                                          <p:attrName>style.rotation</p:attrName>
                                        </p:attrNameLst>
                                      </p:cBhvr>
                                      <p:tavLst>
                                        <p:tav tm="0">
                                          <p:val>
                                            <p:fltVal val="90"/>
                                          </p:val>
                                        </p:tav>
                                        <p:tav tm="100000">
                                          <p:val>
                                            <p:fltVal val="0"/>
                                          </p:val>
                                        </p:tav>
                                      </p:tavLst>
                                    </p:anim>
                                    <p:animEffect transition="in" filter="fade">
                                      <p:cBhvr>
                                        <p:cTn id="34" dur="500"/>
                                        <p:tgtEl>
                                          <p:spTgt spid="8"/>
                                        </p:tgtEl>
                                      </p:cBhvr>
                                    </p:animEffect>
                                  </p:childTnLst>
                                </p:cTn>
                              </p:par>
                            </p:childTnLst>
                          </p:cTn>
                        </p:par>
                        <p:par>
                          <p:cTn id="35" fill="hold">
                            <p:stCondLst>
                              <p:cond delay="1000"/>
                            </p:stCondLst>
                            <p:childTnLst>
                              <p:par>
                                <p:cTn id="36" presetID="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par>
                          <p:cTn id="44" fill="hold">
                            <p:stCondLst>
                              <p:cond delay="2000"/>
                            </p:stCondLst>
                            <p:childTnLst>
                              <p:par>
                                <p:cTn id="45" presetID="54" presetClass="entr" presetSubtype="0" accel="100000"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strVal val="#ppt_w*0.05"/>
                                          </p:val>
                                        </p:tav>
                                        <p:tav tm="100000">
                                          <p:val>
                                            <p:strVal val="#ppt_w"/>
                                          </p:val>
                                        </p:tav>
                                      </p:tavLst>
                                    </p:anim>
                                    <p:anim calcmode="lin" valueType="num">
                                      <p:cBhvr>
                                        <p:cTn id="48" dur="500" fill="hold"/>
                                        <p:tgtEl>
                                          <p:spTgt spid="6"/>
                                        </p:tgtEl>
                                        <p:attrNameLst>
                                          <p:attrName>ppt_h</p:attrName>
                                        </p:attrNameLst>
                                      </p:cBhvr>
                                      <p:tavLst>
                                        <p:tav tm="0">
                                          <p:val>
                                            <p:strVal val="#ppt_h"/>
                                          </p:val>
                                        </p:tav>
                                        <p:tav tm="100000">
                                          <p:val>
                                            <p:strVal val="#ppt_h"/>
                                          </p:val>
                                        </p:tav>
                                      </p:tavLst>
                                    </p:anim>
                                    <p:anim calcmode="lin" valueType="num">
                                      <p:cBhvr>
                                        <p:cTn id="49" dur="500" fill="hold"/>
                                        <p:tgtEl>
                                          <p:spTgt spid="6"/>
                                        </p:tgtEl>
                                        <p:attrNameLst>
                                          <p:attrName>ppt_x</p:attrName>
                                        </p:attrNameLst>
                                      </p:cBhvr>
                                      <p:tavLst>
                                        <p:tav tm="0">
                                          <p:val>
                                            <p:strVal val="#ppt_x-.2"/>
                                          </p:val>
                                        </p:tav>
                                        <p:tav tm="100000">
                                          <p:val>
                                            <p:strVal val="#ppt_x"/>
                                          </p:val>
                                        </p:tav>
                                      </p:tavLst>
                                    </p:anim>
                                    <p:anim calcmode="lin" valueType="num">
                                      <p:cBhvr>
                                        <p:cTn id="50" dur="500" fill="hold"/>
                                        <p:tgtEl>
                                          <p:spTgt spid="6"/>
                                        </p:tgtEl>
                                        <p:attrNameLst>
                                          <p:attrName>ppt_y</p:attrName>
                                        </p:attrNameLst>
                                      </p:cBhvr>
                                      <p:tavLst>
                                        <p:tav tm="0">
                                          <p:val>
                                            <p:strVal val="#ppt_y"/>
                                          </p:val>
                                        </p:tav>
                                        <p:tav tm="100000">
                                          <p:val>
                                            <p:strVal val="#ppt_y"/>
                                          </p:val>
                                        </p:tav>
                                      </p:tavLst>
                                    </p:anim>
                                    <p:animEffect transition="in" filter="fade">
                                      <p:cBhvr>
                                        <p:cTn id="51" dur="500"/>
                                        <p:tgtEl>
                                          <p:spTgt spid="6"/>
                                        </p:tgtEl>
                                      </p:cBhvr>
                                    </p:animEffect>
                                  </p:childTnLst>
                                </p:cTn>
                              </p:par>
                            </p:childTnLst>
                          </p:cTn>
                        </p:par>
                        <p:par>
                          <p:cTn id="52" fill="hold">
                            <p:stCondLst>
                              <p:cond delay="2500"/>
                            </p:stCondLst>
                            <p:childTnLst>
                              <p:par>
                                <p:cTn id="53" presetID="2" presetClass="entr" presetSubtype="2"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1+#ppt_w/2"/>
                                          </p:val>
                                        </p:tav>
                                        <p:tav tm="100000">
                                          <p:val>
                                            <p:strVal val="#ppt_x"/>
                                          </p:val>
                                        </p:tav>
                                      </p:tavLst>
                                    </p:anim>
                                    <p:anim calcmode="lin" valueType="num">
                                      <p:cBhvr additive="base">
                                        <p:cTn id="56" dur="500" fill="hold"/>
                                        <p:tgtEl>
                                          <p:spTgt spid="7"/>
                                        </p:tgtEl>
                                        <p:attrNameLst>
                                          <p:attrName>ppt_y</p:attrName>
                                        </p:attrNameLst>
                                      </p:cBhvr>
                                      <p:tavLst>
                                        <p:tav tm="0">
                                          <p:val>
                                            <p:strVal val="#ppt_y"/>
                                          </p:val>
                                        </p:tav>
                                        <p:tav tm="100000">
                                          <p:val>
                                            <p:strVal val="#ppt_y"/>
                                          </p:val>
                                        </p:tav>
                                      </p:tavLst>
                                    </p:anim>
                                  </p:childTnLst>
                                </p:cTn>
                              </p:par>
                              <p:par>
                                <p:cTn id="57" presetID="2" presetClass="entr" presetSubtype="6"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1+#ppt_w/2"/>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11" grpId="0" animBg="1"/>
      <p:bldP spid="14" grpId="0" animBg="1"/>
      <p:bldP spid="4" grpId="0" animBg="1"/>
      <p:bldP spid="8" grpId="0"/>
      <p:bldP spid="9" grpId="0"/>
      <p:bldP spid="10" grpId="0"/>
      <p:bldP spid="10" grpId="1"/>
      <p:bldP spid="18"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BB659D4-C4F0-45ED-947F-7A9CB8A2D247}"/>
              </a:ext>
            </a:extLst>
          </p:cNvPr>
          <p:cNvGrpSpPr/>
          <p:nvPr/>
        </p:nvGrpSpPr>
        <p:grpSpPr>
          <a:xfrm>
            <a:off x="845834" y="2209800"/>
            <a:ext cx="11635949" cy="3189513"/>
            <a:chOff x="1079879" y="2467519"/>
            <a:chExt cx="7465918" cy="2046472"/>
          </a:xfrm>
        </p:grpSpPr>
        <p:grpSp>
          <p:nvGrpSpPr>
            <p:cNvPr id="3" name="组合 2">
              <a:extLst>
                <a:ext uri="{FF2B5EF4-FFF2-40B4-BE49-F238E27FC236}">
                  <a16:creationId xmlns:a16="http://schemas.microsoft.com/office/drawing/2014/main" id="{E68444F2-1A15-48D7-83E8-74D97975D643}"/>
                </a:ext>
              </a:extLst>
            </p:cNvPr>
            <p:cNvGrpSpPr/>
            <p:nvPr/>
          </p:nvGrpSpPr>
          <p:grpSpPr>
            <a:xfrm>
              <a:off x="1079879" y="2467519"/>
              <a:ext cx="675000" cy="675000"/>
              <a:chOff x="992393" y="2467519"/>
              <a:chExt cx="675000" cy="675000"/>
            </a:xfrm>
          </p:grpSpPr>
          <p:sp>
            <p:nvSpPr>
              <p:cNvPr id="31" name="椭圆 30">
                <a:extLst>
                  <a:ext uri="{FF2B5EF4-FFF2-40B4-BE49-F238E27FC236}">
                    <a16:creationId xmlns:a16="http://schemas.microsoft.com/office/drawing/2014/main" id="{2FD13D6F-A81B-4E9E-8B3F-AC1C5A35663B}"/>
                  </a:ext>
                </a:extLst>
              </p:cNvPr>
              <p:cNvSpPr/>
              <p:nvPr/>
            </p:nvSpPr>
            <p:spPr>
              <a:xfrm>
                <a:off x="992393" y="2467519"/>
                <a:ext cx="675000" cy="675000"/>
              </a:xfrm>
              <a:prstGeom prst="ellipse">
                <a:avLst/>
              </a:prstGeom>
              <a:noFill/>
              <a:ln w="31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lumMod val="50000"/>
                    </a:schemeClr>
                  </a:solidFill>
                </a:endParaRPr>
              </a:p>
            </p:txBody>
          </p:sp>
          <p:sp>
            <p:nvSpPr>
              <p:cNvPr id="32" name="Freeform 21">
                <a:extLst>
                  <a:ext uri="{FF2B5EF4-FFF2-40B4-BE49-F238E27FC236}">
                    <a16:creationId xmlns:a16="http://schemas.microsoft.com/office/drawing/2014/main" id="{5AF12EAB-C7FE-424F-8FEB-69E4BB52058D}"/>
                  </a:ext>
                </a:extLst>
              </p:cNvPr>
              <p:cNvSpPr>
                <a:spLocks noEditPoints="1"/>
              </p:cNvSpPr>
              <p:nvPr/>
            </p:nvSpPr>
            <p:spPr bwMode="auto">
              <a:xfrm>
                <a:off x="1140893" y="2602519"/>
                <a:ext cx="378000" cy="405000"/>
              </a:xfrm>
              <a:custGeom>
                <a:avLst/>
                <a:gdLst>
                  <a:gd name="T0" fmla="*/ 75 w 89"/>
                  <a:gd name="T1" fmla="*/ 21 h 95"/>
                  <a:gd name="T2" fmla="*/ 89 w 89"/>
                  <a:gd name="T3" fmla="*/ 53 h 95"/>
                  <a:gd name="T4" fmla="*/ 78 w 89"/>
                  <a:gd name="T5" fmla="*/ 80 h 95"/>
                  <a:gd name="T6" fmla="*/ 48 w 89"/>
                  <a:gd name="T7" fmla="*/ 53 h 95"/>
                  <a:gd name="T8" fmla="*/ 75 w 89"/>
                  <a:gd name="T9" fmla="*/ 21 h 95"/>
                  <a:gd name="T10" fmla="*/ 76 w 89"/>
                  <a:gd name="T11" fmla="*/ 83 h 95"/>
                  <a:gd name="T12" fmla="*/ 70 w 89"/>
                  <a:gd name="T13" fmla="*/ 88 h 95"/>
                  <a:gd name="T14" fmla="*/ 74 w 89"/>
                  <a:gd name="T15" fmla="*/ 81 h 95"/>
                  <a:gd name="T16" fmla="*/ 76 w 89"/>
                  <a:gd name="T17" fmla="*/ 83 h 95"/>
                  <a:gd name="T18" fmla="*/ 65 w 89"/>
                  <a:gd name="T19" fmla="*/ 92 h 95"/>
                  <a:gd name="T20" fmla="*/ 72 w 89"/>
                  <a:gd name="T21" fmla="*/ 79 h 95"/>
                  <a:gd name="T22" fmla="*/ 70 w 89"/>
                  <a:gd name="T23" fmla="*/ 77 h 95"/>
                  <a:gd name="T24" fmla="*/ 60 w 89"/>
                  <a:gd name="T25" fmla="*/ 93 h 95"/>
                  <a:gd name="T26" fmla="*/ 65 w 89"/>
                  <a:gd name="T27" fmla="*/ 92 h 95"/>
                  <a:gd name="T28" fmla="*/ 59 w 89"/>
                  <a:gd name="T29" fmla="*/ 91 h 95"/>
                  <a:gd name="T30" fmla="*/ 68 w 89"/>
                  <a:gd name="T31" fmla="*/ 75 h 95"/>
                  <a:gd name="T32" fmla="*/ 66 w 89"/>
                  <a:gd name="T33" fmla="*/ 73 h 95"/>
                  <a:gd name="T34" fmla="*/ 57 w 89"/>
                  <a:gd name="T35" fmla="*/ 88 h 95"/>
                  <a:gd name="T36" fmla="*/ 59 w 89"/>
                  <a:gd name="T37" fmla="*/ 91 h 95"/>
                  <a:gd name="T38" fmla="*/ 56 w 89"/>
                  <a:gd name="T39" fmla="*/ 84 h 95"/>
                  <a:gd name="T40" fmla="*/ 64 w 89"/>
                  <a:gd name="T41" fmla="*/ 72 h 95"/>
                  <a:gd name="T42" fmla="*/ 62 w 89"/>
                  <a:gd name="T43" fmla="*/ 70 h 95"/>
                  <a:gd name="T44" fmla="*/ 55 w 89"/>
                  <a:gd name="T45" fmla="*/ 81 h 95"/>
                  <a:gd name="T46" fmla="*/ 56 w 89"/>
                  <a:gd name="T47" fmla="*/ 84 h 95"/>
                  <a:gd name="T48" fmla="*/ 54 w 89"/>
                  <a:gd name="T49" fmla="*/ 78 h 95"/>
                  <a:gd name="T50" fmla="*/ 60 w 89"/>
                  <a:gd name="T51" fmla="*/ 68 h 95"/>
                  <a:gd name="T52" fmla="*/ 58 w 89"/>
                  <a:gd name="T53" fmla="*/ 66 h 95"/>
                  <a:gd name="T54" fmla="*/ 53 w 89"/>
                  <a:gd name="T55" fmla="*/ 74 h 95"/>
                  <a:gd name="T56" fmla="*/ 54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9 w 89"/>
                  <a:gd name="T69" fmla="*/ 65 h 95"/>
                  <a:gd name="T70" fmla="*/ 51 w 89"/>
                  <a:gd name="T71" fmla="*/ 60 h 95"/>
                  <a:gd name="T72" fmla="*/ 49 w 89"/>
                  <a:gd name="T73" fmla="*/ 59 h 95"/>
                  <a:gd name="T74" fmla="*/ 48 w 89"/>
                  <a:gd name="T75" fmla="*/ 61 h 95"/>
                  <a:gd name="T76" fmla="*/ 49 w 89"/>
                  <a:gd name="T77" fmla="*/ 65 h 95"/>
                  <a:gd name="T78" fmla="*/ 46 w 89"/>
                  <a:gd name="T79" fmla="*/ 58 h 95"/>
                  <a:gd name="T80" fmla="*/ 45 w 89"/>
                  <a:gd name="T81" fmla="*/ 55 h 95"/>
                  <a:gd name="T82" fmla="*/ 47 w 89"/>
                  <a:gd name="T83" fmla="*/ 57 h 95"/>
                  <a:gd name="T84" fmla="*/ 46 w 89"/>
                  <a:gd name="T85" fmla="*/ 58 h 95"/>
                  <a:gd name="T86" fmla="*/ 60 w 89"/>
                  <a:gd name="T87" fmla="*/ 17 h 95"/>
                  <a:gd name="T88" fmla="*/ 42 w 89"/>
                  <a:gd name="T89" fmla="*/ 54 h 95"/>
                  <a:gd name="T90" fmla="*/ 37 w 89"/>
                  <a:gd name="T91" fmla="*/ 13 h 95"/>
                  <a:gd name="T92" fmla="*/ 0 w 89"/>
                  <a:gd name="T93" fmla="*/ 54 h 95"/>
                  <a:gd name="T94" fmla="*/ 42 w 89"/>
                  <a:gd name="T95" fmla="*/ 95 h 95"/>
                  <a:gd name="T96" fmla="*/ 56 w 89"/>
                  <a:gd name="T97" fmla="*/ 92 h 95"/>
                  <a:gd name="T98" fmla="*/ 42 w 89"/>
                  <a:gd name="T99" fmla="*/ 54 h 95"/>
                  <a:gd name="T100" fmla="*/ 69 w 89"/>
                  <a:gd name="T101" fmla="*/ 23 h 95"/>
                  <a:gd name="T102" fmla="*/ 60 w 89"/>
                  <a:gd name="T103" fmla="*/ 17 h 95"/>
                  <a:gd name="T104" fmla="*/ 43 w 89"/>
                  <a:gd name="T105" fmla="*/ 0 h 95"/>
                  <a:gd name="T106" fmla="*/ 39 w 89"/>
                  <a:gd name="T107" fmla="*/ 0 h 95"/>
                  <a:gd name="T108" fmla="*/ 43 w 89"/>
                  <a:gd name="T109" fmla="*/ 41 h 95"/>
                  <a:gd name="T110" fmla="*/ 62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1"/>
                    </a:moveTo>
                    <a:cubicBezTo>
                      <a:pt x="84" y="29"/>
                      <a:pt x="89" y="40"/>
                      <a:pt x="89" y="53"/>
                    </a:cubicBezTo>
                    <a:cubicBezTo>
                      <a:pt x="89" y="63"/>
                      <a:pt x="85" y="73"/>
                      <a:pt x="78" y="80"/>
                    </a:cubicBezTo>
                    <a:cubicBezTo>
                      <a:pt x="48" y="53"/>
                      <a:pt x="48" y="53"/>
                      <a:pt x="48" y="53"/>
                    </a:cubicBezTo>
                    <a:cubicBezTo>
                      <a:pt x="75" y="21"/>
                      <a:pt x="75" y="21"/>
                      <a:pt x="75" y="21"/>
                    </a:cubicBezTo>
                    <a:close/>
                    <a:moveTo>
                      <a:pt x="76" y="83"/>
                    </a:moveTo>
                    <a:cubicBezTo>
                      <a:pt x="74" y="85"/>
                      <a:pt x="72" y="87"/>
                      <a:pt x="70" y="88"/>
                    </a:cubicBezTo>
                    <a:cubicBezTo>
                      <a:pt x="74" y="81"/>
                      <a:pt x="74" y="81"/>
                      <a:pt x="74" y="81"/>
                    </a:cubicBezTo>
                    <a:cubicBezTo>
                      <a:pt x="76" y="83"/>
                      <a:pt x="76" y="83"/>
                      <a:pt x="76" y="83"/>
                    </a:cubicBezTo>
                    <a:close/>
                    <a:moveTo>
                      <a:pt x="65" y="92"/>
                    </a:moveTo>
                    <a:cubicBezTo>
                      <a:pt x="72" y="79"/>
                      <a:pt x="72" y="79"/>
                      <a:pt x="72" y="79"/>
                    </a:cubicBezTo>
                    <a:cubicBezTo>
                      <a:pt x="70" y="77"/>
                      <a:pt x="70" y="77"/>
                      <a:pt x="70" y="77"/>
                    </a:cubicBezTo>
                    <a:cubicBezTo>
                      <a:pt x="60" y="93"/>
                      <a:pt x="60" y="93"/>
                      <a:pt x="60" y="93"/>
                    </a:cubicBezTo>
                    <a:cubicBezTo>
                      <a:pt x="62" y="93"/>
                      <a:pt x="63" y="92"/>
                      <a:pt x="65" y="92"/>
                    </a:cubicBezTo>
                    <a:close/>
                    <a:moveTo>
                      <a:pt x="59" y="91"/>
                    </a:moveTo>
                    <a:cubicBezTo>
                      <a:pt x="68" y="75"/>
                      <a:pt x="68" y="75"/>
                      <a:pt x="68" y="75"/>
                    </a:cubicBezTo>
                    <a:cubicBezTo>
                      <a:pt x="66" y="73"/>
                      <a:pt x="66" y="73"/>
                      <a:pt x="66" y="73"/>
                    </a:cubicBezTo>
                    <a:cubicBezTo>
                      <a:pt x="57" y="88"/>
                      <a:pt x="57" y="88"/>
                      <a:pt x="57" y="88"/>
                    </a:cubicBezTo>
                    <a:cubicBezTo>
                      <a:pt x="59" y="91"/>
                      <a:pt x="59" y="91"/>
                      <a:pt x="59" y="91"/>
                    </a:cubicBezTo>
                    <a:close/>
                    <a:moveTo>
                      <a:pt x="56" y="84"/>
                    </a:moveTo>
                    <a:cubicBezTo>
                      <a:pt x="64" y="72"/>
                      <a:pt x="64" y="72"/>
                      <a:pt x="64" y="72"/>
                    </a:cubicBezTo>
                    <a:cubicBezTo>
                      <a:pt x="62" y="70"/>
                      <a:pt x="62" y="70"/>
                      <a:pt x="62" y="70"/>
                    </a:cubicBezTo>
                    <a:cubicBezTo>
                      <a:pt x="55" y="81"/>
                      <a:pt x="55" y="81"/>
                      <a:pt x="55" y="81"/>
                    </a:cubicBezTo>
                    <a:cubicBezTo>
                      <a:pt x="56" y="84"/>
                      <a:pt x="56" y="84"/>
                      <a:pt x="56" y="84"/>
                    </a:cubicBezTo>
                    <a:close/>
                    <a:moveTo>
                      <a:pt x="54" y="78"/>
                    </a:moveTo>
                    <a:cubicBezTo>
                      <a:pt x="60" y="68"/>
                      <a:pt x="60" y="68"/>
                      <a:pt x="60" y="68"/>
                    </a:cubicBezTo>
                    <a:cubicBezTo>
                      <a:pt x="58" y="66"/>
                      <a:pt x="58" y="66"/>
                      <a:pt x="58" y="66"/>
                    </a:cubicBezTo>
                    <a:cubicBezTo>
                      <a:pt x="53" y="74"/>
                      <a:pt x="53" y="74"/>
                      <a:pt x="53" y="74"/>
                    </a:cubicBezTo>
                    <a:cubicBezTo>
                      <a:pt x="54" y="78"/>
                      <a:pt x="54" y="78"/>
                      <a:pt x="54"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9" y="65"/>
                    </a:moveTo>
                    <a:cubicBezTo>
                      <a:pt x="51" y="60"/>
                      <a:pt x="51" y="60"/>
                      <a:pt x="51" y="60"/>
                    </a:cubicBezTo>
                    <a:cubicBezTo>
                      <a:pt x="49" y="59"/>
                      <a:pt x="49" y="59"/>
                      <a:pt x="49" y="59"/>
                    </a:cubicBezTo>
                    <a:cubicBezTo>
                      <a:pt x="48" y="61"/>
                      <a:pt x="48" y="61"/>
                      <a:pt x="48" y="61"/>
                    </a:cubicBezTo>
                    <a:cubicBezTo>
                      <a:pt x="49" y="65"/>
                      <a:pt x="49" y="65"/>
                      <a:pt x="49" y="65"/>
                    </a:cubicBezTo>
                    <a:close/>
                    <a:moveTo>
                      <a:pt x="46" y="58"/>
                    </a:moveTo>
                    <a:cubicBezTo>
                      <a:pt x="45" y="55"/>
                      <a:pt x="45" y="55"/>
                      <a:pt x="45" y="55"/>
                    </a:cubicBezTo>
                    <a:cubicBezTo>
                      <a:pt x="47" y="57"/>
                      <a:pt x="47" y="57"/>
                      <a:pt x="47" y="57"/>
                    </a:cubicBezTo>
                    <a:cubicBezTo>
                      <a:pt x="46" y="58"/>
                      <a:pt x="46" y="58"/>
                      <a:pt x="46" y="58"/>
                    </a:cubicBezTo>
                    <a:close/>
                    <a:moveTo>
                      <a:pt x="60" y="17"/>
                    </a:moveTo>
                    <a:cubicBezTo>
                      <a:pt x="42" y="54"/>
                      <a:pt x="42" y="54"/>
                      <a:pt x="42" y="54"/>
                    </a:cubicBezTo>
                    <a:cubicBezTo>
                      <a:pt x="42" y="54"/>
                      <a:pt x="38" y="27"/>
                      <a:pt x="37" y="13"/>
                    </a:cubicBezTo>
                    <a:cubicBezTo>
                      <a:pt x="16" y="15"/>
                      <a:pt x="0" y="33"/>
                      <a:pt x="0" y="54"/>
                    </a:cubicBezTo>
                    <a:cubicBezTo>
                      <a:pt x="0" y="77"/>
                      <a:pt x="19" y="95"/>
                      <a:pt x="42" y="95"/>
                    </a:cubicBezTo>
                    <a:cubicBezTo>
                      <a:pt x="47" y="95"/>
                      <a:pt x="52" y="94"/>
                      <a:pt x="56" y="92"/>
                    </a:cubicBezTo>
                    <a:cubicBezTo>
                      <a:pt x="42" y="54"/>
                      <a:pt x="42" y="54"/>
                      <a:pt x="42" y="54"/>
                    </a:cubicBezTo>
                    <a:cubicBezTo>
                      <a:pt x="69" y="23"/>
                      <a:pt x="69" y="23"/>
                      <a:pt x="69" y="23"/>
                    </a:cubicBezTo>
                    <a:cubicBezTo>
                      <a:pt x="66" y="20"/>
                      <a:pt x="63" y="18"/>
                      <a:pt x="60" y="17"/>
                    </a:cubicBezTo>
                    <a:close/>
                    <a:moveTo>
                      <a:pt x="43" y="0"/>
                    </a:moveTo>
                    <a:cubicBezTo>
                      <a:pt x="42" y="0"/>
                      <a:pt x="40" y="0"/>
                      <a:pt x="39" y="0"/>
                    </a:cubicBezTo>
                    <a:cubicBezTo>
                      <a:pt x="40" y="15"/>
                      <a:pt x="43" y="41"/>
                      <a:pt x="43" y="41"/>
                    </a:cubicBezTo>
                    <a:cubicBezTo>
                      <a:pt x="62" y="4"/>
                      <a:pt x="62" y="4"/>
                      <a:pt x="62" y="4"/>
                    </a:cubicBezTo>
                    <a:cubicBezTo>
                      <a:pt x="56" y="1"/>
                      <a:pt x="50" y="0"/>
                      <a:pt x="43" y="0"/>
                    </a:cubicBezTo>
                    <a:close/>
                  </a:path>
                </a:pathLst>
              </a:custGeom>
              <a:solidFill>
                <a:schemeClr val="tx2">
                  <a:lumMod val="50000"/>
                </a:schemeClr>
              </a:solidFill>
              <a:ln>
                <a:noFill/>
              </a:ln>
            </p:spPr>
            <p:txBody>
              <a:bodyPr vert="horz" wrap="square" lIns="68580" tIns="34290" rIns="68580" bIns="34290" numCol="1" anchor="t" anchorCtr="0" compatLnSpc="1">
                <a:prstTxWarp prst="textNoShape">
                  <a:avLst/>
                </a:prstTxWarp>
              </a:bodyPr>
              <a:lstStyle/>
              <a:p>
                <a:endParaRPr lang="zh-CN" altLang="en-US" sz="1600">
                  <a:solidFill>
                    <a:schemeClr val="bg1">
                      <a:lumMod val="50000"/>
                    </a:schemeClr>
                  </a:solidFill>
                </a:endParaRPr>
              </a:p>
            </p:txBody>
          </p:sp>
        </p:grpSp>
        <p:grpSp>
          <p:nvGrpSpPr>
            <p:cNvPr id="4" name="组合 3">
              <a:extLst>
                <a:ext uri="{FF2B5EF4-FFF2-40B4-BE49-F238E27FC236}">
                  <a16:creationId xmlns:a16="http://schemas.microsoft.com/office/drawing/2014/main" id="{A21897F9-8217-4651-A624-67AB0233FB70}"/>
                </a:ext>
              </a:extLst>
            </p:cNvPr>
            <p:cNvGrpSpPr/>
            <p:nvPr/>
          </p:nvGrpSpPr>
          <p:grpSpPr>
            <a:xfrm>
              <a:off x="3496998" y="2467519"/>
              <a:ext cx="675000" cy="675000"/>
              <a:chOff x="3446502" y="2467519"/>
              <a:chExt cx="675000" cy="675000"/>
            </a:xfrm>
          </p:grpSpPr>
          <p:sp>
            <p:nvSpPr>
              <p:cNvPr id="29" name="椭圆 28">
                <a:extLst>
                  <a:ext uri="{FF2B5EF4-FFF2-40B4-BE49-F238E27FC236}">
                    <a16:creationId xmlns:a16="http://schemas.microsoft.com/office/drawing/2014/main" id="{BF415B47-1756-46A0-B66E-ED1864B57052}"/>
                  </a:ext>
                </a:extLst>
              </p:cNvPr>
              <p:cNvSpPr/>
              <p:nvPr/>
            </p:nvSpPr>
            <p:spPr>
              <a:xfrm>
                <a:off x="3446502" y="2467519"/>
                <a:ext cx="675000" cy="675000"/>
              </a:xfrm>
              <a:prstGeom prst="ellipse">
                <a:avLst/>
              </a:prstGeom>
              <a:noFill/>
              <a:ln w="31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lumMod val="50000"/>
                    </a:schemeClr>
                  </a:solidFill>
                </a:endParaRPr>
              </a:p>
            </p:txBody>
          </p:sp>
          <p:sp>
            <p:nvSpPr>
              <p:cNvPr id="30" name="Freeform 5">
                <a:extLst>
                  <a:ext uri="{FF2B5EF4-FFF2-40B4-BE49-F238E27FC236}">
                    <a16:creationId xmlns:a16="http://schemas.microsoft.com/office/drawing/2014/main" id="{5E682EB4-FA3A-449B-BF1E-F56862255E29}"/>
                  </a:ext>
                </a:extLst>
              </p:cNvPr>
              <p:cNvSpPr>
                <a:spLocks noEditPoints="1"/>
              </p:cNvSpPr>
              <p:nvPr/>
            </p:nvSpPr>
            <p:spPr bwMode="auto">
              <a:xfrm>
                <a:off x="3622077" y="2646071"/>
                <a:ext cx="323851" cy="317897"/>
              </a:xfrm>
              <a:custGeom>
                <a:avLst/>
                <a:gdLst>
                  <a:gd name="T0" fmla="*/ 112 w 112"/>
                  <a:gd name="T1" fmla="*/ 93 h 110"/>
                  <a:gd name="T2" fmla="*/ 0 w 112"/>
                  <a:gd name="T3" fmla="*/ 93 h 110"/>
                  <a:gd name="T4" fmla="*/ 9 w 112"/>
                  <a:gd name="T5" fmla="*/ 86 h 110"/>
                  <a:gd name="T6" fmla="*/ 103 w 112"/>
                  <a:gd name="T7" fmla="*/ 86 h 110"/>
                  <a:gd name="T8" fmla="*/ 29 w 112"/>
                  <a:gd name="T9" fmla="*/ 4 h 110"/>
                  <a:gd name="T10" fmla="*/ 29 w 112"/>
                  <a:gd name="T11" fmla="*/ 24 h 110"/>
                  <a:gd name="T12" fmla="*/ 29 w 112"/>
                  <a:gd name="T13" fmla="*/ 4 h 110"/>
                  <a:gd name="T14" fmla="*/ 73 w 112"/>
                  <a:gd name="T15" fmla="*/ 14 h 110"/>
                  <a:gd name="T16" fmla="*/ 93 w 112"/>
                  <a:gd name="T17" fmla="*/ 14 h 110"/>
                  <a:gd name="T18" fmla="*/ 73 w 112"/>
                  <a:gd name="T19" fmla="*/ 62 h 110"/>
                  <a:gd name="T20" fmla="*/ 80 w 112"/>
                  <a:gd name="T21" fmla="*/ 89 h 110"/>
                  <a:gd name="T22" fmla="*/ 86 w 112"/>
                  <a:gd name="T23" fmla="*/ 89 h 110"/>
                  <a:gd name="T24" fmla="*/ 94 w 112"/>
                  <a:gd name="T25" fmla="*/ 59 h 110"/>
                  <a:gd name="T26" fmla="*/ 99 w 112"/>
                  <a:gd name="T27" fmla="*/ 36 h 110"/>
                  <a:gd name="T28" fmla="*/ 78 w 112"/>
                  <a:gd name="T29" fmla="*/ 26 h 110"/>
                  <a:gd name="T30" fmla="*/ 78 w 112"/>
                  <a:gd name="T31" fmla="*/ 35 h 110"/>
                  <a:gd name="T32" fmla="*/ 73 w 112"/>
                  <a:gd name="T33" fmla="*/ 62 h 110"/>
                  <a:gd name="T34" fmla="*/ 67 w 112"/>
                  <a:gd name="T35" fmla="*/ 11 h 110"/>
                  <a:gd name="T36" fmla="*/ 45 w 112"/>
                  <a:gd name="T37" fmla="*/ 11 h 110"/>
                  <a:gd name="T38" fmla="*/ 67 w 112"/>
                  <a:gd name="T39" fmla="*/ 60 h 110"/>
                  <a:gd name="T40" fmla="*/ 73 w 112"/>
                  <a:gd name="T41" fmla="*/ 35 h 110"/>
                  <a:gd name="T42" fmla="*/ 49 w 112"/>
                  <a:gd name="T43" fmla="*/ 24 h 110"/>
                  <a:gd name="T44" fmla="*/ 39 w 112"/>
                  <a:gd name="T45" fmla="*/ 51 h 110"/>
                  <a:gd name="T46" fmla="*/ 45 w 112"/>
                  <a:gd name="T47" fmla="*/ 93 h 110"/>
                  <a:gd name="T48" fmla="*/ 56 w 112"/>
                  <a:gd name="T49" fmla="*/ 72 h 110"/>
                  <a:gd name="T50" fmla="*/ 67 w 112"/>
                  <a:gd name="T51" fmla="*/ 93 h 110"/>
                  <a:gd name="T52" fmla="*/ 39 w 112"/>
                  <a:gd name="T53" fmla="*/ 62 h 110"/>
                  <a:gd name="T54" fmla="*/ 34 w 112"/>
                  <a:gd name="T55" fmla="*/ 35 h 110"/>
                  <a:gd name="T56" fmla="*/ 34 w 112"/>
                  <a:gd name="T57" fmla="*/ 26 h 110"/>
                  <a:gd name="T58" fmla="*/ 13 w 112"/>
                  <a:gd name="T59" fmla="*/ 36 h 110"/>
                  <a:gd name="T60" fmla="*/ 18 w 112"/>
                  <a:gd name="T61" fmla="*/ 59 h 110"/>
                  <a:gd name="T62" fmla="*/ 26 w 112"/>
                  <a:gd name="T63" fmla="*/ 89 h 110"/>
                  <a:gd name="T64" fmla="*/ 32 w 112"/>
                  <a:gd name="T65" fmla="*/ 89 h 110"/>
                  <a:gd name="T66" fmla="*/ 39 w 112"/>
                  <a:gd name="T67" fmla="*/ 6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110">
                    <a:moveTo>
                      <a:pt x="100" y="82"/>
                    </a:moveTo>
                    <a:cubicBezTo>
                      <a:pt x="107" y="85"/>
                      <a:pt x="112" y="89"/>
                      <a:pt x="112" y="93"/>
                    </a:cubicBezTo>
                    <a:cubicBezTo>
                      <a:pt x="112" y="102"/>
                      <a:pt x="87" y="110"/>
                      <a:pt x="56" y="110"/>
                    </a:cubicBezTo>
                    <a:cubicBezTo>
                      <a:pt x="25" y="110"/>
                      <a:pt x="0" y="102"/>
                      <a:pt x="0" y="93"/>
                    </a:cubicBezTo>
                    <a:cubicBezTo>
                      <a:pt x="0" y="89"/>
                      <a:pt x="5" y="85"/>
                      <a:pt x="12" y="82"/>
                    </a:cubicBezTo>
                    <a:cubicBezTo>
                      <a:pt x="10" y="83"/>
                      <a:pt x="9" y="85"/>
                      <a:pt x="9" y="86"/>
                    </a:cubicBezTo>
                    <a:cubicBezTo>
                      <a:pt x="9" y="92"/>
                      <a:pt x="30" y="98"/>
                      <a:pt x="56" y="98"/>
                    </a:cubicBezTo>
                    <a:cubicBezTo>
                      <a:pt x="82" y="98"/>
                      <a:pt x="103" y="92"/>
                      <a:pt x="103" y="86"/>
                    </a:cubicBezTo>
                    <a:cubicBezTo>
                      <a:pt x="103" y="85"/>
                      <a:pt x="102" y="83"/>
                      <a:pt x="100" y="82"/>
                    </a:cubicBezTo>
                    <a:close/>
                    <a:moveTo>
                      <a:pt x="29" y="4"/>
                    </a:moveTo>
                    <a:cubicBezTo>
                      <a:pt x="34" y="4"/>
                      <a:pt x="39" y="9"/>
                      <a:pt x="39" y="14"/>
                    </a:cubicBezTo>
                    <a:cubicBezTo>
                      <a:pt x="39" y="20"/>
                      <a:pt x="34" y="24"/>
                      <a:pt x="29" y="24"/>
                    </a:cubicBezTo>
                    <a:cubicBezTo>
                      <a:pt x="23" y="24"/>
                      <a:pt x="19" y="20"/>
                      <a:pt x="19" y="14"/>
                    </a:cubicBezTo>
                    <a:cubicBezTo>
                      <a:pt x="19" y="9"/>
                      <a:pt x="23" y="4"/>
                      <a:pt x="29" y="4"/>
                    </a:cubicBezTo>
                    <a:close/>
                    <a:moveTo>
                      <a:pt x="83" y="4"/>
                    </a:moveTo>
                    <a:cubicBezTo>
                      <a:pt x="78" y="4"/>
                      <a:pt x="73" y="9"/>
                      <a:pt x="73" y="14"/>
                    </a:cubicBezTo>
                    <a:cubicBezTo>
                      <a:pt x="73" y="20"/>
                      <a:pt x="78" y="24"/>
                      <a:pt x="83" y="24"/>
                    </a:cubicBezTo>
                    <a:cubicBezTo>
                      <a:pt x="89" y="24"/>
                      <a:pt x="93" y="20"/>
                      <a:pt x="93" y="14"/>
                    </a:cubicBezTo>
                    <a:cubicBezTo>
                      <a:pt x="93" y="9"/>
                      <a:pt x="89" y="4"/>
                      <a:pt x="83" y="4"/>
                    </a:cubicBezTo>
                    <a:close/>
                    <a:moveTo>
                      <a:pt x="73" y="62"/>
                    </a:moveTo>
                    <a:cubicBezTo>
                      <a:pt x="73" y="89"/>
                      <a:pt x="73" y="89"/>
                      <a:pt x="73" y="89"/>
                    </a:cubicBezTo>
                    <a:cubicBezTo>
                      <a:pt x="80" y="89"/>
                      <a:pt x="80" y="89"/>
                      <a:pt x="80" y="89"/>
                    </a:cubicBezTo>
                    <a:cubicBezTo>
                      <a:pt x="83" y="70"/>
                      <a:pt x="83" y="70"/>
                      <a:pt x="83" y="70"/>
                    </a:cubicBezTo>
                    <a:cubicBezTo>
                      <a:pt x="86" y="89"/>
                      <a:pt x="86" y="89"/>
                      <a:pt x="86" y="89"/>
                    </a:cubicBezTo>
                    <a:cubicBezTo>
                      <a:pt x="94" y="89"/>
                      <a:pt x="94" y="89"/>
                      <a:pt x="94" y="89"/>
                    </a:cubicBezTo>
                    <a:cubicBezTo>
                      <a:pt x="94" y="59"/>
                      <a:pt x="94" y="59"/>
                      <a:pt x="94" y="59"/>
                    </a:cubicBezTo>
                    <a:cubicBezTo>
                      <a:pt x="97" y="58"/>
                      <a:pt x="99" y="55"/>
                      <a:pt x="99" y="51"/>
                    </a:cubicBezTo>
                    <a:cubicBezTo>
                      <a:pt x="99" y="36"/>
                      <a:pt x="99" y="36"/>
                      <a:pt x="99" y="36"/>
                    </a:cubicBezTo>
                    <a:cubicBezTo>
                      <a:pt x="99" y="30"/>
                      <a:pt x="95" y="26"/>
                      <a:pt x="89" y="26"/>
                    </a:cubicBezTo>
                    <a:cubicBezTo>
                      <a:pt x="78" y="26"/>
                      <a:pt x="78" y="26"/>
                      <a:pt x="78" y="26"/>
                    </a:cubicBezTo>
                    <a:cubicBezTo>
                      <a:pt x="77" y="26"/>
                      <a:pt x="76" y="26"/>
                      <a:pt x="75" y="26"/>
                    </a:cubicBezTo>
                    <a:cubicBezTo>
                      <a:pt x="77" y="29"/>
                      <a:pt x="78" y="32"/>
                      <a:pt x="78" y="35"/>
                    </a:cubicBezTo>
                    <a:cubicBezTo>
                      <a:pt x="78" y="51"/>
                      <a:pt x="78" y="51"/>
                      <a:pt x="78" y="51"/>
                    </a:cubicBezTo>
                    <a:cubicBezTo>
                      <a:pt x="78" y="55"/>
                      <a:pt x="76" y="59"/>
                      <a:pt x="73" y="62"/>
                    </a:cubicBezTo>
                    <a:close/>
                    <a:moveTo>
                      <a:pt x="56" y="0"/>
                    </a:moveTo>
                    <a:cubicBezTo>
                      <a:pt x="62" y="0"/>
                      <a:pt x="67" y="5"/>
                      <a:pt x="67" y="11"/>
                    </a:cubicBezTo>
                    <a:cubicBezTo>
                      <a:pt x="67" y="17"/>
                      <a:pt x="62" y="22"/>
                      <a:pt x="56" y="22"/>
                    </a:cubicBezTo>
                    <a:cubicBezTo>
                      <a:pt x="50" y="22"/>
                      <a:pt x="45" y="17"/>
                      <a:pt x="45" y="11"/>
                    </a:cubicBezTo>
                    <a:cubicBezTo>
                      <a:pt x="45" y="5"/>
                      <a:pt x="50" y="0"/>
                      <a:pt x="56" y="0"/>
                    </a:cubicBezTo>
                    <a:close/>
                    <a:moveTo>
                      <a:pt x="67" y="60"/>
                    </a:moveTo>
                    <a:cubicBezTo>
                      <a:pt x="70" y="59"/>
                      <a:pt x="73" y="55"/>
                      <a:pt x="73" y="51"/>
                    </a:cubicBezTo>
                    <a:cubicBezTo>
                      <a:pt x="73" y="35"/>
                      <a:pt x="73" y="35"/>
                      <a:pt x="73" y="35"/>
                    </a:cubicBezTo>
                    <a:cubicBezTo>
                      <a:pt x="73" y="29"/>
                      <a:pt x="68" y="24"/>
                      <a:pt x="62" y="24"/>
                    </a:cubicBezTo>
                    <a:cubicBezTo>
                      <a:pt x="49" y="24"/>
                      <a:pt x="49" y="24"/>
                      <a:pt x="49" y="24"/>
                    </a:cubicBezTo>
                    <a:cubicBezTo>
                      <a:pt x="44" y="24"/>
                      <a:pt x="39" y="29"/>
                      <a:pt x="39" y="35"/>
                    </a:cubicBezTo>
                    <a:cubicBezTo>
                      <a:pt x="39" y="51"/>
                      <a:pt x="39" y="51"/>
                      <a:pt x="39" y="51"/>
                    </a:cubicBezTo>
                    <a:cubicBezTo>
                      <a:pt x="39" y="55"/>
                      <a:pt x="41" y="59"/>
                      <a:pt x="45" y="60"/>
                    </a:cubicBezTo>
                    <a:cubicBezTo>
                      <a:pt x="45" y="93"/>
                      <a:pt x="45" y="93"/>
                      <a:pt x="45" y="93"/>
                    </a:cubicBezTo>
                    <a:cubicBezTo>
                      <a:pt x="53" y="93"/>
                      <a:pt x="53" y="93"/>
                      <a:pt x="53" y="93"/>
                    </a:cubicBezTo>
                    <a:cubicBezTo>
                      <a:pt x="56" y="72"/>
                      <a:pt x="56" y="72"/>
                      <a:pt x="56" y="72"/>
                    </a:cubicBezTo>
                    <a:cubicBezTo>
                      <a:pt x="59" y="93"/>
                      <a:pt x="59" y="93"/>
                      <a:pt x="59" y="93"/>
                    </a:cubicBezTo>
                    <a:cubicBezTo>
                      <a:pt x="67" y="93"/>
                      <a:pt x="67" y="93"/>
                      <a:pt x="67" y="93"/>
                    </a:cubicBezTo>
                    <a:cubicBezTo>
                      <a:pt x="67" y="60"/>
                      <a:pt x="67" y="60"/>
                      <a:pt x="67" y="60"/>
                    </a:cubicBezTo>
                    <a:close/>
                    <a:moveTo>
                      <a:pt x="39" y="62"/>
                    </a:moveTo>
                    <a:cubicBezTo>
                      <a:pt x="36" y="59"/>
                      <a:pt x="34" y="55"/>
                      <a:pt x="34" y="51"/>
                    </a:cubicBezTo>
                    <a:cubicBezTo>
                      <a:pt x="34" y="35"/>
                      <a:pt x="34" y="35"/>
                      <a:pt x="34" y="35"/>
                    </a:cubicBezTo>
                    <a:cubicBezTo>
                      <a:pt x="34" y="32"/>
                      <a:pt x="35" y="29"/>
                      <a:pt x="37" y="26"/>
                    </a:cubicBezTo>
                    <a:cubicBezTo>
                      <a:pt x="36" y="26"/>
                      <a:pt x="35" y="26"/>
                      <a:pt x="34" y="26"/>
                    </a:cubicBezTo>
                    <a:cubicBezTo>
                      <a:pt x="23" y="26"/>
                      <a:pt x="23" y="26"/>
                      <a:pt x="23" y="26"/>
                    </a:cubicBezTo>
                    <a:cubicBezTo>
                      <a:pt x="17" y="26"/>
                      <a:pt x="13" y="30"/>
                      <a:pt x="13" y="36"/>
                    </a:cubicBezTo>
                    <a:cubicBezTo>
                      <a:pt x="13" y="51"/>
                      <a:pt x="13" y="51"/>
                      <a:pt x="13" y="51"/>
                    </a:cubicBezTo>
                    <a:cubicBezTo>
                      <a:pt x="13" y="55"/>
                      <a:pt x="15" y="58"/>
                      <a:pt x="18" y="59"/>
                    </a:cubicBezTo>
                    <a:cubicBezTo>
                      <a:pt x="18" y="89"/>
                      <a:pt x="18" y="89"/>
                      <a:pt x="18" y="89"/>
                    </a:cubicBezTo>
                    <a:cubicBezTo>
                      <a:pt x="26" y="89"/>
                      <a:pt x="26" y="89"/>
                      <a:pt x="26" y="89"/>
                    </a:cubicBezTo>
                    <a:cubicBezTo>
                      <a:pt x="29" y="70"/>
                      <a:pt x="29" y="70"/>
                      <a:pt x="29" y="70"/>
                    </a:cubicBezTo>
                    <a:cubicBezTo>
                      <a:pt x="32" y="89"/>
                      <a:pt x="32" y="89"/>
                      <a:pt x="32" y="89"/>
                    </a:cubicBezTo>
                    <a:cubicBezTo>
                      <a:pt x="39" y="89"/>
                      <a:pt x="39" y="89"/>
                      <a:pt x="39" y="89"/>
                    </a:cubicBezTo>
                    <a:lnTo>
                      <a:pt x="39" y="62"/>
                    </a:lnTo>
                    <a:close/>
                  </a:path>
                </a:pathLst>
              </a:custGeom>
              <a:solidFill>
                <a:schemeClr val="tx2">
                  <a:lumMod val="50000"/>
                </a:schemeClr>
              </a:solidFill>
              <a:ln>
                <a:noFill/>
              </a:ln>
            </p:spPr>
            <p:txBody>
              <a:bodyPr vert="horz" wrap="square" lIns="68580" tIns="34290" rIns="68580" bIns="34290" numCol="1" anchor="t" anchorCtr="0" compatLnSpc="1">
                <a:prstTxWarp prst="textNoShape">
                  <a:avLst/>
                </a:prstTxWarp>
              </a:bodyPr>
              <a:lstStyle/>
              <a:p>
                <a:endParaRPr lang="zh-CN" altLang="en-US" sz="1600">
                  <a:solidFill>
                    <a:schemeClr val="bg1">
                      <a:lumMod val="50000"/>
                    </a:schemeClr>
                  </a:solidFill>
                </a:endParaRPr>
              </a:p>
            </p:txBody>
          </p:sp>
        </p:grpSp>
        <p:grpSp>
          <p:nvGrpSpPr>
            <p:cNvPr id="5" name="组合 4">
              <a:extLst>
                <a:ext uri="{FF2B5EF4-FFF2-40B4-BE49-F238E27FC236}">
                  <a16:creationId xmlns:a16="http://schemas.microsoft.com/office/drawing/2014/main" id="{3E46605F-2C02-427E-BACA-A7637572642E}"/>
                </a:ext>
              </a:extLst>
            </p:cNvPr>
            <p:cNvGrpSpPr/>
            <p:nvPr/>
          </p:nvGrpSpPr>
          <p:grpSpPr>
            <a:xfrm>
              <a:off x="5914118" y="2467519"/>
              <a:ext cx="675000" cy="675000"/>
              <a:chOff x="5826632" y="2467519"/>
              <a:chExt cx="675000" cy="675000"/>
            </a:xfrm>
          </p:grpSpPr>
          <p:sp>
            <p:nvSpPr>
              <p:cNvPr id="27" name="椭圆 26">
                <a:extLst>
                  <a:ext uri="{FF2B5EF4-FFF2-40B4-BE49-F238E27FC236}">
                    <a16:creationId xmlns:a16="http://schemas.microsoft.com/office/drawing/2014/main" id="{4B1DDFE4-9B92-45B3-A483-48A4BFBCE37D}"/>
                  </a:ext>
                </a:extLst>
              </p:cNvPr>
              <p:cNvSpPr/>
              <p:nvPr/>
            </p:nvSpPr>
            <p:spPr>
              <a:xfrm>
                <a:off x="5826632" y="2467519"/>
                <a:ext cx="675000" cy="675000"/>
              </a:xfrm>
              <a:prstGeom prst="ellipse">
                <a:avLst/>
              </a:prstGeom>
              <a:noFill/>
              <a:ln w="31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lumMod val="50000"/>
                    </a:schemeClr>
                  </a:solidFill>
                </a:endParaRPr>
              </a:p>
            </p:txBody>
          </p:sp>
          <p:sp>
            <p:nvSpPr>
              <p:cNvPr id="28" name="Freeform 41">
                <a:extLst>
                  <a:ext uri="{FF2B5EF4-FFF2-40B4-BE49-F238E27FC236}">
                    <a16:creationId xmlns:a16="http://schemas.microsoft.com/office/drawing/2014/main" id="{236C456A-0BCC-4715-A79F-2CB20BC5A487}"/>
                  </a:ext>
                </a:extLst>
              </p:cNvPr>
              <p:cNvSpPr>
                <a:spLocks noEditPoints="1"/>
              </p:cNvSpPr>
              <p:nvPr/>
            </p:nvSpPr>
            <p:spPr bwMode="auto">
              <a:xfrm>
                <a:off x="6036736" y="2681195"/>
                <a:ext cx="254793" cy="247649"/>
              </a:xfrm>
              <a:custGeom>
                <a:avLst/>
                <a:gdLst>
                  <a:gd name="T0" fmla="*/ 35 w 69"/>
                  <a:gd name="T1" fmla="*/ 0 h 67"/>
                  <a:gd name="T2" fmla="*/ 56 w 69"/>
                  <a:gd name="T3" fmla="*/ 0 h 67"/>
                  <a:gd name="T4" fmla="*/ 54 w 69"/>
                  <a:gd name="T5" fmla="*/ 6 h 67"/>
                  <a:gd name="T6" fmla="*/ 69 w 69"/>
                  <a:gd name="T7" fmla="*/ 6 h 67"/>
                  <a:gd name="T8" fmla="*/ 67 w 69"/>
                  <a:gd name="T9" fmla="*/ 22 h 67"/>
                  <a:gd name="T10" fmla="*/ 55 w 69"/>
                  <a:gd name="T11" fmla="*/ 36 h 67"/>
                  <a:gd name="T12" fmla="*/ 59 w 69"/>
                  <a:gd name="T13" fmla="*/ 39 h 67"/>
                  <a:gd name="T14" fmla="*/ 51 w 69"/>
                  <a:gd name="T15" fmla="*/ 41 h 67"/>
                  <a:gd name="T16" fmla="*/ 51 w 69"/>
                  <a:gd name="T17" fmla="*/ 37 h 67"/>
                  <a:gd name="T18" fmla="*/ 45 w 69"/>
                  <a:gd name="T19" fmla="*/ 47 h 67"/>
                  <a:gd name="T20" fmla="*/ 45 w 69"/>
                  <a:gd name="T21" fmla="*/ 59 h 67"/>
                  <a:gd name="T22" fmla="*/ 53 w 69"/>
                  <a:gd name="T23" fmla="*/ 67 h 67"/>
                  <a:gd name="T24" fmla="*/ 21 w 69"/>
                  <a:gd name="T25" fmla="*/ 59 h 67"/>
                  <a:gd name="T26" fmla="*/ 27 w 69"/>
                  <a:gd name="T27" fmla="*/ 59 h 67"/>
                  <a:gd name="T28" fmla="*/ 34 w 69"/>
                  <a:gd name="T29" fmla="*/ 57 h 67"/>
                  <a:gd name="T30" fmla="*/ 30 w 69"/>
                  <a:gd name="T31" fmla="*/ 47 h 67"/>
                  <a:gd name="T32" fmla="*/ 27 w 69"/>
                  <a:gd name="T33" fmla="*/ 42 h 67"/>
                  <a:gd name="T34" fmla="*/ 19 w 69"/>
                  <a:gd name="T35" fmla="*/ 39 h 67"/>
                  <a:gd name="T36" fmla="*/ 16 w 69"/>
                  <a:gd name="T37" fmla="*/ 40 h 67"/>
                  <a:gd name="T38" fmla="*/ 12 w 69"/>
                  <a:gd name="T39" fmla="*/ 35 h 67"/>
                  <a:gd name="T40" fmla="*/ 15 w 69"/>
                  <a:gd name="T41" fmla="*/ 34 h 67"/>
                  <a:gd name="T42" fmla="*/ 1 w 69"/>
                  <a:gd name="T43" fmla="*/ 8 h 67"/>
                  <a:gd name="T44" fmla="*/ 2 w 69"/>
                  <a:gd name="T45" fmla="*/ 6 h 67"/>
                  <a:gd name="T46" fmla="*/ 17 w 69"/>
                  <a:gd name="T47" fmla="*/ 6 h 67"/>
                  <a:gd name="T48" fmla="*/ 24 w 69"/>
                  <a:gd name="T49" fmla="*/ 4 h 67"/>
                  <a:gd name="T50" fmla="*/ 29 w 69"/>
                  <a:gd name="T51" fmla="*/ 35 h 67"/>
                  <a:gd name="T52" fmla="*/ 24 w 69"/>
                  <a:gd name="T53" fmla="*/ 4 h 67"/>
                  <a:gd name="T54" fmla="*/ 53 w 69"/>
                  <a:gd name="T55" fmla="*/ 30 h 67"/>
                  <a:gd name="T56" fmla="*/ 65 w 69"/>
                  <a:gd name="T57" fmla="*/ 10 h 67"/>
                  <a:gd name="T58" fmla="*/ 55 w 69"/>
                  <a:gd name="T59" fmla="*/ 15 h 67"/>
                  <a:gd name="T60" fmla="*/ 17 w 69"/>
                  <a:gd name="T61" fmla="*/ 30 h 67"/>
                  <a:gd name="T62" fmla="*/ 14 w 69"/>
                  <a:gd name="T63" fmla="*/ 15 h 67"/>
                  <a:gd name="T64" fmla="*/ 4 w 69"/>
                  <a:gd name="T65" fmla="*/ 10 h 67"/>
                  <a:gd name="T66" fmla="*/ 17 w 69"/>
                  <a:gd name="T67" fmla="*/ 3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67">
                    <a:moveTo>
                      <a:pt x="14" y="0"/>
                    </a:moveTo>
                    <a:cubicBezTo>
                      <a:pt x="35" y="0"/>
                      <a:pt x="35" y="0"/>
                      <a:pt x="35" y="0"/>
                    </a:cubicBezTo>
                    <a:cubicBezTo>
                      <a:pt x="35" y="0"/>
                      <a:pt x="35" y="0"/>
                      <a:pt x="35" y="0"/>
                    </a:cubicBezTo>
                    <a:cubicBezTo>
                      <a:pt x="56" y="0"/>
                      <a:pt x="56" y="0"/>
                      <a:pt x="56" y="0"/>
                    </a:cubicBezTo>
                    <a:cubicBezTo>
                      <a:pt x="55" y="2"/>
                      <a:pt x="54" y="4"/>
                      <a:pt x="53" y="6"/>
                    </a:cubicBezTo>
                    <a:cubicBezTo>
                      <a:pt x="54" y="6"/>
                      <a:pt x="54" y="6"/>
                      <a:pt x="54" y="6"/>
                    </a:cubicBezTo>
                    <a:cubicBezTo>
                      <a:pt x="67" y="6"/>
                      <a:pt x="67" y="6"/>
                      <a:pt x="67" y="6"/>
                    </a:cubicBezTo>
                    <a:cubicBezTo>
                      <a:pt x="69" y="6"/>
                      <a:pt x="69" y="6"/>
                      <a:pt x="69" y="6"/>
                    </a:cubicBezTo>
                    <a:cubicBezTo>
                      <a:pt x="69" y="8"/>
                      <a:pt x="69" y="8"/>
                      <a:pt x="69" y="8"/>
                    </a:cubicBezTo>
                    <a:cubicBezTo>
                      <a:pt x="69" y="12"/>
                      <a:pt x="69" y="17"/>
                      <a:pt x="67" y="22"/>
                    </a:cubicBezTo>
                    <a:cubicBezTo>
                      <a:pt x="65" y="27"/>
                      <a:pt x="62" y="31"/>
                      <a:pt x="55" y="34"/>
                    </a:cubicBezTo>
                    <a:cubicBezTo>
                      <a:pt x="55" y="36"/>
                      <a:pt x="55" y="36"/>
                      <a:pt x="55" y="36"/>
                    </a:cubicBezTo>
                    <a:cubicBezTo>
                      <a:pt x="57" y="35"/>
                      <a:pt x="57" y="35"/>
                      <a:pt x="57" y="35"/>
                    </a:cubicBezTo>
                    <a:cubicBezTo>
                      <a:pt x="59" y="39"/>
                      <a:pt x="59" y="39"/>
                      <a:pt x="59" y="39"/>
                    </a:cubicBezTo>
                    <a:cubicBezTo>
                      <a:pt x="53" y="40"/>
                      <a:pt x="53" y="40"/>
                      <a:pt x="53" y="40"/>
                    </a:cubicBezTo>
                    <a:cubicBezTo>
                      <a:pt x="51" y="41"/>
                      <a:pt x="51" y="41"/>
                      <a:pt x="51" y="41"/>
                    </a:cubicBezTo>
                    <a:cubicBezTo>
                      <a:pt x="51" y="39"/>
                      <a:pt x="51" y="39"/>
                      <a:pt x="51" y="39"/>
                    </a:cubicBezTo>
                    <a:cubicBezTo>
                      <a:pt x="51" y="37"/>
                      <a:pt x="51" y="37"/>
                      <a:pt x="51" y="37"/>
                    </a:cubicBezTo>
                    <a:cubicBezTo>
                      <a:pt x="50" y="38"/>
                      <a:pt x="48" y="40"/>
                      <a:pt x="45" y="41"/>
                    </a:cubicBezTo>
                    <a:cubicBezTo>
                      <a:pt x="45" y="47"/>
                      <a:pt x="45" y="47"/>
                      <a:pt x="45" y="47"/>
                    </a:cubicBezTo>
                    <a:cubicBezTo>
                      <a:pt x="41" y="47"/>
                      <a:pt x="41" y="47"/>
                      <a:pt x="41" y="47"/>
                    </a:cubicBezTo>
                    <a:cubicBezTo>
                      <a:pt x="41" y="52"/>
                      <a:pt x="42" y="56"/>
                      <a:pt x="45" y="59"/>
                    </a:cubicBezTo>
                    <a:cubicBezTo>
                      <a:pt x="50" y="59"/>
                      <a:pt x="50" y="59"/>
                      <a:pt x="50" y="59"/>
                    </a:cubicBezTo>
                    <a:cubicBezTo>
                      <a:pt x="53" y="67"/>
                      <a:pt x="53" y="67"/>
                      <a:pt x="53" y="67"/>
                    </a:cubicBezTo>
                    <a:cubicBezTo>
                      <a:pt x="18" y="67"/>
                      <a:pt x="18" y="67"/>
                      <a:pt x="18" y="67"/>
                    </a:cubicBezTo>
                    <a:cubicBezTo>
                      <a:pt x="21" y="59"/>
                      <a:pt x="21" y="59"/>
                      <a:pt x="21" y="59"/>
                    </a:cubicBezTo>
                    <a:cubicBezTo>
                      <a:pt x="25" y="59"/>
                      <a:pt x="25" y="59"/>
                      <a:pt x="25" y="59"/>
                    </a:cubicBezTo>
                    <a:cubicBezTo>
                      <a:pt x="27" y="59"/>
                      <a:pt x="27" y="59"/>
                      <a:pt x="27" y="59"/>
                    </a:cubicBezTo>
                    <a:cubicBezTo>
                      <a:pt x="34" y="59"/>
                      <a:pt x="34" y="59"/>
                      <a:pt x="34" y="59"/>
                    </a:cubicBezTo>
                    <a:cubicBezTo>
                      <a:pt x="34" y="57"/>
                      <a:pt x="34" y="57"/>
                      <a:pt x="34" y="57"/>
                    </a:cubicBezTo>
                    <a:cubicBezTo>
                      <a:pt x="29" y="56"/>
                      <a:pt x="29" y="56"/>
                      <a:pt x="29" y="56"/>
                    </a:cubicBezTo>
                    <a:cubicBezTo>
                      <a:pt x="30" y="53"/>
                      <a:pt x="31" y="51"/>
                      <a:pt x="30" y="47"/>
                    </a:cubicBezTo>
                    <a:cubicBezTo>
                      <a:pt x="27" y="47"/>
                      <a:pt x="27" y="47"/>
                      <a:pt x="27" y="47"/>
                    </a:cubicBezTo>
                    <a:cubicBezTo>
                      <a:pt x="27" y="42"/>
                      <a:pt x="27" y="42"/>
                      <a:pt x="27" y="42"/>
                    </a:cubicBezTo>
                    <a:cubicBezTo>
                      <a:pt x="23" y="40"/>
                      <a:pt x="20" y="38"/>
                      <a:pt x="19" y="36"/>
                    </a:cubicBezTo>
                    <a:cubicBezTo>
                      <a:pt x="19" y="39"/>
                      <a:pt x="19" y="39"/>
                      <a:pt x="19" y="39"/>
                    </a:cubicBezTo>
                    <a:cubicBezTo>
                      <a:pt x="19" y="41"/>
                      <a:pt x="19" y="41"/>
                      <a:pt x="19" y="41"/>
                    </a:cubicBezTo>
                    <a:cubicBezTo>
                      <a:pt x="16" y="40"/>
                      <a:pt x="16" y="40"/>
                      <a:pt x="16" y="40"/>
                    </a:cubicBezTo>
                    <a:cubicBezTo>
                      <a:pt x="11" y="39"/>
                      <a:pt x="11" y="39"/>
                      <a:pt x="11" y="39"/>
                    </a:cubicBezTo>
                    <a:cubicBezTo>
                      <a:pt x="12" y="35"/>
                      <a:pt x="12" y="35"/>
                      <a:pt x="12" y="35"/>
                    </a:cubicBezTo>
                    <a:cubicBezTo>
                      <a:pt x="15" y="36"/>
                      <a:pt x="15" y="36"/>
                      <a:pt x="15" y="36"/>
                    </a:cubicBezTo>
                    <a:cubicBezTo>
                      <a:pt x="15" y="34"/>
                      <a:pt x="15" y="34"/>
                      <a:pt x="15" y="34"/>
                    </a:cubicBezTo>
                    <a:cubicBezTo>
                      <a:pt x="8" y="31"/>
                      <a:pt x="5" y="27"/>
                      <a:pt x="3" y="22"/>
                    </a:cubicBezTo>
                    <a:cubicBezTo>
                      <a:pt x="1" y="17"/>
                      <a:pt x="0" y="12"/>
                      <a:pt x="1" y="8"/>
                    </a:cubicBezTo>
                    <a:cubicBezTo>
                      <a:pt x="1" y="6"/>
                      <a:pt x="1" y="6"/>
                      <a:pt x="1" y="6"/>
                    </a:cubicBezTo>
                    <a:cubicBezTo>
                      <a:pt x="2" y="6"/>
                      <a:pt x="2" y="6"/>
                      <a:pt x="2" y="6"/>
                    </a:cubicBezTo>
                    <a:cubicBezTo>
                      <a:pt x="16" y="6"/>
                      <a:pt x="16" y="6"/>
                      <a:pt x="16" y="6"/>
                    </a:cubicBezTo>
                    <a:cubicBezTo>
                      <a:pt x="17" y="6"/>
                      <a:pt x="17" y="6"/>
                      <a:pt x="17" y="6"/>
                    </a:cubicBezTo>
                    <a:cubicBezTo>
                      <a:pt x="16" y="4"/>
                      <a:pt x="15" y="2"/>
                      <a:pt x="14" y="0"/>
                    </a:cubicBezTo>
                    <a:close/>
                    <a:moveTo>
                      <a:pt x="24" y="4"/>
                    </a:moveTo>
                    <a:cubicBezTo>
                      <a:pt x="24" y="13"/>
                      <a:pt x="24" y="21"/>
                      <a:pt x="23" y="29"/>
                    </a:cubicBezTo>
                    <a:cubicBezTo>
                      <a:pt x="23" y="33"/>
                      <a:pt x="27" y="33"/>
                      <a:pt x="29" y="35"/>
                    </a:cubicBezTo>
                    <a:cubicBezTo>
                      <a:pt x="30" y="4"/>
                      <a:pt x="30" y="4"/>
                      <a:pt x="30" y="4"/>
                    </a:cubicBezTo>
                    <a:cubicBezTo>
                      <a:pt x="28" y="4"/>
                      <a:pt x="26" y="4"/>
                      <a:pt x="24" y="4"/>
                    </a:cubicBezTo>
                    <a:close/>
                    <a:moveTo>
                      <a:pt x="52" y="15"/>
                    </a:moveTo>
                    <a:cubicBezTo>
                      <a:pt x="52" y="21"/>
                      <a:pt x="53" y="26"/>
                      <a:pt x="53" y="30"/>
                    </a:cubicBezTo>
                    <a:cubicBezTo>
                      <a:pt x="59" y="28"/>
                      <a:pt x="62" y="24"/>
                      <a:pt x="64" y="20"/>
                    </a:cubicBezTo>
                    <a:cubicBezTo>
                      <a:pt x="65" y="17"/>
                      <a:pt x="65" y="13"/>
                      <a:pt x="65" y="10"/>
                    </a:cubicBezTo>
                    <a:cubicBezTo>
                      <a:pt x="55" y="10"/>
                      <a:pt x="55" y="10"/>
                      <a:pt x="55" y="10"/>
                    </a:cubicBezTo>
                    <a:cubicBezTo>
                      <a:pt x="55" y="15"/>
                      <a:pt x="55" y="15"/>
                      <a:pt x="55" y="15"/>
                    </a:cubicBezTo>
                    <a:cubicBezTo>
                      <a:pt x="52" y="15"/>
                      <a:pt x="52" y="15"/>
                      <a:pt x="52" y="15"/>
                    </a:cubicBezTo>
                    <a:close/>
                    <a:moveTo>
                      <a:pt x="17" y="30"/>
                    </a:moveTo>
                    <a:cubicBezTo>
                      <a:pt x="17" y="26"/>
                      <a:pt x="18" y="21"/>
                      <a:pt x="18" y="15"/>
                    </a:cubicBezTo>
                    <a:cubicBezTo>
                      <a:pt x="14" y="15"/>
                      <a:pt x="14" y="15"/>
                      <a:pt x="14" y="15"/>
                    </a:cubicBezTo>
                    <a:cubicBezTo>
                      <a:pt x="14" y="10"/>
                      <a:pt x="14" y="10"/>
                      <a:pt x="14" y="10"/>
                    </a:cubicBezTo>
                    <a:cubicBezTo>
                      <a:pt x="4" y="10"/>
                      <a:pt x="4" y="10"/>
                      <a:pt x="4" y="10"/>
                    </a:cubicBezTo>
                    <a:cubicBezTo>
                      <a:pt x="4" y="13"/>
                      <a:pt x="5" y="17"/>
                      <a:pt x="6" y="20"/>
                    </a:cubicBezTo>
                    <a:cubicBezTo>
                      <a:pt x="8" y="24"/>
                      <a:pt x="11" y="28"/>
                      <a:pt x="17" y="30"/>
                    </a:cubicBezTo>
                    <a:close/>
                  </a:path>
                </a:pathLst>
              </a:custGeom>
              <a:solidFill>
                <a:schemeClr val="tx2">
                  <a:lumMod val="50000"/>
                </a:schemeClr>
              </a:solidFill>
              <a:ln>
                <a:noFill/>
              </a:ln>
            </p:spPr>
            <p:txBody>
              <a:bodyPr vert="horz" wrap="square" lIns="68580" tIns="34290" rIns="68580" bIns="34290" numCol="1" anchor="t" anchorCtr="0" compatLnSpc="1">
                <a:prstTxWarp prst="textNoShape">
                  <a:avLst/>
                </a:prstTxWarp>
              </a:bodyPr>
              <a:lstStyle/>
              <a:p>
                <a:endParaRPr lang="zh-CN" altLang="en-US" sz="1600">
                  <a:solidFill>
                    <a:schemeClr val="bg1">
                      <a:lumMod val="50000"/>
                    </a:schemeClr>
                  </a:solidFill>
                </a:endParaRPr>
              </a:p>
            </p:txBody>
          </p:sp>
        </p:grpSp>
        <p:grpSp>
          <p:nvGrpSpPr>
            <p:cNvPr id="6" name="组合 5">
              <a:extLst>
                <a:ext uri="{FF2B5EF4-FFF2-40B4-BE49-F238E27FC236}">
                  <a16:creationId xmlns:a16="http://schemas.microsoft.com/office/drawing/2014/main" id="{25796827-F4F3-4649-AD5F-3022576358E6}"/>
                </a:ext>
              </a:extLst>
            </p:cNvPr>
            <p:cNvGrpSpPr/>
            <p:nvPr/>
          </p:nvGrpSpPr>
          <p:grpSpPr>
            <a:xfrm>
              <a:off x="1079879" y="3838991"/>
              <a:ext cx="675000" cy="675000"/>
              <a:chOff x="992393" y="3838991"/>
              <a:chExt cx="675000" cy="675000"/>
            </a:xfrm>
          </p:grpSpPr>
          <p:sp>
            <p:nvSpPr>
              <p:cNvPr id="25" name="椭圆 24">
                <a:extLst>
                  <a:ext uri="{FF2B5EF4-FFF2-40B4-BE49-F238E27FC236}">
                    <a16:creationId xmlns:a16="http://schemas.microsoft.com/office/drawing/2014/main" id="{38E65306-68E9-4377-B61E-BA783BD5709F}"/>
                  </a:ext>
                </a:extLst>
              </p:cNvPr>
              <p:cNvSpPr/>
              <p:nvPr/>
            </p:nvSpPr>
            <p:spPr>
              <a:xfrm>
                <a:off x="992393" y="3838991"/>
                <a:ext cx="675000" cy="675000"/>
              </a:xfrm>
              <a:prstGeom prst="ellipse">
                <a:avLst/>
              </a:prstGeom>
              <a:noFill/>
              <a:ln w="31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lumMod val="50000"/>
                    </a:schemeClr>
                  </a:solidFill>
                </a:endParaRPr>
              </a:p>
            </p:txBody>
          </p:sp>
          <p:sp>
            <p:nvSpPr>
              <p:cNvPr id="26" name="Freeform 37">
                <a:extLst>
                  <a:ext uri="{FF2B5EF4-FFF2-40B4-BE49-F238E27FC236}">
                    <a16:creationId xmlns:a16="http://schemas.microsoft.com/office/drawing/2014/main" id="{3E0DF651-07C0-4B7F-AFEF-9234F62E8CAC}"/>
                  </a:ext>
                </a:extLst>
              </p:cNvPr>
              <p:cNvSpPr>
                <a:spLocks noEditPoints="1"/>
              </p:cNvSpPr>
              <p:nvPr/>
            </p:nvSpPr>
            <p:spPr bwMode="auto">
              <a:xfrm>
                <a:off x="1179930" y="4025079"/>
                <a:ext cx="299927" cy="302825"/>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1 h 85"/>
                  <a:gd name="T16" fmla="*/ 21 w 85"/>
                  <a:gd name="T17" fmla="*/ 61 h 85"/>
                  <a:gd name="T18" fmla="*/ 21 w 85"/>
                  <a:gd name="T19" fmla="*/ 68 h 85"/>
                  <a:gd name="T20" fmla="*/ 27 w 85"/>
                  <a:gd name="T21" fmla="*/ 68 h 85"/>
                  <a:gd name="T22" fmla="*/ 27 w 85"/>
                  <a:gd name="T23" fmla="*/ 61 h 85"/>
                  <a:gd name="T24" fmla="*/ 30 w 85"/>
                  <a:gd name="T25" fmla="*/ 61 h 85"/>
                  <a:gd name="T26" fmla="*/ 30 w 85"/>
                  <a:gd name="T27" fmla="*/ 57 h 85"/>
                  <a:gd name="T28" fmla="*/ 54 w 85"/>
                  <a:gd name="T29" fmla="*/ 57 h 85"/>
                  <a:gd name="T30" fmla="*/ 54 w 85"/>
                  <a:gd name="T31" fmla="*/ 61 h 85"/>
                  <a:gd name="T32" fmla="*/ 57 w 85"/>
                  <a:gd name="T33" fmla="*/ 61 h 85"/>
                  <a:gd name="T34" fmla="*/ 57 w 85"/>
                  <a:gd name="T35" fmla="*/ 68 h 85"/>
                  <a:gd name="T36" fmla="*/ 63 w 85"/>
                  <a:gd name="T37" fmla="*/ 68 h 85"/>
                  <a:gd name="T38" fmla="*/ 63 w 85"/>
                  <a:gd name="T39" fmla="*/ 61 h 85"/>
                  <a:gd name="T40" fmla="*/ 66 w 85"/>
                  <a:gd name="T41" fmla="*/ 61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1"/>
                      <a:pt x="17" y="61"/>
                      <a:pt x="17" y="61"/>
                    </a:cubicBezTo>
                    <a:cubicBezTo>
                      <a:pt x="21" y="61"/>
                      <a:pt x="21" y="61"/>
                      <a:pt x="21" y="61"/>
                    </a:cubicBezTo>
                    <a:cubicBezTo>
                      <a:pt x="21" y="68"/>
                      <a:pt x="21" y="68"/>
                      <a:pt x="21" y="68"/>
                    </a:cubicBezTo>
                    <a:cubicBezTo>
                      <a:pt x="27" y="68"/>
                      <a:pt x="27" y="68"/>
                      <a:pt x="27" y="68"/>
                    </a:cubicBezTo>
                    <a:cubicBezTo>
                      <a:pt x="27" y="61"/>
                      <a:pt x="27" y="61"/>
                      <a:pt x="27" y="61"/>
                    </a:cubicBezTo>
                    <a:cubicBezTo>
                      <a:pt x="30" y="61"/>
                      <a:pt x="30" y="61"/>
                      <a:pt x="30" y="61"/>
                    </a:cubicBezTo>
                    <a:cubicBezTo>
                      <a:pt x="30" y="57"/>
                      <a:pt x="30" y="57"/>
                      <a:pt x="30" y="57"/>
                    </a:cubicBezTo>
                    <a:cubicBezTo>
                      <a:pt x="38" y="58"/>
                      <a:pt x="46" y="58"/>
                      <a:pt x="54" y="57"/>
                    </a:cubicBezTo>
                    <a:cubicBezTo>
                      <a:pt x="54" y="61"/>
                      <a:pt x="54" y="61"/>
                      <a:pt x="54" y="61"/>
                    </a:cubicBezTo>
                    <a:cubicBezTo>
                      <a:pt x="57" y="61"/>
                      <a:pt x="57" y="61"/>
                      <a:pt x="57" y="61"/>
                    </a:cubicBezTo>
                    <a:cubicBezTo>
                      <a:pt x="57" y="68"/>
                      <a:pt x="57" y="68"/>
                      <a:pt x="57" y="68"/>
                    </a:cubicBezTo>
                    <a:cubicBezTo>
                      <a:pt x="63" y="68"/>
                      <a:pt x="63" y="68"/>
                      <a:pt x="63" y="68"/>
                    </a:cubicBezTo>
                    <a:cubicBezTo>
                      <a:pt x="63" y="61"/>
                      <a:pt x="63" y="61"/>
                      <a:pt x="63" y="61"/>
                    </a:cubicBezTo>
                    <a:cubicBezTo>
                      <a:pt x="66" y="61"/>
                      <a:pt x="66" y="61"/>
                      <a:pt x="66" y="61"/>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tx2">
                  <a:lumMod val="50000"/>
                </a:schemeClr>
              </a:solidFill>
              <a:ln>
                <a:noFill/>
              </a:ln>
            </p:spPr>
            <p:txBody>
              <a:bodyPr vert="horz" wrap="square" lIns="68580" tIns="34290" rIns="68580" bIns="34290" numCol="1" anchor="t" anchorCtr="0" compatLnSpc="1">
                <a:prstTxWarp prst="textNoShape">
                  <a:avLst/>
                </a:prstTxWarp>
              </a:bodyPr>
              <a:lstStyle/>
              <a:p>
                <a:endParaRPr lang="zh-CN" altLang="en-US" sz="1600">
                  <a:solidFill>
                    <a:schemeClr val="bg1">
                      <a:lumMod val="50000"/>
                    </a:schemeClr>
                  </a:solidFill>
                </a:endParaRPr>
              </a:p>
            </p:txBody>
          </p:sp>
        </p:grpSp>
        <p:grpSp>
          <p:nvGrpSpPr>
            <p:cNvPr id="7" name="组合 6">
              <a:extLst>
                <a:ext uri="{FF2B5EF4-FFF2-40B4-BE49-F238E27FC236}">
                  <a16:creationId xmlns:a16="http://schemas.microsoft.com/office/drawing/2014/main" id="{92AE2E34-81AB-4710-8CA1-90028C4E012E}"/>
                </a:ext>
              </a:extLst>
            </p:cNvPr>
            <p:cNvGrpSpPr/>
            <p:nvPr/>
          </p:nvGrpSpPr>
          <p:grpSpPr>
            <a:xfrm>
              <a:off x="3496998" y="3838991"/>
              <a:ext cx="675000" cy="675000"/>
              <a:chOff x="3446502" y="3838991"/>
              <a:chExt cx="675000" cy="675000"/>
            </a:xfrm>
          </p:grpSpPr>
          <p:sp>
            <p:nvSpPr>
              <p:cNvPr id="23" name="椭圆 22">
                <a:extLst>
                  <a:ext uri="{FF2B5EF4-FFF2-40B4-BE49-F238E27FC236}">
                    <a16:creationId xmlns:a16="http://schemas.microsoft.com/office/drawing/2014/main" id="{39D826D7-DA27-4427-AB2E-2CAF54D7481C}"/>
                  </a:ext>
                </a:extLst>
              </p:cNvPr>
              <p:cNvSpPr/>
              <p:nvPr/>
            </p:nvSpPr>
            <p:spPr>
              <a:xfrm>
                <a:off x="3446502" y="3838991"/>
                <a:ext cx="675000" cy="675000"/>
              </a:xfrm>
              <a:prstGeom prst="ellipse">
                <a:avLst/>
              </a:prstGeom>
              <a:noFill/>
              <a:ln w="31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lumMod val="50000"/>
                    </a:schemeClr>
                  </a:solidFill>
                </a:endParaRPr>
              </a:p>
            </p:txBody>
          </p:sp>
          <p:sp>
            <p:nvSpPr>
              <p:cNvPr id="24" name="Freeform 25">
                <a:extLst>
                  <a:ext uri="{FF2B5EF4-FFF2-40B4-BE49-F238E27FC236}">
                    <a16:creationId xmlns:a16="http://schemas.microsoft.com/office/drawing/2014/main" id="{2B6836C4-0965-45A7-B96C-254D4F57BED7}"/>
                  </a:ext>
                </a:extLst>
              </p:cNvPr>
              <p:cNvSpPr>
                <a:spLocks noEditPoints="1"/>
              </p:cNvSpPr>
              <p:nvPr/>
            </p:nvSpPr>
            <p:spPr bwMode="auto">
              <a:xfrm>
                <a:off x="3557289" y="4025079"/>
                <a:ext cx="453426" cy="302825"/>
              </a:xfrm>
              <a:custGeom>
                <a:avLst/>
                <a:gdLst>
                  <a:gd name="T0" fmla="*/ 10 w 115"/>
                  <a:gd name="T1" fmla="*/ 0 h 76"/>
                  <a:gd name="T2" fmla="*/ 14 w 115"/>
                  <a:gd name="T3" fmla="*/ 42 h 76"/>
                  <a:gd name="T4" fmla="*/ 24 w 115"/>
                  <a:gd name="T5" fmla="*/ 43 h 76"/>
                  <a:gd name="T6" fmla="*/ 54 w 115"/>
                  <a:gd name="T7" fmla="*/ 24 h 76"/>
                  <a:gd name="T8" fmla="*/ 71 w 115"/>
                  <a:gd name="T9" fmla="*/ 28 h 76"/>
                  <a:gd name="T10" fmla="*/ 42 w 115"/>
                  <a:gd name="T11" fmla="*/ 12 h 76"/>
                  <a:gd name="T12" fmla="*/ 26 w 115"/>
                  <a:gd name="T13" fmla="*/ 13 h 76"/>
                  <a:gd name="T14" fmla="*/ 20 w 115"/>
                  <a:gd name="T15" fmla="*/ 22 h 76"/>
                  <a:gd name="T16" fmla="*/ 25 w 115"/>
                  <a:gd name="T17" fmla="*/ 5 h 76"/>
                  <a:gd name="T18" fmla="*/ 115 w 115"/>
                  <a:gd name="T19" fmla="*/ 32 h 76"/>
                  <a:gd name="T20" fmla="*/ 100 w 115"/>
                  <a:gd name="T21" fmla="*/ 38 h 76"/>
                  <a:gd name="T22" fmla="*/ 84 w 115"/>
                  <a:gd name="T23" fmla="*/ 46 h 76"/>
                  <a:gd name="T24" fmla="*/ 74 w 115"/>
                  <a:gd name="T25" fmla="*/ 69 h 76"/>
                  <a:gd name="T26" fmla="*/ 67 w 115"/>
                  <a:gd name="T27" fmla="*/ 76 h 76"/>
                  <a:gd name="T28" fmla="*/ 64 w 115"/>
                  <a:gd name="T29" fmla="*/ 64 h 76"/>
                  <a:gd name="T30" fmla="*/ 53 w 115"/>
                  <a:gd name="T31" fmla="*/ 73 h 76"/>
                  <a:gd name="T32" fmla="*/ 53 w 115"/>
                  <a:gd name="T33" fmla="*/ 59 h 76"/>
                  <a:gd name="T34" fmla="*/ 40 w 115"/>
                  <a:gd name="T35" fmla="*/ 68 h 76"/>
                  <a:gd name="T36" fmla="*/ 48 w 115"/>
                  <a:gd name="T37" fmla="*/ 48 h 76"/>
                  <a:gd name="T38" fmla="*/ 31 w 115"/>
                  <a:gd name="T39" fmla="*/ 59 h 76"/>
                  <a:gd name="T40" fmla="*/ 50 w 115"/>
                  <a:gd name="T41" fmla="*/ 30 h 76"/>
                  <a:gd name="T42" fmla="*/ 69 w 115"/>
                  <a:gd name="T43" fmla="*/ 37 h 76"/>
                  <a:gd name="T44" fmla="*/ 69 w 115"/>
                  <a:gd name="T45" fmla="*/ 19 h 76"/>
                  <a:gd name="T46" fmla="*/ 89 w 115"/>
                  <a:gd name="T47" fmla="*/ 27 h 76"/>
                  <a:gd name="T48" fmla="*/ 81 w 115"/>
                  <a:gd name="T49" fmla="*/ 14 h 76"/>
                  <a:gd name="T50" fmla="*/ 79 w 115"/>
                  <a:gd name="T51" fmla="*/ 12 h 76"/>
                  <a:gd name="T52" fmla="*/ 97 w 115"/>
                  <a:gd name="T53" fmla="*/ 52 h 76"/>
                  <a:gd name="T54" fmla="*/ 85 w 115"/>
                  <a:gd name="T55" fmla="*/ 53 h 76"/>
                  <a:gd name="T56" fmla="*/ 97 w 115"/>
                  <a:gd name="T57" fmla="*/ 52 h 76"/>
                  <a:gd name="T58" fmla="*/ 86 w 115"/>
                  <a:gd name="T59" fmla="*/ 67 h 76"/>
                  <a:gd name="T60" fmla="*/ 76 w 115"/>
                  <a:gd name="T61" fmla="*/ 63 h 76"/>
                  <a:gd name="T62" fmla="*/ 87 w 115"/>
                  <a:gd name="T63" fmla="*/ 65 h 76"/>
                  <a:gd name="T64" fmla="*/ 81 w 115"/>
                  <a:gd name="T65" fmla="*/ 54 h 76"/>
                  <a:gd name="T66" fmla="*/ 87 w 115"/>
                  <a:gd name="T67"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5" h="76">
                    <a:moveTo>
                      <a:pt x="25" y="5"/>
                    </a:moveTo>
                    <a:cubicBezTo>
                      <a:pt x="10" y="0"/>
                      <a:pt x="10" y="0"/>
                      <a:pt x="10" y="0"/>
                    </a:cubicBezTo>
                    <a:cubicBezTo>
                      <a:pt x="0" y="38"/>
                      <a:pt x="0" y="38"/>
                      <a:pt x="0" y="38"/>
                    </a:cubicBezTo>
                    <a:cubicBezTo>
                      <a:pt x="14" y="42"/>
                      <a:pt x="14" y="42"/>
                      <a:pt x="14" y="42"/>
                    </a:cubicBezTo>
                    <a:cubicBezTo>
                      <a:pt x="16" y="36"/>
                      <a:pt x="16" y="36"/>
                      <a:pt x="16" y="36"/>
                    </a:cubicBezTo>
                    <a:cubicBezTo>
                      <a:pt x="24" y="43"/>
                      <a:pt x="24" y="43"/>
                      <a:pt x="24" y="43"/>
                    </a:cubicBezTo>
                    <a:cubicBezTo>
                      <a:pt x="43" y="28"/>
                      <a:pt x="43" y="28"/>
                      <a:pt x="43" y="28"/>
                    </a:cubicBezTo>
                    <a:cubicBezTo>
                      <a:pt x="54" y="24"/>
                      <a:pt x="54" y="24"/>
                      <a:pt x="54" y="24"/>
                    </a:cubicBezTo>
                    <a:cubicBezTo>
                      <a:pt x="67" y="32"/>
                      <a:pt x="67" y="32"/>
                      <a:pt x="67" y="32"/>
                    </a:cubicBezTo>
                    <a:cubicBezTo>
                      <a:pt x="71" y="28"/>
                      <a:pt x="71" y="28"/>
                      <a:pt x="71" y="28"/>
                    </a:cubicBezTo>
                    <a:cubicBezTo>
                      <a:pt x="61" y="13"/>
                      <a:pt x="61" y="13"/>
                      <a:pt x="61" y="13"/>
                    </a:cubicBezTo>
                    <a:cubicBezTo>
                      <a:pt x="42" y="12"/>
                      <a:pt x="42" y="12"/>
                      <a:pt x="42" y="12"/>
                    </a:cubicBezTo>
                    <a:cubicBezTo>
                      <a:pt x="28" y="14"/>
                      <a:pt x="28" y="14"/>
                      <a:pt x="28" y="14"/>
                    </a:cubicBezTo>
                    <a:cubicBezTo>
                      <a:pt x="26" y="13"/>
                      <a:pt x="26" y="13"/>
                      <a:pt x="26" y="13"/>
                    </a:cubicBezTo>
                    <a:cubicBezTo>
                      <a:pt x="21" y="23"/>
                      <a:pt x="21" y="23"/>
                      <a:pt x="21" y="23"/>
                    </a:cubicBezTo>
                    <a:cubicBezTo>
                      <a:pt x="20" y="22"/>
                      <a:pt x="20" y="22"/>
                      <a:pt x="20" y="22"/>
                    </a:cubicBezTo>
                    <a:cubicBezTo>
                      <a:pt x="23" y="11"/>
                      <a:pt x="23" y="11"/>
                      <a:pt x="23" y="11"/>
                    </a:cubicBezTo>
                    <a:cubicBezTo>
                      <a:pt x="25" y="5"/>
                      <a:pt x="25" y="5"/>
                      <a:pt x="25" y="5"/>
                    </a:cubicBezTo>
                    <a:close/>
                    <a:moveTo>
                      <a:pt x="91" y="2"/>
                    </a:moveTo>
                    <a:cubicBezTo>
                      <a:pt x="115" y="32"/>
                      <a:pt x="115" y="32"/>
                      <a:pt x="115" y="32"/>
                    </a:cubicBezTo>
                    <a:cubicBezTo>
                      <a:pt x="103" y="42"/>
                      <a:pt x="103" y="42"/>
                      <a:pt x="103" y="42"/>
                    </a:cubicBezTo>
                    <a:cubicBezTo>
                      <a:pt x="100" y="38"/>
                      <a:pt x="100" y="38"/>
                      <a:pt x="100" y="38"/>
                    </a:cubicBezTo>
                    <a:cubicBezTo>
                      <a:pt x="92" y="48"/>
                      <a:pt x="92" y="48"/>
                      <a:pt x="92" y="48"/>
                    </a:cubicBezTo>
                    <a:cubicBezTo>
                      <a:pt x="84" y="46"/>
                      <a:pt x="84" y="46"/>
                      <a:pt x="84" y="46"/>
                    </a:cubicBezTo>
                    <a:cubicBezTo>
                      <a:pt x="78" y="49"/>
                      <a:pt x="71" y="55"/>
                      <a:pt x="70" y="62"/>
                    </a:cubicBezTo>
                    <a:cubicBezTo>
                      <a:pt x="74" y="69"/>
                      <a:pt x="74" y="69"/>
                      <a:pt x="74" y="69"/>
                    </a:cubicBezTo>
                    <a:cubicBezTo>
                      <a:pt x="73" y="71"/>
                      <a:pt x="73" y="71"/>
                      <a:pt x="73" y="71"/>
                    </a:cubicBezTo>
                    <a:cubicBezTo>
                      <a:pt x="71" y="73"/>
                      <a:pt x="69" y="74"/>
                      <a:pt x="67" y="76"/>
                    </a:cubicBezTo>
                    <a:cubicBezTo>
                      <a:pt x="65" y="75"/>
                      <a:pt x="63" y="73"/>
                      <a:pt x="61" y="72"/>
                    </a:cubicBezTo>
                    <a:cubicBezTo>
                      <a:pt x="61" y="69"/>
                      <a:pt x="64" y="65"/>
                      <a:pt x="64" y="64"/>
                    </a:cubicBezTo>
                    <a:cubicBezTo>
                      <a:pt x="63" y="63"/>
                      <a:pt x="63" y="63"/>
                      <a:pt x="63" y="63"/>
                    </a:cubicBezTo>
                    <a:cubicBezTo>
                      <a:pt x="61" y="66"/>
                      <a:pt x="55" y="71"/>
                      <a:pt x="53" y="73"/>
                    </a:cubicBezTo>
                    <a:cubicBezTo>
                      <a:pt x="51" y="72"/>
                      <a:pt x="49" y="71"/>
                      <a:pt x="46" y="69"/>
                    </a:cubicBezTo>
                    <a:cubicBezTo>
                      <a:pt x="47" y="67"/>
                      <a:pt x="52" y="61"/>
                      <a:pt x="53" y="59"/>
                    </a:cubicBezTo>
                    <a:cubicBezTo>
                      <a:pt x="52" y="58"/>
                      <a:pt x="52" y="58"/>
                      <a:pt x="52" y="58"/>
                    </a:cubicBezTo>
                    <a:cubicBezTo>
                      <a:pt x="48" y="63"/>
                      <a:pt x="43" y="67"/>
                      <a:pt x="40" y="68"/>
                    </a:cubicBezTo>
                    <a:cubicBezTo>
                      <a:pt x="33" y="63"/>
                      <a:pt x="33" y="63"/>
                      <a:pt x="33" y="63"/>
                    </a:cubicBezTo>
                    <a:cubicBezTo>
                      <a:pt x="37" y="57"/>
                      <a:pt x="43" y="52"/>
                      <a:pt x="48" y="48"/>
                    </a:cubicBezTo>
                    <a:cubicBezTo>
                      <a:pt x="47" y="46"/>
                      <a:pt x="47" y="46"/>
                      <a:pt x="47" y="46"/>
                    </a:cubicBezTo>
                    <a:cubicBezTo>
                      <a:pt x="43" y="49"/>
                      <a:pt x="35" y="56"/>
                      <a:pt x="31" y="59"/>
                    </a:cubicBezTo>
                    <a:cubicBezTo>
                      <a:pt x="27" y="58"/>
                      <a:pt x="25" y="56"/>
                      <a:pt x="24" y="52"/>
                    </a:cubicBezTo>
                    <a:cubicBezTo>
                      <a:pt x="32" y="45"/>
                      <a:pt x="41" y="37"/>
                      <a:pt x="50" y="30"/>
                    </a:cubicBezTo>
                    <a:cubicBezTo>
                      <a:pt x="55" y="29"/>
                      <a:pt x="55" y="29"/>
                      <a:pt x="55" y="29"/>
                    </a:cubicBezTo>
                    <a:cubicBezTo>
                      <a:pt x="69" y="37"/>
                      <a:pt x="69" y="37"/>
                      <a:pt x="69" y="37"/>
                    </a:cubicBezTo>
                    <a:cubicBezTo>
                      <a:pt x="76" y="30"/>
                      <a:pt x="76" y="30"/>
                      <a:pt x="76" y="30"/>
                    </a:cubicBezTo>
                    <a:cubicBezTo>
                      <a:pt x="69" y="19"/>
                      <a:pt x="69" y="19"/>
                      <a:pt x="69" y="19"/>
                    </a:cubicBezTo>
                    <a:cubicBezTo>
                      <a:pt x="72" y="17"/>
                      <a:pt x="74" y="16"/>
                      <a:pt x="76" y="15"/>
                    </a:cubicBezTo>
                    <a:cubicBezTo>
                      <a:pt x="89" y="27"/>
                      <a:pt x="89" y="27"/>
                      <a:pt x="89" y="27"/>
                    </a:cubicBezTo>
                    <a:cubicBezTo>
                      <a:pt x="90" y="26"/>
                      <a:pt x="90" y="26"/>
                      <a:pt x="90" y="26"/>
                    </a:cubicBezTo>
                    <a:cubicBezTo>
                      <a:pt x="81" y="14"/>
                      <a:pt x="81" y="14"/>
                      <a:pt x="81" y="14"/>
                    </a:cubicBezTo>
                    <a:cubicBezTo>
                      <a:pt x="81" y="14"/>
                      <a:pt x="81" y="14"/>
                      <a:pt x="81" y="14"/>
                    </a:cubicBezTo>
                    <a:cubicBezTo>
                      <a:pt x="79" y="12"/>
                      <a:pt x="79" y="12"/>
                      <a:pt x="79" y="12"/>
                    </a:cubicBezTo>
                    <a:cubicBezTo>
                      <a:pt x="91" y="2"/>
                      <a:pt x="91" y="2"/>
                      <a:pt x="91" y="2"/>
                    </a:cubicBezTo>
                    <a:close/>
                    <a:moveTo>
                      <a:pt x="97" y="52"/>
                    </a:moveTo>
                    <a:cubicBezTo>
                      <a:pt x="87" y="50"/>
                      <a:pt x="87" y="50"/>
                      <a:pt x="87" y="50"/>
                    </a:cubicBezTo>
                    <a:cubicBezTo>
                      <a:pt x="85" y="53"/>
                      <a:pt x="85" y="53"/>
                      <a:pt x="85" y="53"/>
                    </a:cubicBezTo>
                    <a:cubicBezTo>
                      <a:pt x="93" y="58"/>
                      <a:pt x="93" y="58"/>
                      <a:pt x="93" y="58"/>
                    </a:cubicBezTo>
                    <a:cubicBezTo>
                      <a:pt x="94" y="56"/>
                      <a:pt x="95" y="54"/>
                      <a:pt x="97" y="52"/>
                    </a:cubicBezTo>
                    <a:close/>
                    <a:moveTo>
                      <a:pt x="80" y="71"/>
                    </a:moveTo>
                    <a:cubicBezTo>
                      <a:pt x="82" y="70"/>
                      <a:pt x="84" y="68"/>
                      <a:pt x="86" y="67"/>
                    </a:cubicBezTo>
                    <a:cubicBezTo>
                      <a:pt x="78" y="61"/>
                      <a:pt x="78" y="61"/>
                      <a:pt x="78" y="61"/>
                    </a:cubicBezTo>
                    <a:cubicBezTo>
                      <a:pt x="76" y="63"/>
                      <a:pt x="76" y="63"/>
                      <a:pt x="76" y="63"/>
                    </a:cubicBezTo>
                    <a:cubicBezTo>
                      <a:pt x="80" y="71"/>
                      <a:pt x="80" y="71"/>
                      <a:pt x="80" y="71"/>
                    </a:cubicBezTo>
                    <a:close/>
                    <a:moveTo>
                      <a:pt x="87" y="65"/>
                    </a:moveTo>
                    <a:cubicBezTo>
                      <a:pt x="89" y="64"/>
                      <a:pt x="90" y="62"/>
                      <a:pt x="91" y="60"/>
                    </a:cubicBezTo>
                    <a:cubicBezTo>
                      <a:pt x="81" y="54"/>
                      <a:pt x="81" y="54"/>
                      <a:pt x="81" y="54"/>
                    </a:cubicBezTo>
                    <a:cubicBezTo>
                      <a:pt x="78" y="57"/>
                      <a:pt x="78" y="57"/>
                      <a:pt x="78" y="57"/>
                    </a:cubicBezTo>
                    <a:lnTo>
                      <a:pt x="87" y="65"/>
                    </a:lnTo>
                    <a:close/>
                  </a:path>
                </a:pathLst>
              </a:custGeom>
              <a:solidFill>
                <a:schemeClr val="tx2">
                  <a:lumMod val="50000"/>
                </a:schemeClr>
              </a:solidFill>
              <a:ln>
                <a:noFill/>
              </a:ln>
            </p:spPr>
            <p:txBody>
              <a:bodyPr vert="horz" wrap="square" lIns="68580" tIns="34290" rIns="68580" bIns="34290" numCol="1" anchor="t" anchorCtr="0" compatLnSpc="1">
                <a:prstTxWarp prst="textNoShape">
                  <a:avLst/>
                </a:prstTxWarp>
              </a:bodyPr>
              <a:lstStyle/>
              <a:p>
                <a:endParaRPr lang="zh-CN" altLang="en-US" sz="1600">
                  <a:solidFill>
                    <a:schemeClr val="bg1">
                      <a:lumMod val="50000"/>
                    </a:schemeClr>
                  </a:solidFill>
                </a:endParaRPr>
              </a:p>
            </p:txBody>
          </p:sp>
        </p:grpSp>
        <p:grpSp>
          <p:nvGrpSpPr>
            <p:cNvPr id="8" name="组合 7">
              <a:extLst>
                <a:ext uri="{FF2B5EF4-FFF2-40B4-BE49-F238E27FC236}">
                  <a16:creationId xmlns:a16="http://schemas.microsoft.com/office/drawing/2014/main" id="{42CAD82F-FFEA-467F-91BB-450D838AE562}"/>
                </a:ext>
              </a:extLst>
            </p:cNvPr>
            <p:cNvGrpSpPr/>
            <p:nvPr/>
          </p:nvGrpSpPr>
          <p:grpSpPr>
            <a:xfrm>
              <a:off x="5914118" y="3838991"/>
              <a:ext cx="675000" cy="675000"/>
              <a:chOff x="5826632" y="3838991"/>
              <a:chExt cx="675000" cy="675000"/>
            </a:xfrm>
          </p:grpSpPr>
          <p:sp>
            <p:nvSpPr>
              <p:cNvPr id="21" name="椭圆 20">
                <a:extLst>
                  <a:ext uri="{FF2B5EF4-FFF2-40B4-BE49-F238E27FC236}">
                    <a16:creationId xmlns:a16="http://schemas.microsoft.com/office/drawing/2014/main" id="{45365613-B844-473C-86AE-865B5721D507}"/>
                  </a:ext>
                </a:extLst>
              </p:cNvPr>
              <p:cNvSpPr/>
              <p:nvPr/>
            </p:nvSpPr>
            <p:spPr>
              <a:xfrm>
                <a:off x="5826632" y="3838991"/>
                <a:ext cx="675000" cy="675000"/>
              </a:xfrm>
              <a:prstGeom prst="ellipse">
                <a:avLst/>
              </a:prstGeom>
              <a:noFill/>
              <a:ln w="31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lumMod val="50000"/>
                    </a:schemeClr>
                  </a:solidFill>
                </a:endParaRPr>
              </a:p>
            </p:txBody>
          </p:sp>
          <p:sp>
            <p:nvSpPr>
              <p:cNvPr id="22" name="Freeform 17">
                <a:extLst>
                  <a:ext uri="{FF2B5EF4-FFF2-40B4-BE49-F238E27FC236}">
                    <a16:creationId xmlns:a16="http://schemas.microsoft.com/office/drawing/2014/main" id="{DE9E7776-74D5-4699-A16C-DCF72946F191}"/>
                  </a:ext>
                </a:extLst>
              </p:cNvPr>
              <p:cNvSpPr>
                <a:spLocks noEditPoints="1"/>
              </p:cNvSpPr>
              <p:nvPr/>
            </p:nvSpPr>
            <p:spPr bwMode="auto">
              <a:xfrm>
                <a:off x="6056132" y="4000991"/>
                <a:ext cx="216000" cy="351000"/>
              </a:xfrm>
              <a:custGeom>
                <a:avLst/>
                <a:gdLst>
                  <a:gd name="T0" fmla="*/ 57 w 67"/>
                  <a:gd name="T1" fmla="*/ 10 h 106"/>
                  <a:gd name="T2" fmla="*/ 62 w 67"/>
                  <a:gd name="T3" fmla="*/ 51 h 106"/>
                  <a:gd name="T4" fmla="*/ 51 w 67"/>
                  <a:gd name="T5" fmla="*/ 65 h 106"/>
                  <a:gd name="T6" fmla="*/ 55 w 67"/>
                  <a:gd name="T7" fmla="*/ 65 h 106"/>
                  <a:gd name="T8" fmla="*/ 57 w 67"/>
                  <a:gd name="T9" fmla="*/ 73 h 106"/>
                  <a:gd name="T10" fmla="*/ 56 w 67"/>
                  <a:gd name="T11" fmla="*/ 79 h 106"/>
                  <a:gd name="T12" fmla="*/ 57 w 67"/>
                  <a:gd name="T13" fmla="*/ 86 h 106"/>
                  <a:gd name="T14" fmla="*/ 55 w 67"/>
                  <a:gd name="T15" fmla="*/ 93 h 106"/>
                  <a:gd name="T16" fmla="*/ 15 w 67"/>
                  <a:gd name="T17" fmla="*/ 97 h 106"/>
                  <a:gd name="T18" fmla="*/ 12 w 67"/>
                  <a:gd name="T19" fmla="*/ 94 h 106"/>
                  <a:gd name="T20" fmla="*/ 12 w 67"/>
                  <a:gd name="T21" fmla="*/ 83 h 106"/>
                  <a:gd name="T22" fmla="*/ 12 w 67"/>
                  <a:gd name="T23" fmla="*/ 82 h 106"/>
                  <a:gd name="T24" fmla="*/ 12 w 67"/>
                  <a:gd name="T25" fmla="*/ 71 h 106"/>
                  <a:gd name="T26" fmla="*/ 14 w 67"/>
                  <a:gd name="T27" fmla="*/ 69 h 106"/>
                  <a:gd name="T28" fmla="*/ 16 w 67"/>
                  <a:gd name="T29" fmla="*/ 62 h 106"/>
                  <a:gd name="T30" fmla="*/ 0 w 67"/>
                  <a:gd name="T31" fmla="*/ 34 h 106"/>
                  <a:gd name="T32" fmla="*/ 33 w 67"/>
                  <a:gd name="T33" fmla="*/ 0 h 106"/>
                  <a:gd name="T34" fmla="*/ 28 w 67"/>
                  <a:gd name="T35" fmla="*/ 40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1 h 106"/>
                  <a:gd name="T48" fmla="*/ 44 w 67"/>
                  <a:gd name="T49" fmla="*/ 66 h 106"/>
                  <a:gd name="T50" fmla="*/ 44 w 67"/>
                  <a:gd name="T51" fmla="*/ 58 h 106"/>
                  <a:gd name="T52" fmla="*/ 56 w 67"/>
                  <a:gd name="T53" fmla="*/ 47 h 106"/>
                  <a:gd name="T54" fmla="*/ 52 w 67"/>
                  <a:gd name="T55" fmla="*/ 15 h 106"/>
                  <a:gd name="T56" fmla="*/ 14 w 67"/>
                  <a:gd name="T57" fmla="*/ 15 h 106"/>
                  <a:gd name="T58" fmla="*/ 11 w 67"/>
                  <a:gd name="T59" fmla="*/ 47 h 106"/>
                  <a:gd name="T60" fmla="*/ 23 w 67"/>
                  <a:gd name="T61" fmla="*/ 58 h 106"/>
                  <a:gd name="T62" fmla="*/ 23 w 67"/>
                  <a:gd name="T63" fmla="*/ 67 h 106"/>
                  <a:gd name="T64" fmla="*/ 29 w 67"/>
                  <a:gd name="T65" fmla="*/ 51 h 106"/>
                  <a:gd name="T66" fmla="*/ 25 w 67"/>
                  <a:gd name="T67" fmla="*/ 38 h 106"/>
                  <a:gd name="T68" fmla="*/ 40 w 67"/>
                  <a:gd name="T69" fmla="*/ 42 h 106"/>
                  <a:gd name="T70" fmla="*/ 36 w 67"/>
                  <a:gd name="T71" fmla="*/ 41 h 106"/>
                  <a:gd name="T72" fmla="*/ 30 w 67"/>
                  <a:gd name="T73" fmla="*/ 41 h 106"/>
                  <a:gd name="T74" fmla="*/ 27 w 67"/>
                  <a:gd name="T75" fmla="*/ 42 h 106"/>
                  <a:gd name="T76" fmla="*/ 32 w 67"/>
                  <a:gd name="T77" fmla="*/ 50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89 h 106"/>
                  <a:gd name="T94" fmla="*/ 50 w 67"/>
                  <a:gd name="T95" fmla="*/ 86 h 106"/>
                  <a:gd name="T96" fmla="*/ 50 w 67"/>
                  <a:gd name="T97" fmla="*/ 73 h 106"/>
                  <a:gd name="T98" fmla="*/ 17 w 67"/>
                  <a:gd name="T99" fmla="*/ 76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4"/>
                      <a:pt x="67" y="34"/>
                    </a:cubicBezTo>
                    <a:cubicBezTo>
                      <a:pt x="67" y="40"/>
                      <a:pt x="65" y="46"/>
                      <a:pt x="62" y="51"/>
                    </a:cubicBezTo>
                    <a:cubicBezTo>
                      <a:pt x="59" y="55"/>
                      <a:pt x="56" y="59"/>
                      <a:pt x="51" y="62"/>
                    </a:cubicBezTo>
                    <a:cubicBezTo>
                      <a:pt x="51" y="65"/>
                      <a:pt x="51" y="65"/>
                      <a:pt x="51" y="65"/>
                    </a:cubicBezTo>
                    <a:cubicBezTo>
                      <a:pt x="52" y="65"/>
                      <a:pt x="52" y="65"/>
                      <a:pt x="52" y="65"/>
                    </a:cubicBezTo>
                    <a:cubicBezTo>
                      <a:pt x="55" y="65"/>
                      <a:pt x="55" y="65"/>
                      <a:pt x="55" y="65"/>
                    </a:cubicBezTo>
                    <a:cubicBezTo>
                      <a:pt x="56" y="67"/>
                      <a:pt x="56" y="67"/>
                      <a:pt x="56" y="67"/>
                    </a:cubicBezTo>
                    <a:cubicBezTo>
                      <a:pt x="57" y="69"/>
                      <a:pt x="57" y="71"/>
                      <a:pt x="57" y="73"/>
                    </a:cubicBezTo>
                    <a:cubicBezTo>
                      <a:pt x="57" y="75"/>
                      <a:pt x="57" y="77"/>
                      <a:pt x="56" y="79"/>
                    </a:cubicBezTo>
                    <a:cubicBezTo>
                      <a:pt x="56" y="79"/>
                      <a:pt x="56" y="79"/>
                      <a:pt x="56" y="79"/>
                    </a:cubicBezTo>
                    <a:cubicBezTo>
                      <a:pt x="56" y="80"/>
                      <a:pt x="56" y="80"/>
                      <a:pt x="56" y="80"/>
                    </a:cubicBezTo>
                    <a:cubicBezTo>
                      <a:pt x="57" y="82"/>
                      <a:pt x="57" y="84"/>
                      <a:pt x="57" y="86"/>
                    </a:cubicBezTo>
                    <a:cubicBezTo>
                      <a:pt x="57" y="88"/>
                      <a:pt x="57" y="89"/>
                      <a:pt x="56" y="91"/>
                    </a:cubicBezTo>
                    <a:cubicBezTo>
                      <a:pt x="55" y="93"/>
                      <a:pt x="55" y="93"/>
                      <a:pt x="55" y="93"/>
                    </a:cubicBezTo>
                    <a:cubicBezTo>
                      <a:pt x="53" y="93"/>
                      <a:pt x="53" y="93"/>
                      <a:pt x="53" y="93"/>
                    </a:cubicBezTo>
                    <a:cubicBezTo>
                      <a:pt x="15" y="97"/>
                      <a:pt x="15" y="97"/>
                      <a:pt x="15" y="97"/>
                    </a:cubicBezTo>
                    <a:cubicBezTo>
                      <a:pt x="12" y="97"/>
                      <a:pt x="12" y="97"/>
                      <a:pt x="12" y="97"/>
                    </a:cubicBezTo>
                    <a:cubicBezTo>
                      <a:pt x="12" y="94"/>
                      <a:pt x="12" y="94"/>
                      <a:pt x="12" y="94"/>
                    </a:cubicBezTo>
                    <a:cubicBezTo>
                      <a:pt x="11" y="93"/>
                      <a:pt x="10" y="91"/>
                      <a:pt x="10" y="89"/>
                    </a:cubicBezTo>
                    <a:cubicBezTo>
                      <a:pt x="10" y="87"/>
                      <a:pt x="11" y="85"/>
                      <a:pt x="12" y="83"/>
                    </a:cubicBezTo>
                    <a:cubicBezTo>
                      <a:pt x="12" y="83"/>
                      <a:pt x="12" y="83"/>
                      <a:pt x="12" y="83"/>
                    </a:cubicBezTo>
                    <a:cubicBezTo>
                      <a:pt x="12" y="82"/>
                      <a:pt x="12" y="82"/>
                      <a:pt x="12" y="82"/>
                    </a:cubicBezTo>
                    <a:cubicBezTo>
                      <a:pt x="11" y="80"/>
                      <a:pt x="10" y="79"/>
                      <a:pt x="10" y="77"/>
                    </a:cubicBezTo>
                    <a:cubicBezTo>
                      <a:pt x="10" y="75"/>
                      <a:pt x="11" y="73"/>
                      <a:pt x="12" y="71"/>
                    </a:cubicBezTo>
                    <a:cubicBezTo>
                      <a:pt x="13" y="69"/>
                      <a:pt x="13" y="69"/>
                      <a:pt x="13" y="69"/>
                    </a:cubicBezTo>
                    <a:cubicBezTo>
                      <a:pt x="14" y="69"/>
                      <a:pt x="14" y="69"/>
                      <a:pt x="14" y="69"/>
                    </a:cubicBezTo>
                    <a:cubicBezTo>
                      <a:pt x="16" y="69"/>
                      <a:pt x="16" y="69"/>
                      <a:pt x="16" y="69"/>
                    </a:cubicBezTo>
                    <a:cubicBezTo>
                      <a:pt x="16" y="62"/>
                      <a:pt x="16" y="62"/>
                      <a:pt x="16" y="62"/>
                    </a:cubicBezTo>
                    <a:cubicBezTo>
                      <a:pt x="11" y="60"/>
                      <a:pt x="7" y="56"/>
                      <a:pt x="5" y="51"/>
                    </a:cubicBezTo>
                    <a:cubicBezTo>
                      <a:pt x="1" y="46"/>
                      <a:pt x="0" y="40"/>
                      <a:pt x="0" y="34"/>
                    </a:cubicBezTo>
                    <a:cubicBezTo>
                      <a:pt x="0" y="24"/>
                      <a:pt x="3" y="16"/>
                      <a:pt x="10" y="10"/>
                    </a:cubicBezTo>
                    <a:cubicBezTo>
                      <a:pt x="16" y="4"/>
                      <a:pt x="24" y="0"/>
                      <a:pt x="33" y="0"/>
                    </a:cubicBezTo>
                    <a:close/>
                    <a:moveTo>
                      <a:pt x="26" y="40"/>
                    </a:moveTo>
                    <a:cubicBezTo>
                      <a:pt x="26" y="40"/>
                      <a:pt x="27" y="40"/>
                      <a:pt x="28" y="40"/>
                    </a:cubicBezTo>
                    <a:cubicBezTo>
                      <a:pt x="28" y="40"/>
                      <a:pt x="29" y="40"/>
                      <a:pt x="30" y="40"/>
                    </a:cubicBezTo>
                    <a:cubicBezTo>
                      <a:pt x="30" y="39"/>
                      <a:pt x="30" y="39"/>
                      <a:pt x="30" y="39"/>
                    </a:cubicBezTo>
                    <a:cubicBezTo>
                      <a:pt x="31" y="40"/>
                      <a:pt x="31" y="40"/>
                      <a:pt x="31" y="40"/>
                    </a:cubicBezTo>
                    <a:cubicBezTo>
                      <a:pt x="32" y="40"/>
                      <a:pt x="32" y="41"/>
                      <a:pt x="33" y="41"/>
                    </a:cubicBezTo>
                    <a:cubicBezTo>
                      <a:pt x="34" y="41"/>
                      <a:pt x="35" y="40"/>
                      <a:pt x="35" y="40"/>
                    </a:cubicBezTo>
                    <a:cubicBezTo>
                      <a:pt x="36" y="39"/>
                      <a:pt x="36" y="39"/>
                      <a:pt x="36" y="39"/>
                    </a:cubicBezTo>
                    <a:cubicBezTo>
                      <a:pt x="36" y="40"/>
                      <a:pt x="36" y="40"/>
                      <a:pt x="36" y="40"/>
                    </a:cubicBezTo>
                    <a:cubicBezTo>
                      <a:pt x="37" y="41"/>
                      <a:pt x="38" y="41"/>
                      <a:pt x="39" y="41"/>
                    </a:cubicBezTo>
                    <a:cubicBezTo>
                      <a:pt x="40" y="41"/>
                      <a:pt x="41" y="40"/>
                      <a:pt x="42" y="40"/>
                    </a:cubicBezTo>
                    <a:cubicBezTo>
                      <a:pt x="43" y="38"/>
                      <a:pt x="43" y="38"/>
                      <a:pt x="43" y="38"/>
                    </a:cubicBezTo>
                    <a:cubicBezTo>
                      <a:pt x="46" y="40"/>
                      <a:pt x="46" y="40"/>
                      <a:pt x="46" y="40"/>
                    </a:cubicBezTo>
                    <a:cubicBezTo>
                      <a:pt x="39" y="51"/>
                      <a:pt x="39" y="51"/>
                      <a:pt x="39" y="51"/>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1"/>
                      <a:pt x="56" y="47"/>
                    </a:cubicBezTo>
                    <a:cubicBezTo>
                      <a:pt x="58" y="43"/>
                      <a:pt x="60" y="39"/>
                      <a:pt x="60" y="34"/>
                    </a:cubicBezTo>
                    <a:cubicBezTo>
                      <a:pt x="60" y="26"/>
                      <a:pt x="57" y="20"/>
                      <a:pt x="52" y="15"/>
                    </a:cubicBezTo>
                    <a:cubicBezTo>
                      <a:pt x="47" y="10"/>
                      <a:pt x="41" y="7"/>
                      <a:pt x="33" y="7"/>
                    </a:cubicBezTo>
                    <a:cubicBezTo>
                      <a:pt x="26" y="7"/>
                      <a:pt x="19" y="10"/>
                      <a:pt x="14" y="15"/>
                    </a:cubicBezTo>
                    <a:cubicBezTo>
                      <a:pt x="10" y="20"/>
                      <a:pt x="7" y="26"/>
                      <a:pt x="7" y="34"/>
                    </a:cubicBezTo>
                    <a:cubicBezTo>
                      <a:pt x="7" y="39"/>
                      <a:pt x="8" y="43"/>
                      <a:pt x="11" y="47"/>
                    </a:cubicBezTo>
                    <a:cubicBezTo>
                      <a:pt x="13" y="52"/>
                      <a:pt x="17" y="55"/>
                      <a:pt x="21" y="57"/>
                    </a:cubicBezTo>
                    <a:cubicBezTo>
                      <a:pt x="23" y="58"/>
                      <a:pt x="23" y="58"/>
                      <a:pt x="23" y="58"/>
                    </a:cubicBezTo>
                    <a:cubicBezTo>
                      <a:pt x="23" y="60"/>
                      <a:pt x="23" y="60"/>
                      <a:pt x="23" y="60"/>
                    </a:cubicBezTo>
                    <a:cubicBezTo>
                      <a:pt x="23" y="67"/>
                      <a:pt x="23" y="67"/>
                      <a:pt x="23" y="67"/>
                    </a:cubicBezTo>
                    <a:cubicBezTo>
                      <a:pt x="29" y="67"/>
                      <a:pt x="29" y="67"/>
                      <a:pt x="29" y="67"/>
                    </a:cubicBezTo>
                    <a:cubicBezTo>
                      <a:pt x="29" y="51"/>
                      <a:pt x="29" y="51"/>
                      <a:pt x="29" y="51"/>
                    </a:cubicBezTo>
                    <a:cubicBezTo>
                      <a:pt x="22" y="40"/>
                      <a:pt x="22" y="40"/>
                      <a:pt x="22" y="40"/>
                    </a:cubicBezTo>
                    <a:cubicBezTo>
                      <a:pt x="25" y="38"/>
                      <a:pt x="25" y="38"/>
                      <a:pt x="25" y="38"/>
                    </a:cubicBezTo>
                    <a:cubicBezTo>
                      <a:pt x="26" y="40"/>
                      <a:pt x="26" y="40"/>
                      <a:pt x="26" y="40"/>
                    </a:cubicBezTo>
                    <a:close/>
                    <a:moveTo>
                      <a:pt x="40" y="42"/>
                    </a:moveTo>
                    <a:cubicBezTo>
                      <a:pt x="40" y="42"/>
                      <a:pt x="40" y="42"/>
                      <a:pt x="39" y="42"/>
                    </a:cubicBezTo>
                    <a:cubicBezTo>
                      <a:pt x="38" y="43"/>
                      <a:pt x="37" y="42"/>
                      <a:pt x="36" y="41"/>
                    </a:cubicBezTo>
                    <a:cubicBezTo>
                      <a:pt x="35" y="42"/>
                      <a:pt x="34" y="43"/>
                      <a:pt x="33" y="42"/>
                    </a:cubicBezTo>
                    <a:cubicBezTo>
                      <a:pt x="32" y="42"/>
                      <a:pt x="31" y="42"/>
                      <a:pt x="30" y="41"/>
                    </a:cubicBezTo>
                    <a:cubicBezTo>
                      <a:pt x="29" y="42"/>
                      <a:pt x="28" y="42"/>
                      <a:pt x="28" y="42"/>
                    </a:cubicBezTo>
                    <a:cubicBezTo>
                      <a:pt x="27" y="42"/>
                      <a:pt x="27" y="42"/>
                      <a:pt x="27" y="42"/>
                    </a:cubicBezTo>
                    <a:cubicBezTo>
                      <a:pt x="32" y="50"/>
                      <a:pt x="32" y="50"/>
                      <a:pt x="32" y="50"/>
                    </a:cubicBezTo>
                    <a:cubicBezTo>
                      <a:pt x="32" y="50"/>
                      <a:pt x="32" y="50"/>
                      <a:pt x="32" y="50"/>
                    </a:cubicBezTo>
                    <a:cubicBezTo>
                      <a:pt x="32" y="51"/>
                      <a:pt x="32" y="51"/>
                      <a:pt x="32" y="51"/>
                    </a:cubicBezTo>
                    <a:cubicBezTo>
                      <a:pt x="32" y="67"/>
                      <a:pt x="32" y="67"/>
                      <a:pt x="32" y="67"/>
                    </a:cubicBezTo>
                    <a:cubicBezTo>
                      <a:pt x="35" y="67"/>
                      <a:pt x="35" y="67"/>
                      <a:pt x="35" y="67"/>
                    </a:cubicBezTo>
                    <a:cubicBezTo>
                      <a:pt x="35" y="51"/>
                      <a:pt x="35" y="51"/>
                      <a:pt x="35" y="51"/>
                    </a:cubicBezTo>
                    <a:cubicBezTo>
                      <a:pt x="35" y="50"/>
                      <a:pt x="35" y="50"/>
                      <a:pt x="35" y="50"/>
                    </a:cubicBezTo>
                    <a:cubicBezTo>
                      <a:pt x="35" y="50"/>
                      <a:pt x="35" y="50"/>
                      <a:pt x="35" y="50"/>
                    </a:cubicBezTo>
                    <a:cubicBezTo>
                      <a:pt x="40" y="42"/>
                      <a:pt x="40" y="42"/>
                      <a:pt x="40" y="42"/>
                    </a:cubicBezTo>
                    <a:close/>
                    <a:moveTo>
                      <a:pt x="43" y="96"/>
                    </a:moveTo>
                    <a:cubicBezTo>
                      <a:pt x="24" y="98"/>
                      <a:pt x="24" y="98"/>
                      <a:pt x="24" y="98"/>
                    </a:cubicBezTo>
                    <a:cubicBezTo>
                      <a:pt x="25" y="103"/>
                      <a:pt x="29" y="106"/>
                      <a:pt x="34" y="106"/>
                    </a:cubicBezTo>
                    <a:cubicBezTo>
                      <a:pt x="39" y="106"/>
                      <a:pt x="43" y="102"/>
                      <a:pt x="43" y="97"/>
                    </a:cubicBezTo>
                    <a:cubicBezTo>
                      <a:pt x="43" y="96"/>
                      <a:pt x="43" y="96"/>
                      <a:pt x="43" y="96"/>
                    </a:cubicBezTo>
                    <a:close/>
                    <a:moveTo>
                      <a:pt x="50" y="85"/>
                    </a:moveTo>
                    <a:cubicBezTo>
                      <a:pt x="17" y="88"/>
                      <a:pt x="17" y="88"/>
                      <a:pt x="17" y="88"/>
                    </a:cubicBezTo>
                    <a:cubicBezTo>
                      <a:pt x="17" y="88"/>
                      <a:pt x="17" y="89"/>
                      <a:pt x="17" y="89"/>
                    </a:cubicBezTo>
                    <a:cubicBezTo>
                      <a:pt x="17" y="89"/>
                      <a:pt x="17" y="89"/>
                      <a:pt x="17" y="89"/>
                    </a:cubicBezTo>
                    <a:cubicBezTo>
                      <a:pt x="50" y="87"/>
                      <a:pt x="50" y="87"/>
                      <a:pt x="50" y="87"/>
                    </a:cubicBezTo>
                    <a:cubicBezTo>
                      <a:pt x="50" y="86"/>
                      <a:pt x="50" y="86"/>
                      <a:pt x="50" y="86"/>
                    </a:cubicBezTo>
                    <a:cubicBezTo>
                      <a:pt x="50" y="85"/>
                      <a:pt x="50" y="85"/>
                      <a:pt x="50" y="85"/>
                    </a:cubicBezTo>
                    <a:close/>
                    <a:moveTo>
                      <a:pt x="50" y="73"/>
                    </a:moveTo>
                    <a:cubicBezTo>
                      <a:pt x="17" y="75"/>
                      <a:pt x="17" y="75"/>
                      <a:pt x="17" y="75"/>
                    </a:cubicBezTo>
                    <a:cubicBezTo>
                      <a:pt x="17" y="76"/>
                      <a:pt x="17" y="76"/>
                      <a:pt x="17" y="76"/>
                    </a:cubicBezTo>
                    <a:cubicBezTo>
                      <a:pt x="17" y="77"/>
                      <a:pt x="17" y="77"/>
                      <a:pt x="17" y="77"/>
                    </a:cubicBezTo>
                    <a:cubicBezTo>
                      <a:pt x="50" y="74"/>
                      <a:pt x="50" y="74"/>
                      <a:pt x="50" y="74"/>
                    </a:cubicBezTo>
                    <a:cubicBezTo>
                      <a:pt x="50" y="74"/>
                      <a:pt x="50" y="73"/>
                      <a:pt x="50" y="73"/>
                    </a:cubicBezTo>
                    <a:cubicBezTo>
                      <a:pt x="50" y="73"/>
                      <a:pt x="50" y="73"/>
                      <a:pt x="50" y="73"/>
                    </a:cubicBezTo>
                    <a:close/>
                  </a:path>
                </a:pathLst>
              </a:custGeom>
              <a:solidFill>
                <a:schemeClr val="tx2">
                  <a:lumMod val="50000"/>
                </a:schemeClr>
              </a:solidFill>
              <a:ln>
                <a:noFill/>
              </a:ln>
            </p:spPr>
            <p:txBody>
              <a:bodyPr vert="horz" wrap="square" lIns="68580" tIns="34290" rIns="68580" bIns="34290" numCol="1" anchor="t" anchorCtr="0" compatLnSpc="1">
                <a:prstTxWarp prst="textNoShape">
                  <a:avLst/>
                </a:prstTxWarp>
              </a:bodyPr>
              <a:lstStyle/>
              <a:p>
                <a:endParaRPr lang="zh-CN" altLang="en-US" sz="1600">
                  <a:solidFill>
                    <a:schemeClr val="bg1">
                      <a:lumMod val="50000"/>
                    </a:schemeClr>
                  </a:solidFill>
                </a:endParaRPr>
              </a:p>
            </p:txBody>
          </p:sp>
        </p:grpSp>
        <p:sp>
          <p:nvSpPr>
            <p:cNvPr id="9" name="文本框 29">
              <a:extLst>
                <a:ext uri="{FF2B5EF4-FFF2-40B4-BE49-F238E27FC236}">
                  <a16:creationId xmlns:a16="http://schemas.microsoft.com/office/drawing/2014/main" id="{2DA894D0-6C4A-4A2F-88BB-459C03E28F9C}"/>
                </a:ext>
              </a:extLst>
            </p:cNvPr>
            <p:cNvSpPr txBox="1"/>
            <p:nvPr/>
          </p:nvSpPr>
          <p:spPr>
            <a:xfrm>
              <a:off x="1800139" y="2606916"/>
              <a:ext cx="1801467" cy="296216"/>
            </a:xfrm>
            <a:prstGeom prst="rect">
              <a:avLst/>
            </a:prstGeom>
            <a:noFill/>
          </p:spPr>
          <p:txBody>
            <a:bodyPr wrap="square" rtlCol="0">
              <a:spAutoFit/>
            </a:bodyPr>
            <a:lstStyle/>
            <a:p>
              <a:r>
                <a:rPr lang="en-US" altLang="zh-CN" sz="2400">
                  <a:solidFill>
                    <a:schemeClr val="bg1">
                      <a:lumMod val="50000"/>
                    </a:schemeClr>
                  </a:solidFill>
                  <a:latin typeface="Adobe Gothic Std B" panose="020B0800000000000000" pitchFamily="34" charset="-128"/>
                </a:rPr>
                <a:t>Enter your title</a:t>
              </a:r>
              <a:endParaRPr lang="zh-CN" altLang="en-US" sz="2400">
                <a:solidFill>
                  <a:schemeClr val="bg1">
                    <a:lumMod val="50000"/>
                  </a:schemeClr>
                </a:solidFill>
                <a:latin typeface="Adobe Gothic Std B" panose="020B0800000000000000" pitchFamily="34" charset="-128"/>
              </a:endParaRPr>
            </a:p>
          </p:txBody>
        </p:sp>
        <p:sp>
          <p:nvSpPr>
            <p:cNvPr id="10" name="文本框 30">
              <a:extLst>
                <a:ext uri="{FF2B5EF4-FFF2-40B4-BE49-F238E27FC236}">
                  <a16:creationId xmlns:a16="http://schemas.microsoft.com/office/drawing/2014/main" id="{E66D9B5B-D57E-4BD6-9595-940721ACF9DB}"/>
                </a:ext>
              </a:extLst>
            </p:cNvPr>
            <p:cNvSpPr txBox="1"/>
            <p:nvPr/>
          </p:nvSpPr>
          <p:spPr>
            <a:xfrm>
              <a:off x="1832734" y="2867452"/>
              <a:ext cx="1801467" cy="177730"/>
            </a:xfrm>
            <a:prstGeom prst="rect">
              <a:avLst/>
            </a:prstGeom>
            <a:noFill/>
          </p:spPr>
          <p:txBody>
            <a:bodyPr wrap="square" rtlCol="0">
              <a:spAutoFit/>
            </a:bodyPr>
            <a:lstStyle/>
            <a:p>
              <a:r>
                <a:rPr lang="en-US" altLang="zh-CN" sz="1200" dirty="0">
                  <a:solidFill>
                    <a:schemeClr val="bg1">
                      <a:lumMod val="50000"/>
                    </a:schemeClr>
                  </a:solidFill>
                  <a:latin typeface="Adobe Gothic Std B" panose="020B0800000000000000" pitchFamily="34" charset="-128"/>
                </a:rPr>
                <a:t>Please Enter your title</a:t>
              </a:r>
              <a:endParaRPr lang="zh-CN" altLang="en-US" sz="1200" dirty="0">
                <a:solidFill>
                  <a:schemeClr val="bg1">
                    <a:lumMod val="50000"/>
                  </a:schemeClr>
                </a:solidFill>
                <a:latin typeface="Adobe Gothic Std B" panose="020B0800000000000000" pitchFamily="34" charset="-128"/>
              </a:endParaRPr>
            </a:p>
          </p:txBody>
        </p:sp>
        <p:sp>
          <p:nvSpPr>
            <p:cNvPr id="11" name="文本框 31">
              <a:extLst>
                <a:ext uri="{FF2B5EF4-FFF2-40B4-BE49-F238E27FC236}">
                  <a16:creationId xmlns:a16="http://schemas.microsoft.com/office/drawing/2014/main" id="{5A71D589-FCA3-4284-B33A-8B5685CF7493}"/>
                </a:ext>
              </a:extLst>
            </p:cNvPr>
            <p:cNvSpPr txBox="1"/>
            <p:nvPr/>
          </p:nvSpPr>
          <p:spPr>
            <a:xfrm>
              <a:off x="4254451" y="2606916"/>
              <a:ext cx="1801467" cy="296216"/>
            </a:xfrm>
            <a:prstGeom prst="rect">
              <a:avLst/>
            </a:prstGeom>
            <a:noFill/>
          </p:spPr>
          <p:txBody>
            <a:bodyPr wrap="square" rtlCol="0">
              <a:spAutoFit/>
            </a:bodyPr>
            <a:lstStyle/>
            <a:p>
              <a:r>
                <a:rPr lang="en-US" altLang="zh-CN" sz="2400">
                  <a:solidFill>
                    <a:schemeClr val="bg1">
                      <a:lumMod val="50000"/>
                    </a:schemeClr>
                  </a:solidFill>
                  <a:latin typeface="Adobe Gothic Std B" panose="020B0800000000000000" pitchFamily="34" charset="-128"/>
                </a:rPr>
                <a:t>Enter your title</a:t>
              </a:r>
              <a:endParaRPr lang="zh-CN" altLang="en-US" sz="2400">
                <a:solidFill>
                  <a:schemeClr val="bg1">
                    <a:lumMod val="50000"/>
                  </a:schemeClr>
                </a:solidFill>
                <a:latin typeface="Adobe Gothic Std B" panose="020B0800000000000000" pitchFamily="34" charset="-128"/>
              </a:endParaRPr>
            </a:p>
          </p:txBody>
        </p:sp>
        <p:sp>
          <p:nvSpPr>
            <p:cNvPr id="12" name="文本框 32">
              <a:extLst>
                <a:ext uri="{FF2B5EF4-FFF2-40B4-BE49-F238E27FC236}">
                  <a16:creationId xmlns:a16="http://schemas.microsoft.com/office/drawing/2014/main" id="{B27F379C-01BC-4F5C-8D53-4EAF0B97C21C}"/>
                </a:ext>
              </a:extLst>
            </p:cNvPr>
            <p:cNvSpPr txBox="1"/>
            <p:nvPr/>
          </p:nvSpPr>
          <p:spPr>
            <a:xfrm>
              <a:off x="4287046" y="2867452"/>
              <a:ext cx="1801467" cy="177730"/>
            </a:xfrm>
            <a:prstGeom prst="rect">
              <a:avLst/>
            </a:prstGeom>
            <a:noFill/>
          </p:spPr>
          <p:txBody>
            <a:bodyPr wrap="square" rtlCol="0">
              <a:spAutoFit/>
            </a:bodyPr>
            <a:lstStyle/>
            <a:p>
              <a:r>
                <a:rPr lang="en-US" altLang="zh-CN" sz="1200">
                  <a:solidFill>
                    <a:schemeClr val="bg1">
                      <a:lumMod val="50000"/>
                    </a:schemeClr>
                  </a:solidFill>
                  <a:latin typeface="Adobe Gothic Std B" panose="020B0800000000000000" pitchFamily="34" charset="-128"/>
                </a:rPr>
                <a:t>Please Enter your title</a:t>
              </a:r>
              <a:endParaRPr lang="zh-CN" altLang="en-US" sz="1200">
                <a:solidFill>
                  <a:schemeClr val="bg1">
                    <a:lumMod val="50000"/>
                  </a:schemeClr>
                </a:solidFill>
                <a:latin typeface="Adobe Gothic Std B" panose="020B0800000000000000" pitchFamily="34" charset="-128"/>
              </a:endParaRPr>
            </a:p>
          </p:txBody>
        </p:sp>
        <p:sp>
          <p:nvSpPr>
            <p:cNvPr id="13" name="文本框 33">
              <a:extLst>
                <a:ext uri="{FF2B5EF4-FFF2-40B4-BE49-F238E27FC236}">
                  <a16:creationId xmlns:a16="http://schemas.microsoft.com/office/drawing/2014/main" id="{4D62F0E3-3CF5-4862-AED0-5397F68F93D5}"/>
                </a:ext>
              </a:extLst>
            </p:cNvPr>
            <p:cNvSpPr txBox="1"/>
            <p:nvPr/>
          </p:nvSpPr>
          <p:spPr>
            <a:xfrm>
              <a:off x="6711735" y="2606916"/>
              <a:ext cx="1801467" cy="296216"/>
            </a:xfrm>
            <a:prstGeom prst="rect">
              <a:avLst/>
            </a:prstGeom>
            <a:noFill/>
          </p:spPr>
          <p:txBody>
            <a:bodyPr wrap="square" rtlCol="0">
              <a:spAutoFit/>
            </a:bodyPr>
            <a:lstStyle/>
            <a:p>
              <a:r>
                <a:rPr lang="en-US" altLang="zh-CN" sz="2400">
                  <a:solidFill>
                    <a:schemeClr val="bg1">
                      <a:lumMod val="50000"/>
                    </a:schemeClr>
                  </a:solidFill>
                  <a:latin typeface="Adobe Gothic Std B" panose="020B0800000000000000" pitchFamily="34" charset="-128"/>
                </a:rPr>
                <a:t>Enter your title</a:t>
              </a:r>
              <a:endParaRPr lang="zh-CN" altLang="en-US" sz="2400">
                <a:solidFill>
                  <a:schemeClr val="bg1">
                    <a:lumMod val="50000"/>
                  </a:schemeClr>
                </a:solidFill>
                <a:latin typeface="Adobe Gothic Std B" panose="020B0800000000000000" pitchFamily="34" charset="-128"/>
              </a:endParaRPr>
            </a:p>
          </p:txBody>
        </p:sp>
        <p:sp>
          <p:nvSpPr>
            <p:cNvPr id="14" name="文本框 34">
              <a:extLst>
                <a:ext uri="{FF2B5EF4-FFF2-40B4-BE49-F238E27FC236}">
                  <a16:creationId xmlns:a16="http://schemas.microsoft.com/office/drawing/2014/main" id="{0B009A47-5AF9-472C-AE18-9194BECE95E1}"/>
                </a:ext>
              </a:extLst>
            </p:cNvPr>
            <p:cNvSpPr txBox="1"/>
            <p:nvPr/>
          </p:nvSpPr>
          <p:spPr>
            <a:xfrm>
              <a:off x="6744330" y="2867452"/>
              <a:ext cx="1801467" cy="177730"/>
            </a:xfrm>
            <a:prstGeom prst="rect">
              <a:avLst/>
            </a:prstGeom>
            <a:noFill/>
          </p:spPr>
          <p:txBody>
            <a:bodyPr wrap="square" rtlCol="0">
              <a:spAutoFit/>
            </a:bodyPr>
            <a:lstStyle/>
            <a:p>
              <a:r>
                <a:rPr lang="en-US" altLang="zh-CN" sz="1200">
                  <a:solidFill>
                    <a:schemeClr val="bg1">
                      <a:lumMod val="50000"/>
                    </a:schemeClr>
                  </a:solidFill>
                  <a:latin typeface="Adobe Gothic Std B" panose="020B0800000000000000" pitchFamily="34" charset="-128"/>
                </a:rPr>
                <a:t>Please Enter your title</a:t>
              </a:r>
              <a:endParaRPr lang="zh-CN" altLang="en-US" sz="1200">
                <a:solidFill>
                  <a:schemeClr val="bg1">
                    <a:lumMod val="50000"/>
                  </a:schemeClr>
                </a:solidFill>
                <a:latin typeface="Adobe Gothic Std B" panose="020B0800000000000000" pitchFamily="34" charset="-128"/>
              </a:endParaRPr>
            </a:p>
          </p:txBody>
        </p:sp>
        <p:sp>
          <p:nvSpPr>
            <p:cNvPr id="15" name="文本框 35">
              <a:extLst>
                <a:ext uri="{FF2B5EF4-FFF2-40B4-BE49-F238E27FC236}">
                  <a16:creationId xmlns:a16="http://schemas.microsoft.com/office/drawing/2014/main" id="{F7CB2DE4-7762-4017-804D-5A994F4EE21D}"/>
                </a:ext>
              </a:extLst>
            </p:cNvPr>
            <p:cNvSpPr txBox="1"/>
            <p:nvPr/>
          </p:nvSpPr>
          <p:spPr>
            <a:xfrm>
              <a:off x="6711735" y="3983165"/>
              <a:ext cx="1801467" cy="296216"/>
            </a:xfrm>
            <a:prstGeom prst="rect">
              <a:avLst/>
            </a:prstGeom>
            <a:noFill/>
          </p:spPr>
          <p:txBody>
            <a:bodyPr wrap="square" rtlCol="0">
              <a:spAutoFit/>
            </a:bodyPr>
            <a:lstStyle/>
            <a:p>
              <a:r>
                <a:rPr lang="en-US" altLang="zh-CN" sz="2400">
                  <a:solidFill>
                    <a:schemeClr val="bg1">
                      <a:lumMod val="50000"/>
                    </a:schemeClr>
                  </a:solidFill>
                  <a:latin typeface="Adobe Gothic Std B" panose="020B0800000000000000" pitchFamily="34" charset="-128"/>
                </a:rPr>
                <a:t>Enter your title</a:t>
              </a:r>
              <a:endParaRPr lang="zh-CN" altLang="en-US" sz="2400">
                <a:solidFill>
                  <a:schemeClr val="bg1">
                    <a:lumMod val="50000"/>
                  </a:schemeClr>
                </a:solidFill>
                <a:latin typeface="Adobe Gothic Std B" panose="020B0800000000000000" pitchFamily="34" charset="-128"/>
              </a:endParaRPr>
            </a:p>
          </p:txBody>
        </p:sp>
        <p:sp>
          <p:nvSpPr>
            <p:cNvPr id="16" name="文本框 36">
              <a:extLst>
                <a:ext uri="{FF2B5EF4-FFF2-40B4-BE49-F238E27FC236}">
                  <a16:creationId xmlns:a16="http://schemas.microsoft.com/office/drawing/2014/main" id="{B0E27789-D348-46F9-B532-FD0652229722}"/>
                </a:ext>
              </a:extLst>
            </p:cNvPr>
            <p:cNvSpPr txBox="1"/>
            <p:nvPr/>
          </p:nvSpPr>
          <p:spPr>
            <a:xfrm>
              <a:off x="6744330" y="4243704"/>
              <a:ext cx="1801467" cy="177730"/>
            </a:xfrm>
            <a:prstGeom prst="rect">
              <a:avLst/>
            </a:prstGeom>
            <a:noFill/>
          </p:spPr>
          <p:txBody>
            <a:bodyPr wrap="square" rtlCol="0">
              <a:spAutoFit/>
            </a:bodyPr>
            <a:lstStyle/>
            <a:p>
              <a:r>
                <a:rPr lang="en-US" altLang="zh-CN" sz="1200">
                  <a:solidFill>
                    <a:schemeClr val="bg1">
                      <a:lumMod val="50000"/>
                    </a:schemeClr>
                  </a:solidFill>
                  <a:latin typeface="Adobe Gothic Std B" panose="020B0800000000000000" pitchFamily="34" charset="-128"/>
                </a:rPr>
                <a:t>Please Enter your title</a:t>
              </a:r>
              <a:endParaRPr lang="zh-CN" altLang="en-US" sz="1200">
                <a:solidFill>
                  <a:schemeClr val="bg1">
                    <a:lumMod val="50000"/>
                  </a:schemeClr>
                </a:solidFill>
                <a:latin typeface="Adobe Gothic Std B" panose="020B0800000000000000" pitchFamily="34" charset="-128"/>
              </a:endParaRPr>
            </a:p>
          </p:txBody>
        </p:sp>
        <p:sp>
          <p:nvSpPr>
            <p:cNvPr id="17" name="文本框 37">
              <a:extLst>
                <a:ext uri="{FF2B5EF4-FFF2-40B4-BE49-F238E27FC236}">
                  <a16:creationId xmlns:a16="http://schemas.microsoft.com/office/drawing/2014/main" id="{3CD6AB3C-E300-43A3-8DF4-1C073728A7CE}"/>
                </a:ext>
              </a:extLst>
            </p:cNvPr>
            <p:cNvSpPr txBox="1"/>
            <p:nvPr/>
          </p:nvSpPr>
          <p:spPr>
            <a:xfrm>
              <a:off x="4254451" y="3983165"/>
              <a:ext cx="1801467" cy="296216"/>
            </a:xfrm>
            <a:prstGeom prst="rect">
              <a:avLst/>
            </a:prstGeom>
            <a:noFill/>
          </p:spPr>
          <p:txBody>
            <a:bodyPr wrap="square" rtlCol="0">
              <a:spAutoFit/>
            </a:bodyPr>
            <a:lstStyle/>
            <a:p>
              <a:r>
                <a:rPr lang="en-US" altLang="zh-CN" sz="2400">
                  <a:solidFill>
                    <a:schemeClr val="bg1">
                      <a:lumMod val="50000"/>
                    </a:schemeClr>
                  </a:solidFill>
                  <a:latin typeface="Adobe Gothic Std B" panose="020B0800000000000000" pitchFamily="34" charset="-128"/>
                </a:rPr>
                <a:t>Enter your title</a:t>
              </a:r>
              <a:endParaRPr lang="zh-CN" altLang="en-US" sz="2400">
                <a:solidFill>
                  <a:schemeClr val="bg1">
                    <a:lumMod val="50000"/>
                  </a:schemeClr>
                </a:solidFill>
                <a:latin typeface="Adobe Gothic Std B" panose="020B0800000000000000" pitchFamily="34" charset="-128"/>
              </a:endParaRPr>
            </a:p>
          </p:txBody>
        </p:sp>
        <p:sp>
          <p:nvSpPr>
            <p:cNvPr id="18" name="文本框 38">
              <a:extLst>
                <a:ext uri="{FF2B5EF4-FFF2-40B4-BE49-F238E27FC236}">
                  <a16:creationId xmlns:a16="http://schemas.microsoft.com/office/drawing/2014/main" id="{9A5177B0-FB2C-4223-A334-E8EF68CC686D}"/>
                </a:ext>
              </a:extLst>
            </p:cNvPr>
            <p:cNvSpPr txBox="1"/>
            <p:nvPr/>
          </p:nvSpPr>
          <p:spPr>
            <a:xfrm>
              <a:off x="4287044" y="4243704"/>
              <a:ext cx="1801467" cy="177730"/>
            </a:xfrm>
            <a:prstGeom prst="rect">
              <a:avLst/>
            </a:prstGeom>
            <a:noFill/>
          </p:spPr>
          <p:txBody>
            <a:bodyPr wrap="square" rtlCol="0">
              <a:spAutoFit/>
            </a:bodyPr>
            <a:lstStyle/>
            <a:p>
              <a:r>
                <a:rPr lang="en-US" altLang="zh-CN" sz="1200">
                  <a:solidFill>
                    <a:schemeClr val="bg1">
                      <a:lumMod val="50000"/>
                    </a:schemeClr>
                  </a:solidFill>
                  <a:latin typeface="Adobe Gothic Std B" panose="020B0800000000000000" pitchFamily="34" charset="-128"/>
                </a:rPr>
                <a:t>Please Enter your title</a:t>
              </a:r>
              <a:endParaRPr lang="zh-CN" altLang="en-US" sz="1200">
                <a:solidFill>
                  <a:schemeClr val="bg1">
                    <a:lumMod val="50000"/>
                  </a:schemeClr>
                </a:solidFill>
                <a:latin typeface="Adobe Gothic Std B" panose="020B0800000000000000" pitchFamily="34" charset="-128"/>
              </a:endParaRPr>
            </a:p>
          </p:txBody>
        </p:sp>
        <p:sp>
          <p:nvSpPr>
            <p:cNvPr id="19" name="文本框 39">
              <a:extLst>
                <a:ext uri="{FF2B5EF4-FFF2-40B4-BE49-F238E27FC236}">
                  <a16:creationId xmlns:a16="http://schemas.microsoft.com/office/drawing/2014/main" id="{D4C87E5F-3F68-4875-9639-CB2F2E6CCF0A}"/>
                </a:ext>
              </a:extLst>
            </p:cNvPr>
            <p:cNvSpPr txBox="1"/>
            <p:nvPr/>
          </p:nvSpPr>
          <p:spPr>
            <a:xfrm>
              <a:off x="1800139" y="3983165"/>
              <a:ext cx="1801467" cy="296216"/>
            </a:xfrm>
            <a:prstGeom prst="rect">
              <a:avLst/>
            </a:prstGeom>
            <a:noFill/>
          </p:spPr>
          <p:txBody>
            <a:bodyPr wrap="square" rtlCol="0">
              <a:spAutoFit/>
            </a:bodyPr>
            <a:lstStyle/>
            <a:p>
              <a:r>
                <a:rPr lang="en-US" altLang="zh-CN" sz="2400">
                  <a:solidFill>
                    <a:schemeClr val="bg1">
                      <a:lumMod val="50000"/>
                    </a:schemeClr>
                  </a:solidFill>
                  <a:latin typeface="Adobe Gothic Std B" panose="020B0800000000000000" pitchFamily="34" charset="-128"/>
                </a:rPr>
                <a:t>Enter your title</a:t>
              </a:r>
              <a:endParaRPr lang="zh-CN" altLang="en-US" sz="2400">
                <a:solidFill>
                  <a:schemeClr val="bg1">
                    <a:lumMod val="50000"/>
                  </a:schemeClr>
                </a:solidFill>
                <a:latin typeface="Adobe Gothic Std B" panose="020B0800000000000000" pitchFamily="34" charset="-128"/>
              </a:endParaRPr>
            </a:p>
          </p:txBody>
        </p:sp>
        <p:sp>
          <p:nvSpPr>
            <p:cNvPr id="20" name="文本框 40">
              <a:extLst>
                <a:ext uri="{FF2B5EF4-FFF2-40B4-BE49-F238E27FC236}">
                  <a16:creationId xmlns:a16="http://schemas.microsoft.com/office/drawing/2014/main" id="{08265901-A764-42EE-8775-120390FB53FD}"/>
                </a:ext>
              </a:extLst>
            </p:cNvPr>
            <p:cNvSpPr txBox="1"/>
            <p:nvPr/>
          </p:nvSpPr>
          <p:spPr>
            <a:xfrm>
              <a:off x="1832734" y="4243704"/>
              <a:ext cx="1801467" cy="177730"/>
            </a:xfrm>
            <a:prstGeom prst="rect">
              <a:avLst/>
            </a:prstGeom>
            <a:noFill/>
          </p:spPr>
          <p:txBody>
            <a:bodyPr wrap="square" rtlCol="0">
              <a:spAutoFit/>
            </a:bodyPr>
            <a:lstStyle/>
            <a:p>
              <a:r>
                <a:rPr lang="en-US" altLang="zh-CN" sz="1200">
                  <a:solidFill>
                    <a:schemeClr val="bg1">
                      <a:lumMod val="50000"/>
                    </a:schemeClr>
                  </a:solidFill>
                  <a:latin typeface="Adobe Gothic Std B" panose="020B0800000000000000" pitchFamily="34" charset="-128"/>
                </a:rPr>
                <a:t>Please Enter your title</a:t>
              </a:r>
              <a:endParaRPr lang="zh-CN" altLang="en-US" sz="1200">
                <a:solidFill>
                  <a:schemeClr val="bg1">
                    <a:lumMod val="50000"/>
                  </a:schemeClr>
                </a:solidFill>
                <a:latin typeface="Adobe Gothic Std B" panose="020B0800000000000000" pitchFamily="34" charset="-128"/>
              </a:endParaRPr>
            </a:p>
          </p:txBody>
        </p:sp>
      </p:grpSp>
      <p:sp>
        <p:nvSpPr>
          <p:cNvPr id="41" name="PA_文本框 6">
            <a:extLst>
              <a:ext uri="{FF2B5EF4-FFF2-40B4-BE49-F238E27FC236}">
                <a16:creationId xmlns:a16="http://schemas.microsoft.com/office/drawing/2014/main" id="{84ED8DFE-8D64-446A-A1FA-075A077C04E2}"/>
              </a:ext>
            </a:extLst>
          </p:cNvPr>
          <p:cNvSpPr txBox="1"/>
          <p:nvPr>
            <p:custDataLst>
              <p:tags r:id="rId1"/>
            </p:custDataLst>
          </p:nvPr>
        </p:nvSpPr>
        <p:spPr>
          <a:xfrm>
            <a:off x="1191408" y="209420"/>
            <a:ext cx="2750973"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销售政策</a:t>
            </a:r>
          </a:p>
        </p:txBody>
      </p:sp>
      <p:sp>
        <p:nvSpPr>
          <p:cNvPr id="42" name="矩形 41">
            <a:extLst>
              <a:ext uri="{FF2B5EF4-FFF2-40B4-BE49-F238E27FC236}">
                <a16:creationId xmlns:a16="http://schemas.microsoft.com/office/drawing/2014/main" id="{23297B9E-33E8-489F-8D72-C5B34D8CAC6B}"/>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3135A9A8-B807-4899-A590-ED2B5548C109}"/>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B3C76353-0AB5-43C1-B12F-D626A0982F54}"/>
              </a:ext>
            </a:extLst>
          </p:cNvPr>
          <p:cNvSpPr/>
          <p:nvPr/>
        </p:nvSpPr>
        <p:spPr>
          <a:xfrm>
            <a:off x="1199696" y="724571"/>
            <a:ext cx="2407967" cy="307777"/>
          </a:xfrm>
          <a:prstGeom prst="rect">
            <a:avLst/>
          </a:prstGeom>
        </p:spPr>
        <p:txBody>
          <a:bodyPr wrap="none">
            <a:spAutoFit/>
          </a:bodyPr>
          <a:lstStyle/>
          <a:p>
            <a:r>
              <a:rPr lang="en-US" altLang="zh-CN" sz="1400" dirty="0">
                <a:solidFill>
                  <a:schemeClr val="tx1">
                    <a:lumMod val="65000"/>
                    <a:lumOff val="35000"/>
                  </a:schemeClr>
                </a:solidFill>
              </a:rPr>
              <a:t>PRODUCT SALES POLICY</a:t>
            </a:r>
            <a:endParaRPr lang="zh-CN" altLang="en-US" sz="1400" dirty="0">
              <a:solidFill>
                <a:schemeClr val="tx1">
                  <a:lumMod val="65000"/>
                  <a:lumOff val="35000"/>
                </a:schemeClr>
              </a:solidFill>
            </a:endParaRPr>
          </a:p>
        </p:txBody>
      </p:sp>
      <p:grpSp>
        <p:nvGrpSpPr>
          <p:cNvPr id="45" name="组合 44">
            <a:extLst>
              <a:ext uri="{FF2B5EF4-FFF2-40B4-BE49-F238E27FC236}">
                <a16:creationId xmlns:a16="http://schemas.microsoft.com/office/drawing/2014/main" id="{7AD7DB35-D9B7-4909-B800-D60FF049101D}"/>
              </a:ext>
            </a:extLst>
          </p:cNvPr>
          <p:cNvGrpSpPr/>
          <p:nvPr/>
        </p:nvGrpSpPr>
        <p:grpSpPr>
          <a:xfrm>
            <a:off x="0" y="6489700"/>
            <a:ext cx="12192000" cy="259231"/>
            <a:chOff x="0" y="6489700"/>
            <a:chExt cx="12192000" cy="259231"/>
          </a:xfrm>
        </p:grpSpPr>
        <p:sp>
          <p:nvSpPr>
            <p:cNvPr id="46" name="矩形 45">
              <a:extLst>
                <a:ext uri="{FF2B5EF4-FFF2-40B4-BE49-F238E27FC236}">
                  <a16:creationId xmlns:a16="http://schemas.microsoft.com/office/drawing/2014/main" id="{9C58CE7D-A57D-4B68-B420-E06161AD5A3F}"/>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100" dirty="0">
                  <a:solidFill>
                    <a:srgbClr val="000000">
                      <a:lumMod val="65000"/>
                      <a:lumOff val="35000"/>
                    </a:srgbClr>
                  </a:solidFill>
                </a:rPr>
                <a:t>Part Five</a:t>
              </a:r>
              <a:endParaRPr lang="zh-CN" altLang="en-US" sz="1100" dirty="0">
                <a:solidFill>
                  <a:srgbClr val="000000">
                    <a:lumMod val="65000"/>
                    <a:lumOff val="35000"/>
                  </a:srgbClr>
                </a:solidFill>
              </a:endParaRPr>
            </a:p>
          </p:txBody>
        </p:sp>
        <p:cxnSp>
          <p:nvCxnSpPr>
            <p:cNvPr id="47" name="直接连接符 46">
              <a:extLst>
                <a:ext uri="{FF2B5EF4-FFF2-40B4-BE49-F238E27FC236}">
                  <a16:creationId xmlns:a16="http://schemas.microsoft.com/office/drawing/2014/main" id="{8F413BA4-EFAE-4EEC-8AEC-173E32DB6265}"/>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C0E96EF1-252A-4F3E-B3B9-5E7549493F96}"/>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223459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inVertical)">
                                      <p:cBhvr>
                                        <p:cTn id="7" dur="500"/>
                                        <p:tgtEl>
                                          <p:spTgt spid="4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 calcmode="lin" valueType="num">
                                      <p:cBhvr additive="base">
                                        <p:cTn id="10" dur="250" fill="hold"/>
                                        <p:tgtEl>
                                          <p:spTgt spid="43"/>
                                        </p:tgtEl>
                                        <p:attrNameLst>
                                          <p:attrName>ppt_x</p:attrName>
                                        </p:attrNameLst>
                                      </p:cBhvr>
                                      <p:tavLst>
                                        <p:tav tm="0">
                                          <p:val>
                                            <p:strVal val="0-#ppt_w/2"/>
                                          </p:val>
                                        </p:tav>
                                        <p:tav tm="100000">
                                          <p:val>
                                            <p:strVal val="#ppt_x"/>
                                          </p:val>
                                        </p:tav>
                                      </p:tavLst>
                                    </p:anim>
                                    <p:anim calcmode="lin" valueType="num">
                                      <p:cBhvr additive="base">
                                        <p:cTn id="11" dur="250" fill="hold"/>
                                        <p:tgtEl>
                                          <p:spTgt spid="43"/>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250" fill="hold"/>
                                        <p:tgtEl>
                                          <p:spTgt spid="42"/>
                                        </p:tgtEl>
                                        <p:attrNameLst>
                                          <p:attrName>ppt_x</p:attrName>
                                        </p:attrNameLst>
                                      </p:cBhvr>
                                      <p:tavLst>
                                        <p:tav tm="0">
                                          <p:val>
                                            <p:strVal val="0-#ppt_w/2"/>
                                          </p:val>
                                        </p:tav>
                                        <p:tav tm="100000">
                                          <p:val>
                                            <p:strVal val="#ppt_x"/>
                                          </p:val>
                                        </p:tav>
                                      </p:tavLst>
                                    </p:anim>
                                    <p:anim calcmode="lin" valueType="num">
                                      <p:cBhvr additive="base">
                                        <p:cTn id="15" dur="250" fill="hold"/>
                                        <p:tgtEl>
                                          <p:spTgt spid="42"/>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fill="hold"/>
                                        <p:tgtEl>
                                          <p:spTgt spid="41"/>
                                        </p:tgtEl>
                                        <p:attrNameLst>
                                          <p:attrName>ppt_x</p:attrName>
                                        </p:attrNameLst>
                                      </p:cBhvr>
                                      <p:tavLst>
                                        <p:tav tm="0">
                                          <p:val>
                                            <p:strVal val="#ppt_x-.2"/>
                                          </p:val>
                                        </p:tav>
                                        <p:tav tm="100000">
                                          <p:val>
                                            <p:strVal val="#ppt_x"/>
                                          </p:val>
                                        </p:tav>
                                      </p:tavLst>
                                    </p:anim>
                                    <p:anim calcmode="lin" valueType="num">
                                      <p:cBhvr>
                                        <p:cTn id="20" dur="500" fill="hold"/>
                                        <p:tgtEl>
                                          <p:spTgt spid="41"/>
                                        </p:tgtEl>
                                        <p:attrNameLst>
                                          <p:attrName>ppt_y</p:attrName>
                                        </p:attrNameLst>
                                      </p:cBhvr>
                                      <p:tavLst>
                                        <p:tav tm="0">
                                          <p:val>
                                            <p:strVal val="#ppt_y"/>
                                          </p:val>
                                        </p:tav>
                                        <p:tav tm="100000">
                                          <p:val>
                                            <p:strVal val="#ppt_y"/>
                                          </p:val>
                                        </p:tav>
                                      </p:tavLst>
                                    </p:anim>
                                    <p:animEffect transition="in" filter="wipe(right)" prLst="gradientSize: 0.1">
                                      <p:cBhvr>
                                        <p:cTn id="21" dur="500"/>
                                        <p:tgtEl>
                                          <p:spTgt spid="41"/>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right)">
                                      <p:cBhvr>
                                        <p:cTn id="24" dur="500"/>
                                        <p:tgtEl>
                                          <p:spTgt spid="44"/>
                                        </p:tgtEl>
                                      </p:cBhvr>
                                    </p:animEffect>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animBg="1"/>
      <p:bldP spid="43" grpId="0" animBg="1"/>
      <p:bldP spid="4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a:extLst>
              <a:ext uri="{FF2B5EF4-FFF2-40B4-BE49-F238E27FC236}">
                <a16:creationId xmlns:a16="http://schemas.microsoft.com/office/drawing/2014/main" id="{FDE7705B-5B37-476D-A786-1BD32EE555E6}"/>
              </a:ext>
            </a:extLst>
          </p:cNvPr>
          <p:cNvGrpSpPr/>
          <p:nvPr/>
        </p:nvGrpSpPr>
        <p:grpSpPr>
          <a:xfrm>
            <a:off x="6733486" y="1613892"/>
            <a:ext cx="4445825" cy="4445825"/>
            <a:chOff x="6685811" y="1059286"/>
            <a:chExt cx="4739427" cy="4739427"/>
          </a:xfrm>
        </p:grpSpPr>
        <p:pic>
          <p:nvPicPr>
            <p:cNvPr id="37" name="图片占位符 8">
              <a:extLst>
                <a:ext uri="{FF2B5EF4-FFF2-40B4-BE49-F238E27FC236}">
                  <a16:creationId xmlns:a16="http://schemas.microsoft.com/office/drawing/2014/main" id="{9F86B67A-9684-4631-8619-B444930B1358}"/>
                </a:ext>
              </a:extLst>
            </p:cNvPr>
            <p:cNvPicPr>
              <a:picLocks noChangeAspect="1"/>
            </p:cNvPicPr>
            <p:nvPr/>
          </p:nvPicPr>
          <p:blipFill>
            <a:blip r:embed="rId5" cstate="print">
              <a:extLst>
                <a:ext uri="{28A0092B-C50C-407E-A947-70E740481C1C}">
                  <a14:useLocalDpi xmlns:a14="http://schemas.microsoft.com/office/drawing/2010/main" val="0"/>
                </a:ext>
              </a:extLst>
            </a:blip>
            <a:srcRect l="16667" r="16667"/>
            <a:stretch>
              <a:fillRect/>
            </a:stretch>
          </p:blipFill>
          <p:spPr>
            <a:xfrm>
              <a:off x="6685811" y="1059286"/>
              <a:ext cx="4739427" cy="4739427"/>
            </a:xfrm>
            <a:prstGeom prst="rect">
              <a:avLst/>
            </a:prstGeom>
          </p:spPr>
        </p:pic>
        <p:sp>
          <p:nvSpPr>
            <p:cNvPr id="38" name="直角三角形 37">
              <a:extLst>
                <a:ext uri="{FF2B5EF4-FFF2-40B4-BE49-F238E27FC236}">
                  <a16:creationId xmlns:a16="http://schemas.microsoft.com/office/drawing/2014/main" id="{EC6EBDED-1DB7-4EF6-832C-4252E0492ABA}"/>
                </a:ext>
              </a:extLst>
            </p:cNvPr>
            <p:cNvSpPr/>
            <p:nvPr/>
          </p:nvSpPr>
          <p:spPr>
            <a:xfrm flipV="1">
              <a:off x="6697455" y="1068735"/>
              <a:ext cx="895350" cy="895350"/>
            </a:xfrm>
            <a:prstGeom prst="rtTriangl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65000"/>
                    <a:lumOff val="35000"/>
                  </a:schemeClr>
                </a:solidFill>
                <a:cs typeface="+mn-ea"/>
                <a:sym typeface="+mn-lt"/>
              </a:endParaRPr>
            </a:p>
          </p:txBody>
        </p:sp>
      </p:grpSp>
      <p:grpSp>
        <p:nvGrpSpPr>
          <p:cNvPr id="39" name="组合 38">
            <a:extLst>
              <a:ext uri="{FF2B5EF4-FFF2-40B4-BE49-F238E27FC236}">
                <a16:creationId xmlns:a16="http://schemas.microsoft.com/office/drawing/2014/main" id="{4C1C57FA-BDAA-4503-B1FD-6684AE97B594}"/>
              </a:ext>
            </a:extLst>
          </p:cNvPr>
          <p:cNvGrpSpPr/>
          <p:nvPr/>
        </p:nvGrpSpPr>
        <p:grpSpPr>
          <a:xfrm>
            <a:off x="5191814" y="3836805"/>
            <a:ext cx="1808371" cy="1808371"/>
            <a:chOff x="5686426" y="3429000"/>
            <a:chExt cx="2133600" cy="2133600"/>
          </a:xfrm>
        </p:grpSpPr>
        <p:sp>
          <p:nvSpPr>
            <p:cNvPr id="40" name="矩形 39">
              <a:extLst>
                <a:ext uri="{FF2B5EF4-FFF2-40B4-BE49-F238E27FC236}">
                  <a16:creationId xmlns:a16="http://schemas.microsoft.com/office/drawing/2014/main" id="{71B2EB78-07F9-4A7D-A72B-737E6B919F9D}"/>
                </a:ext>
              </a:extLst>
            </p:cNvPr>
            <p:cNvSpPr/>
            <p:nvPr/>
          </p:nvSpPr>
          <p:spPr>
            <a:xfrm>
              <a:off x="5686426" y="3429000"/>
              <a:ext cx="2133600" cy="21336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solidFill>
                  <a:schemeClr val="bg1"/>
                </a:solidFill>
                <a:cs typeface="+mn-ea"/>
                <a:sym typeface="+mn-lt"/>
              </a:endParaRPr>
            </a:p>
          </p:txBody>
        </p:sp>
        <p:grpSp>
          <p:nvGrpSpPr>
            <p:cNvPr id="41" name="组合 40">
              <a:extLst>
                <a:ext uri="{FF2B5EF4-FFF2-40B4-BE49-F238E27FC236}">
                  <a16:creationId xmlns:a16="http://schemas.microsoft.com/office/drawing/2014/main" id="{FEFAA023-4114-47C4-A0CA-25C943E5B7B6}"/>
                </a:ext>
              </a:extLst>
            </p:cNvPr>
            <p:cNvGrpSpPr/>
            <p:nvPr/>
          </p:nvGrpSpPr>
          <p:grpSpPr>
            <a:xfrm>
              <a:off x="5705749" y="3642449"/>
              <a:ext cx="2094952" cy="1528305"/>
              <a:chOff x="5705749" y="3411202"/>
              <a:chExt cx="2094952" cy="1528305"/>
            </a:xfrm>
          </p:grpSpPr>
          <p:sp>
            <p:nvSpPr>
              <p:cNvPr id="42" name="文本框 41">
                <a:extLst>
                  <a:ext uri="{FF2B5EF4-FFF2-40B4-BE49-F238E27FC236}">
                    <a16:creationId xmlns:a16="http://schemas.microsoft.com/office/drawing/2014/main" id="{6F689108-4B68-4B2D-9E5F-140FF3373BA0}"/>
                  </a:ext>
                </a:extLst>
              </p:cNvPr>
              <p:cNvSpPr txBox="1"/>
              <p:nvPr/>
            </p:nvSpPr>
            <p:spPr>
              <a:xfrm>
                <a:off x="5705749" y="4329109"/>
                <a:ext cx="2094952" cy="326816"/>
              </a:xfrm>
              <a:prstGeom prst="rect">
                <a:avLst/>
              </a:prstGeom>
              <a:noFill/>
            </p:spPr>
            <p:txBody>
              <a:bodyPr wrap="none" rtlCol="0">
                <a:spAutoFit/>
              </a:bodyPr>
              <a:lstStyle/>
              <a:p>
                <a:pPr algn="ctr"/>
                <a:r>
                  <a:rPr lang="en-US" altLang="zh-CN" sz="1200" b="1" dirty="0">
                    <a:solidFill>
                      <a:schemeClr val="bg1"/>
                    </a:solidFill>
                    <a:cs typeface="+mn-ea"/>
                    <a:sym typeface="+mn-lt"/>
                  </a:rPr>
                  <a:t>QUARTERLY REVIEW</a:t>
                </a:r>
              </a:p>
            </p:txBody>
          </p:sp>
          <p:sp>
            <p:nvSpPr>
              <p:cNvPr id="43" name="文本框 42">
                <a:extLst>
                  <a:ext uri="{FF2B5EF4-FFF2-40B4-BE49-F238E27FC236}">
                    <a16:creationId xmlns:a16="http://schemas.microsoft.com/office/drawing/2014/main" id="{C5151684-F4B5-4FBD-BEFA-07E4D3406890}"/>
                  </a:ext>
                </a:extLst>
              </p:cNvPr>
              <p:cNvSpPr txBox="1"/>
              <p:nvPr/>
            </p:nvSpPr>
            <p:spPr>
              <a:xfrm>
                <a:off x="5710930" y="4685316"/>
                <a:ext cx="2084588" cy="254191"/>
              </a:xfrm>
              <a:prstGeom prst="rect">
                <a:avLst/>
              </a:prstGeom>
              <a:noFill/>
            </p:spPr>
            <p:txBody>
              <a:bodyPr wrap="none" rtlCol="0">
                <a:spAutoFit/>
              </a:bodyPr>
              <a:lstStyle/>
              <a:p>
                <a:pPr algn="ctr"/>
                <a:r>
                  <a:rPr lang="en-US" altLang="zh-CN" sz="800" dirty="0">
                    <a:solidFill>
                      <a:schemeClr val="bg1"/>
                    </a:solidFill>
                    <a:cs typeface="+mn-ea"/>
                    <a:sym typeface="+mn-lt"/>
                  </a:rPr>
                  <a:t>insert you awesome clever slogan </a:t>
                </a:r>
              </a:p>
            </p:txBody>
          </p:sp>
          <p:sp>
            <p:nvSpPr>
              <p:cNvPr id="44" name="文本框 43">
                <a:extLst>
                  <a:ext uri="{FF2B5EF4-FFF2-40B4-BE49-F238E27FC236}">
                    <a16:creationId xmlns:a16="http://schemas.microsoft.com/office/drawing/2014/main" id="{422A6830-0CA6-4B98-8486-A78179CC3B6D}"/>
                  </a:ext>
                </a:extLst>
              </p:cNvPr>
              <p:cNvSpPr txBox="1"/>
              <p:nvPr/>
            </p:nvSpPr>
            <p:spPr>
              <a:xfrm>
                <a:off x="6126201" y="3411202"/>
                <a:ext cx="1379160" cy="762571"/>
              </a:xfrm>
              <a:prstGeom prst="rect">
                <a:avLst/>
              </a:prstGeom>
              <a:noFill/>
            </p:spPr>
            <p:txBody>
              <a:bodyPr wrap="square" rtlCol="0">
                <a:spAutoFit/>
              </a:bodyPr>
              <a:lstStyle/>
              <a:p>
                <a:r>
                  <a:rPr lang="en-US" altLang="zh-CN" sz="3600" b="1" dirty="0">
                    <a:solidFill>
                      <a:schemeClr val="bg1"/>
                    </a:solidFill>
                    <a:cs typeface="+mn-ea"/>
                    <a:sym typeface="+mn-lt"/>
                  </a:rPr>
                  <a:t>56%</a:t>
                </a:r>
                <a:endParaRPr lang="zh-CN" altLang="en-US" sz="3600" b="1" dirty="0">
                  <a:solidFill>
                    <a:schemeClr val="bg1"/>
                  </a:solidFill>
                  <a:cs typeface="+mn-ea"/>
                  <a:sym typeface="+mn-lt"/>
                </a:endParaRPr>
              </a:p>
            </p:txBody>
          </p:sp>
        </p:grpSp>
      </p:grpSp>
      <p:sp>
        <p:nvSpPr>
          <p:cNvPr id="46" name="Text Placeholder 4">
            <a:extLst>
              <a:ext uri="{FF2B5EF4-FFF2-40B4-BE49-F238E27FC236}">
                <a16:creationId xmlns:a16="http://schemas.microsoft.com/office/drawing/2014/main" id="{AC0E5004-116E-45F6-8B17-110F36509F1B}"/>
              </a:ext>
            </a:extLst>
          </p:cNvPr>
          <p:cNvSpPr txBox="1">
            <a:spLocks/>
          </p:cNvSpPr>
          <p:nvPr/>
        </p:nvSpPr>
        <p:spPr>
          <a:xfrm>
            <a:off x="781277" y="2759951"/>
            <a:ext cx="4279027" cy="19717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defRPr/>
            </a:pPr>
            <a:r>
              <a:rPr lang="en-US" altLang="zh-CN" sz="1400" dirty="0">
                <a:solidFill>
                  <a:schemeClr val="tx1">
                    <a:lumMod val="75000"/>
                    <a:lumOff val="25000"/>
                  </a:schemeClr>
                </a:solidFill>
                <a:latin typeface="+mn-ea"/>
                <a:cs typeface="+mn-ea"/>
                <a:sym typeface="+mn-lt"/>
              </a:rPr>
              <a:t>1.</a:t>
            </a:r>
            <a:r>
              <a:rPr lang="zh-CN" altLang="en-US" sz="1400" dirty="0">
                <a:solidFill>
                  <a:schemeClr val="tx1">
                    <a:lumMod val="75000"/>
                    <a:lumOff val="25000"/>
                  </a:schemeClr>
                </a:solidFill>
                <a:latin typeface="+mn-ea"/>
                <a:cs typeface="+mn-ea"/>
                <a:sym typeface="+mn-lt"/>
              </a:rPr>
              <a:t>单击要填充的形状；</a:t>
            </a:r>
            <a:r>
              <a:rPr lang="en-US" altLang="zh-CN" sz="1400" dirty="0">
                <a:solidFill>
                  <a:schemeClr val="tx1">
                    <a:lumMod val="75000"/>
                    <a:lumOff val="25000"/>
                  </a:schemeClr>
                </a:solidFill>
                <a:latin typeface="+mn-ea"/>
                <a:cs typeface="+mn-ea"/>
                <a:sym typeface="+mn-lt"/>
              </a:rPr>
              <a:t>2.</a:t>
            </a:r>
            <a:r>
              <a:rPr lang="zh-CN" altLang="en-US" sz="1400" dirty="0">
                <a:solidFill>
                  <a:schemeClr val="tx1">
                    <a:lumMod val="75000"/>
                    <a:lumOff val="25000"/>
                  </a:schemeClr>
                </a:solidFill>
                <a:latin typeface="+mn-ea"/>
                <a:cs typeface="+mn-ea"/>
                <a:sym typeface="+mn-lt"/>
              </a:rPr>
              <a:t>在“格式”选项卡上的“形状样式”组中，单击“形状填充”旁边的箭头，然后单击「图片或纹理填充」； </a:t>
            </a:r>
            <a:r>
              <a:rPr lang="en-US" altLang="zh-CN" sz="1400" dirty="0">
                <a:solidFill>
                  <a:schemeClr val="tx1">
                    <a:lumMod val="75000"/>
                    <a:lumOff val="25000"/>
                  </a:schemeClr>
                </a:solidFill>
                <a:latin typeface="+mn-ea"/>
                <a:cs typeface="+mn-ea"/>
                <a:sym typeface="+mn-lt"/>
              </a:rPr>
              <a:t>3.</a:t>
            </a:r>
            <a:r>
              <a:rPr lang="zh-CN" altLang="en-US" sz="1400" dirty="0">
                <a:solidFill>
                  <a:schemeClr val="tx1">
                    <a:lumMod val="75000"/>
                    <a:lumOff val="25000"/>
                  </a:schemeClr>
                </a:solidFill>
                <a:latin typeface="+mn-ea"/>
                <a:cs typeface="+mn-ea"/>
                <a:sym typeface="+mn-lt"/>
              </a:rPr>
              <a:t>找到包含需要使用的图片的文件夹，单击该图片，然后单击“插入”；</a:t>
            </a:r>
            <a:r>
              <a:rPr lang="en-US" altLang="zh-CN" sz="1400" dirty="0">
                <a:solidFill>
                  <a:schemeClr val="tx1">
                    <a:lumMod val="75000"/>
                    <a:lumOff val="25000"/>
                  </a:schemeClr>
                </a:solidFill>
                <a:latin typeface="+mn-ea"/>
                <a:cs typeface="+mn-ea"/>
                <a:sym typeface="+mn-lt"/>
              </a:rPr>
              <a:t>4.</a:t>
            </a:r>
            <a:r>
              <a:rPr lang="zh-CN" altLang="en-US" sz="1400" dirty="0">
                <a:solidFill>
                  <a:schemeClr val="tx1">
                    <a:lumMod val="75000"/>
                    <a:lumOff val="25000"/>
                  </a:schemeClr>
                </a:solidFill>
                <a:latin typeface="+mn-ea"/>
                <a:cs typeface="+mn-ea"/>
                <a:sym typeface="+mn-lt"/>
              </a:rPr>
              <a:t>使用图片工具“裁剪”下拉菜单中的「填充」可对图片进行调整</a:t>
            </a:r>
            <a:endParaRPr lang="id-ID" sz="1400" dirty="0">
              <a:solidFill>
                <a:schemeClr val="tx1">
                  <a:lumMod val="75000"/>
                  <a:lumOff val="25000"/>
                </a:schemeClr>
              </a:solidFill>
              <a:latin typeface="+mn-ea"/>
              <a:cs typeface="+mn-ea"/>
              <a:sym typeface="+mn-lt"/>
            </a:endParaRPr>
          </a:p>
        </p:txBody>
      </p:sp>
      <p:sp>
        <p:nvSpPr>
          <p:cNvPr id="48" name="Rectangle: Rounded Corners 21">
            <a:extLst>
              <a:ext uri="{FF2B5EF4-FFF2-40B4-BE49-F238E27FC236}">
                <a16:creationId xmlns:a16="http://schemas.microsoft.com/office/drawing/2014/main" id="{FE5C3CCB-DF43-4960-98E3-ED28B5E25969}"/>
              </a:ext>
            </a:extLst>
          </p:cNvPr>
          <p:cNvSpPr/>
          <p:nvPr/>
        </p:nvSpPr>
        <p:spPr>
          <a:xfrm>
            <a:off x="781277" y="4863649"/>
            <a:ext cx="1002348" cy="280582"/>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cs typeface="+mn-ea"/>
                <a:sym typeface="+mn-lt"/>
              </a:rPr>
              <a:t>Read More</a:t>
            </a:r>
            <a:endParaRPr lang="id-ID" sz="900" b="1" dirty="0">
              <a:solidFill>
                <a:schemeClr val="bg1"/>
              </a:solidFill>
              <a:cs typeface="+mn-ea"/>
              <a:sym typeface="+mn-lt"/>
            </a:endParaRPr>
          </a:p>
        </p:txBody>
      </p:sp>
      <p:sp>
        <p:nvSpPr>
          <p:cNvPr id="31" name="PA_文本框 6">
            <a:extLst>
              <a:ext uri="{FF2B5EF4-FFF2-40B4-BE49-F238E27FC236}">
                <a16:creationId xmlns:a16="http://schemas.microsoft.com/office/drawing/2014/main" id="{7FA583DE-6283-4012-AF5A-8EC3890557C6}"/>
              </a:ext>
            </a:extLst>
          </p:cNvPr>
          <p:cNvSpPr txBox="1"/>
          <p:nvPr>
            <p:custDataLst>
              <p:tags r:id="rId2"/>
            </p:custDataLst>
          </p:nvPr>
        </p:nvSpPr>
        <p:spPr>
          <a:xfrm>
            <a:off x="1191408" y="209420"/>
            <a:ext cx="2750973"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销售政策</a:t>
            </a:r>
          </a:p>
        </p:txBody>
      </p:sp>
      <p:sp>
        <p:nvSpPr>
          <p:cNvPr id="32" name="矩形 31">
            <a:extLst>
              <a:ext uri="{FF2B5EF4-FFF2-40B4-BE49-F238E27FC236}">
                <a16:creationId xmlns:a16="http://schemas.microsoft.com/office/drawing/2014/main" id="{8AC8F515-8EE9-4FE2-8316-2E3E9404E3DE}"/>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4E4D75B0-D292-4061-9B9F-72E59A2D7BFE}"/>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BF6CC2F8-8BD4-4E54-B01D-1E12C32F9D4F}"/>
              </a:ext>
            </a:extLst>
          </p:cNvPr>
          <p:cNvSpPr/>
          <p:nvPr/>
        </p:nvSpPr>
        <p:spPr>
          <a:xfrm>
            <a:off x="1199696" y="724571"/>
            <a:ext cx="2407967" cy="307777"/>
          </a:xfrm>
          <a:prstGeom prst="rect">
            <a:avLst/>
          </a:prstGeom>
        </p:spPr>
        <p:txBody>
          <a:bodyPr wrap="none">
            <a:spAutoFit/>
          </a:bodyPr>
          <a:lstStyle/>
          <a:p>
            <a:r>
              <a:rPr lang="en-US" altLang="zh-CN" sz="1400" dirty="0">
                <a:solidFill>
                  <a:schemeClr val="tx1">
                    <a:lumMod val="65000"/>
                    <a:lumOff val="35000"/>
                  </a:schemeClr>
                </a:solidFill>
              </a:rPr>
              <a:t>PRODUCT SALES POLICY</a:t>
            </a:r>
            <a:endParaRPr lang="zh-CN" altLang="en-US" sz="1400" dirty="0">
              <a:solidFill>
                <a:schemeClr val="tx1">
                  <a:lumMod val="65000"/>
                  <a:lumOff val="35000"/>
                </a:schemeClr>
              </a:solidFill>
            </a:endParaRPr>
          </a:p>
        </p:txBody>
      </p:sp>
      <p:grpSp>
        <p:nvGrpSpPr>
          <p:cNvPr id="35" name="组合 34">
            <a:extLst>
              <a:ext uri="{FF2B5EF4-FFF2-40B4-BE49-F238E27FC236}">
                <a16:creationId xmlns:a16="http://schemas.microsoft.com/office/drawing/2014/main" id="{D4AD74B4-327F-43AD-9678-AA45EF207916}"/>
              </a:ext>
            </a:extLst>
          </p:cNvPr>
          <p:cNvGrpSpPr/>
          <p:nvPr/>
        </p:nvGrpSpPr>
        <p:grpSpPr>
          <a:xfrm>
            <a:off x="0" y="6489700"/>
            <a:ext cx="12192000" cy="259231"/>
            <a:chOff x="0" y="6489700"/>
            <a:chExt cx="12192000" cy="259231"/>
          </a:xfrm>
        </p:grpSpPr>
        <p:sp>
          <p:nvSpPr>
            <p:cNvPr id="36" name="矩形 35">
              <a:extLst>
                <a:ext uri="{FF2B5EF4-FFF2-40B4-BE49-F238E27FC236}">
                  <a16:creationId xmlns:a16="http://schemas.microsoft.com/office/drawing/2014/main" id="{014F657D-A8D2-41D0-AD25-BA3C333C4656}"/>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100" dirty="0">
                  <a:solidFill>
                    <a:srgbClr val="000000">
                      <a:lumMod val="65000"/>
                      <a:lumOff val="35000"/>
                    </a:srgbClr>
                  </a:solidFill>
                </a:rPr>
                <a:t>Part Five</a:t>
              </a:r>
              <a:endParaRPr lang="zh-CN" altLang="en-US" sz="1100" dirty="0">
                <a:solidFill>
                  <a:srgbClr val="000000">
                    <a:lumMod val="65000"/>
                    <a:lumOff val="35000"/>
                  </a:srgbClr>
                </a:solidFill>
              </a:endParaRPr>
            </a:p>
          </p:txBody>
        </p:sp>
        <p:cxnSp>
          <p:nvCxnSpPr>
            <p:cNvPr id="45" name="直接连接符 44">
              <a:extLst>
                <a:ext uri="{FF2B5EF4-FFF2-40B4-BE49-F238E27FC236}">
                  <a16:creationId xmlns:a16="http://schemas.microsoft.com/office/drawing/2014/main" id="{6F7EEC25-7E64-4DAF-BB80-18873369E576}"/>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7EB08AAD-37F8-4015-B4B3-7DED3ADC957A}"/>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241354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 calcmode="lin" valueType="num">
                                      <p:cBhvr additive="base">
                                        <p:cTn id="10" dur="250" fill="hold"/>
                                        <p:tgtEl>
                                          <p:spTgt spid="33"/>
                                        </p:tgtEl>
                                        <p:attrNameLst>
                                          <p:attrName>ppt_x</p:attrName>
                                        </p:attrNameLst>
                                      </p:cBhvr>
                                      <p:tavLst>
                                        <p:tav tm="0">
                                          <p:val>
                                            <p:strVal val="0-#ppt_w/2"/>
                                          </p:val>
                                        </p:tav>
                                        <p:tav tm="100000">
                                          <p:val>
                                            <p:strVal val="#ppt_x"/>
                                          </p:val>
                                        </p:tav>
                                      </p:tavLst>
                                    </p:anim>
                                    <p:anim calcmode="lin" valueType="num">
                                      <p:cBhvr additive="base">
                                        <p:cTn id="11" dur="250" fill="hold"/>
                                        <p:tgtEl>
                                          <p:spTgt spid="33"/>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32"/>
                                        </p:tgtEl>
                                        <p:attrNameLst>
                                          <p:attrName>style.visibility</p:attrName>
                                        </p:attrNameLst>
                                      </p:cBhvr>
                                      <p:to>
                                        <p:strVal val="visible"/>
                                      </p:to>
                                    </p:set>
                                    <p:anim calcmode="lin" valueType="num">
                                      <p:cBhvr additive="base">
                                        <p:cTn id="14" dur="250" fill="hold"/>
                                        <p:tgtEl>
                                          <p:spTgt spid="32"/>
                                        </p:tgtEl>
                                        <p:attrNameLst>
                                          <p:attrName>ppt_x</p:attrName>
                                        </p:attrNameLst>
                                      </p:cBhvr>
                                      <p:tavLst>
                                        <p:tav tm="0">
                                          <p:val>
                                            <p:strVal val="0-#ppt_w/2"/>
                                          </p:val>
                                        </p:tav>
                                        <p:tav tm="100000">
                                          <p:val>
                                            <p:strVal val="#ppt_x"/>
                                          </p:val>
                                        </p:tav>
                                      </p:tavLst>
                                    </p:anim>
                                    <p:anim calcmode="lin" valueType="num">
                                      <p:cBhvr additive="base">
                                        <p:cTn id="15" dur="250" fill="hold"/>
                                        <p:tgtEl>
                                          <p:spTgt spid="32"/>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ppt_x</p:attrName>
                                        </p:attrNameLst>
                                      </p:cBhvr>
                                      <p:tavLst>
                                        <p:tav tm="0">
                                          <p:val>
                                            <p:strVal val="#ppt_x-.2"/>
                                          </p:val>
                                        </p:tav>
                                        <p:tav tm="100000">
                                          <p:val>
                                            <p:strVal val="#ppt_x"/>
                                          </p:val>
                                        </p:tav>
                                      </p:tavLst>
                                    </p:anim>
                                    <p:anim calcmode="lin" valueType="num">
                                      <p:cBhvr>
                                        <p:cTn id="20" dur="5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21" dur="500"/>
                                        <p:tgtEl>
                                          <p:spTgt spid="31"/>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right)">
                                      <p:cBhvr>
                                        <p:cTn id="24" dur="500"/>
                                        <p:tgtEl>
                                          <p:spTgt spid="34"/>
                                        </p:tgtEl>
                                      </p:cBhvr>
                                    </p:animEffect>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600"/>
                                        <p:tgtEl>
                                          <p:spTgt spid="51"/>
                                        </p:tgtEl>
                                      </p:cBhvr>
                                    </p:animEffect>
                                    <p:anim calcmode="lin" valueType="num">
                                      <p:cBhvr>
                                        <p:cTn id="29" dur="600" fill="hold"/>
                                        <p:tgtEl>
                                          <p:spTgt spid="51"/>
                                        </p:tgtEl>
                                        <p:attrNameLst>
                                          <p:attrName>ppt_x</p:attrName>
                                        </p:attrNameLst>
                                      </p:cBhvr>
                                      <p:tavLst>
                                        <p:tav tm="0">
                                          <p:val>
                                            <p:strVal val="#ppt_x"/>
                                          </p:val>
                                        </p:tav>
                                        <p:tav tm="100000">
                                          <p:val>
                                            <p:strVal val="#ppt_x"/>
                                          </p:val>
                                        </p:tav>
                                      </p:tavLst>
                                    </p:anim>
                                    <p:anim calcmode="lin" valueType="num">
                                      <p:cBhvr>
                                        <p:cTn id="30" dur="600" fill="hold"/>
                                        <p:tgtEl>
                                          <p:spTgt spid="51"/>
                                        </p:tgtEl>
                                        <p:attrNameLst>
                                          <p:attrName>ppt_y</p:attrName>
                                        </p:attrNameLst>
                                      </p:cBhvr>
                                      <p:tavLst>
                                        <p:tav tm="0">
                                          <p:val>
                                            <p:strVal val="#ppt_y+.1"/>
                                          </p:val>
                                        </p:tav>
                                        <p:tav tm="100000">
                                          <p:val>
                                            <p:strVal val="#ppt_y"/>
                                          </p:val>
                                        </p:tav>
                                      </p:tavLst>
                                    </p:anim>
                                  </p:childTnLst>
                                </p:cTn>
                              </p:par>
                            </p:childTnLst>
                          </p:cTn>
                        </p:par>
                        <p:par>
                          <p:cTn id="31" fill="hold">
                            <p:stCondLst>
                              <p:cond delay="1600"/>
                            </p:stCondLst>
                            <p:childTnLst>
                              <p:par>
                                <p:cTn id="32" presetID="2" presetClass="entr" presetSubtype="8" fill="hold" grpId="0"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0-#ppt_w/2"/>
                                          </p:val>
                                        </p:tav>
                                        <p:tav tm="100000">
                                          <p:val>
                                            <p:strVal val="#ppt_x"/>
                                          </p:val>
                                        </p:tav>
                                      </p:tavLst>
                                    </p:anim>
                                    <p:anim calcmode="lin" valueType="num">
                                      <p:cBhvr additive="base">
                                        <p:cTn id="35" dur="500" fill="hold"/>
                                        <p:tgtEl>
                                          <p:spTgt spid="46"/>
                                        </p:tgtEl>
                                        <p:attrNameLst>
                                          <p:attrName>ppt_y</p:attrName>
                                        </p:attrNameLst>
                                      </p:cBhvr>
                                      <p:tavLst>
                                        <p:tav tm="0">
                                          <p:val>
                                            <p:strVal val="#ppt_y"/>
                                          </p:val>
                                        </p:tav>
                                        <p:tav tm="100000">
                                          <p:val>
                                            <p:strVal val="#ppt_y"/>
                                          </p:val>
                                        </p:tav>
                                      </p:tavLst>
                                    </p:anim>
                                  </p:childTnLst>
                                </p:cTn>
                              </p:par>
                            </p:childTnLst>
                          </p:cTn>
                        </p:par>
                        <p:par>
                          <p:cTn id="36" fill="hold">
                            <p:stCondLst>
                              <p:cond delay="2100"/>
                            </p:stCondLst>
                            <p:childTnLst>
                              <p:par>
                                <p:cTn id="37" presetID="53" presetClass="entr" presetSubtype="16"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Effect transition="in" filter="fade">
                                      <p:cBhvr>
                                        <p:cTn id="41" dur="500"/>
                                        <p:tgtEl>
                                          <p:spTgt spid="48"/>
                                        </p:tgtEl>
                                      </p:cBhvr>
                                    </p:animEffect>
                                  </p:childTnLst>
                                </p:cTn>
                              </p:par>
                            </p:childTnLst>
                          </p:cTn>
                        </p:par>
                        <p:par>
                          <p:cTn id="42" fill="hold">
                            <p:stCondLst>
                              <p:cond delay="2600"/>
                            </p:stCondLst>
                            <p:childTnLst>
                              <p:par>
                                <p:cTn id="43" presetID="53" presetClass="entr" presetSubtype="16" fill="hold" nodeType="afterEffect">
                                  <p:stCondLst>
                                    <p:cond delay="0"/>
                                  </p:stCondLst>
                                  <p:childTnLst>
                                    <p:set>
                                      <p:cBhvr>
                                        <p:cTn id="44" dur="1" fill="hold">
                                          <p:stCondLst>
                                            <p:cond delay="0"/>
                                          </p:stCondLst>
                                        </p:cTn>
                                        <p:tgtEl>
                                          <p:spTgt spid="39"/>
                                        </p:tgtEl>
                                        <p:attrNameLst>
                                          <p:attrName>style.visibility</p:attrName>
                                        </p:attrNameLst>
                                      </p:cBhvr>
                                      <p:to>
                                        <p:strVal val="visible"/>
                                      </p:to>
                                    </p:set>
                                    <p:anim calcmode="lin" valueType="num">
                                      <p:cBhvr>
                                        <p:cTn id="45" dur="500" fill="hold"/>
                                        <p:tgtEl>
                                          <p:spTgt spid="39"/>
                                        </p:tgtEl>
                                        <p:attrNameLst>
                                          <p:attrName>ppt_w</p:attrName>
                                        </p:attrNameLst>
                                      </p:cBhvr>
                                      <p:tavLst>
                                        <p:tav tm="0">
                                          <p:val>
                                            <p:fltVal val="0"/>
                                          </p:val>
                                        </p:tav>
                                        <p:tav tm="100000">
                                          <p:val>
                                            <p:strVal val="#ppt_w"/>
                                          </p:val>
                                        </p:tav>
                                      </p:tavLst>
                                    </p:anim>
                                    <p:anim calcmode="lin" valueType="num">
                                      <p:cBhvr>
                                        <p:cTn id="46" dur="500" fill="hold"/>
                                        <p:tgtEl>
                                          <p:spTgt spid="39"/>
                                        </p:tgtEl>
                                        <p:attrNameLst>
                                          <p:attrName>ppt_h</p:attrName>
                                        </p:attrNameLst>
                                      </p:cBhvr>
                                      <p:tavLst>
                                        <p:tav tm="0">
                                          <p:val>
                                            <p:fltVal val="0"/>
                                          </p:val>
                                        </p:tav>
                                        <p:tav tm="100000">
                                          <p:val>
                                            <p:strVal val="#ppt_h"/>
                                          </p:val>
                                        </p:tav>
                                      </p:tavLst>
                                    </p:anim>
                                    <p:animEffect transition="in" filter="fade">
                                      <p:cBhvr>
                                        <p:cTn id="4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animBg="1"/>
      <p:bldP spid="31" grpId="0"/>
      <p:bldP spid="32" grpId="0" animBg="1"/>
      <p:bldP spid="33" grpId="0" animBg="1"/>
      <p:bldP spid="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8F4D28-6728-486F-A18A-3F40991582E0}"/>
              </a:ext>
            </a:extLst>
          </p:cNvPr>
          <p:cNvSpPr/>
          <p:nvPr/>
        </p:nvSpPr>
        <p:spPr>
          <a:xfrm>
            <a:off x="0" y="3171334"/>
            <a:ext cx="12192000" cy="977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nvGrpSpPr>
          <p:cNvPr id="3" name="组合 2">
            <a:extLst>
              <a:ext uri="{FF2B5EF4-FFF2-40B4-BE49-F238E27FC236}">
                <a16:creationId xmlns:a16="http://schemas.microsoft.com/office/drawing/2014/main" id="{EE145CBB-8FD2-4936-99B4-3253D7C04A49}"/>
              </a:ext>
            </a:extLst>
          </p:cNvPr>
          <p:cNvGrpSpPr/>
          <p:nvPr/>
        </p:nvGrpSpPr>
        <p:grpSpPr>
          <a:xfrm>
            <a:off x="1023437" y="2248877"/>
            <a:ext cx="2468922" cy="692077"/>
            <a:chOff x="641605" y="4859510"/>
            <a:chExt cx="2468922" cy="692077"/>
          </a:xfrm>
        </p:grpSpPr>
        <p:sp>
          <p:nvSpPr>
            <p:cNvPr id="4" name="TextBox 119">
              <a:extLst>
                <a:ext uri="{FF2B5EF4-FFF2-40B4-BE49-F238E27FC236}">
                  <a16:creationId xmlns:a16="http://schemas.microsoft.com/office/drawing/2014/main" id="{F80D8F44-FA3E-4CED-8ECB-77CB578FB6BA}"/>
                </a:ext>
              </a:extLst>
            </p:cNvPr>
            <p:cNvSpPr txBox="1"/>
            <p:nvPr/>
          </p:nvSpPr>
          <p:spPr>
            <a:xfrm>
              <a:off x="641606" y="4859510"/>
              <a:ext cx="2468921" cy="344005"/>
            </a:xfrm>
            <a:prstGeom prst="rect">
              <a:avLst/>
            </a:prstGeom>
            <a:noFill/>
          </p:spPr>
          <p:txBody>
            <a:bodyPr wrap="square" rtlCol="0">
              <a:spAutoFit/>
            </a:bodyPr>
            <a:lstStyle/>
            <a:p>
              <a:pPr>
                <a:lnSpc>
                  <a:spcPct val="130000"/>
                </a:lnSpc>
              </a:pPr>
              <a:r>
                <a:rPr lang="zh-CN" altLang="en-US" sz="1400" b="1" dirty="0">
                  <a:solidFill>
                    <a:schemeClr val="tx1">
                      <a:lumMod val="65000"/>
                      <a:lumOff val="35000"/>
                    </a:schemeClr>
                  </a:solidFill>
                  <a:latin typeface="Agency FB" panose="020B0503020202020204" pitchFamily="34" charset="0"/>
                  <a:cs typeface="+mn-ea"/>
                  <a:sym typeface="+mn-lt"/>
                </a:rPr>
                <a:t>添加预设文本</a:t>
              </a:r>
              <a:endParaRPr lang="en-US" altLang="zh-CN" sz="1400" b="1" dirty="0">
                <a:solidFill>
                  <a:schemeClr val="tx1">
                    <a:lumMod val="65000"/>
                    <a:lumOff val="35000"/>
                  </a:schemeClr>
                </a:solidFill>
                <a:latin typeface="Agency FB" panose="020B0503020202020204" pitchFamily="34" charset="0"/>
                <a:cs typeface="+mn-ea"/>
                <a:sym typeface="+mn-lt"/>
              </a:endParaRPr>
            </a:p>
          </p:txBody>
        </p:sp>
        <p:sp>
          <p:nvSpPr>
            <p:cNvPr id="5" name="Rectangle 120">
              <a:extLst>
                <a:ext uri="{FF2B5EF4-FFF2-40B4-BE49-F238E27FC236}">
                  <a16:creationId xmlns:a16="http://schemas.microsoft.com/office/drawing/2014/main" id="{E9843483-FA24-47E3-9D43-B589216E7E3F}"/>
                </a:ext>
              </a:extLst>
            </p:cNvPr>
            <p:cNvSpPr/>
            <p:nvPr/>
          </p:nvSpPr>
          <p:spPr>
            <a:xfrm>
              <a:off x="641605" y="5151477"/>
              <a:ext cx="2468922" cy="400110"/>
            </a:xfrm>
            <a:prstGeom prst="rect">
              <a:avLst/>
            </a:prstGeom>
          </p:spPr>
          <p:txBody>
            <a:bodyPr wrap="square">
              <a:spAutoFit/>
            </a:bodyPr>
            <a:lstStyle/>
            <a:p>
              <a:pPr>
                <a:defRPr/>
              </a:pPr>
              <a:r>
                <a:rPr lang="zh-CN" altLang="en-US" sz="1000" dirty="0">
                  <a:solidFill>
                    <a:schemeClr val="tx1">
                      <a:lumMod val="65000"/>
                      <a:lumOff val="35000"/>
                    </a:schemeClr>
                  </a:solidFill>
                  <a:cs typeface="+mn-ea"/>
                  <a:sym typeface="+mn-lt"/>
                </a:rPr>
                <a:t>此部分内容作为文字排版占位</a:t>
              </a:r>
              <a:endParaRPr lang="en-US" altLang="zh-CN" sz="1000" dirty="0">
                <a:solidFill>
                  <a:schemeClr val="tx1">
                    <a:lumMod val="65000"/>
                    <a:lumOff val="35000"/>
                  </a:schemeClr>
                </a:solidFill>
                <a:cs typeface="+mn-ea"/>
                <a:sym typeface="+mn-lt"/>
              </a:endParaRPr>
            </a:p>
            <a:p>
              <a:pPr>
                <a:defRPr/>
              </a:pPr>
              <a:r>
                <a:rPr lang="zh-CN" altLang="en-US" sz="1000" dirty="0">
                  <a:solidFill>
                    <a:schemeClr val="tx1">
                      <a:lumMod val="65000"/>
                      <a:lumOff val="35000"/>
                    </a:schemeClr>
                  </a:solidFill>
                  <a:cs typeface="+mn-ea"/>
                  <a:sym typeface="+mn-lt"/>
                </a:rPr>
                <a:t>（建议使用主题字体）</a:t>
              </a:r>
            </a:p>
          </p:txBody>
        </p:sp>
      </p:grpSp>
      <p:grpSp>
        <p:nvGrpSpPr>
          <p:cNvPr id="6" name="组合 5">
            <a:extLst>
              <a:ext uri="{FF2B5EF4-FFF2-40B4-BE49-F238E27FC236}">
                <a16:creationId xmlns:a16="http://schemas.microsoft.com/office/drawing/2014/main" id="{4ED0360D-63F4-490B-9DA8-8E6390E56B72}"/>
              </a:ext>
            </a:extLst>
          </p:cNvPr>
          <p:cNvGrpSpPr/>
          <p:nvPr/>
        </p:nvGrpSpPr>
        <p:grpSpPr>
          <a:xfrm>
            <a:off x="3342171" y="4774806"/>
            <a:ext cx="2468922" cy="679551"/>
            <a:chOff x="641605" y="4872036"/>
            <a:chExt cx="2468922" cy="679551"/>
          </a:xfrm>
        </p:grpSpPr>
        <p:sp>
          <p:nvSpPr>
            <p:cNvPr id="7" name="TextBox 119">
              <a:extLst>
                <a:ext uri="{FF2B5EF4-FFF2-40B4-BE49-F238E27FC236}">
                  <a16:creationId xmlns:a16="http://schemas.microsoft.com/office/drawing/2014/main" id="{BDB7E96B-DD2D-4AE8-92E9-9AF76BAA9CE2}"/>
                </a:ext>
              </a:extLst>
            </p:cNvPr>
            <p:cNvSpPr txBox="1"/>
            <p:nvPr/>
          </p:nvSpPr>
          <p:spPr>
            <a:xfrm>
              <a:off x="641606" y="4872036"/>
              <a:ext cx="2468921" cy="307777"/>
            </a:xfrm>
            <a:prstGeom prst="rect">
              <a:avLst/>
            </a:prstGeom>
            <a:noFill/>
          </p:spPr>
          <p:txBody>
            <a:bodyPr wrap="square" rtlCol="0">
              <a:spAutoFit/>
            </a:bodyPr>
            <a:lstStyle/>
            <a:p>
              <a:pPr defTabSz="914217"/>
              <a:r>
                <a:rPr lang="zh-CN" altLang="en-US" sz="1400" b="1" dirty="0">
                  <a:solidFill>
                    <a:schemeClr val="tx1">
                      <a:lumMod val="65000"/>
                      <a:lumOff val="35000"/>
                    </a:schemeClr>
                  </a:solidFill>
                  <a:cs typeface="+mn-ea"/>
                  <a:sym typeface="+mn-lt"/>
                </a:rPr>
                <a:t>添加预设文本</a:t>
              </a:r>
            </a:p>
          </p:txBody>
        </p:sp>
        <p:sp>
          <p:nvSpPr>
            <p:cNvPr id="8" name="Rectangle 120">
              <a:extLst>
                <a:ext uri="{FF2B5EF4-FFF2-40B4-BE49-F238E27FC236}">
                  <a16:creationId xmlns:a16="http://schemas.microsoft.com/office/drawing/2014/main" id="{5B003B23-DCCD-4FC9-9B98-A0BE43662832}"/>
                </a:ext>
              </a:extLst>
            </p:cNvPr>
            <p:cNvSpPr/>
            <p:nvPr/>
          </p:nvSpPr>
          <p:spPr>
            <a:xfrm>
              <a:off x="641605" y="5151477"/>
              <a:ext cx="2468922" cy="400110"/>
            </a:xfrm>
            <a:prstGeom prst="rect">
              <a:avLst/>
            </a:prstGeom>
          </p:spPr>
          <p:txBody>
            <a:bodyPr wrap="square">
              <a:spAutoFit/>
            </a:bodyPr>
            <a:lstStyle/>
            <a:p>
              <a:pPr>
                <a:defRPr/>
              </a:pPr>
              <a:r>
                <a:rPr lang="zh-CN" altLang="en-US" sz="1000" dirty="0">
                  <a:solidFill>
                    <a:schemeClr val="tx1">
                      <a:lumMod val="65000"/>
                      <a:lumOff val="35000"/>
                    </a:schemeClr>
                  </a:solidFill>
                  <a:cs typeface="+mn-ea"/>
                  <a:sym typeface="+mn-lt"/>
                </a:rPr>
                <a:t>此部分内容作为文字排版占位</a:t>
              </a:r>
              <a:endParaRPr lang="en-US" altLang="zh-CN" sz="1000" dirty="0">
                <a:solidFill>
                  <a:schemeClr val="tx1">
                    <a:lumMod val="65000"/>
                    <a:lumOff val="35000"/>
                  </a:schemeClr>
                </a:solidFill>
                <a:cs typeface="+mn-ea"/>
                <a:sym typeface="+mn-lt"/>
              </a:endParaRPr>
            </a:p>
            <a:p>
              <a:pPr>
                <a:defRPr/>
              </a:pPr>
              <a:r>
                <a:rPr lang="zh-CN" altLang="en-US" sz="1000" dirty="0">
                  <a:solidFill>
                    <a:schemeClr val="tx1">
                      <a:lumMod val="65000"/>
                      <a:lumOff val="35000"/>
                    </a:schemeClr>
                  </a:solidFill>
                  <a:cs typeface="+mn-ea"/>
                  <a:sym typeface="+mn-lt"/>
                </a:rPr>
                <a:t>（建议使用主题字体）</a:t>
              </a:r>
            </a:p>
          </p:txBody>
        </p:sp>
      </p:grpSp>
      <p:grpSp>
        <p:nvGrpSpPr>
          <p:cNvPr id="9" name="组合 8">
            <a:extLst>
              <a:ext uri="{FF2B5EF4-FFF2-40B4-BE49-F238E27FC236}">
                <a16:creationId xmlns:a16="http://schemas.microsoft.com/office/drawing/2014/main" id="{583CF448-D05B-4C69-8082-99578C8FC1D6}"/>
              </a:ext>
            </a:extLst>
          </p:cNvPr>
          <p:cNvGrpSpPr/>
          <p:nvPr/>
        </p:nvGrpSpPr>
        <p:grpSpPr>
          <a:xfrm>
            <a:off x="5307127" y="2223825"/>
            <a:ext cx="2468922" cy="717129"/>
            <a:chOff x="641605" y="4834458"/>
            <a:chExt cx="2468922" cy="717129"/>
          </a:xfrm>
        </p:grpSpPr>
        <p:sp>
          <p:nvSpPr>
            <p:cNvPr id="10" name="TextBox 119">
              <a:extLst>
                <a:ext uri="{FF2B5EF4-FFF2-40B4-BE49-F238E27FC236}">
                  <a16:creationId xmlns:a16="http://schemas.microsoft.com/office/drawing/2014/main" id="{FEC9A1E5-0535-4A71-B380-18A0AC3A1119}"/>
                </a:ext>
              </a:extLst>
            </p:cNvPr>
            <p:cNvSpPr txBox="1"/>
            <p:nvPr/>
          </p:nvSpPr>
          <p:spPr>
            <a:xfrm>
              <a:off x="641606" y="4834458"/>
              <a:ext cx="2468921" cy="372410"/>
            </a:xfrm>
            <a:prstGeom prst="rect">
              <a:avLst/>
            </a:prstGeom>
            <a:noFill/>
          </p:spPr>
          <p:txBody>
            <a:bodyPr wrap="square" rtlCol="0">
              <a:spAutoFit/>
            </a:bodyPr>
            <a:lstStyle/>
            <a:p>
              <a:pPr>
                <a:lnSpc>
                  <a:spcPct val="130000"/>
                </a:lnSpc>
              </a:pPr>
              <a:r>
                <a:rPr lang="zh-CN" altLang="en-US" sz="1400" b="1" dirty="0">
                  <a:solidFill>
                    <a:schemeClr val="tx1">
                      <a:lumMod val="65000"/>
                      <a:lumOff val="35000"/>
                    </a:schemeClr>
                  </a:solidFill>
                  <a:latin typeface="Agency FB" panose="020B0503020202020204" pitchFamily="34" charset="0"/>
                  <a:cs typeface="+mn-ea"/>
                  <a:sym typeface="+mn-lt"/>
                </a:rPr>
                <a:t>添加预设文本</a:t>
              </a:r>
              <a:endParaRPr lang="en-US" altLang="zh-CN" sz="1400" b="1" dirty="0">
                <a:solidFill>
                  <a:schemeClr val="tx1">
                    <a:lumMod val="65000"/>
                    <a:lumOff val="35000"/>
                  </a:schemeClr>
                </a:solidFill>
                <a:latin typeface="Agency FB" panose="020B0503020202020204" pitchFamily="34" charset="0"/>
                <a:cs typeface="+mn-ea"/>
                <a:sym typeface="+mn-lt"/>
              </a:endParaRPr>
            </a:p>
          </p:txBody>
        </p:sp>
        <p:sp>
          <p:nvSpPr>
            <p:cNvPr id="11" name="Rectangle 120">
              <a:extLst>
                <a:ext uri="{FF2B5EF4-FFF2-40B4-BE49-F238E27FC236}">
                  <a16:creationId xmlns:a16="http://schemas.microsoft.com/office/drawing/2014/main" id="{5E492BF2-9FCA-46D9-8759-A3677CB0A5BC}"/>
                </a:ext>
              </a:extLst>
            </p:cNvPr>
            <p:cNvSpPr/>
            <p:nvPr/>
          </p:nvSpPr>
          <p:spPr>
            <a:xfrm>
              <a:off x="641605" y="5151477"/>
              <a:ext cx="2468922" cy="400110"/>
            </a:xfrm>
            <a:prstGeom prst="rect">
              <a:avLst/>
            </a:prstGeom>
          </p:spPr>
          <p:txBody>
            <a:bodyPr wrap="square">
              <a:spAutoFit/>
            </a:bodyPr>
            <a:lstStyle/>
            <a:p>
              <a:pPr>
                <a:defRPr/>
              </a:pPr>
              <a:r>
                <a:rPr lang="zh-CN" altLang="en-US" sz="1000" dirty="0">
                  <a:solidFill>
                    <a:schemeClr val="tx1">
                      <a:lumMod val="65000"/>
                      <a:lumOff val="35000"/>
                    </a:schemeClr>
                  </a:solidFill>
                  <a:cs typeface="+mn-ea"/>
                  <a:sym typeface="+mn-lt"/>
                </a:rPr>
                <a:t>此部分内容作为文字排版占位</a:t>
              </a:r>
              <a:endParaRPr lang="en-US" altLang="zh-CN" sz="1000" dirty="0">
                <a:solidFill>
                  <a:schemeClr val="tx1">
                    <a:lumMod val="65000"/>
                    <a:lumOff val="35000"/>
                  </a:schemeClr>
                </a:solidFill>
                <a:cs typeface="+mn-ea"/>
                <a:sym typeface="+mn-lt"/>
              </a:endParaRPr>
            </a:p>
            <a:p>
              <a:pPr>
                <a:defRPr/>
              </a:pPr>
              <a:r>
                <a:rPr lang="zh-CN" altLang="en-US" sz="1000" dirty="0">
                  <a:solidFill>
                    <a:schemeClr val="tx1">
                      <a:lumMod val="65000"/>
                      <a:lumOff val="35000"/>
                    </a:schemeClr>
                  </a:solidFill>
                  <a:cs typeface="+mn-ea"/>
                  <a:sym typeface="+mn-lt"/>
                </a:rPr>
                <a:t>（建议使用主题字体）</a:t>
              </a:r>
            </a:p>
          </p:txBody>
        </p:sp>
      </p:grpSp>
      <p:grpSp>
        <p:nvGrpSpPr>
          <p:cNvPr id="12" name="组合 11">
            <a:extLst>
              <a:ext uri="{FF2B5EF4-FFF2-40B4-BE49-F238E27FC236}">
                <a16:creationId xmlns:a16="http://schemas.microsoft.com/office/drawing/2014/main" id="{68E1631A-00C3-472B-826F-FE787DC68DFE}"/>
              </a:ext>
            </a:extLst>
          </p:cNvPr>
          <p:cNvGrpSpPr/>
          <p:nvPr/>
        </p:nvGrpSpPr>
        <p:grpSpPr>
          <a:xfrm>
            <a:off x="7694461" y="4737228"/>
            <a:ext cx="2468922" cy="717129"/>
            <a:chOff x="641605" y="4834458"/>
            <a:chExt cx="2468922" cy="717129"/>
          </a:xfrm>
        </p:grpSpPr>
        <p:sp>
          <p:nvSpPr>
            <p:cNvPr id="13" name="TextBox 119">
              <a:extLst>
                <a:ext uri="{FF2B5EF4-FFF2-40B4-BE49-F238E27FC236}">
                  <a16:creationId xmlns:a16="http://schemas.microsoft.com/office/drawing/2014/main" id="{8CE74D14-8C40-41D4-BB9D-7CD14D380E92}"/>
                </a:ext>
              </a:extLst>
            </p:cNvPr>
            <p:cNvSpPr txBox="1"/>
            <p:nvPr/>
          </p:nvSpPr>
          <p:spPr>
            <a:xfrm>
              <a:off x="641606" y="4834458"/>
              <a:ext cx="2468921" cy="372410"/>
            </a:xfrm>
            <a:prstGeom prst="rect">
              <a:avLst/>
            </a:prstGeom>
            <a:noFill/>
          </p:spPr>
          <p:txBody>
            <a:bodyPr wrap="square" rtlCol="0">
              <a:spAutoFit/>
            </a:bodyPr>
            <a:lstStyle/>
            <a:p>
              <a:pPr>
                <a:lnSpc>
                  <a:spcPct val="130000"/>
                </a:lnSpc>
              </a:pPr>
              <a:r>
                <a:rPr lang="zh-CN" altLang="en-US" sz="1400" b="1" dirty="0">
                  <a:solidFill>
                    <a:schemeClr val="tx1">
                      <a:lumMod val="65000"/>
                      <a:lumOff val="35000"/>
                    </a:schemeClr>
                  </a:solidFill>
                  <a:latin typeface="Agency FB" panose="020B0503020202020204" pitchFamily="34" charset="0"/>
                  <a:cs typeface="+mn-ea"/>
                  <a:sym typeface="+mn-lt"/>
                </a:rPr>
                <a:t>添加预设文本</a:t>
              </a:r>
              <a:endParaRPr lang="en-US" altLang="zh-CN" sz="1400" b="1" dirty="0">
                <a:solidFill>
                  <a:schemeClr val="tx1">
                    <a:lumMod val="65000"/>
                    <a:lumOff val="35000"/>
                  </a:schemeClr>
                </a:solidFill>
                <a:latin typeface="Agency FB" panose="020B0503020202020204" pitchFamily="34" charset="0"/>
                <a:cs typeface="+mn-ea"/>
                <a:sym typeface="+mn-lt"/>
              </a:endParaRPr>
            </a:p>
          </p:txBody>
        </p:sp>
        <p:sp>
          <p:nvSpPr>
            <p:cNvPr id="14" name="Rectangle 120">
              <a:extLst>
                <a:ext uri="{FF2B5EF4-FFF2-40B4-BE49-F238E27FC236}">
                  <a16:creationId xmlns:a16="http://schemas.microsoft.com/office/drawing/2014/main" id="{3E03370D-AA04-4654-8733-DE87A06CC051}"/>
                </a:ext>
              </a:extLst>
            </p:cNvPr>
            <p:cNvSpPr/>
            <p:nvPr/>
          </p:nvSpPr>
          <p:spPr>
            <a:xfrm>
              <a:off x="641605" y="5151477"/>
              <a:ext cx="2468922" cy="400110"/>
            </a:xfrm>
            <a:prstGeom prst="rect">
              <a:avLst/>
            </a:prstGeom>
          </p:spPr>
          <p:txBody>
            <a:bodyPr wrap="square">
              <a:spAutoFit/>
            </a:bodyPr>
            <a:lstStyle/>
            <a:p>
              <a:pPr>
                <a:defRPr/>
              </a:pPr>
              <a:r>
                <a:rPr lang="zh-CN" altLang="en-US" sz="1000" dirty="0">
                  <a:solidFill>
                    <a:schemeClr val="tx1">
                      <a:lumMod val="65000"/>
                      <a:lumOff val="35000"/>
                    </a:schemeClr>
                  </a:solidFill>
                  <a:cs typeface="+mn-ea"/>
                  <a:sym typeface="+mn-lt"/>
                </a:rPr>
                <a:t>此部分内容作为文字排版占位</a:t>
              </a:r>
              <a:endParaRPr lang="en-US" altLang="zh-CN" sz="1000" dirty="0">
                <a:solidFill>
                  <a:schemeClr val="tx1">
                    <a:lumMod val="65000"/>
                    <a:lumOff val="35000"/>
                  </a:schemeClr>
                </a:solidFill>
                <a:cs typeface="+mn-ea"/>
                <a:sym typeface="+mn-lt"/>
              </a:endParaRPr>
            </a:p>
            <a:p>
              <a:pPr>
                <a:defRPr/>
              </a:pPr>
              <a:r>
                <a:rPr lang="zh-CN" altLang="en-US" sz="1000" dirty="0">
                  <a:solidFill>
                    <a:schemeClr val="tx1">
                      <a:lumMod val="65000"/>
                      <a:lumOff val="35000"/>
                    </a:schemeClr>
                  </a:solidFill>
                  <a:cs typeface="+mn-ea"/>
                  <a:sym typeface="+mn-lt"/>
                </a:rPr>
                <a:t>（建议使用主题字体）</a:t>
              </a:r>
            </a:p>
          </p:txBody>
        </p:sp>
      </p:grpSp>
      <p:grpSp>
        <p:nvGrpSpPr>
          <p:cNvPr id="15" name="组合 14">
            <a:extLst>
              <a:ext uri="{FF2B5EF4-FFF2-40B4-BE49-F238E27FC236}">
                <a16:creationId xmlns:a16="http://schemas.microsoft.com/office/drawing/2014/main" id="{7B3995B4-4F88-4BEE-B546-37F1F598E067}"/>
              </a:ext>
            </a:extLst>
          </p:cNvPr>
          <p:cNvGrpSpPr/>
          <p:nvPr/>
        </p:nvGrpSpPr>
        <p:grpSpPr>
          <a:xfrm>
            <a:off x="9324117" y="2248877"/>
            <a:ext cx="2468922" cy="692077"/>
            <a:chOff x="641605" y="4859510"/>
            <a:chExt cx="2468922" cy="692077"/>
          </a:xfrm>
        </p:grpSpPr>
        <p:sp>
          <p:nvSpPr>
            <p:cNvPr id="16" name="TextBox 119">
              <a:extLst>
                <a:ext uri="{FF2B5EF4-FFF2-40B4-BE49-F238E27FC236}">
                  <a16:creationId xmlns:a16="http://schemas.microsoft.com/office/drawing/2014/main" id="{E6AC528C-337F-4DF6-B6BC-CD03ADAEEFFB}"/>
                </a:ext>
              </a:extLst>
            </p:cNvPr>
            <p:cNvSpPr txBox="1"/>
            <p:nvPr/>
          </p:nvSpPr>
          <p:spPr>
            <a:xfrm>
              <a:off x="641606" y="4859510"/>
              <a:ext cx="2468921" cy="344005"/>
            </a:xfrm>
            <a:prstGeom prst="rect">
              <a:avLst/>
            </a:prstGeom>
            <a:noFill/>
          </p:spPr>
          <p:txBody>
            <a:bodyPr wrap="square" rtlCol="0">
              <a:spAutoFit/>
            </a:bodyPr>
            <a:lstStyle/>
            <a:p>
              <a:pPr>
                <a:lnSpc>
                  <a:spcPct val="130000"/>
                </a:lnSpc>
              </a:pPr>
              <a:r>
                <a:rPr lang="zh-CN" altLang="en-US" sz="1400" b="1" dirty="0">
                  <a:solidFill>
                    <a:schemeClr val="tx1">
                      <a:lumMod val="65000"/>
                      <a:lumOff val="35000"/>
                    </a:schemeClr>
                  </a:solidFill>
                  <a:latin typeface="Agency FB" panose="020B0503020202020204" pitchFamily="34" charset="0"/>
                  <a:cs typeface="+mn-ea"/>
                  <a:sym typeface="+mn-lt"/>
                </a:rPr>
                <a:t>添加预设文本</a:t>
              </a:r>
              <a:endParaRPr lang="en-US" altLang="zh-CN" sz="1400" b="1" dirty="0">
                <a:solidFill>
                  <a:schemeClr val="tx1">
                    <a:lumMod val="65000"/>
                    <a:lumOff val="35000"/>
                  </a:schemeClr>
                </a:solidFill>
                <a:latin typeface="Agency FB" panose="020B0503020202020204" pitchFamily="34" charset="0"/>
                <a:cs typeface="+mn-ea"/>
                <a:sym typeface="+mn-lt"/>
              </a:endParaRPr>
            </a:p>
          </p:txBody>
        </p:sp>
        <p:sp>
          <p:nvSpPr>
            <p:cNvPr id="17" name="Rectangle 120">
              <a:extLst>
                <a:ext uri="{FF2B5EF4-FFF2-40B4-BE49-F238E27FC236}">
                  <a16:creationId xmlns:a16="http://schemas.microsoft.com/office/drawing/2014/main" id="{021EEAD9-F7CA-4BF9-A86A-BA9209457E93}"/>
                </a:ext>
              </a:extLst>
            </p:cNvPr>
            <p:cNvSpPr/>
            <p:nvPr/>
          </p:nvSpPr>
          <p:spPr>
            <a:xfrm>
              <a:off x="641605" y="5151477"/>
              <a:ext cx="2468922" cy="400110"/>
            </a:xfrm>
            <a:prstGeom prst="rect">
              <a:avLst/>
            </a:prstGeom>
          </p:spPr>
          <p:txBody>
            <a:bodyPr wrap="square">
              <a:spAutoFit/>
            </a:bodyPr>
            <a:lstStyle/>
            <a:p>
              <a:pPr>
                <a:defRPr/>
              </a:pPr>
              <a:r>
                <a:rPr lang="zh-CN" altLang="en-US" sz="1000" dirty="0">
                  <a:solidFill>
                    <a:schemeClr val="tx1">
                      <a:lumMod val="65000"/>
                      <a:lumOff val="35000"/>
                    </a:schemeClr>
                  </a:solidFill>
                  <a:cs typeface="+mn-ea"/>
                  <a:sym typeface="+mn-lt"/>
                </a:rPr>
                <a:t>此部分内容作为文字排版占位</a:t>
              </a:r>
              <a:endParaRPr lang="en-US" altLang="zh-CN" sz="1000" dirty="0">
                <a:solidFill>
                  <a:schemeClr val="tx1">
                    <a:lumMod val="65000"/>
                    <a:lumOff val="35000"/>
                  </a:schemeClr>
                </a:solidFill>
                <a:cs typeface="+mn-ea"/>
                <a:sym typeface="+mn-lt"/>
              </a:endParaRPr>
            </a:p>
            <a:p>
              <a:pPr>
                <a:defRPr/>
              </a:pPr>
              <a:r>
                <a:rPr lang="zh-CN" altLang="en-US" sz="1000" dirty="0">
                  <a:solidFill>
                    <a:schemeClr val="tx1">
                      <a:lumMod val="65000"/>
                      <a:lumOff val="35000"/>
                    </a:schemeClr>
                  </a:solidFill>
                  <a:cs typeface="+mn-ea"/>
                  <a:sym typeface="+mn-lt"/>
                </a:rPr>
                <a:t>（建议使用主题字体）</a:t>
              </a:r>
            </a:p>
          </p:txBody>
        </p:sp>
      </p:grpSp>
      <p:grpSp>
        <p:nvGrpSpPr>
          <p:cNvPr id="18" name="组合 17">
            <a:extLst>
              <a:ext uri="{FF2B5EF4-FFF2-40B4-BE49-F238E27FC236}">
                <a16:creationId xmlns:a16="http://schemas.microsoft.com/office/drawing/2014/main" id="{4106BF1D-83DA-487E-8E57-C66F2197F652}"/>
              </a:ext>
            </a:extLst>
          </p:cNvPr>
          <p:cNvGrpSpPr/>
          <p:nvPr/>
        </p:nvGrpSpPr>
        <p:grpSpPr>
          <a:xfrm>
            <a:off x="3438026" y="4260010"/>
            <a:ext cx="384789" cy="384789"/>
            <a:chOff x="2984818" y="5049261"/>
            <a:chExt cx="384789" cy="384789"/>
          </a:xfrm>
          <a:effectLst/>
        </p:grpSpPr>
        <p:sp>
          <p:nvSpPr>
            <p:cNvPr id="19" name="椭圆 18">
              <a:extLst>
                <a:ext uri="{FF2B5EF4-FFF2-40B4-BE49-F238E27FC236}">
                  <a16:creationId xmlns:a16="http://schemas.microsoft.com/office/drawing/2014/main" id="{D716F22D-5358-4C81-B622-1F08224BD2E9}"/>
                </a:ext>
              </a:extLst>
            </p:cNvPr>
            <p:cNvSpPr/>
            <p:nvPr/>
          </p:nvSpPr>
          <p:spPr>
            <a:xfrm>
              <a:off x="2984818" y="5049261"/>
              <a:ext cx="384789" cy="38478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pic>
          <p:nvPicPr>
            <p:cNvPr id="20" name="图形 19" descr="发送">
              <a:extLst>
                <a:ext uri="{FF2B5EF4-FFF2-40B4-BE49-F238E27FC236}">
                  <a16:creationId xmlns:a16="http://schemas.microsoft.com/office/drawing/2014/main" id="{7542816E-77BB-44E0-AA9B-F9DE14DF9E3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75776" y="5156467"/>
              <a:ext cx="177594" cy="177594"/>
            </a:xfrm>
            <a:prstGeom prst="rect">
              <a:avLst/>
            </a:prstGeom>
          </p:spPr>
        </p:pic>
      </p:grpSp>
      <p:grpSp>
        <p:nvGrpSpPr>
          <p:cNvPr id="21" name="组合 20">
            <a:extLst>
              <a:ext uri="{FF2B5EF4-FFF2-40B4-BE49-F238E27FC236}">
                <a16:creationId xmlns:a16="http://schemas.microsoft.com/office/drawing/2014/main" id="{E01C7F16-2284-430A-BEC3-5A1BBA778B3F}"/>
              </a:ext>
            </a:extLst>
          </p:cNvPr>
          <p:cNvGrpSpPr/>
          <p:nvPr/>
        </p:nvGrpSpPr>
        <p:grpSpPr>
          <a:xfrm>
            <a:off x="5402982" y="1746607"/>
            <a:ext cx="384789" cy="384789"/>
            <a:chOff x="5094554" y="1331177"/>
            <a:chExt cx="384789" cy="384789"/>
          </a:xfrm>
          <a:effectLst/>
        </p:grpSpPr>
        <p:sp>
          <p:nvSpPr>
            <p:cNvPr id="22" name="椭圆 21">
              <a:extLst>
                <a:ext uri="{FF2B5EF4-FFF2-40B4-BE49-F238E27FC236}">
                  <a16:creationId xmlns:a16="http://schemas.microsoft.com/office/drawing/2014/main" id="{EE9318B8-3400-4852-B110-BC48FB8659B6}"/>
                </a:ext>
              </a:extLst>
            </p:cNvPr>
            <p:cNvSpPr/>
            <p:nvPr/>
          </p:nvSpPr>
          <p:spPr>
            <a:xfrm>
              <a:off x="5094554" y="1331177"/>
              <a:ext cx="384789" cy="384789"/>
            </a:xfrm>
            <a:prstGeom prst="ellipse">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cs typeface="+mn-ea"/>
                <a:sym typeface="+mn-lt"/>
              </a:endParaRPr>
            </a:p>
          </p:txBody>
        </p:sp>
        <p:pic>
          <p:nvPicPr>
            <p:cNvPr id="23" name="图形 22" descr="员工识别证">
              <a:extLst>
                <a:ext uri="{FF2B5EF4-FFF2-40B4-BE49-F238E27FC236}">
                  <a16:creationId xmlns:a16="http://schemas.microsoft.com/office/drawing/2014/main" id="{88A1ECCF-FDE0-4707-80B0-BEE5BF9360F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98151" y="1432356"/>
              <a:ext cx="177594" cy="177594"/>
            </a:xfrm>
            <a:prstGeom prst="rect">
              <a:avLst/>
            </a:prstGeom>
          </p:spPr>
        </p:pic>
      </p:grpSp>
      <p:grpSp>
        <p:nvGrpSpPr>
          <p:cNvPr id="24" name="组合 23">
            <a:extLst>
              <a:ext uri="{FF2B5EF4-FFF2-40B4-BE49-F238E27FC236}">
                <a16:creationId xmlns:a16="http://schemas.microsoft.com/office/drawing/2014/main" id="{D488FD6A-8754-4AC1-82E8-CE61C4D4F92D}"/>
              </a:ext>
            </a:extLst>
          </p:cNvPr>
          <p:cNvGrpSpPr/>
          <p:nvPr/>
        </p:nvGrpSpPr>
        <p:grpSpPr>
          <a:xfrm>
            <a:off x="9419972" y="1746607"/>
            <a:ext cx="384789" cy="384789"/>
            <a:chOff x="9523024" y="1331177"/>
            <a:chExt cx="384789" cy="384789"/>
          </a:xfrm>
          <a:effectLst/>
        </p:grpSpPr>
        <p:sp>
          <p:nvSpPr>
            <p:cNvPr id="25" name="椭圆 24">
              <a:extLst>
                <a:ext uri="{FF2B5EF4-FFF2-40B4-BE49-F238E27FC236}">
                  <a16:creationId xmlns:a16="http://schemas.microsoft.com/office/drawing/2014/main" id="{D452CCC6-4378-4F58-8ADC-0A1E77632A04}"/>
                </a:ext>
              </a:extLst>
            </p:cNvPr>
            <p:cNvSpPr/>
            <p:nvPr/>
          </p:nvSpPr>
          <p:spPr>
            <a:xfrm>
              <a:off x="9523024" y="1331177"/>
              <a:ext cx="384789" cy="38478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pic>
          <p:nvPicPr>
            <p:cNvPr id="26" name="图形 25" descr="层次结构">
              <a:extLst>
                <a:ext uri="{FF2B5EF4-FFF2-40B4-BE49-F238E27FC236}">
                  <a16:creationId xmlns:a16="http://schemas.microsoft.com/office/drawing/2014/main" id="{740FACF4-BB4C-4E35-A690-865445800D9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26621" y="1432356"/>
              <a:ext cx="177594" cy="177594"/>
            </a:xfrm>
            <a:prstGeom prst="rect">
              <a:avLst/>
            </a:prstGeom>
          </p:spPr>
        </p:pic>
      </p:grpSp>
      <p:grpSp>
        <p:nvGrpSpPr>
          <p:cNvPr id="27" name="组合 26">
            <a:extLst>
              <a:ext uri="{FF2B5EF4-FFF2-40B4-BE49-F238E27FC236}">
                <a16:creationId xmlns:a16="http://schemas.microsoft.com/office/drawing/2014/main" id="{F7DF6CDC-8981-43EA-9320-7F3DA42B9434}"/>
              </a:ext>
            </a:extLst>
          </p:cNvPr>
          <p:cNvGrpSpPr/>
          <p:nvPr/>
        </p:nvGrpSpPr>
        <p:grpSpPr>
          <a:xfrm>
            <a:off x="7790316" y="4260010"/>
            <a:ext cx="384789" cy="384789"/>
            <a:chOff x="7305358" y="5049261"/>
            <a:chExt cx="384789" cy="384789"/>
          </a:xfrm>
          <a:effectLst/>
        </p:grpSpPr>
        <p:sp>
          <p:nvSpPr>
            <p:cNvPr id="28" name="椭圆 27">
              <a:extLst>
                <a:ext uri="{FF2B5EF4-FFF2-40B4-BE49-F238E27FC236}">
                  <a16:creationId xmlns:a16="http://schemas.microsoft.com/office/drawing/2014/main" id="{18D4CAF5-EDD3-4798-BB4A-6B33BCCEF002}"/>
                </a:ext>
              </a:extLst>
            </p:cNvPr>
            <p:cNvSpPr/>
            <p:nvPr/>
          </p:nvSpPr>
          <p:spPr>
            <a:xfrm>
              <a:off x="7305358" y="5049261"/>
              <a:ext cx="384789" cy="384789"/>
            </a:xfrm>
            <a:prstGeom prst="ellipse">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pic>
          <p:nvPicPr>
            <p:cNvPr id="29" name="图形 28" descr="靶心">
              <a:extLst>
                <a:ext uri="{FF2B5EF4-FFF2-40B4-BE49-F238E27FC236}">
                  <a16:creationId xmlns:a16="http://schemas.microsoft.com/office/drawing/2014/main" id="{900F6543-9270-4453-A608-79E0A951247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408955" y="5156467"/>
              <a:ext cx="177594" cy="177594"/>
            </a:xfrm>
            <a:prstGeom prst="rect">
              <a:avLst/>
            </a:prstGeom>
          </p:spPr>
        </p:pic>
      </p:grpSp>
      <p:grpSp>
        <p:nvGrpSpPr>
          <p:cNvPr id="30" name="组合 29">
            <a:extLst>
              <a:ext uri="{FF2B5EF4-FFF2-40B4-BE49-F238E27FC236}">
                <a16:creationId xmlns:a16="http://schemas.microsoft.com/office/drawing/2014/main" id="{3DF8C066-CDFF-4721-B77D-12D7F5F26549}"/>
              </a:ext>
            </a:extLst>
          </p:cNvPr>
          <p:cNvGrpSpPr/>
          <p:nvPr/>
        </p:nvGrpSpPr>
        <p:grpSpPr>
          <a:xfrm>
            <a:off x="1119292" y="1746607"/>
            <a:ext cx="384789" cy="384789"/>
            <a:chOff x="666084" y="1331177"/>
            <a:chExt cx="384789" cy="384789"/>
          </a:xfrm>
          <a:effectLst/>
        </p:grpSpPr>
        <p:sp>
          <p:nvSpPr>
            <p:cNvPr id="31" name="椭圆 30">
              <a:extLst>
                <a:ext uri="{FF2B5EF4-FFF2-40B4-BE49-F238E27FC236}">
                  <a16:creationId xmlns:a16="http://schemas.microsoft.com/office/drawing/2014/main" id="{D1F636ED-A017-4AC6-9D13-67C8328B144D}"/>
                </a:ext>
              </a:extLst>
            </p:cNvPr>
            <p:cNvSpPr/>
            <p:nvPr/>
          </p:nvSpPr>
          <p:spPr>
            <a:xfrm>
              <a:off x="666084" y="1331177"/>
              <a:ext cx="384789" cy="38478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pic>
          <p:nvPicPr>
            <p:cNvPr id="32" name="图形 31" descr="带齿轮的头部">
              <a:extLst>
                <a:ext uri="{FF2B5EF4-FFF2-40B4-BE49-F238E27FC236}">
                  <a16:creationId xmlns:a16="http://schemas.microsoft.com/office/drawing/2014/main" id="{BB7CB1C2-EAC3-4D74-9526-9887582F972C}"/>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77424" y="1432356"/>
              <a:ext cx="177594" cy="177594"/>
            </a:xfrm>
            <a:prstGeom prst="rect">
              <a:avLst/>
            </a:prstGeom>
          </p:spPr>
        </p:pic>
      </p:grpSp>
      <p:grpSp>
        <p:nvGrpSpPr>
          <p:cNvPr id="33" name="组合 32">
            <a:extLst>
              <a:ext uri="{FF2B5EF4-FFF2-40B4-BE49-F238E27FC236}">
                <a16:creationId xmlns:a16="http://schemas.microsoft.com/office/drawing/2014/main" id="{7CCCBE6E-2CCE-4A61-94F1-5DF9975C488F}"/>
              </a:ext>
            </a:extLst>
          </p:cNvPr>
          <p:cNvGrpSpPr/>
          <p:nvPr/>
        </p:nvGrpSpPr>
        <p:grpSpPr>
          <a:xfrm>
            <a:off x="1132616" y="3424242"/>
            <a:ext cx="551221" cy="490261"/>
            <a:chOff x="542248" y="3183869"/>
            <a:chExt cx="551221" cy="490261"/>
          </a:xfrm>
        </p:grpSpPr>
        <p:sp>
          <p:nvSpPr>
            <p:cNvPr id="34" name="矩形: 圆角 33">
              <a:extLst>
                <a:ext uri="{FF2B5EF4-FFF2-40B4-BE49-F238E27FC236}">
                  <a16:creationId xmlns:a16="http://schemas.microsoft.com/office/drawing/2014/main" id="{083C51FE-07D9-4B12-B9E4-BFC910C075C8}"/>
                </a:ext>
              </a:extLst>
            </p:cNvPr>
            <p:cNvSpPr/>
            <p:nvPr/>
          </p:nvSpPr>
          <p:spPr>
            <a:xfrm>
              <a:off x="572729" y="3183869"/>
              <a:ext cx="490261" cy="49026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35" name="文本框 34">
              <a:extLst>
                <a:ext uri="{FF2B5EF4-FFF2-40B4-BE49-F238E27FC236}">
                  <a16:creationId xmlns:a16="http://schemas.microsoft.com/office/drawing/2014/main" id="{68E07954-A6B3-4774-B10A-EDC62FAD86D9}"/>
                </a:ext>
              </a:extLst>
            </p:cNvPr>
            <p:cNvSpPr txBox="1"/>
            <p:nvPr/>
          </p:nvSpPr>
          <p:spPr>
            <a:xfrm>
              <a:off x="542248" y="3242042"/>
              <a:ext cx="551221" cy="369332"/>
            </a:xfrm>
            <a:prstGeom prst="rect">
              <a:avLst/>
            </a:prstGeom>
            <a:noFill/>
          </p:spPr>
          <p:txBody>
            <a:bodyPr wrap="square" rtlCol="0">
              <a:spAutoFit/>
            </a:bodyPr>
            <a:lstStyle/>
            <a:p>
              <a:pPr algn="ctr"/>
              <a:r>
                <a:rPr lang="en-US" altLang="zh-CN" b="1" dirty="0">
                  <a:solidFill>
                    <a:schemeClr val="accent1"/>
                  </a:solidFill>
                  <a:cs typeface="+mn-ea"/>
                  <a:sym typeface="+mn-lt"/>
                </a:rPr>
                <a:t>01</a:t>
              </a:r>
              <a:endParaRPr lang="zh-CN" altLang="en-US" b="1" dirty="0">
                <a:solidFill>
                  <a:schemeClr val="accent1"/>
                </a:solidFill>
                <a:cs typeface="+mn-ea"/>
                <a:sym typeface="+mn-lt"/>
              </a:endParaRPr>
            </a:p>
          </p:txBody>
        </p:sp>
      </p:grpSp>
      <p:grpSp>
        <p:nvGrpSpPr>
          <p:cNvPr id="36" name="组合 35">
            <a:extLst>
              <a:ext uri="{FF2B5EF4-FFF2-40B4-BE49-F238E27FC236}">
                <a16:creationId xmlns:a16="http://schemas.microsoft.com/office/drawing/2014/main" id="{864563B3-5BD7-4CB7-B494-87870D27A59E}"/>
              </a:ext>
            </a:extLst>
          </p:cNvPr>
          <p:cNvGrpSpPr/>
          <p:nvPr/>
        </p:nvGrpSpPr>
        <p:grpSpPr>
          <a:xfrm>
            <a:off x="3342171" y="3424242"/>
            <a:ext cx="551221" cy="490261"/>
            <a:chOff x="542248" y="3183869"/>
            <a:chExt cx="551221" cy="490261"/>
          </a:xfrm>
        </p:grpSpPr>
        <p:sp>
          <p:nvSpPr>
            <p:cNvPr id="37" name="矩形: 圆角 36">
              <a:extLst>
                <a:ext uri="{FF2B5EF4-FFF2-40B4-BE49-F238E27FC236}">
                  <a16:creationId xmlns:a16="http://schemas.microsoft.com/office/drawing/2014/main" id="{F38E5EA5-5607-409C-8574-C7C242C5D2F4}"/>
                </a:ext>
              </a:extLst>
            </p:cNvPr>
            <p:cNvSpPr/>
            <p:nvPr/>
          </p:nvSpPr>
          <p:spPr>
            <a:xfrm>
              <a:off x="572729" y="3183869"/>
              <a:ext cx="490261" cy="49026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38" name="文本框 37">
              <a:extLst>
                <a:ext uri="{FF2B5EF4-FFF2-40B4-BE49-F238E27FC236}">
                  <a16:creationId xmlns:a16="http://schemas.microsoft.com/office/drawing/2014/main" id="{746E8E36-9FB0-4D4B-983A-401B3FB4EC74}"/>
                </a:ext>
              </a:extLst>
            </p:cNvPr>
            <p:cNvSpPr txBox="1"/>
            <p:nvPr/>
          </p:nvSpPr>
          <p:spPr>
            <a:xfrm>
              <a:off x="542248" y="3242042"/>
              <a:ext cx="551221" cy="369332"/>
            </a:xfrm>
            <a:prstGeom prst="rect">
              <a:avLst/>
            </a:prstGeom>
            <a:noFill/>
          </p:spPr>
          <p:txBody>
            <a:bodyPr wrap="square" rtlCol="0">
              <a:spAutoFit/>
            </a:bodyPr>
            <a:lstStyle/>
            <a:p>
              <a:pPr algn="ctr"/>
              <a:r>
                <a:rPr lang="en-US" altLang="zh-CN" b="1" dirty="0">
                  <a:solidFill>
                    <a:schemeClr val="accent1"/>
                  </a:solidFill>
                  <a:cs typeface="+mn-ea"/>
                  <a:sym typeface="+mn-lt"/>
                </a:rPr>
                <a:t>02</a:t>
              </a:r>
              <a:endParaRPr lang="zh-CN" altLang="en-US" b="1" dirty="0">
                <a:solidFill>
                  <a:schemeClr val="accent1"/>
                </a:solidFill>
                <a:cs typeface="+mn-ea"/>
                <a:sym typeface="+mn-lt"/>
              </a:endParaRPr>
            </a:p>
          </p:txBody>
        </p:sp>
      </p:grpSp>
      <p:grpSp>
        <p:nvGrpSpPr>
          <p:cNvPr id="39" name="组合 38">
            <a:extLst>
              <a:ext uri="{FF2B5EF4-FFF2-40B4-BE49-F238E27FC236}">
                <a16:creationId xmlns:a16="http://schemas.microsoft.com/office/drawing/2014/main" id="{D7F1B9D9-C5A2-4362-B237-B5328B79E286}"/>
              </a:ext>
            </a:extLst>
          </p:cNvPr>
          <p:cNvGrpSpPr/>
          <p:nvPr/>
        </p:nvGrpSpPr>
        <p:grpSpPr>
          <a:xfrm>
            <a:off x="5551726" y="3424242"/>
            <a:ext cx="551221" cy="490261"/>
            <a:chOff x="542248" y="3183869"/>
            <a:chExt cx="551221" cy="490261"/>
          </a:xfrm>
        </p:grpSpPr>
        <p:sp>
          <p:nvSpPr>
            <p:cNvPr id="40" name="矩形: 圆角 39">
              <a:extLst>
                <a:ext uri="{FF2B5EF4-FFF2-40B4-BE49-F238E27FC236}">
                  <a16:creationId xmlns:a16="http://schemas.microsoft.com/office/drawing/2014/main" id="{6AD53649-5630-4B04-8AC9-819E87CB2B69}"/>
                </a:ext>
              </a:extLst>
            </p:cNvPr>
            <p:cNvSpPr/>
            <p:nvPr/>
          </p:nvSpPr>
          <p:spPr>
            <a:xfrm>
              <a:off x="572729" y="3183869"/>
              <a:ext cx="490261" cy="49026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cs typeface="+mn-ea"/>
                <a:sym typeface="+mn-lt"/>
              </a:endParaRPr>
            </a:p>
          </p:txBody>
        </p:sp>
        <p:sp>
          <p:nvSpPr>
            <p:cNvPr id="41" name="文本框 40">
              <a:extLst>
                <a:ext uri="{FF2B5EF4-FFF2-40B4-BE49-F238E27FC236}">
                  <a16:creationId xmlns:a16="http://schemas.microsoft.com/office/drawing/2014/main" id="{E39F36DD-318B-446F-A931-DDEA3E502163}"/>
                </a:ext>
              </a:extLst>
            </p:cNvPr>
            <p:cNvSpPr txBox="1"/>
            <p:nvPr/>
          </p:nvSpPr>
          <p:spPr>
            <a:xfrm>
              <a:off x="542248" y="3242042"/>
              <a:ext cx="551221" cy="369332"/>
            </a:xfrm>
            <a:prstGeom prst="rect">
              <a:avLst/>
            </a:prstGeom>
            <a:noFill/>
          </p:spPr>
          <p:txBody>
            <a:bodyPr wrap="square" rtlCol="0">
              <a:spAutoFit/>
            </a:bodyPr>
            <a:lstStyle/>
            <a:p>
              <a:pPr algn="ctr"/>
              <a:r>
                <a:rPr lang="en-US" altLang="zh-CN" b="1" dirty="0">
                  <a:solidFill>
                    <a:schemeClr val="accent1"/>
                  </a:solidFill>
                  <a:cs typeface="+mn-ea"/>
                  <a:sym typeface="+mn-lt"/>
                </a:rPr>
                <a:t>03</a:t>
              </a:r>
              <a:endParaRPr lang="zh-CN" altLang="en-US" b="1" dirty="0">
                <a:solidFill>
                  <a:schemeClr val="accent1"/>
                </a:solidFill>
                <a:cs typeface="+mn-ea"/>
                <a:sym typeface="+mn-lt"/>
              </a:endParaRPr>
            </a:p>
          </p:txBody>
        </p:sp>
      </p:grpSp>
      <p:grpSp>
        <p:nvGrpSpPr>
          <p:cNvPr id="42" name="组合 41">
            <a:extLst>
              <a:ext uri="{FF2B5EF4-FFF2-40B4-BE49-F238E27FC236}">
                <a16:creationId xmlns:a16="http://schemas.microsoft.com/office/drawing/2014/main" id="{A07C40C7-2B74-4546-8FBD-F43591FB8F22}"/>
              </a:ext>
            </a:extLst>
          </p:cNvPr>
          <p:cNvGrpSpPr/>
          <p:nvPr/>
        </p:nvGrpSpPr>
        <p:grpSpPr>
          <a:xfrm>
            <a:off x="7761281" y="3424242"/>
            <a:ext cx="551221" cy="490261"/>
            <a:chOff x="542248" y="3183869"/>
            <a:chExt cx="551221" cy="490261"/>
          </a:xfrm>
        </p:grpSpPr>
        <p:sp>
          <p:nvSpPr>
            <p:cNvPr id="43" name="矩形: 圆角 42">
              <a:extLst>
                <a:ext uri="{FF2B5EF4-FFF2-40B4-BE49-F238E27FC236}">
                  <a16:creationId xmlns:a16="http://schemas.microsoft.com/office/drawing/2014/main" id="{D16F0B44-C383-4F0C-BB9E-9B4311267464}"/>
                </a:ext>
              </a:extLst>
            </p:cNvPr>
            <p:cNvSpPr/>
            <p:nvPr/>
          </p:nvSpPr>
          <p:spPr>
            <a:xfrm>
              <a:off x="572729" y="3183869"/>
              <a:ext cx="490261" cy="49026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44" name="文本框 43">
              <a:extLst>
                <a:ext uri="{FF2B5EF4-FFF2-40B4-BE49-F238E27FC236}">
                  <a16:creationId xmlns:a16="http://schemas.microsoft.com/office/drawing/2014/main" id="{9B8B3D9D-39BC-4DEC-BF22-0FE98FF1523E}"/>
                </a:ext>
              </a:extLst>
            </p:cNvPr>
            <p:cNvSpPr txBox="1"/>
            <p:nvPr/>
          </p:nvSpPr>
          <p:spPr>
            <a:xfrm>
              <a:off x="542248" y="3242042"/>
              <a:ext cx="551221" cy="369332"/>
            </a:xfrm>
            <a:prstGeom prst="rect">
              <a:avLst/>
            </a:prstGeom>
            <a:noFill/>
          </p:spPr>
          <p:txBody>
            <a:bodyPr wrap="square" rtlCol="0">
              <a:spAutoFit/>
            </a:bodyPr>
            <a:lstStyle/>
            <a:p>
              <a:pPr algn="ctr"/>
              <a:r>
                <a:rPr lang="en-US" altLang="zh-CN" b="1" dirty="0">
                  <a:solidFill>
                    <a:schemeClr val="accent1"/>
                  </a:solidFill>
                  <a:cs typeface="+mn-ea"/>
                  <a:sym typeface="+mn-lt"/>
                </a:rPr>
                <a:t>04</a:t>
              </a:r>
              <a:endParaRPr lang="zh-CN" altLang="en-US" b="1" dirty="0">
                <a:solidFill>
                  <a:schemeClr val="accent1"/>
                </a:solidFill>
                <a:cs typeface="+mn-ea"/>
                <a:sym typeface="+mn-lt"/>
              </a:endParaRPr>
            </a:p>
          </p:txBody>
        </p:sp>
      </p:grpSp>
      <p:grpSp>
        <p:nvGrpSpPr>
          <p:cNvPr id="45" name="组合 44">
            <a:extLst>
              <a:ext uri="{FF2B5EF4-FFF2-40B4-BE49-F238E27FC236}">
                <a16:creationId xmlns:a16="http://schemas.microsoft.com/office/drawing/2014/main" id="{4F2461F2-B715-4716-AE25-C4D1FE276A90}"/>
              </a:ext>
            </a:extLst>
          </p:cNvPr>
          <p:cNvGrpSpPr/>
          <p:nvPr/>
        </p:nvGrpSpPr>
        <p:grpSpPr>
          <a:xfrm>
            <a:off x="9970834" y="3424242"/>
            <a:ext cx="551221" cy="490261"/>
            <a:chOff x="542248" y="3183869"/>
            <a:chExt cx="551221" cy="490261"/>
          </a:xfrm>
        </p:grpSpPr>
        <p:sp>
          <p:nvSpPr>
            <p:cNvPr id="46" name="矩形: 圆角 45">
              <a:extLst>
                <a:ext uri="{FF2B5EF4-FFF2-40B4-BE49-F238E27FC236}">
                  <a16:creationId xmlns:a16="http://schemas.microsoft.com/office/drawing/2014/main" id="{DD7125B2-C51A-456A-81E3-010D3E70B4BF}"/>
                </a:ext>
              </a:extLst>
            </p:cNvPr>
            <p:cNvSpPr/>
            <p:nvPr/>
          </p:nvSpPr>
          <p:spPr>
            <a:xfrm>
              <a:off x="572729" y="3183869"/>
              <a:ext cx="490261" cy="49026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47" name="文本框 46">
              <a:extLst>
                <a:ext uri="{FF2B5EF4-FFF2-40B4-BE49-F238E27FC236}">
                  <a16:creationId xmlns:a16="http://schemas.microsoft.com/office/drawing/2014/main" id="{D974094E-1022-406A-AD76-4577C08276DA}"/>
                </a:ext>
              </a:extLst>
            </p:cNvPr>
            <p:cNvSpPr txBox="1"/>
            <p:nvPr/>
          </p:nvSpPr>
          <p:spPr>
            <a:xfrm>
              <a:off x="542248" y="3242042"/>
              <a:ext cx="551221" cy="369332"/>
            </a:xfrm>
            <a:prstGeom prst="rect">
              <a:avLst/>
            </a:prstGeom>
            <a:noFill/>
          </p:spPr>
          <p:txBody>
            <a:bodyPr wrap="square" rtlCol="0">
              <a:spAutoFit/>
            </a:bodyPr>
            <a:lstStyle/>
            <a:p>
              <a:pPr algn="ctr"/>
              <a:r>
                <a:rPr lang="en-US" altLang="zh-CN" b="1" dirty="0">
                  <a:solidFill>
                    <a:schemeClr val="accent1"/>
                  </a:solidFill>
                  <a:cs typeface="+mn-ea"/>
                  <a:sym typeface="+mn-lt"/>
                </a:rPr>
                <a:t>05</a:t>
              </a:r>
              <a:endParaRPr lang="zh-CN" altLang="en-US" b="1" dirty="0">
                <a:solidFill>
                  <a:schemeClr val="accent1"/>
                </a:solidFill>
                <a:cs typeface="+mn-ea"/>
                <a:sym typeface="+mn-lt"/>
              </a:endParaRPr>
            </a:p>
          </p:txBody>
        </p:sp>
      </p:grpSp>
      <p:sp>
        <p:nvSpPr>
          <p:cNvPr id="68" name="PA_文本框 6">
            <a:extLst>
              <a:ext uri="{FF2B5EF4-FFF2-40B4-BE49-F238E27FC236}">
                <a16:creationId xmlns:a16="http://schemas.microsoft.com/office/drawing/2014/main" id="{53DAC5D9-345F-40A9-B556-7308004AC3F1}"/>
              </a:ext>
            </a:extLst>
          </p:cNvPr>
          <p:cNvSpPr txBox="1"/>
          <p:nvPr>
            <p:custDataLst>
              <p:tags r:id="rId2"/>
            </p:custDataLst>
          </p:nvPr>
        </p:nvSpPr>
        <p:spPr>
          <a:xfrm>
            <a:off x="1191408" y="209420"/>
            <a:ext cx="2750973"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销售政策</a:t>
            </a:r>
          </a:p>
        </p:txBody>
      </p:sp>
      <p:sp>
        <p:nvSpPr>
          <p:cNvPr id="69" name="矩形 68">
            <a:extLst>
              <a:ext uri="{FF2B5EF4-FFF2-40B4-BE49-F238E27FC236}">
                <a16:creationId xmlns:a16="http://schemas.microsoft.com/office/drawing/2014/main" id="{A91245BD-5F0F-4A15-980D-63E6575AE32B}"/>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E74DD08E-237D-4E1B-8D9D-95421BCE89BD}"/>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1EE7CE5B-BC95-4ECF-A264-569D6443DD34}"/>
              </a:ext>
            </a:extLst>
          </p:cNvPr>
          <p:cNvSpPr/>
          <p:nvPr/>
        </p:nvSpPr>
        <p:spPr>
          <a:xfrm>
            <a:off x="1199696" y="724571"/>
            <a:ext cx="2407967" cy="307777"/>
          </a:xfrm>
          <a:prstGeom prst="rect">
            <a:avLst/>
          </a:prstGeom>
        </p:spPr>
        <p:txBody>
          <a:bodyPr wrap="none">
            <a:spAutoFit/>
          </a:bodyPr>
          <a:lstStyle/>
          <a:p>
            <a:r>
              <a:rPr lang="en-US" altLang="zh-CN" sz="1400" dirty="0">
                <a:solidFill>
                  <a:schemeClr val="tx1">
                    <a:lumMod val="65000"/>
                    <a:lumOff val="35000"/>
                  </a:schemeClr>
                </a:solidFill>
              </a:rPr>
              <a:t>PRODUCT SALES POLICY</a:t>
            </a:r>
            <a:endParaRPr lang="zh-CN" altLang="en-US" sz="1400" dirty="0">
              <a:solidFill>
                <a:schemeClr val="tx1">
                  <a:lumMod val="65000"/>
                  <a:lumOff val="35000"/>
                </a:schemeClr>
              </a:solidFill>
            </a:endParaRPr>
          </a:p>
        </p:txBody>
      </p:sp>
      <p:grpSp>
        <p:nvGrpSpPr>
          <p:cNvPr id="72" name="组合 71">
            <a:extLst>
              <a:ext uri="{FF2B5EF4-FFF2-40B4-BE49-F238E27FC236}">
                <a16:creationId xmlns:a16="http://schemas.microsoft.com/office/drawing/2014/main" id="{605833A4-B61D-4DCE-9B10-939474F205E9}"/>
              </a:ext>
            </a:extLst>
          </p:cNvPr>
          <p:cNvGrpSpPr/>
          <p:nvPr/>
        </p:nvGrpSpPr>
        <p:grpSpPr>
          <a:xfrm>
            <a:off x="0" y="6489700"/>
            <a:ext cx="12192000" cy="259231"/>
            <a:chOff x="0" y="6489700"/>
            <a:chExt cx="12192000" cy="259231"/>
          </a:xfrm>
        </p:grpSpPr>
        <p:sp>
          <p:nvSpPr>
            <p:cNvPr id="73" name="矩形 72">
              <a:extLst>
                <a:ext uri="{FF2B5EF4-FFF2-40B4-BE49-F238E27FC236}">
                  <a16:creationId xmlns:a16="http://schemas.microsoft.com/office/drawing/2014/main" id="{22795F0C-9A1C-4549-B768-65D392E5ED7D}"/>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100" dirty="0">
                  <a:solidFill>
                    <a:srgbClr val="000000">
                      <a:lumMod val="65000"/>
                      <a:lumOff val="35000"/>
                    </a:srgbClr>
                  </a:solidFill>
                </a:rPr>
                <a:t>Part Five</a:t>
              </a:r>
              <a:endParaRPr lang="zh-CN" altLang="en-US" sz="1100" dirty="0">
                <a:solidFill>
                  <a:srgbClr val="000000">
                    <a:lumMod val="65000"/>
                    <a:lumOff val="35000"/>
                  </a:srgbClr>
                </a:solidFill>
              </a:endParaRPr>
            </a:p>
          </p:txBody>
        </p:sp>
        <p:cxnSp>
          <p:nvCxnSpPr>
            <p:cNvPr id="74" name="直接连接符 73">
              <a:extLst>
                <a:ext uri="{FF2B5EF4-FFF2-40B4-BE49-F238E27FC236}">
                  <a16:creationId xmlns:a16="http://schemas.microsoft.com/office/drawing/2014/main" id="{D4F20542-E2FA-4F06-9590-498F24546972}"/>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DABEDC9D-EBCE-43C8-A9E4-ED353175903E}"/>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164061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arn(inVertical)">
                                      <p:cBhvr>
                                        <p:cTn id="7" dur="500"/>
                                        <p:tgtEl>
                                          <p:spTgt spid="72"/>
                                        </p:tgtEl>
                                      </p:cBhvr>
                                    </p:animEffect>
                                  </p:childTnLst>
                                </p:cTn>
                              </p:par>
                              <p:par>
                                <p:cTn id="8" presetID="2" presetClass="entr" presetSubtype="9" fill="hold" grpId="0" nodeType="withEffect">
                                  <p:stCondLst>
                                    <p:cond delay="0"/>
                                  </p:stCondLst>
                                  <p:childTnLst>
                                    <p:set>
                                      <p:cBhvr>
                                        <p:cTn id="9" dur="1" fill="hold">
                                          <p:stCondLst>
                                            <p:cond delay="0"/>
                                          </p:stCondLst>
                                        </p:cTn>
                                        <p:tgtEl>
                                          <p:spTgt spid="70"/>
                                        </p:tgtEl>
                                        <p:attrNameLst>
                                          <p:attrName>style.visibility</p:attrName>
                                        </p:attrNameLst>
                                      </p:cBhvr>
                                      <p:to>
                                        <p:strVal val="visible"/>
                                      </p:to>
                                    </p:set>
                                    <p:anim calcmode="lin" valueType="num">
                                      <p:cBhvr additive="base">
                                        <p:cTn id="10" dur="250" fill="hold"/>
                                        <p:tgtEl>
                                          <p:spTgt spid="70"/>
                                        </p:tgtEl>
                                        <p:attrNameLst>
                                          <p:attrName>ppt_x</p:attrName>
                                        </p:attrNameLst>
                                      </p:cBhvr>
                                      <p:tavLst>
                                        <p:tav tm="0">
                                          <p:val>
                                            <p:strVal val="0-#ppt_w/2"/>
                                          </p:val>
                                        </p:tav>
                                        <p:tav tm="100000">
                                          <p:val>
                                            <p:strVal val="#ppt_x"/>
                                          </p:val>
                                        </p:tav>
                                      </p:tavLst>
                                    </p:anim>
                                    <p:anim calcmode="lin" valueType="num">
                                      <p:cBhvr additive="base">
                                        <p:cTn id="11" dur="250" fill="hold"/>
                                        <p:tgtEl>
                                          <p:spTgt spid="70"/>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69"/>
                                        </p:tgtEl>
                                        <p:attrNameLst>
                                          <p:attrName>style.visibility</p:attrName>
                                        </p:attrNameLst>
                                      </p:cBhvr>
                                      <p:to>
                                        <p:strVal val="visible"/>
                                      </p:to>
                                    </p:set>
                                    <p:anim calcmode="lin" valueType="num">
                                      <p:cBhvr additive="base">
                                        <p:cTn id="14" dur="250" fill="hold"/>
                                        <p:tgtEl>
                                          <p:spTgt spid="69"/>
                                        </p:tgtEl>
                                        <p:attrNameLst>
                                          <p:attrName>ppt_x</p:attrName>
                                        </p:attrNameLst>
                                      </p:cBhvr>
                                      <p:tavLst>
                                        <p:tav tm="0">
                                          <p:val>
                                            <p:strVal val="0-#ppt_w/2"/>
                                          </p:val>
                                        </p:tav>
                                        <p:tav tm="100000">
                                          <p:val>
                                            <p:strVal val="#ppt_x"/>
                                          </p:val>
                                        </p:tav>
                                      </p:tavLst>
                                    </p:anim>
                                    <p:anim calcmode="lin" valueType="num">
                                      <p:cBhvr additive="base">
                                        <p:cTn id="15" dur="250" fill="hold"/>
                                        <p:tgtEl>
                                          <p:spTgt spid="69"/>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p:cTn id="19" dur="500" fill="hold"/>
                                        <p:tgtEl>
                                          <p:spTgt spid="68"/>
                                        </p:tgtEl>
                                        <p:attrNameLst>
                                          <p:attrName>ppt_x</p:attrName>
                                        </p:attrNameLst>
                                      </p:cBhvr>
                                      <p:tavLst>
                                        <p:tav tm="0">
                                          <p:val>
                                            <p:strVal val="#ppt_x-.2"/>
                                          </p:val>
                                        </p:tav>
                                        <p:tav tm="100000">
                                          <p:val>
                                            <p:strVal val="#ppt_x"/>
                                          </p:val>
                                        </p:tav>
                                      </p:tavLst>
                                    </p:anim>
                                    <p:anim calcmode="lin" valueType="num">
                                      <p:cBhvr>
                                        <p:cTn id="20" dur="500" fill="hold"/>
                                        <p:tgtEl>
                                          <p:spTgt spid="68"/>
                                        </p:tgtEl>
                                        <p:attrNameLst>
                                          <p:attrName>ppt_y</p:attrName>
                                        </p:attrNameLst>
                                      </p:cBhvr>
                                      <p:tavLst>
                                        <p:tav tm="0">
                                          <p:val>
                                            <p:strVal val="#ppt_y"/>
                                          </p:val>
                                        </p:tav>
                                        <p:tav tm="100000">
                                          <p:val>
                                            <p:strVal val="#ppt_y"/>
                                          </p:val>
                                        </p:tav>
                                      </p:tavLst>
                                    </p:anim>
                                    <p:animEffect transition="in" filter="wipe(right)" prLst="gradientSize: 0.1">
                                      <p:cBhvr>
                                        <p:cTn id="21" dur="500"/>
                                        <p:tgtEl>
                                          <p:spTgt spid="68"/>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right)">
                                      <p:cBhvr>
                                        <p:cTn id="24" dur="500"/>
                                        <p:tgtEl>
                                          <p:spTgt spid="7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par>
                          <p:cTn id="29" fill="hold">
                            <p:stCondLst>
                              <p:cond delay="1500"/>
                            </p:stCondLst>
                            <p:childTnLst>
                              <p:par>
                                <p:cTn id="30" presetID="53" presetClass="entr" presetSubtype="16"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childTnLst>
                          </p:cTn>
                        </p:par>
                        <p:par>
                          <p:cTn id="35" fill="hold">
                            <p:stCondLst>
                              <p:cond delay="2000"/>
                            </p:stCondLst>
                            <p:childTnLst>
                              <p:par>
                                <p:cTn id="36" presetID="53" presetClass="entr" presetSubtype="16"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p:cTn id="38" dur="500" fill="hold"/>
                                        <p:tgtEl>
                                          <p:spTgt spid="30"/>
                                        </p:tgtEl>
                                        <p:attrNameLst>
                                          <p:attrName>ppt_w</p:attrName>
                                        </p:attrNameLst>
                                      </p:cBhvr>
                                      <p:tavLst>
                                        <p:tav tm="0">
                                          <p:val>
                                            <p:fltVal val="0"/>
                                          </p:val>
                                        </p:tav>
                                        <p:tav tm="100000">
                                          <p:val>
                                            <p:strVal val="#ppt_w"/>
                                          </p:val>
                                        </p:tav>
                                      </p:tavLst>
                                    </p:anim>
                                    <p:anim calcmode="lin" valueType="num">
                                      <p:cBhvr>
                                        <p:cTn id="39" dur="500" fill="hold"/>
                                        <p:tgtEl>
                                          <p:spTgt spid="30"/>
                                        </p:tgtEl>
                                        <p:attrNameLst>
                                          <p:attrName>ppt_h</p:attrName>
                                        </p:attrNameLst>
                                      </p:cBhvr>
                                      <p:tavLst>
                                        <p:tav tm="0">
                                          <p:val>
                                            <p:fltVal val="0"/>
                                          </p:val>
                                        </p:tav>
                                        <p:tav tm="100000">
                                          <p:val>
                                            <p:strVal val="#ppt_h"/>
                                          </p:val>
                                        </p:tav>
                                      </p:tavLst>
                                    </p:anim>
                                    <p:animEffect transition="in" filter="fade">
                                      <p:cBhvr>
                                        <p:cTn id="40" dur="500"/>
                                        <p:tgtEl>
                                          <p:spTgt spid="30"/>
                                        </p:tgtEl>
                                      </p:cBhvr>
                                    </p:animEffect>
                                  </p:childTnLst>
                                </p:cTn>
                              </p:par>
                            </p:childTnLst>
                          </p:cTn>
                        </p:par>
                        <p:par>
                          <p:cTn id="41" fill="hold">
                            <p:stCondLst>
                              <p:cond delay="2500"/>
                            </p:stCondLst>
                            <p:childTnLst>
                              <p:par>
                                <p:cTn id="42" presetID="22" presetClass="entr" presetSubtype="1"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up)">
                                      <p:cBhvr>
                                        <p:cTn id="44" dur="500"/>
                                        <p:tgtEl>
                                          <p:spTgt spid="3"/>
                                        </p:tgtEl>
                                      </p:cBhvr>
                                    </p:animEffect>
                                  </p:childTnLst>
                                </p:cTn>
                              </p:par>
                            </p:childTnLst>
                          </p:cTn>
                        </p:par>
                        <p:par>
                          <p:cTn id="45" fill="hold">
                            <p:stCondLst>
                              <p:cond delay="3000"/>
                            </p:stCondLst>
                            <p:childTnLst>
                              <p:par>
                                <p:cTn id="46" presetID="53" presetClass="entr" presetSubtype="16" fill="hold" nodeType="after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childTnLst>
                          </p:cTn>
                        </p:par>
                        <p:par>
                          <p:cTn id="51" fill="hold">
                            <p:stCondLst>
                              <p:cond delay="3500"/>
                            </p:stCondLst>
                            <p:childTnLst>
                              <p:par>
                                <p:cTn id="52" presetID="53" presetClass="entr" presetSubtype="16"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p:cTn id="54" dur="500" fill="hold"/>
                                        <p:tgtEl>
                                          <p:spTgt spid="18"/>
                                        </p:tgtEl>
                                        <p:attrNameLst>
                                          <p:attrName>ppt_w</p:attrName>
                                        </p:attrNameLst>
                                      </p:cBhvr>
                                      <p:tavLst>
                                        <p:tav tm="0">
                                          <p:val>
                                            <p:fltVal val="0"/>
                                          </p:val>
                                        </p:tav>
                                        <p:tav tm="100000">
                                          <p:val>
                                            <p:strVal val="#ppt_w"/>
                                          </p:val>
                                        </p:tav>
                                      </p:tavLst>
                                    </p:anim>
                                    <p:anim calcmode="lin" valueType="num">
                                      <p:cBhvr>
                                        <p:cTn id="55" dur="500" fill="hold"/>
                                        <p:tgtEl>
                                          <p:spTgt spid="18"/>
                                        </p:tgtEl>
                                        <p:attrNameLst>
                                          <p:attrName>ppt_h</p:attrName>
                                        </p:attrNameLst>
                                      </p:cBhvr>
                                      <p:tavLst>
                                        <p:tav tm="0">
                                          <p:val>
                                            <p:fltVal val="0"/>
                                          </p:val>
                                        </p:tav>
                                        <p:tav tm="100000">
                                          <p:val>
                                            <p:strVal val="#ppt_h"/>
                                          </p:val>
                                        </p:tav>
                                      </p:tavLst>
                                    </p:anim>
                                    <p:animEffect transition="in" filter="fade">
                                      <p:cBhvr>
                                        <p:cTn id="56" dur="500"/>
                                        <p:tgtEl>
                                          <p:spTgt spid="18"/>
                                        </p:tgtEl>
                                      </p:cBhvr>
                                    </p:animEffect>
                                  </p:childTnLst>
                                </p:cTn>
                              </p:par>
                            </p:childTnLst>
                          </p:cTn>
                        </p:par>
                        <p:par>
                          <p:cTn id="57" fill="hold">
                            <p:stCondLst>
                              <p:cond delay="4000"/>
                            </p:stCondLst>
                            <p:childTnLst>
                              <p:par>
                                <p:cTn id="58" presetID="22" presetClass="entr" presetSubtype="1" fill="hold"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up)">
                                      <p:cBhvr>
                                        <p:cTn id="60" dur="500"/>
                                        <p:tgtEl>
                                          <p:spTgt spid="6"/>
                                        </p:tgtEl>
                                      </p:cBhvr>
                                    </p:animEffect>
                                  </p:childTnLst>
                                </p:cTn>
                              </p:par>
                            </p:childTnLst>
                          </p:cTn>
                        </p:par>
                        <p:par>
                          <p:cTn id="61" fill="hold">
                            <p:stCondLst>
                              <p:cond delay="4500"/>
                            </p:stCondLst>
                            <p:childTnLst>
                              <p:par>
                                <p:cTn id="62" presetID="53" presetClass="entr" presetSubtype="16" fill="hold" nodeType="afterEffect">
                                  <p:stCondLst>
                                    <p:cond delay="0"/>
                                  </p:stCondLst>
                                  <p:childTnLst>
                                    <p:set>
                                      <p:cBhvr>
                                        <p:cTn id="63" dur="1" fill="hold">
                                          <p:stCondLst>
                                            <p:cond delay="0"/>
                                          </p:stCondLst>
                                        </p:cTn>
                                        <p:tgtEl>
                                          <p:spTgt spid="39"/>
                                        </p:tgtEl>
                                        <p:attrNameLst>
                                          <p:attrName>style.visibility</p:attrName>
                                        </p:attrNameLst>
                                      </p:cBhvr>
                                      <p:to>
                                        <p:strVal val="visible"/>
                                      </p:to>
                                    </p:set>
                                    <p:anim calcmode="lin" valueType="num">
                                      <p:cBhvr>
                                        <p:cTn id="64" dur="500" fill="hold"/>
                                        <p:tgtEl>
                                          <p:spTgt spid="39"/>
                                        </p:tgtEl>
                                        <p:attrNameLst>
                                          <p:attrName>ppt_w</p:attrName>
                                        </p:attrNameLst>
                                      </p:cBhvr>
                                      <p:tavLst>
                                        <p:tav tm="0">
                                          <p:val>
                                            <p:fltVal val="0"/>
                                          </p:val>
                                        </p:tav>
                                        <p:tav tm="100000">
                                          <p:val>
                                            <p:strVal val="#ppt_w"/>
                                          </p:val>
                                        </p:tav>
                                      </p:tavLst>
                                    </p:anim>
                                    <p:anim calcmode="lin" valueType="num">
                                      <p:cBhvr>
                                        <p:cTn id="65" dur="500" fill="hold"/>
                                        <p:tgtEl>
                                          <p:spTgt spid="39"/>
                                        </p:tgtEl>
                                        <p:attrNameLst>
                                          <p:attrName>ppt_h</p:attrName>
                                        </p:attrNameLst>
                                      </p:cBhvr>
                                      <p:tavLst>
                                        <p:tav tm="0">
                                          <p:val>
                                            <p:fltVal val="0"/>
                                          </p:val>
                                        </p:tav>
                                        <p:tav tm="100000">
                                          <p:val>
                                            <p:strVal val="#ppt_h"/>
                                          </p:val>
                                        </p:tav>
                                      </p:tavLst>
                                    </p:anim>
                                    <p:animEffect transition="in" filter="fade">
                                      <p:cBhvr>
                                        <p:cTn id="66" dur="500"/>
                                        <p:tgtEl>
                                          <p:spTgt spid="39"/>
                                        </p:tgtEl>
                                      </p:cBhvr>
                                    </p:animEffect>
                                  </p:childTnLst>
                                </p:cTn>
                              </p:par>
                            </p:childTnLst>
                          </p:cTn>
                        </p:par>
                        <p:par>
                          <p:cTn id="67" fill="hold">
                            <p:stCondLst>
                              <p:cond delay="5000"/>
                            </p:stCondLst>
                            <p:childTnLst>
                              <p:par>
                                <p:cTn id="68" presetID="53" presetClass="entr" presetSubtype="16" fill="hold" nodeType="afterEffect">
                                  <p:stCondLst>
                                    <p:cond delay="0"/>
                                  </p:stCondLst>
                                  <p:childTnLst>
                                    <p:set>
                                      <p:cBhvr>
                                        <p:cTn id="69" dur="1" fill="hold">
                                          <p:stCondLst>
                                            <p:cond delay="0"/>
                                          </p:stCondLst>
                                        </p:cTn>
                                        <p:tgtEl>
                                          <p:spTgt spid="21"/>
                                        </p:tgtEl>
                                        <p:attrNameLst>
                                          <p:attrName>style.visibility</p:attrName>
                                        </p:attrNameLst>
                                      </p:cBhvr>
                                      <p:to>
                                        <p:strVal val="visible"/>
                                      </p:to>
                                    </p:set>
                                    <p:anim calcmode="lin" valueType="num">
                                      <p:cBhvr>
                                        <p:cTn id="70" dur="500" fill="hold"/>
                                        <p:tgtEl>
                                          <p:spTgt spid="21"/>
                                        </p:tgtEl>
                                        <p:attrNameLst>
                                          <p:attrName>ppt_w</p:attrName>
                                        </p:attrNameLst>
                                      </p:cBhvr>
                                      <p:tavLst>
                                        <p:tav tm="0">
                                          <p:val>
                                            <p:fltVal val="0"/>
                                          </p:val>
                                        </p:tav>
                                        <p:tav tm="100000">
                                          <p:val>
                                            <p:strVal val="#ppt_w"/>
                                          </p:val>
                                        </p:tav>
                                      </p:tavLst>
                                    </p:anim>
                                    <p:anim calcmode="lin" valueType="num">
                                      <p:cBhvr>
                                        <p:cTn id="71" dur="500" fill="hold"/>
                                        <p:tgtEl>
                                          <p:spTgt spid="21"/>
                                        </p:tgtEl>
                                        <p:attrNameLst>
                                          <p:attrName>ppt_h</p:attrName>
                                        </p:attrNameLst>
                                      </p:cBhvr>
                                      <p:tavLst>
                                        <p:tav tm="0">
                                          <p:val>
                                            <p:fltVal val="0"/>
                                          </p:val>
                                        </p:tav>
                                        <p:tav tm="100000">
                                          <p:val>
                                            <p:strVal val="#ppt_h"/>
                                          </p:val>
                                        </p:tav>
                                      </p:tavLst>
                                    </p:anim>
                                    <p:animEffect transition="in" filter="fade">
                                      <p:cBhvr>
                                        <p:cTn id="72" dur="500"/>
                                        <p:tgtEl>
                                          <p:spTgt spid="21"/>
                                        </p:tgtEl>
                                      </p:cBhvr>
                                    </p:animEffect>
                                  </p:childTnLst>
                                </p:cTn>
                              </p:par>
                            </p:childTnLst>
                          </p:cTn>
                        </p:par>
                        <p:par>
                          <p:cTn id="73" fill="hold">
                            <p:stCondLst>
                              <p:cond delay="5500"/>
                            </p:stCondLst>
                            <p:childTnLst>
                              <p:par>
                                <p:cTn id="74" presetID="22" presetClass="entr" presetSubtype="1" fill="hold"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up)">
                                      <p:cBhvr>
                                        <p:cTn id="76" dur="500"/>
                                        <p:tgtEl>
                                          <p:spTgt spid="9"/>
                                        </p:tgtEl>
                                      </p:cBhvr>
                                    </p:animEffect>
                                  </p:childTnLst>
                                </p:cTn>
                              </p:par>
                            </p:childTnLst>
                          </p:cTn>
                        </p:par>
                        <p:par>
                          <p:cTn id="77" fill="hold">
                            <p:stCondLst>
                              <p:cond delay="6000"/>
                            </p:stCondLst>
                            <p:childTnLst>
                              <p:par>
                                <p:cTn id="78" presetID="53" presetClass="entr" presetSubtype="16" fill="hold" nodeType="afterEffect">
                                  <p:stCondLst>
                                    <p:cond delay="0"/>
                                  </p:stCondLst>
                                  <p:childTnLst>
                                    <p:set>
                                      <p:cBhvr>
                                        <p:cTn id="79" dur="1" fill="hold">
                                          <p:stCondLst>
                                            <p:cond delay="0"/>
                                          </p:stCondLst>
                                        </p:cTn>
                                        <p:tgtEl>
                                          <p:spTgt spid="42"/>
                                        </p:tgtEl>
                                        <p:attrNameLst>
                                          <p:attrName>style.visibility</p:attrName>
                                        </p:attrNameLst>
                                      </p:cBhvr>
                                      <p:to>
                                        <p:strVal val="visible"/>
                                      </p:to>
                                    </p:set>
                                    <p:anim calcmode="lin" valueType="num">
                                      <p:cBhvr>
                                        <p:cTn id="80" dur="500" fill="hold"/>
                                        <p:tgtEl>
                                          <p:spTgt spid="42"/>
                                        </p:tgtEl>
                                        <p:attrNameLst>
                                          <p:attrName>ppt_w</p:attrName>
                                        </p:attrNameLst>
                                      </p:cBhvr>
                                      <p:tavLst>
                                        <p:tav tm="0">
                                          <p:val>
                                            <p:fltVal val="0"/>
                                          </p:val>
                                        </p:tav>
                                        <p:tav tm="100000">
                                          <p:val>
                                            <p:strVal val="#ppt_w"/>
                                          </p:val>
                                        </p:tav>
                                      </p:tavLst>
                                    </p:anim>
                                    <p:anim calcmode="lin" valueType="num">
                                      <p:cBhvr>
                                        <p:cTn id="81" dur="500" fill="hold"/>
                                        <p:tgtEl>
                                          <p:spTgt spid="42"/>
                                        </p:tgtEl>
                                        <p:attrNameLst>
                                          <p:attrName>ppt_h</p:attrName>
                                        </p:attrNameLst>
                                      </p:cBhvr>
                                      <p:tavLst>
                                        <p:tav tm="0">
                                          <p:val>
                                            <p:fltVal val="0"/>
                                          </p:val>
                                        </p:tav>
                                        <p:tav tm="100000">
                                          <p:val>
                                            <p:strVal val="#ppt_h"/>
                                          </p:val>
                                        </p:tav>
                                      </p:tavLst>
                                    </p:anim>
                                    <p:animEffect transition="in" filter="fade">
                                      <p:cBhvr>
                                        <p:cTn id="82" dur="500"/>
                                        <p:tgtEl>
                                          <p:spTgt spid="42"/>
                                        </p:tgtEl>
                                      </p:cBhvr>
                                    </p:animEffect>
                                  </p:childTnLst>
                                </p:cTn>
                              </p:par>
                            </p:childTnLst>
                          </p:cTn>
                        </p:par>
                        <p:par>
                          <p:cTn id="83" fill="hold">
                            <p:stCondLst>
                              <p:cond delay="6500"/>
                            </p:stCondLst>
                            <p:childTnLst>
                              <p:par>
                                <p:cTn id="84" presetID="53" presetClass="entr" presetSubtype="16" fill="hold"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p:cTn id="86" dur="500" fill="hold"/>
                                        <p:tgtEl>
                                          <p:spTgt spid="27"/>
                                        </p:tgtEl>
                                        <p:attrNameLst>
                                          <p:attrName>ppt_w</p:attrName>
                                        </p:attrNameLst>
                                      </p:cBhvr>
                                      <p:tavLst>
                                        <p:tav tm="0">
                                          <p:val>
                                            <p:fltVal val="0"/>
                                          </p:val>
                                        </p:tav>
                                        <p:tav tm="100000">
                                          <p:val>
                                            <p:strVal val="#ppt_w"/>
                                          </p:val>
                                        </p:tav>
                                      </p:tavLst>
                                    </p:anim>
                                    <p:anim calcmode="lin" valueType="num">
                                      <p:cBhvr>
                                        <p:cTn id="87" dur="500" fill="hold"/>
                                        <p:tgtEl>
                                          <p:spTgt spid="27"/>
                                        </p:tgtEl>
                                        <p:attrNameLst>
                                          <p:attrName>ppt_h</p:attrName>
                                        </p:attrNameLst>
                                      </p:cBhvr>
                                      <p:tavLst>
                                        <p:tav tm="0">
                                          <p:val>
                                            <p:fltVal val="0"/>
                                          </p:val>
                                        </p:tav>
                                        <p:tav tm="100000">
                                          <p:val>
                                            <p:strVal val="#ppt_h"/>
                                          </p:val>
                                        </p:tav>
                                      </p:tavLst>
                                    </p:anim>
                                    <p:animEffect transition="in" filter="fade">
                                      <p:cBhvr>
                                        <p:cTn id="88" dur="500"/>
                                        <p:tgtEl>
                                          <p:spTgt spid="27"/>
                                        </p:tgtEl>
                                      </p:cBhvr>
                                    </p:animEffect>
                                  </p:childTnLst>
                                </p:cTn>
                              </p:par>
                            </p:childTnLst>
                          </p:cTn>
                        </p:par>
                        <p:par>
                          <p:cTn id="89" fill="hold">
                            <p:stCondLst>
                              <p:cond delay="7000"/>
                            </p:stCondLst>
                            <p:childTnLst>
                              <p:par>
                                <p:cTn id="90" presetID="22" presetClass="entr" presetSubtype="1" fill="hold" nodeType="after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wipe(up)">
                                      <p:cBhvr>
                                        <p:cTn id="92" dur="500"/>
                                        <p:tgtEl>
                                          <p:spTgt spid="12"/>
                                        </p:tgtEl>
                                      </p:cBhvr>
                                    </p:animEffect>
                                  </p:childTnLst>
                                </p:cTn>
                              </p:par>
                            </p:childTnLst>
                          </p:cTn>
                        </p:par>
                        <p:par>
                          <p:cTn id="93" fill="hold">
                            <p:stCondLst>
                              <p:cond delay="7500"/>
                            </p:stCondLst>
                            <p:childTnLst>
                              <p:par>
                                <p:cTn id="94" presetID="53" presetClass="entr" presetSubtype="16" fill="hold" nodeType="afterEffect">
                                  <p:stCondLst>
                                    <p:cond delay="0"/>
                                  </p:stCondLst>
                                  <p:childTnLst>
                                    <p:set>
                                      <p:cBhvr>
                                        <p:cTn id="95" dur="1" fill="hold">
                                          <p:stCondLst>
                                            <p:cond delay="0"/>
                                          </p:stCondLst>
                                        </p:cTn>
                                        <p:tgtEl>
                                          <p:spTgt spid="45"/>
                                        </p:tgtEl>
                                        <p:attrNameLst>
                                          <p:attrName>style.visibility</p:attrName>
                                        </p:attrNameLst>
                                      </p:cBhvr>
                                      <p:to>
                                        <p:strVal val="visible"/>
                                      </p:to>
                                    </p:set>
                                    <p:anim calcmode="lin" valueType="num">
                                      <p:cBhvr>
                                        <p:cTn id="96" dur="500" fill="hold"/>
                                        <p:tgtEl>
                                          <p:spTgt spid="45"/>
                                        </p:tgtEl>
                                        <p:attrNameLst>
                                          <p:attrName>ppt_w</p:attrName>
                                        </p:attrNameLst>
                                      </p:cBhvr>
                                      <p:tavLst>
                                        <p:tav tm="0">
                                          <p:val>
                                            <p:fltVal val="0"/>
                                          </p:val>
                                        </p:tav>
                                        <p:tav tm="100000">
                                          <p:val>
                                            <p:strVal val="#ppt_w"/>
                                          </p:val>
                                        </p:tav>
                                      </p:tavLst>
                                    </p:anim>
                                    <p:anim calcmode="lin" valueType="num">
                                      <p:cBhvr>
                                        <p:cTn id="97" dur="500" fill="hold"/>
                                        <p:tgtEl>
                                          <p:spTgt spid="45"/>
                                        </p:tgtEl>
                                        <p:attrNameLst>
                                          <p:attrName>ppt_h</p:attrName>
                                        </p:attrNameLst>
                                      </p:cBhvr>
                                      <p:tavLst>
                                        <p:tav tm="0">
                                          <p:val>
                                            <p:fltVal val="0"/>
                                          </p:val>
                                        </p:tav>
                                        <p:tav tm="100000">
                                          <p:val>
                                            <p:strVal val="#ppt_h"/>
                                          </p:val>
                                        </p:tav>
                                      </p:tavLst>
                                    </p:anim>
                                    <p:animEffect transition="in" filter="fade">
                                      <p:cBhvr>
                                        <p:cTn id="98" dur="500"/>
                                        <p:tgtEl>
                                          <p:spTgt spid="45"/>
                                        </p:tgtEl>
                                      </p:cBhvr>
                                    </p:animEffect>
                                  </p:childTnLst>
                                </p:cTn>
                              </p:par>
                            </p:childTnLst>
                          </p:cTn>
                        </p:par>
                        <p:par>
                          <p:cTn id="99" fill="hold">
                            <p:stCondLst>
                              <p:cond delay="8000"/>
                            </p:stCondLst>
                            <p:childTnLst>
                              <p:par>
                                <p:cTn id="100" presetID="53" presetClass="entr" presetSubtype="16" fill="hold" nodeType="afterEffect">
                                  <p:stCondLst>
                                    <p:cond delay="0"/>
                                  </p:stCondLst>
                                  <p:childTnLst>
                                    <p:set>
                                      <p:cBhvr>
                                        <p:cTn id="101" dur="1" fill="hold">
                                          <p:stCondLst>
                                            <p:cond delay="0"/>
                                          </p:stCondLst>
                                        </p:cTn>
                                        <p:tgtEl>
                                          <p:spTgt spid="24"/>
                                        </p:tgtEl>
                                        <p:attrNameLst>
                                          <p:attrName>style.visibility</p:attrName>
                                        </p:attrNameLst>
                                      </p:cBhvr>
                                      <p:to>
                                        <p:strVal val="visible"/>
                                      </p:to>
                                    </p:set>
                                    <p:anim calcmode="lin" valueType="num">
                                      <p:cBhvr>
                                        <p:cTn id="102" dur="500" fill="hold"/>
                                        <p:tgtEl>
                                          <p:spTgt spid="24"/>
                                        </p:tgtEl>
                                        <p:attrNameLst>
                                          <p:attrName>ppt_w</p:attrName>
                                        </p:attrNameLst>
                                      </p:cBhvr>
                                      <p:tavLst>
                                        <p:tav tm="0">
                                          <p:val>
                                            <p:fltVal val="0"/>
                                          </p:val>
                                        </p:tav>
                                        <p:tav tm="100000">
                                          <p:val>
                                            <p:strVal val="#ppt_w"/>
                                          </p:val>
                                        </p:tav>
                                      </p:tavLst>
                                    </p:anim>
                                    <p:anim calcmode="lin" valueType="num">
                                      <p:cBhvr>
                                        <p:cTn id="103" dur="500" fill="hold"/>
                                        <p:tgtEl>
                                          <p:spTgt spid="24"/>
                                        </p:tgtEl>
                                        <p:attrNameLst>
                                          <p:attrName>ppt_h</p:attrName>
                                        </p:attrNameLst>
                                      </p:cBhvr>
                                      <p:tavLst>
                                        <p:tav tm="0">
                                          <p:val>
                                            <p:fltVal val="0"/>
                                          </p:val>
                                        </p:tav>
                                        <p:tav tm="100000">
                                          <p:val>
                                            <p:strVal val="#ppt_h"/>
                                          </p:val>
                                        </p:tav>
                                      </p:tavLst>
                                    </p:anim>
                                    <p:animEffect transition="in" filter="fade">
                                      <p:cBhvr>
                                        <p:cTn id="104" dur="500"/>
                                        <p:tgtEl>
                                          <p:spTgt spid="24"/>
                                        </p:tgtEl>
                                      </p:cBhvr>
                                    </p:animEffect>
                                  </p:childTnLst>
                                </p:cTn>
                              </p:par>
                            </p:childTnLst>
                          </p:cTn>
                        </p:par>
                        <p:par>
                          <p:cTn id="105" fill="hold">
                            <p:stCondLst>
                              <p:cond delay="8500"/>
                            </p:stCondLst>
                            <p:childTnLst>
                              <p:par>
                                <p:cTn id="106" presetID="22" presetClass="entr" presetSubtype="1" fill="hold" nodeType="afterEffect">
                                  <p:stCondLst>
                                    <p:cond delay="0"/>
                                  </p:stCondLst>
                                  <p:childTnLst>
                                    <p:set>
                                      <p:cBhvr>
                                        <p:cTn id="107" dur="1" fill="hold">
                                          <p:stCondLst>
                                            <p:cond delay="0"/>
                                          </p:stCondLst>
                                        </p:cTn>
                                        <p:tgtEl>
                                          <p:spTgt spid="15"/>
                                        </p:tgtEl>
                                        <p:attrNameLst>
                                          <p:attrName>style.visibility</p:attrName>
                                        </p:attrNameLst>
                                      </p:cBhvr>
                                      <p:to>
                                        <p:strVal val="visible"/>
                                      </p:to>
                                    </p:set>
                                    <p:animEffect transition="in" filter="wipe(up)">
                                      <p:cBhvr>
                                        <p:cTn id="10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8" grpId="0"/>
      <p:bldP spid="69" grpId="0" animBg="1"/>
      <p:bldP spid="70" grpId="0" animBg="1"/>
      <p:bldP spid="7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0E7D3B5D-3EE8-45E8-9BB3-CF2637FA79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2" name="PA_矩形 12">
            <a:extLst>
              <a:ext uri="{FF2B5EF4-FFF2-40B4-BE49-F238E27FC236}">
                <a16:creationId xmlns:a16="http://schemas.microsoft.com/office/drawing/2014/main" id="{451EB00A-0537-4F02-B70A-3003A0484726}"/>
              </a:ext>
            </a:extLst>
          </p:cNvPr>
          <p:cNvSpPr/>
          <p:nvPr>
            <p:custDataLst>
              <p:tags r:id="rId2"/>
            </p:custDataLst>
          </p:nvPr>
        </p:nvSpPr>
        <p:spPr>
          <a:xfrm>
            <a:off x="3" y="0"/>
            <a:ext cx="12191997" cy="6858001"/>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6F91A08-0D26-4F92-8610-FB93423D28D1}"/>
              </a:ext>
            </a:extLst>
          </p:cNvPr>
          <p:cNvSpPr/>
          <p:nvPr/>
        </p:nvSpPr>
        <p:spPr>
          <a:xfrm>
            <a:off x="1090031" y="1085799"/>
            <a:ext cx="2733870" cy="261071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5">
            <a:extLst>
              <a:ext uri="{FF2B5EF4-FFF2-40B4-BE49-F238E27FC236}">
                <a16:creationId xmlns:a16="http://schemas.microsoft.com/office/drawing/2014/main" id="{2ADB5009-4ADC-481D-8265-5CFC0091C9BD}"/>
              </a:ext>
            </a:extLst>
          </p:cNvPr>
          <p:cNvSpPr txBox="1"/>
          <p:nvPr>
            <p:custDataLst>
              <p:tags r:id="rId3"/>
            </p:custDataLst>
          </p:nvPr>
        </p:nvSpPr>
        <p:spPr>
          <a:xfrm>
            <a:off x="5772112" y="2748559"/>
            <a:ext cx="3795171" cy="830997"/>
          </a:xfrm>
          <a:prstGeom prst="rect">
            <a:avLst/>
          </a:prstGeom>
          <a:noFill/>
        </p:spPr>
        <p:txBody>
          <a:bodyPr wrap="square" rtlCol="0">
            <a:spAutoFit/>
          </a:bodyPr>
          <a:lstStyle/>
          <a:p>
            <a:r>
              <a:rPr lang="zh-CN" altLang="en-US" sz="4800" b="1" dirty="0">
                <a:solidFill>
                  <a:schemeClr val="tx1">
                    <a:lumMod val="85000"/>
                    <a:lumOff val="15000"/>
                  </a:schemeClr>
                </a:solidFill>
                <a:latin typeface="微软雅黑" panose="020B0503020204020204" pitchFamily="34" charset="-122"/>
                <a:ea typeface="微软雅黑" panose="020B0503020204020204" pitchFamily="34" charset="-122"/>
              </a:rPr>
              <a:t>产品介绍</a:t>
            </a:r>
          </a:p>
        </p:txBody>
      </p:sp>
      <p:sp>
        <p:nvSpPr>
          <p:cNvPr id="11" name="矩形 10">
            <a:extLst>
              <a:ext uri="{FF2B5EF4-FFF2-40B4-BE49-F238E27FC236}">
                <a16:creationId xmlns:a16="http://schemas.microsoft.com/office/drawing/2014/main" id="{8890853C-6816-4D7F-8DB3-AEBB9D1A03D2}"/>
              </a:ext>
            </a:extLst>
          </p:cNvPr>
          <p:cNvSpPr/>
          <p:nvPr/>
        </p:nvSpPr>
        <p:spPr>
          <a:xfrm>
            <a:off x="11204812" y="6155140"/>
            <a:ext cx="987187" cy="440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ONE</a:t>
            </a:r>
            <a:endParaRPr lang="zh-CN" altLang="en-US" sz="2400" dirty="0"/>
          </a:p>
        </p:txBody>
      </p:sp>
      <p:sp>
        <p:nvSpPr>
          <p:cNvPr id="14" name="矩形 13">
            <a:extLst>
              <a:ext uri="{FF2B5EF4-FFF2-40B4-BE49-F238E27FC236}">
                <a16:creationId xmlns:a16="http://schemas.microsoft.com/office/drawing/2014/main" id="{EA1A272A-38AB-41CD-98B8-3B13F4596183}"/>
              </a:ext>
            </a:extLst>
          </p:cNvPr>
          <p:cNvSpPr/>
          <p:nvPr/>
        </p:nvSpPr>
        <p:spPr>
          <a:xfrm>
            <a:off x="4926762" y="2946997"/>
            <a:ext cx="434122" cy="4341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a:extLst>
              <a:ext uri="{FF2B5EF4-FFF2-40B4-BE49-F238E27FC236}">
                <a16:creationId xmlns:a16="http://schemas.microsoft.com/office/drawing/2014/main" id="{0A2C5DF8-C54A-4268-BAD8-EC757118BC96}"/>
              </a:ext>
            </a:extLst>
          </p:cNvPr>
          <p:cNvSpPr/>
          <p:nvPr/>
        </p:nvSpPr>
        <p:spPr>
          <a:xfrm>
            <a:off x="2989509" y="1243884"/>
            <a:ext cx="1691136" cy="1691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a:extLst>
              <a:ext uri="{FF2B5EF4-FFF2-40B4-BE49-F238E27FC236}">
                <a16:creationId xmlns:a16="http://schemas.microsoft.com/office/drawing/2014/main" id="{648D538E-7B3F-4615-BC55-43DA8C5756EA}"/>
              </a:ext>
            </a:extLst>
          </p:cNvPr>
          <p:cNvSpPr txBox="1"/>
          <p:nvPr/>
        </p:nvSpPr>
        <p:spPr>
          <a:xfrm>
            <a:off x="3001039" y="1398295"/>
            <a:ext cx="2212149" cy="1569660"/>
          </a:xfrm>
          <a:prstGeom prst="rect">
            <a:avLst/>
          </a:prstGeom>
          <a:noFill/>
        </p:spPr>
        <p:txBody>
          <a:bodyPr wrap="square" rtlCol="0">
            <a:spAutoFit/>
          </a:bodyPr>
          <a:lstStyle/>
          <a:p>
            <a:r>
              <a:rPr lang="en-US" altLang="zh-CN" sz="9600" dirty="0">
                <a:solidFill>
                  <a:schemeClr val="bg1"/>
                </a:solidFill>
              </a:rPr>
              <a:t>P</a:t>
            </a:r>
            <a:endParaRPr lang="zh-CN" altLang="en-US" sz="2800" dirty="0">
              <a:solidFill>
                <a:schemeClr val="bg1"/>
              </a:solidFill>
            </a:endParaRPr>
          </a:p>
        </p:txBody>
      </p:sp>
      <p:sp>
        <p:nvSpPr>
          <p:cNvPr id="9" name="矩形 8">
            <a:extLst>
              <a:ext uri="{FF2B5EF4-FFF2-40B4-BE49-F238E27FC236}">
                <a16:creationId xmlns:a16="http://schemas.microsoft.com/office/drawing/2014/main" id="{79916A2E-1767-401E-9BF5-07254A8AA860}"/>
              </a:ext>
            </a:extLst>
          </p:cNvPr>
          <p:cNvSpPr/>
          <p:nvPr/>
        </p:nvSpPr>
        <p:spPr>
          <a:xfrm>
            <a:off x="3379833" y="2264308"/>
            <a:ext cx="694614" cy="400110"/>
          </a:xfrm>
          <a:prstGeom prst="rect">
            <a:avLst/>
          </a:prstGeom>
        </p:spPr>
        <p:txBody>
          <a:bodyPr wrap="none">
            <a:spAutoFit/>
          </a:bodyPr>
          <a:lstStyle/>
          <a:p>
            <a:r>
              <a:rPr lang="en-US" altLang="zh-CN" sz="2000" dirty="0">
                <a:solidFill>
                  <a:schemeClr val="bg1"/>
                </a:solidFill>
              </a:rPr>
              <a:t>ART</a:t>
            </a:r>
            <a:endParaRPr lang="zh-CN" altLang="en-US" sz="2000" dirty="0">
              <a:solidFill>
                <a:schemeClr val="bg1"/>
              </a:solidFill>
            </a:endParaRPr>
          </a:p>
        </p:txBody>
      </p:sp>
      <p:sp>
        <p:nvSpPr>
          <p:cNvPr id="10" name="矩形 9">
            <a:extLst>
              <a:ext uri="{FF2B5EF4-FFF2-40B4-BE49-F238E27FC236}">
                <a16:creationId xmlns:a16="http://schemas.microsoft.com/office/drawing/2014/main" id="{337DABA1-BC0E-4C6F-B762-4EB3390B9EE9}"/>
              </a:ext>
            </a:extLst>
          </p:cNvPr>
          <p:cNvSpPr/>
          <p:nvPr/>
        </p:nvSpPr>
        <p:spPr>
          <a:xfrm>
            <a:off x="3935932" y="2037216"/>
            <a:ext cx="755335" cy="707886"/>
          </a:xfrm>
          <a:prstGeom prst="rect">
            <a:avLst/>
          </a:prstGeom>
        </p:spPr>
        <p:txBody>
          <a:bodyPr wrap="none">
            <a:spAutoFit/>
          </a:bodyPr>
          <a:lstStyle/>
          <a:p>
            <a:r>
              <a:rPr lang="en-US" altLang="zh-CN" sz="4000" dirty="0">
                <a:solidFill>
                  <a:schemeClr val="bg1"/>
                </a:solidFill>
              </a:rPr>
              <a:t>01</a:t>
            </a:r>
            <a:endParaRPr lang="zh-CN" altLang="en-US" sz="4000" dirty="0">
              <a:solidFill>
                <a:schemeClr val="bg1"/>
              </a:solidFill>
            </a:endParaRPr>
          </a:p>
        </p:txBody>
      </p:sp>
      <p:sp>
        <p:nvSpPr>
          <p:cNvPr id="18" name="矩形 17">
            <a:extLst>
              <a:ext uri="{FF2B5EF4-FFF2-40B4-BE49-F238E27FC236}">
                <a16:creationId xmlns:a16="http://schemas.microsoft.com/office/drawing/2014/main" id="{005D7596-76A7-4B20-B178-5F01169D23CC}"/>
              </a:ext>
            </a:extLst>
          </p:cNvPr>
          <p:cNvSpPr/>
          <p:nvPr/>
        </p:nvSpPr>
        <p:spPr>
          <a:xfrm>
            <a:off x="2271258" y="3195047"/>
            <a:ext cx="2095057" cy="2000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E215DB71-54A1-4730-978E-E27A4975FE24}"/>
              </a:ext>
            </a:extLst>
          </p:cNvPr>
          <p:cNvSpPr/>
          <p:nvPr/>
        </p:nvSpPr>
        <p:spPr>
          <a:xfrm>
            <a:off x="5591084" y="3614988"/>
            <a:ext cx="3240000" cy="18000"/>
          </a:xfrm>
          <a:prstGeom prst="rect">
            <a:avLst/>
          </a:pr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459986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3" presetClass="entr" presetSubtype="3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strVal val="4*#ppt_w"/>
                                          </p:val>
                                        </p:tav>
                                        <p:tav tm="100000">
                                          <p:val>
                                            <p:strVal val="#ppt_w"/>
                                          </p:val>
                                        </p:tav>
                                      </p:tavLst>
                                    </p:anim>
                                    <p:anim calcmode="lin" valueType="num">
                                      <p:cBhvr>
                                        <p:cTn id="21" dur="500" fill="hold"/>
                                        <p:tgtEl>
                                          <p:spTgt spid="10"/>
                                        </p:tgtEl>
                                        <p:attrNameLst>
                                          <p:attrName>ppt_h</p:attrName>
                                        </p:attrNameLst>
                                      </p:cBhvr>
                                      <p:tavLst>
                                        <p:tav tm="0">
                                          <p:val>
                                            <p:strVal val="4*#ppt_h"/>
                                          </p:val>
                                        </p:tav>
                                        <p:tav tm="100000">
                                          <p:val>
                                            <p:strVal val="#ppt_h"/>
                                          </p:val>
                                        </p:tav>
                                      </p:tavLst>
                                    </p:anim>
                                  </p:childTnLst>
                                </p:cTn>
                              </p:par>
                              <p:par>
                                <p:cTn id="22" presetID="16" presetClass="entr" presetSubtype="21"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par>
                                <p:cTn id="25" presetID="23" presetClass="entr" presetSubtype="32"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strVal val="4*#ppt_w"/>
                                          </p:val>
                                        </p:tav>
                                        <p:tav tm="100000">
                                          <p:val>
                                            <p:strVal val="#ppt_w"/>
                                          </p:val>
                                        </p:tav>
                                      </p:tavLst>
                                    </p:anim>
                                    <p:anim calcmode="lin" valueType="num">
                                      <p:cBhvr>
                                        <p:cTn id="28" dur="500" fill="hold"/>
                                        <p:tgtEl>
                                          <p:spTgt spid="9"/>
                                        </p:tgtEl>
                                        <p:attrNameLst>
                                          <p:attrName>ppt_h</p:attrName>
                                        </p:attrNameLst>
                                      </p:cBhvr>
                                      <p:tavLst>
                                        <p:tav tm="0">
                                          <p:val>
                                            <p:strVal val="4*#ppt_h"/>
                                          </p:val>
                                        </p:tav>
                                        <p:tav tm="100000">
                                          <p:val>
                                            <p:strVal val="#ppt_h"/>
                                          </p:val>
                                        </p:tav>
                                      </p:tavLst>
                                    </p:anim>
                                  </p:childTnLst>
                                </p:cTn>
                              </p:par>
                              <p:par>
                                <p:cTn id="29" presetID="31" presetClass="entr" presetSubtype="0" fill="hold" grpId="1"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 calcmode="lin" valueType="num">
                                      <p:cBhvr>
                                        <p:cTn id="33" dur="500" fill="hold"/>
                                        <p:tgtEl>
                                          <p:spTgt spid="8"/>
                                        </p:tgtEl>
                                        <p:attrNameLst>
                                          <p:attrName>style.rotation</p:attrName>
                                        </p:attrNameLst>
                                      </p:cBhvr>
                                      <p:tavLst>
                                        <p:tav tm="0">
                                          <p:val>
                                            <p:fltVal val="90"/>
                                          </p:val>
                                        </p:tav>
                                        <p:tav tm="100000">
                                          <p:val>
                                            <p:fltVal val="0"/>
                                          </p:val>
                                        </p:tav>
                                      </p:tavLst>
                                    </p:anim>
                                    <p:animEffect transition="in" filter="fade">
                                      <p:cBhvr>
                                        <p:cTn id="34" dur="500"/>
                                        <p:tgtEl>
                                          <p:spTgt spid="8"/>
                                        </p:tgtEl>
                                      </p:cBhvr>
                                    </p:animEffect>
                                  </p:childTnLst>
                                </p:cTn>
                              </p:par>
                            </p:childTnLst>
                          </p:cTn>
                        </p:par>
                        <p:par>
                          <p:cTn id="35" fill="hold">
                            <p:stCondLst>
                              <p:cond delay="1000"/>
                            </p:stCondLst>
                            <p:childTnLst>
                              <p:par>
                                <p:cTn id="36" presetID="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par>
                          <p:cTn id="44" fill="hold">
                            <p:stCondLst>
                              <p:cond delay="2000"/>
                            </p:stCondLst>
                            <p:childTnLst>
                              <p:par>
                                <p:cTn id="45" presetID="54" presetClass="entr" presetSubtype="0" accel="100000"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strVal val="#ppt_w*0.05"/>
                                          </p:val>
                                        </p:tav>
                                        <p:tav tm="100000">
                                          <p:val>
                                            <p:strVal val="#ppt_w"/>
                                          </p:val>
                                        </p:tav>
                                      </p:tavLst>
                                    </p:anim>
                                    <p:anim calcmode="lin" valueType="num">
                                      <p:cBhvr>
                                        <p:cTn id="48" dur="500" fill="hold"/>
                                        <p:tgtEl>
                                          <p:spTgt spid="6"/>
                                        </p:tgtEl>
                                        <p:attrNameLst>
                                          <p:attrName>ppt_h</p:attrName>
                                        </p:attrNameLst>
                                      </p:cBhvr>
                                      <p:tavLst>
                                        <p:tav tm="0">
                                          <p:val>
                                            <p:strVal val="#ppt_h"/>
                                          </p:val>
                                        </p:tav>
                                        <p:tav tm="100000">
                                          <p:val>
                                            <p:strVal val="#ppt_h"/>
                                          </p:val>
                                        </p:tav>
                                      </p:tavLst>
                                    </p:anim>
                                    <p:anim calcmode="lin" valueType="num">
                                      <p:cBhvr>
                                        <p:cTn id="49" dur="500" fill="hold"/>
                                        <p:tgtEl>
                                          <p:spTgt spid="6"/>
                                        </p:tgtEl>
                                        <p:attrNameLst>
                                          <p:attrName>ppt_x</p:attrName>
                                        </p:attrNameLst>
                                      </p:cBhvr>
                                      <p:tavLst>
                                        <p:tav tm="0">
                                          <p:val>
                                            <p:strVal val="#ppt_x-.2"/>
                                          </p:val>
                                        </p:tav>
                                        <p:tav tm="100000">
                                          <p:val>
                                            <p:strVal val="#ppt_x"/>
                                          </p:val>
                                        </p:tav>
                                      </p:tavLst>
                                    </p:anim>
                                    <p:anim calcmode="lin" valueType="num">
                                      <p:cBhvr>
                                        <p:cTn id="50" dur="500" fill="hold"/>
                                        <p:tgtEl>
                                          <p:spTgt spid="6"/>
                                        </p:tgtEl>
                                        <p:attrNameLst>
                                          <p:attrName>ppt_y</p:attrName>
                                        </p:attrNameLst>
                                      </p:cBhvr>
                                      <p:tavLst>
                                        <p:tav tm="0">
                                          <p:val>
                                            <p:strVal val="#ppt_y"/>
                                          </p:val>
                                        </p:tav>
                                        <p:tav tm="100000">
                                          <p:val>
                                            <p:strVal val="#ppt_y"/>
                                          </p:val>
                                        </p:tav>
                                      </p:tavLst>
                                    </p:anim>
                                    <p:animEffect transition="in" filter="fade">
                                      <p:cBhvr>
                                        <p:cTn id="51" dur="500"/>
                                        <p:tgtEl>
                                          <p:spTgt spid="6"/>
                                        </p:tgtEl>
                                      </p:cBhvr>
                                    </p:animEffect>
                                  </p:childTnLst>
                                </p:cTn>
                              </p:par>
                              <p:par>
                                <p:cTn id="52" presetID="2" presetClass="entr" presetSubtype="6"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1+#ppt_w/2"/>
                                          </p:val>
                                        </p:tav>
                                        <p:tav tm="100000">
                                          <p:val>
                                            <p:strVal val="#ppt_x"/>
                                          </p:val>
                                        </p:tav>
                                      </p:tavLst>
                                    </p:anim>
                                    <p:anim calcmode="lin" valueType="num">
                                      <p:cBhvr additive="base">
                                        <p:cTn id="5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1" grpId="0" animBg="1"/>
      <p:bldP spid="14" grpId="0" animBg="1"/>
      <p:bldP spid="4" grpId="0" animBg="1"/>
      <p:bldP spid="8" grpId="1"/>
      <p:bldP spid="9" grpId="0"/>
      <p:bldP spid="10" grpId="0"/>
      <p:bldP spid="10" grpId="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455D17A-B772-4A1A-9E8B-04C5E8446231}"/>
              </a:ext>
            </a:extLst>
          </p:cNvPr>
          <p:cNvGrpSpPr/>
          <p:nvPr/>
        </p:nvGrpSpPr>
        <p:grpSpPr>
          <a:xfrm>
            <a:off x="710593" y="2521657"/>
            <a:ext cx="1296168" cy="1296168"/>
            <a:chOff x="1395283" y="2970986"/>
            <a:chExt cx="1116000" cy="1116000"/>
          </a:xfrm>
        </p:grpSpPr>
        <p:sp>
          <p:nvSpPr>
            <p:cNvPr id="74" name="椭圆 73">
              <a:extLst>
                <a:ext uri="{FF2B5EF4-FFF2-40B4-BE49-F238E27FC236}">
                  <a16:creationId xmlns:a16="http://schemas.microsoft.com/office/drawing/2014/main" id="{31D4667D-A74A-49A6-AF91-57DA0BFAD2ED}"/>
                </a:ext>
              </a:extLst>
            </p:cNvPr>
            <p:cNvSpPr/>
            <p:nvPr/>
          </p:nvSpPr>
          <p:spPr>
            <a:xfrm>
              <a:off x="1395283" y="2970986"/>
              <a:ext cx="1116000" cy="1116000"/>
            </a:xfrm>
            <a:prstGeom prst="ellipse">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75" name="椭圆 74">
              <a:extLst>
                <a:ext uri="{FF2B5EF4-FFF2-40B4-BE49-F238E27FC236}">
                  <a16:creationId xmlns:a16="http://schemas.microsoft.com/office/drawing/2014/main" id="{6007F17E-81C5-4553-8BFB-56CB59F8F7AD}"/>
                </a:ext>
              </a:extLst>
            </p:cNvPr>
            <p:cNvSpPr/>
            <p:nvPr/>
          </p:nvSpPr>
          <p:spPr>
            <a:xfrm>
              <a:off x="1503283" y="3078986"/>
              <a:ext cx="900000" cy="90000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nvGrpSpPr>
            <p:cNvPr id="76" name="组合 75">
              <a:extLst>
                <a:ext uri="{FF2B5EF4-FFF2-40B4-BE49-F238E27FC236}">
                  <a16:creationId xmlns:a16="http://schemas.microsoft.com/office/drawing/2014/main" id="{A388107B-B9A8-42E8-B0C0-244CA79DD503}"/>
                </a:ext>
              </a:extLst>
            </p:cNvPr>
            <p:cNvGrpSpPr/>
            <p:nvPr/>
          </p:nvGrpSpPr>
          <p:grpSpPr>
            <a:xfrm>
              <a:off x="1617268" y="3192971"/>
              <a:ext cx="672029" cy="672029"/>
              <a:chOff x="934222" y="2322879"/>
              <a:chExt cx="672029" cy="672029"/>
            </a:xfrm>
          </p:grpSpPr>
          <p:sp>
            <p:nvSpPr>
              <p:cNvPr id="77" name="椭圆 76">
                <a:extLst>
                  <a:ext uri="{FF2B5EF4-FFF2-40B4-BE49-F238E27FC236}">
                    <a16:creationId xmlns:a16="http://schemas.microsoft.com/office/drawing/2014/main" id="{6147B11E-E080-4EA8-A006-EE34DF3987E6}"/>
                  </a:ext>
                </a:extLst>
              </p:cNvPr>
              <p:cNvSpPr/>
              <p:nvPr/>
            </p:nvSpPr>
            <p:spPr>
              <a:xfrm>
                <a:off x="934222" y="2322879"/>
                <a:ext cx="672029" cy="67202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78" name="Freeform 25">
                <a:extLst>
                  <a:ext uri="{FF2B5EF4-FFF2-40B4-BE49-F238E27FC236}">
                    <a16:creationId xmlns:a16="http://schemas.microsoft.com/office/drawing/2014/main" id="{BD3393B6-1DC3-4D58-8CE3-0F89F846DA3D}"/>
                  </a:ext>
                </a:extLst>
              </p:cNvPr>
              <p:cNvSpPr>
                <a:spLocks noEditPoints="1"/>
              </p:cNvSpPr>
              <p:nvPr/>
            </p:nvSpPr>
            <p:spPr bwMode="auto">
              <a:xfrm>
                <a:off x="1004560" y="2513140"/>
                <a:ext cx="531352" cy="354868"/>
              </a:xfrm>
              <a:custGeom>
                <a:avLst/>
                <a:gdLst>
                  <a:gd name="T0" fmla="*/ 10 w 115"/>
                  <a:gd name="T1" fmla="*/ 0 h 76"/>
                  <a:gd name="T2" fmla="*/ 14 w 115"/>
                  <a:gd name="T3" fmla="*/ 42 h 76"/>
                  <a:gd name="T4" fmla="*/ 24 w 115"/>
                  <a:gd name="T5" fmla="*/ 43 h 76"/>
                  <a:gd name="T6" fmla="*/ 54 w 115"/>
                  <a:gd name="T7" fmla="*/ 24 h 76"/>
                  <a:gd name="T8" fmla="*/ 71 w 115"/>
                  <a:gd name="T9" fmla="*/ 28 h 76"/>
                  <a:gd name="T10" fmla="*/ 42 w 115"/>
                  <a:gd name="T11" fmla="*/ 12 h 76"/>
                  <a:gd name="T12" fmla="*/ 26 w 115"/>
                  <a:gd name="T13" fmla="*/ 13 h 76"/>
                  <a:gd name="T14" fmla="*/ 20 w 115"/>
                  <a:gd name="T15" fmla="*/ 22 h 76"/>
                  <a:gd name="T16" fmla="*/ 25 w 115"/>
                  <a:gd name="T17" fmla="*/ 5 h 76"/>
                  <a:gd name="T18" fmla="*/ 115 w 115"/>
                  <a:gd name="T19" fmla="*/ 32 h 76"/>
                  <a:gd name="T20" fmla="*/ 100 w 115"/>
                  <a:gd name="T21" fmla="*/ 38 h 76"/>
                  <a:gd name="T22" fmla="*/ 84 w 115"/>
                  <a:gd name="T23" fmla="*/ 46 h 76"/>
                  <a:gd name="T24" fmla="*/ 74 w 115"/>
                  <a:gd name="T25" fmla="*/ 69 h 76"/>
                  <a:gd name="T26" fmla="*/ 67 w 115"/>
                  <a:gd name="T27" fmla="*/ 76 h 76"/>
                  <a:gd name="T28" fmla="*/ 64 w 115"/>
                  <a:gd name="T29" fmla="*/ 64 h 76"/>
                  <a:gd name="T30" fmla="*/ 53 w 115"/>
                  <a:gd name="T31" fmla="*/ 73 h 76"/>
                  <a:gd name="T32" fmla="*/ 53 w 115"/>
                  <a:gd name="T33" fmla="*/ 59 h 76"/>
                  <a:gd name="T34" fmla="*/ 40 w 115"/>
                  <a:gd name="T35" fmla="*/ 68 h 76"/>
                  <a:gd name="T36" fmla="*/ 48 w 115"/>
                  <a:gd name="T37" fmla="*/ 48 h 76"/>
                  <a:gd name="T38" fmla="*/ 31 w 115"/>
                  <a:gd name="T39" fmla="*/ 59 h 76"/>
                  <a:gd name="T40" fmla="*/ 50 w 115"/>
                  <a:gd name="T41" fmla="*/ 30 h 76"/>
                  <a:gd name="T42" fmla="*/ 69 w 115"/>
                  <a:gd name="T43" fmla="*/ 37 h 76"/>
                  <a:gd name="T44" fmla="*/ 69 w 115"/>
                  <a:gd name="T45" fmla="*/ 19 h 76"/>
                  <a:gd name="T46" fmla="*/ 89 w 115"/>
                  <a:gd name="T47" fmla="*/ 27 h 76"/>
                  <a:gd name="T48" fmla="*/ 81 w 115"/>
                  <a:gd name="T49" fmla="*/ 14 h 76"/>
                  <a:gd name="T50" fmla="*/ 79 w 115"/>
                  <a:gd name="T51" fmla="*/ 12 h 76"/>
                  <a:gd name="T52" fmla="*/ 97 w 115"/>
                  <a:gd name="T53" fmla="*/ 52 h 76"/>
                  <a:gd name="T54" fmla="*/ 85 w 115"/>
                  <a:gd name="T55" fmla="*/ 53 h 76"/>
                  <a:gd name="T56" fmla="*/ 97 w 115"/>
                  <a:gd name="T57" fmla="*/ 52 h 76"/>
                  <a:gd name="T58" fmla="*/ 86 w 115"/>
                  <a:gd name="T59" fmla="*/ 67 h 76"/>
                  <a:gd name="T60" fmla="*/ 76 w 115"/>
                  <a:gd name="T61" fmla="*/ 63 h 76"/>
                  <a:gd name="T62" fmla="*/ 87 w 115"/>
                  <a:gd name="T63" fmla="*/ 65 h 76"/>
                  <a:gd name="T64" fmla="*/ 81 w 115"/>
                  <a:gd name="T65" fmla="*/ 54 h 76"/>
                  <a:gd name="T66" fmla="*/ 87 w 115"/>
                  <a:gd name="T67"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5" h="76">
                    <a:moveTo>
                      <a:pt x="25" y="5"/>
                    </a:moveTo>
                    <a:cubicBezTo>
                      <a:pt x="10" y="0"/>
                      <a:pt x="10" y="0"/>
                      <a:pt x="10" y="0"/>
                    </a:cubicBezTo>
                    <a:cubicBezTo>
                      <a:pt x="0" y="38"/>
                      <a:pt x="0" y="38"/>
                      <a:pt x="0" y="38"/>
                    </a:cubicBezTo>
                    <a:cubicBezTo>
                      <a:pt x="14" y="42"/>
                      <a:pt x="14" y="42"/>
                      <a:pt x="14" y="42"/>
                    </a:cubicBezTo>
                    <a:cubicBezTo>
                      <a:pt x="16" y="36"/>
                      <a:pt x="16" y="36"/>
                      <a:pt x="16" y="36"/>
                    </a:cubicBezTo>
                    <a:cubicBezTo>
                      <a:pt x="24" y="43"/>
                      <a:pt x="24" y="43"/>
                      <a:pt x="24" y="43"/>
                    </a:cubicBezTo>
                    <a:cubicBezTo>
                      <a:pt x="43" y="28"/>
                      <a:pt x="43" y="28"/>
                      <a:pt x="43" y="28"/>
                    </a:cubicBezTo>
                    <a:cubicBezTo>
                      <a:pt x="54" y="24"/>
                      <a:pt x="54" y="24"/>
                      <a:pt x="54" y="24"/>
                    </a:cubicBezTo>
                    <a:cubicBezTo>
                      <a:pt x="67" y="32"/>
                      <a:pt x="67" y="32"/>
                      <a:pt x="67" y="32"/>
                    </a:cubicBezTo>
                    <a:cubicBezTo>
                      <a:pt x="71" y="28"/>
                      <a:pt x="71" y="28"/>
                      <a:pt x="71" y="28"/>
                    </a:cubicBezTo>
                    <a:cubicBezTo>
                      <a:pt x="61" y="13"/>
                      <a:pt x="61" y="13"/>
                      <a:pt x="61" y="13"/>
                    </a:cubicBezTo>
                    <a:cubicBezTo>
                      <a:pt x="42" y="12"/>
                      <a:pt x="42" y="12"/>
                      <a:pt x="42" y="12"/>
                    </a:cubicBezTo>
                    <a:cubicBezTo>
                      <a:pt x="28" y="14"/>
                      <a:pt x="28" y="14"/>
                      <a:pt x="28" y="14"/>
                    </a:cubicBezTo>
                    <a:cubicBezTo>
                      <a:pt x="26" y="13"/>
                      <a:pt x="26" y="13"/>
                      <a:pt x="26" y="13"/>
                    </a:cubicBezTo>
                    <a:cubicBezTo>
                      <a:pt x="21" y="23"/>
                      <a:pt x="21" y="23"/>
                      <a:pt x="21" y="23"/>
                    </a:cubicBezTo>
                    <a:cubicBezTo>
                      <a:pt x="20" y="22"/>
                      <a:pt x="20" y="22"/>
                      <a:pt x="20" y="22"/>
                    </a:cubicBezTo>
                    <a:cubicBezTo>
                      <a:pt x="23" y="11"/>
                      <a:pt x="23" y="11"/>
                      <a:pt x="23" y="11"/>
                    </a:cubicBezTo>
                    <a:cubicBezTo>
                      <a:pt x="25" y="5"/>
                      <a:pt x="25" y="5"/>
                      <a:pt x="25" y="5"/>
                    </a:cubicBezTo>
                    <a:close/>
                    <a:moveTo>
                      <a:pt x="91" y="2"/>
                    </a:moveTo>
                    <a:cubicBezTo>
                      <a:pt x="115" y="32"/>
                      <a:pt x="115" y="32"/>
                      <a:pt x="115" y="32"/>
                    </a:cubicBezTo>
                    <a:cubicBezTo>
                      <a:pt x="103" y="42"/>
                      <a:pt x="103" y="42"/>
                      <a:pt x="103" y="42"/>
                    </a:cubicBezTo>
                    <a:cubicBezTo>
                      <a:pt x="100" y="38"/>
                      <a:pt x="100" y="38"/>
                      <a:pt x="100" y="38"/>
                    </a:cubicBezTo>
                    <a:cubicBezTo>
                      <a:pt x="92" y="48"/>
                      <a:pt x="92" y="48"/>
                      <a:pt x="92" y="48"/>
                    </a:cubicBezTo>
                    <a:cubicBezTo>
                      <a:pt x="84" y="46"/>
                      <a:pt x="84" y="46"/>
                      <a:pt x="84" y="46"/>
                    </a:cubicBezTo>
                    <a:cubicBezTo>
                      <a:pt x="78" y="49"/>
                      <a:pt x="71" y="55"/>
                      <a:pt x="70" y="62"/>
                    </a:cubicBezTo>
                    <a:cubicBezTo>
                      <a:pt x="74" y="69"/>
                      <a:pt x="74" y="69"/>
                      <a:pt x="74" y="69"/>
                    </a:cubicBezTo>
                    <a:cubicBezTo>
                      <a:pt x="73" y="71"/>
                      <a:pt x="73" y="71"/>
                      <a:pt x="73" y="71"/>
                    </a:cubicBezTo>
                    <a:cubicBezTo>
                      <a:pt x="71" y="73"/>
                      <a:pt x="69" y="74"/>
                      <a:pt x="67" y="76"/>
                    </a:cubicBezTo>
                    <a:cubicBezTo>
                      <a:pt x="65" y="75"/>
                      <a:pt x="63" y="73"/>
                      <a:pt x="61" y="72"/>
                    </a:cubicBezTo>
                    <a:cubicBezTo>
                      <a:pt x="61" y="69"/>
                      <a:pt x="64" y="65"/>
                      <a:pt x="64" y="64"/>
                    </a:cubicBezTo>
                    <a:cubicBezTo>
                      <a:pt x="63" y="63"/>
                      <a:pt x="63" y="63"/>
                      <a:pt x="63" y="63"/>
                    </a:cubicBezTo>
                    <a:cubicBezTo>
                      <a:pt x="61" y="66"/>
                      <a:pt x="55" y="71"/>
                      <a:pt x="53" y="73"/>
                    </a:cubicBezTo>
                    <a:cubicBezTo>
                      <a:pt x="51" y="72"/>
                      <a:pt x="49" y="71"/>
                      <a:pt x="46" y="69"/>
                    </a:cubicBezTo>
                    <a:cubicBezTo>
                      <a:pt x="47" y="67"/>
                      <a:pt x="52" y="61"/>
                      <a:pt x="53" y="59"/>
                    </a:cubicBezTo>
                    <a:cubicBezTo>
                      <a:pt x="52" y="58"/>
                      <a:pt x="52" y="58"/>
                      <a:pt x="52" y="58"/>
                    </a:cubicBezTo>
                    <a:cubicBezTo>
                      <a:pt x="48" y="63"/>
                      <a:pt x="43" y="67"/>
                      <a:pt x="40" y="68"/>
                    </a:cubicBezTo>
                    <a:cubicBezTo>
                      <a:pt x="33" y="63"/>
                      <a:pt x="33" y="63"/>
                      <a:pt x="33" y="63"/>
                    </a:cubicBezTo>
                    <a:cubicBezTo>
                      <a:pt x="37" y="57"/>
                      <a:pt x="43" y="52"/>
                      <a:pt x="48" y="48"/>
                    </a:cubicBezTo>
                    <a:cubicBezTo>
                      <a:pt x="47" y="46"/>
                      <a:pt x="47" y="46"/>
                      <a:pt x="47" y="46"/>
                    </a:cubicBezTo>
                    <a:cubicBezTo>
                      <a:pt x="43" y="49"/>
                      <a:pt x="35" y="56"/>
                      <a:pt x="31" y="59"/>
                    </a:cubicBezTo>
                    <a:cubicBezTo>
                      <a:pt x="27" y="58"/>
                      <a:pt x="25" y="56"/>
                      <a:pt x="24" y="52"/>
                    </a:cubicBezTo>
                    <a:cubicBezTo>
                      <a:pt x="32" y="45"/>
                      <a:pt x="41" y="37"/>
                      <a:pt x="50" y="30"/>
                    </a:cubicBezTo>
                    <a:cubicBezTo>
                      <a:pt x="55" y="29"/>
                      <a:pt x="55" y="29"/>
                      <a:pt x="55" y="29"/>
                    </a:cubicBezTo>
                    <a:cubicBezTo>
                      <a:pt x="69" y="37"/>
                      <a:pt x="69" y="37"/>
                      <a:pt x="69" y="37"/>
                    </a:cubicBezTo>
                    <a:cubicBezTo>
                      <a:pt x="76" y="30"/>
                      <a:pt x="76" y="30"/>
                      <a:pt x="76" y="30"/>
                    </a:cubicBezTo>
                    <a:cubicBezTo>
                      <a:pt x="69" y="19"/>
                      <a:pt x="69" y="19"/>
                      <a:pt x="69" y="19"/>
                    </a:cubicBezTo>
                    <a:cubicBezTo>
                      <a:pt x="72" y="17"/>
                      <a:pt x="74" y="16"/>
                      <a:pt x="76" y="15"/>
                    </a:cubicBezTo>
                    <a:cubicBezTo>
                      <a:pt x="89" y="27"/>
                      <a:pt x="89" y="27"/>
                      <a:pt x="89" y="27"/>
                    </a:cubicBezTo>
                    <a:cubicBezTo>
                      <a:pt x="90" y="26"/>
                      <a:pt x="90" y="26"/>
                      <a:pt x="90" y="26"/>
                    </a:cubicBezTo>
                    <a:cubicBezTo>
                      <a:pt x="81" y="14"/>
                      <a:pt x="81" y="14"/>
                      <a:pt x="81" y="14"/>
                    </a:cubicBezTo>
                    <a:cubicBezTo>
                      <a:pt x="81" y="14"/>
                      <a:pt x="81" y="14"/>
                      <a:pt x="81" y="14"/>
                    </a:cubicBezTo>
                    <a:cubicBezTo>
                      <a:pt x="79" y="12"/>
                      <a:pt x="79" y="12"/>
                      <a:pt x="79" y="12"/>
                    </a:cubicBezTo>
                    <a:cubicBezTo>
                      <a:pt x="91" y="2"/>
                      <a:pt x="91" y="2"/>
                      <a:pt x="91" y="2"/>
                    </a:cubicBezTo>
                    <a:close/>
                    <a:moveTo>
                      <a:pt x="97" y="52"/>
                    </a:moveTo>
                    <a:cubicBezTo>
                      <a:pt x="87" y="50"/>
                      <a:pt x="87" y="50"/>
                      <a:pt x="87" y="50"/>
                    </a:cubicBezTo>
                    <a:cubicBezTo>
                      <a:pt x="85" y="53"/>
                      <a:pt x="85" y="53"/>
                      <a:pt x="85" y="53"/>
                    </a:cubicBezTo>
                    <a:cubicBezTo>
                      <a:pt x="93" y="58"/>
                      <a:pt x="93" y="58"/>
                      <a:pt x="93" y="58"/>
                    </a:cubicBezTo>
                    <a:cubicBezTo>
                      <a:pt x="94" y="56"/>
                      <a:pt x="95" y="54"/>
                      <a:pt x="97" y="52"/>
                    </a:cubicBezTo>
                    <a:close/>
                    <a:moveTo>
                      <a:pt x="80" y="71"/>
                    </a:moveTo>
                    <a:cubicBezTo>
                      <a:pt x="82" y="70"/>
                      <a:pt x="84" y="68"/>
                      <a:pt x="86" y="67"/>
                    </a:cubicBezTo>
                    <a:cubicBezTo>
                      <a:pt x="78" y="61"/>
                      <a:pt x="78" y="61"/>
                      <a:pt x="78" y="61"/>
                    </a:cubicBezTo>
                    <a:cubicBezTo>
                      <a:pt x="76" y="63"/>
                      <a:pt x="76" y="63"/>
                      <a:pt x="76" y="63"/>
                    </a:cubicBezTo>
                    <a:cubicBezTo>
                      <a:pt x="80" y="71"/>
                      <a:pt x="80" y="71"/>
                      <a:pt x="80" y="71"/>
                    </a:cubicBezTo>
                    <a:close/>
                    <a:moveTo>
                      <a:pt x="87" y="65"/>
                    </a:moveTo>
                    <a:cubicBezTo>
                      <a:pt x="89" y="64"/>
                      <a:pt x="90" y="62"/>
                      <a:pt x="91" y="60"/>
                    </a:cubicBezTo>
                    <a:cubicBezTo>
                      <a:pt x="81" y="54"/>
                      <a:pt x="81" y="54"/>
                      <a:pt x="81" y="54"/>
                    </a:cubicBezTo>
                    <a:cubicBezTo>
                      <a:pt x="78" y="57"/>
                      <a:pt x="78" y="57"/>
                      <a:pt x="78" y="57"/>
                    </a:cubicBezTo>
                    <a:lnTo>
                      <a:pt x="87" y="6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endParaRPr>
              </a:p>
            </p:txBody>
          </p:sp>
        </p:grpSp>
      </p:grpSp>
      <p:sp>
        <p:nvSpPr>
          <p:cNvPr id="4" name="矩形 3">
            <a:extLst>
              <a:ext uri="{FF2B5EF4-FFF2-40B4-BE49-F238E27FC236}">
                <a16:creationId xmlns:a16="http://schemas.microsoft.com/office/drawing/2014/main" id="{64C2BF52-665D-4B01-8BCE-7148014E22EE}"/>
              </a:ext>
            </a:extLst>
          </p:cNvPr>
          <p:cNvSpPr/>
          <p:nvPr/>
        </p:nvSpPr>
        <p:spPr>
          <a:xfrm>
            <a:off x="590297" y="2128944"/>
            <a:ext cx="2007843" cy="3603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75000"/>
                    <a:lumOff val="25000"/>
                  </a:schemeClr>
                </a:solidFill>
                <a:latin typeface="Adobe Gothic Std B" panose="020B0800000000000000" pitchFamily="34" charset="-128"/>
                <a:ea typeface="Adobe Gothic Std B" panose="020B0800000000000000" pitchFamily="34" charset="-128"/>
              </a:rPr>
              <a:t>01.Contract</a:t>
            </a:r>
            <a:endParaRPr lang="zh-CN" altLang="en-US" sz="2000" dirty="0">
              <a:solidFill>
                <a:schemeClr val="tx1">
                  <a:lumMod val="75000"/>
                  <a:lumOff val="25000"/>
                </a:schemeClr>
              </a:solidFill>
              <a:latin typeface="Adobe Gothic Std B" panose="020B0800000000000000" pitchFamily="34" charset="-128"/>
            </a:endParaRPr>
          </a:p>
        </p:txBody>
      </p:sp>
      <p:sp>
        <p:nvSpPr>
          <p:cNvPr id="5" name="矩形 4">
            <a:extLst>
              <a:ext uri="{FF2B5EF4-FFF2-40B4-BE49-F238E27FC236}">
                <a16:creationId xmlns:a16="http://schemas.microsoft.com/office/drawing/2014/main" id="{F7067A23-A661-4D47-8999-29D0B61A153C}"/>
              </a:ext>
            </a:extLst>
          </p:cNvPr>
          <p:cNvSpPr/>
          <p:nvPr/>
        </p:nvSpPr>
        <p:spPr>
          <a:xfrm>
            <a:off x="3228805" y="4663892"/>
            <a:ext cx="1291953" cy="31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75000"/>
                    <a:lumOff val="25000"/>
                  </a:schemeClr>
                </a:solidFill>
                <a:latin typeface="Adobe Gothic Std B" panose="020B0800000000000000" pitchFamily="34" charset="-128"/>
                <a:ea typeface="Adobe Gothic Std B" panose="020B0800000000000000" pitchFamily="34" charset="-128"/>
              </a:rPr>
              <a:t>02.idea</a:t>
            </a:r>
            <a:endParaRPr lang="zh-CN" altLang="en-US" sz="2000" dirty="0">
              <a:solidFill>
                <a:schemeClr val="tx1">
                  <a:lumMod val="75000"/>
                  <a:lumOff val="25000"/>
                </a:schemeClr>
              </a:solidFill>
              <a:latin typeface="Adobe Gothic Std B" panose="020B0800000000000000" pitchFamily="34" charset="-128"/>
            </a:endParaRPr>
          </a:p>
        </p:txBody>
      </p:sp>
      <p:grpSp>
        <p:nvGrpSpPr>
          <p:cNvPr id="6" name="组合 5">
            <a:extLst>
              <a:ext uri="{FF2B5EF4-FFF2-40B4-BE49-F238E27FC236}">
                <a16:creationId xmlns:a16="http://schemas.microsoft.com/office/drawing/2014/main" id="{7DFAAFC4-8C89-4CD5-A3B4-06145FE6E444}"/>
              </a:ext>
            </a:extLst>
          </p:cNvPr>
          <p:cNvGrpSpPr/>
          <p:nvPr/>
        </p:nvGrpSpPr>
        <p:grpSpPr>
          <a:xfrm>
            <a:off x="2348410" y="3493161"/>
            <a:ext cx="1296168" cy="1296168"/>
            <a:chOff x="2805442" y="3807452"/>
            <a:chExt cx="1116000" cy="1116000"/>
          </a:xfrm>
        </p:grpSpPr>
        <p:grpSp>
          <p:nvGrpSpPr>
            <p:cNvPr id="67" name="组合 66">
              <a:extLst>
                <a:ext uri="{FF2B5EF4-FFF2-40B4-BE49-F238E27FC236}">
                  <a16:creationId xmlns:a16="http://schemas.microsoft.com/office/drawing/2014/main" id="{68E0AEDB-1C82-4162-93B3-7447DDA5735B}"/>
                </a:ext>
              </a:extLst>
            </p:cNvPr>
            <p:cNvGrpSpPr/>
            <p:nvPr/>
          </p:nvGrpSpPr>
          <p:grpSpPr>
            <a:xfrm>
              <a:off x="2805442" y="3807452"/>
              <a:ext cx="1116000" cy="1116000"/>
              <a:chOff x="1395283" y="2970986"/>
              <a:chExt cx="1116000" cy="1116000"/>
            </a:xfrm>
          </p:grpSpPr>
          <p:sp>
            <p:nvSpPr>
              <p:cNvPr id="71" name="椭圆 70">
                <a:extLst>
                  <a:ext uri="{FF2B5EF4-FFF2-40B4-BE49-F238E27FC236}">
                    <a16:creationId xmlns:a16="http://schemas.microsoft.com/office/drawing/2014/main" id="{E6ED38FE-4720-4D41-A7B8-5F6824593A17}"/>
                  </a:ext>
                </a:extLst>
              </p:cNvPr>
              <p:cNvSpPr/>
              <p:nvPr/>
            </p:nvSpPr>
            <p:spPr>
              <a:xfrm>
                <a:off x="1395283" y="2970986"/>
                <a:ext cx="1116000" cy="1116000"/>
              </a:xfrm>
              <a:prstGeom prst="ellipse">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Adobe Gothic Std B" panose="020B0800000000000000" pitchFamily="34" charset="-128"/>
                </a:endParaRPr>
              </a:p>
            </p:txBody>
          </p:sp>
          <p:sp>
            <p:nvSpPr>
              <p:cNvPr id="72" name="椭圆 71">
                <a:extLst>
                  <a:ext uri="{FF2B5EF4-FFF2-40B4-BE49-F238E27FC236}">
                    <a16:creationId xmlns:a16="http://schemas.microsoft.com/office/drawing/2014/main" id="{908A1CAE-3A36-46D2-BD78-62F1E7E8E27C}"/>
                  </a:ext>
                </a:extLst>
              </p:cNvPr>
              <p:cNvSpPr/>
              <p:nvPr/>
            </p:nvSpPr>
            <p:spPr>
              <a:xfrm>
                <a:off x="1503283" y="3078986"/>
                <a:ext cx="900000" cy="90000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Adobe Gothic Std B" panose="020B0800000000000000" pitchFamily="34" charset="-128"/>
                </a:endParaRPr>
              </a:p>
            </p:txBody>
          </p:sp>
          <p:sp>
            <p:nvSpPr>
              <p:cNvPr id="73" name="椭圆 72">
                <a:extLst>
                  <a:ext uri="{FF2B5EF4-FFF2-40B4-BE49-F238E27FC236}">
                    <a16:creationId xmlns:a16="http://schemas.microsoft.com/office/drawing/2014/main" id="{49EB02E3-962A-4B27-8A97-B2206071B6E5}"/>
                  </a:ext>
                </a:extLst>
              </p:cNvPr>
              <p:cNvSpPr/>
              <p:nvPr/>
            </p:nvSpPr>
            <p:spPr>
              <a:xfrm>
                <a:off x="1617268" y="3192971"/>
                <a:ext cx="672029" cy="67202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Adobe Gothic Std B" panose="020B0800000000000000" pitchFamily="34" charset="-128"/>
                </a:endParaRPr>
              </a:p>
            </p:txBody>
          </p:sp>
        </p:grpSp>
        <p:grpSp>
          <p:nvGrpSpPr>
            <p:cNvPr id="68" name="组合 67">
              <a:extLst>
                <a:ext uri="{FF2B5EF4-FFF2-40B4-BE49-F238E27FC236}">
                  <a16:creationId xmlns:a16="http://schemas.microsoft.com/office/drawing/2014/main" id="{C926C830-86B1-4AA4-9998-5E6E9C977A06}"/>
                </a:ext>
              </a:extLst>
            </p:cNvPr>
            <p:cNvGrpSpPr/>
            <p:nvPr/>
          </p:nvGrpSpPr>
          <p:grpSpPr>
            <a:xfrm>
              <a:off x="3196481" y="4113527"/>
              <a:ext cx="333919" cy="527241"/>
              <a:chOff x="9262097" y="1333500"/>
              <a:chExt cx="2654300" cy="4191000"/>
            </a:xfrm>
            <a:solidFill>
              <a:schemeClr val="bg1"/>
            </a:solidFill>
          </p:grpSpPr>
          <p:sp>
            <p:nvSpPr>
              <p:cNvPr id="69" name="Freeform 5">
                <a:extLst>
                  <a:ext uri="{FF2B5EF4-FFF2-40B4-BE49-F238E27FC236}">
                    <a16:creationId xmlns:a16="http://schemas.microsoft.com/office/drawing/2014/main" id="{82D61149-3C4B-4A9A-AE20-ECE4E6BFCCDF}"/>
                  </a:ext>
                </a:extLst>
              </p:cNvPr>
              <p:cNvSpPr>
                <a:spLocks noEditPoints="1"/>
              </p:cNvSpPr>
              <p:nvPr/>
            </p:nvSpPr>
            <p:spPr bwMode="auto">
              <a:xfrm>
                <a:off x="9262097" y="1333500"/>
                <a:ext cx="2654300" cy="3822700"/>
              </a:xfrm>
              <a:custGeom>
                <a:avLst/>
                <a:gdLst>
                  <a:gd name="T0" fmla="*/ 705 w 705"/>
                  <a:gd name="T1" fmla="*/ 353 h 1017"/>
                  <a:gd name="T2" fmla="*/ 352 w 705"/>
                  <a:gd name="T3" fmla="*/ 0 h 1017"/>
                  <a:gd name="T4" fmla="*/ 0 w 705"/>
                  <a:gd name="T5" fmla="*/ 353 h 1017"/>
                  <a:gd name="T6" fmla="*/ 170 w 705"/>
                  <a:gd name="T7" fmla="*/ 654 h 1017"/>
                  <a:gd name="T8" fmla="*/ 155 w 705"/>
                  <a:gd name="T9" fmla="*/ 721 h 1017"/>
                  <a:gd name="T10" fmla="*/ 125 w 705"/>
                  <a:gd name="T11" fmla="*/ 742 h 1017"/>
                  <a:gd name="T12" fmla="*/ 124 w 705"/>
                  <a:gd name="T13" fmla="*/ 859 h 1017"/>
                  <a:gd name="T14" fmla="*/ 125 w 705"/>
                  <a:gd name="T15" fmla="*/ 873 h 1017"/>
                  <a:gd name="T16" fmla="*/ 124 w 705"/>
                  <a:gd name="T17" fmla="*/ 991 h 1017"/>
                  <a:gd name="T18" fmla="*/ 161 w 705"/>
                  <a:gd name="T19" fmla="*/ 1014 h 1017"/>
                  <a:gd name="T20" fmla="*/ 582 w 705"/>
                  <a:gd name="T21" fmla="*/ 977 h 1017"/>
                  <a:gd name="T22" fmla="*/ 604 w 705"/>
                  <a:gd name="T23" fmla="*/ 899 h 1017"/>
                  <a:gd name="T24" fmla="*/ 588 w 705"/>
                  <a:gd name="T25" fmla="*/ 832 h 1017"/>
                  <a:gd name="T26" fmla="*/ 604 w 705"/>
                  <a:gd name="T27" fmla="*/ 768 h 1017"/>
                  <a:gd name="T28" fmla="*/ 581 w 705"/>
                  <a:gd name="T29" fmla="*/ 683 h 1017"/>
                  <a:gd name="T30" fmla="*/ 541 w 705"/>
                  <a:gd name="T31" fmla="*/ 687 h 1017"/>
                  <a:gd name="T32" fmla="*/ 656 w 705"/>
                  <a:gd name="T33" fmla="*/ 532 h 1017"/>
                  <a:gd name="T34" fmla="*/ 185 w 705"/>
                  <a:gd name="T35" fmla="*/ 939 h 1017"/>
                  <a:gd name="T36" fmla="*/ 186 w 705"/>
                  <a:gd name="T37" fmla="*/ 923 h 1017"/>
                  <a:gd name="T38" fmla="*/ 531 w 705"/>
                  <a:gd name="T39" fmla="*/ 899 h 1017"/>
                  <a:gd name="T40" fmla="*/ 530 w 705"/>
                  <a:gd name="T41" fmla="*/ 777 h 1017"/>
                  <a:gd name="T42" fmla="*/ 185 w 705"/>
                  <a:gd name="T43" fmla="*/ 802 h 1017"/>
                  <a:gd name="T44" fmla="*/ 530 w 705"/>
                  <a:gd name="T45" fmla="*/ 761 h 1017"/>
                  <a:gd name="T46" fmla="*/ 530 w 705"/>
                  <a:gd name="T47" fmla="*/ 777 h 1017"/>
                  <a:gd name="T48" fmla="*/ 289 w 705"/>
                  <a:gd name="T49" fmla="*/ 442 h 1017"/>
                  <a:gd name="T50" fmla="*/ 320 w 705"/>
                  <a:gd name="T51" fmla="*/ 434 h 1017"/>
                  <a:gd name="T52" fmla="*/ 380 w 705"/>
                  <a:gd name="T53" fmla="*/ 435 h 1017"/>
                  <a:gd name="T54" fmla="*/ 424 w 705"/>
                  <a:gd name="T55" fmla="*/ 443 h 1017"/>
                  <a:gd name="T56" fmla="*/ 372 w 705"/>
                  <a:gd name="T57" fmla="*/ 528 h 1017"/>
                  <a:gd name="T58" fmla="*/ 372 w 705"/>
                  <a:gd name="T59" fmla="*/ 701 h 1017"/>
                  <a:gd name="T60" fmla="*/ 342 w 705"/>
                  <a:gd name="T61" fmla="*/ 533 h 1017"/>
                  <a:gd name="T62" fmla="*/ 339 w 705"/>
                  <a:gd name="T63" fmla="*/ 523 h 1017"/>
                  <a:gd name="T64" fmla="*/ 468 w 705"/>
                  <a:gd name="T65" fmla="*/ 608 h 1017"/>
                  <a:gd name="T66" fmla="*/ 468 w 705"/>
                  <a:gd name="T67" fmla="*/ 693 h 1017"/>
                  <a:gd name="T68" fmla="*/ 408 w 705"/>
                  <a:gd name="T69" fmla="*/ 538 h 1017"/>
                  <a:gd name="T70" fmla="*/ 453 w 705"/>
                  <a:gd name="T71" fmla="*/ 397 h 1017"/>
                  <a:gd name="T72" fmla="*/ 415 w 705"/>
                  <a:gd name="T73" fmla="*/ 426 h 1017"/>
                  <a:gd name="T74" fmla="*/ 379 w 705"/>
                  <a:gd name="T75" fmla="*/ 410 h 1017"/>
                  <a:gd name="T76" fmla="*/ 351 w 705"/>
                  <a:gd name="T77" fmla="*/ 427 h 1017"/>
                  <a:gd name="T78" fmla="*/ 319 w 705"/>
                  <a:gd name="T79" fmla="*/ 411 h 1017"/>
                  <a:gd name="T80" fmla="*/ 292 w 705"/>
                  <a:gd name="T81" fmla="*/ 424 h 1017"/>
                  <a:gd name="T82" fmla="*/ 261 w 705"/>
                  <a:gd name="T83" fmla="*/ 397 h 1017"/>
                  <a:gd name="T84" fmla="*/ 305 w 705"/>
                  <a:gd name="T85" fmla="*/ 538 h 1017"/>
                  <a:gd name="T86" fmla="*/ 244 w 705"/>
                  <a:gd name="T87" fmla="*/ 701 h 1017"/>
                  <a:gd name="T88" fmla="*/ 244 w 705"/>
                  <a:gd name="T89" fmla="*/ 611 h 1017"/>
                  <a:gd name="T90" fmla="*/ 113 w 705"/>
                  <a:gd name="T91" fmla="*/ 498 h 1017"/>
                  <a:gd name="T92" fmla="*/ 155 w 705"/>
                  <a:gd name="T93" fmla="*/ 155 h 1017"/>
                  <a:gd name="T94" fmla="*/ 550 w 705"/>
                  <a:gd name="T95" fmla="*/ 155 h 1017"/>
                  <a:gd name="T96" fmla="*/ 593 w 705"/>
                  <a:gd name="T97" fmla="*/ 49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05" h="1017">
                    <a:moveTo>
                      <a:pt x="656" y="532"/>
                    </a:moveTo>
                    <a:cubicBezTo>
                      <a:pt x="687" y="479"/>
                      <a:pt x="705" y="418"/>
                      <a:pt x="705" y="353"/>
                    </a:cubicBezTo>
                    <a:cubicBezTo>
                      <a:pt x="705" y="255"/>
                      <a:pt x="665" y="167"/>
                      <a:pt x="602" y="103"/>
                    </a:cubicBezTo>
                    <a:cubicBezTo>
                      <a:pt x="538" y="40"/>
                      <a:pt x="450" y="0"/>
                      <a:pt x="352" y="0"/>
                    </a:cubicBezTo>
                    <a:cubicBezTo>
                      <a:pt x="255" y="0"/>
                      <a:pt x="167" y="40"/>
                      <a:pt x="103" y="103"/>
                    </a:cubicBezTo>
                    <a:cubicBezTo>
                      <a:pt x="39" y="167"/>
                      <a:pt x="0" y="255"/>
                      <a:pt x="0" y="353"/>
                    </a:cubicBezTo>
                    <a:cubicBezTo>
                      <a:pt x="0" y="419"/>
                      <a:pt x="18" y="482"/>
                      <a:pt x="51" y="535"/>
                    </a:cubicBezTo>
                    <a:cubicBezTo>
                      <a:pt x="81" y="584"/>
                      <a:pt x="122" y="625"/>
                      <a:pt x="170" y="654"/>
                    </a:cubicBezTo>
                    <a:cubicBezTo>
                      <a:pt x="170" y="719"/>
                      <a:pt x="170" y="719"/>
                      <a:pt x="170" y="719"/>
                    </a:cubicBezTo>
                    <a:cubicBezTo>
                      <a:pt x="155" y="721"/>
                      <a:pt x="155" y="721"/>
                      <a:pt x="155" y="721"/>
                    </a:cubicBezTo>
                    <a:cubicBezTo>
                      <a:pt x="134" y="723"/>
                      <a:pt x="134" y="723"/>
                      <a:pt x="134" y="723"/>
                    </a:cubicBezTo>
                    <a:cubicBezTo>
                      <a:pt x="125" y="742"/>
                      <a:pt x="125" y="742"/>
                      <a:pt x="125" y="742"/>
                    </a:cubicBezTo>
                    <a:cubicBezTo>
                      <a:pt x="115" y="764"/>
                      <a:pt x="111" y="785"/>
                      <a:pt x="112" y="805"/>
                    </a:cubicBezTo>
                    <a:cubicBezTo>
                      <a:pt x="113" y="825"/>
                      <a:pt x="118" y="842"/>
                      <a:pt x="124" y="859"/>
                    </a:cubicBezTo>
                    <a:cubicBezTo>
                      <a:pt x="128" y="868"/>
                      <a:pt x="128" y="868"/>
                      <a:pt x="128" y="868"/>
                    </a:cubicBezTo>
                    <a:cubicBezTo>
                      <a:pt x="125" y="873"/>
                      <a:pt x="125" y="873"/>
                      <a:pt x="125" y="873"/>
                    </a:cubicBezTo>
                    <a:cubicBezTo>
                      <a:pt x="115" y="895"/>
                      <a:pt x="111" y="916"/>
                      <a:pt x="112" y="937"/>
                    </a:cubicBezTo>
                    <a:cubicBezTo>
                      <a:pt x="113" y="956"/>
                      <a:pt x="118" y="974"/>
                      <a:pt x="124" y="991"/>
                    </a:cubicBezTo>
                    <a:cubicBezTo>
                      <a:pt x="134" y="1017"/>
                      <a:pt x="134" y="1017"/>
                      <a:pt x="134" y="1017"/>
                    </a:cubicBezTo>
                    <a:cubicBezTo>
                      <a:pt x="161" y="1014"/>
                      <a:pt x="161" y="1014"/>
                      <a:pt x="161" y="1014"/>
                    </a:cubicBezTo>
                    <a:cubicBezTo>
                      <a:pt x="561" y="979"/>
                      <a:pt x="561" y="979"/>
                      <a:pt x="561" y="979"/>
                    </a:cubicBezTo>
                    <a:cubicBezTo>
                      <a:pt x="582" y="977"/>
                      <a:pt x="582" y="977"/>
                      <a:pt x="582" y="977"/>
                    </a:cubicBezTo>
                    <a:cubicBezTo>
                      <a:pt x="591" y="958"/>
                      <a:pt x="591" y="958"/>
                      <a:pt x="591" y="958"/>
                    </a:cubicBezTo>
                    <a:cubicBezTo>
                      <a:pt x="599" y="939"/>
                      <a:pt x="604" y="919"/>
                      <a:pt x="604" y="899"/>
                    </a:cubicBezTo>
                    <a:cubicBezTo>
                      <a:pt x="604" y="880"/>
                      <a:pt x="600" y="860"/>
                      <a:pt x="591" y="839"/>
                    </a:cubicBezTo>
                    <a:cubicBezTo>
                      <a:pt x="588" y="832"/>
                      <a:pt x="588" y="832"/>
                      <a:pt x="588" y="832"/>
                    </a:cubicBezTo>
                    <a:cubicBezTo>
                      <a:pt x="591" y="826"/>
                      <a:pt x="591" y="826"/>
                      <a:pt x="591" y="826"/>
                    </a:cubicBezTo>
                    <a:cubicBezTo>
                      <a:pt x="599" y="807"/>
                      <a:pt x="604" y="788"/>
                      <a:pt x="604" y="768"/>
                    </a:cubicBezTo>
                    <a:cubicBezTo>
                      <a:pt x="604" y="748"/>
                      <a:pt x="600" y="728"/>
                      <a:pt x="591" y="708"/>
                    </a:cubicBezTo>
                    <a:cubicBezTo>
                      <a:pt x="581" y="683"/>
                      <a:pt x="581" y="683"/>
                      <a:pt x="581" y="683"/>
                    </a:cubicBezTo>
                    <a:cubicBezTo>
                      <a:pt x="554" y="686"/>
                      <a:pt x="554" y="686"/>
                      <a:pt x="554" y="686"/>
                    </a:cubicBezTo>
                    <a:cubicBezTo>
                      <a:pt x="541" y="687"/>
                      <a:pt x="541" y="687"/>
                      <a:pt x="541" y="687"/>
                    </a:cubicBezTo>
                    <a:cubicBezTo>
                      <a:pt x="541" y="650"/>
                      <a:pt x="541" y="650"/>
                      <a:pt x="541" y="650"/>
                    </a:cubicBezTo>
                    <a:cubicBezTo>
                      <a:pt x="588" y="621"/>
                      <a:pt x="627" y="580"/>
                      <a:pt x="656" y="532"/>
                    </a:cubicBezTo>
                    <a:close/>
                    <a:moveTo>
                      <a:pt x="530" y="908"/>
                    </a:moveTo>
                    <a:cubicBezTo>
                      <a:pt x="185" y="939"/>
                      <a:pt x="185" y="939"/>
                      <a:pt x="185" y="939"/>
                    </a:cubicBezTo>
                    <a:cubicBezTo>
                      <a:pt x="185" y="937"/>
                      <a:pt x="185" y="935"/>
                      <a:pt x="185" y="934"/>
                    </a:cubicBezTo>
                    <a:cubicBezTo>
                      <a:pt x="185" y="930"/>
                      <a:pt x="185" y="927"/>
                      <a:pt x="186" y="923"/>
                    </a:cubicBezTo>
                    <a:cubicBezTo>
                      <a:pt x="530" y="893"/>
                      <a:pt x="530" y="893"/>
                      <a:pt x="530" y="893"/>
                    </a:cubicBezTo>
                    <a:cubicBezTo>
                      <a:pt x="531" y="895"/>
                      <a:pt x="531" y="897"/>
                      <a:pt x="531" y="899"/>
                    </a:cubicBezTo>
                    <a:cubicBezTo>
                      <a:pt x="531" y="902"/>
                      <a:pt x="530" y="905"/>
                      <a:pt x="530" y="908"/>
                    </a:cubicBezTo>
                    <a:close/>
                    <a:moveTo>
                      <a:pt x="530" y="777"/>
                    </a:moveTo>
                    <a:cubicBezTo>
                      <a:pt x="185" y="807"/>
                      <a:pt x="185" y="807"/>
                      <a:pt x="185" y="807"/>
                    </a:cubicBezTo>
                    <a:cubicBezTo>
                      <a:pt x="185" y="806"/>
                      <a:pt x="185" y="804"/>
                      <a:pt x="185" y="802"/>
                    </a:cubicBezTo>
                    <a:cubicBezTo>
                      <a:pt x="185" y="799"/>
                      <a:pt x="185" y="795"/>
                      <a:pt x="186" y="792"/>
                    </a:cubicBezTo>
                    <a:cubicBezTo>
                      <a:pt x="530" y="761"/>
                      <a:pt x="530" y="761"/>
                      <a:pt x="530" y="761"/>
                    </a:cubicBezTo>
                    <a:cubicBezTo>
                      <a:pt x="531" y="763"/>
                      <a:pt x="531" y="766"/>
                      <a:pt x="531" y="768"/>
                    </a:cubicBezTo>
                    <a:cubicBezTo>
                      <a:pt x="531" y="771"/>
                      <a:pt x="530" y="774"/>
                      <a:pt x="530" y="777"/>
                    </a:cubicBezTo>
                    <a:close/>
                    <a:moveTo>
                      <a:pt x="339" y="523"/>
                    </a:moveTo>
                    <a:cubicBezTo>
                      <a:pt x="289" y="442"/>
                      <a:pt x="289" y="442"/>
                      <a:pt x="289" y="442"/>
                    </a:cubicBezTo>
                    <a:cubicBezTo>
                      <a:pt x="290" y="443"/>
                      <a:pt x="291" y="443"/>
                      <a:pt x="292" y="443"/>
                    </a:cubicBezTo>
                    <a:cubicBezTo>
                      <a:pt x="302" y="443"/>
                      <a:pt x="311" y="440"/>
                      <a:pt x="320" y="434"/>
                    </a:cubicBezTo>
                    <a:cubicBezTo>
                      <a:pt x="330" y="441"/>
                      <a:pt x="340" y="445"/>
                      <a:pt x="350" y="446"/>
                    </a:cubicBezTo>
                    <a:cubicBezTo>
                      <a:pt x="361" y="446"/>
                      <a:pt x="371" y="443"/>
                      <a:pt x="380" y="435"/>
                    </a:cubicBezTo>
                    <a:cubicBezTo>
                      <a:pt x="392" y="443"/>
                      <a:pt x="404" y="446"/>
                      <a:pt x="416" y="445"/>
                    </a:cubicBezTo>
                    <a:cubicBezTo>
                      <a:pt x="419" y="444"/>
                      <a:pt x="422" y="444"/>
                      <a:pt x="424" y="443"/>
                    </a:cubicBezTo>
                    <a:cubicBezTo>
                      <a:pt x="374" y="523"/>
                      <a:pt x="374" y="523"/>
                      <a:pt x="374" y="523"/>
                    </a:cubicBezTo>
                    <a:cubicBezTo>
                      <a:pt x="372" y="528"/>
                      <a:pt x="372" y="528"/>
                      <a:pt x="372" y="528"/>
                    </a:cubicBezTo>
                    <a:cubicBezTo>
                      <a:pt x="372" y="533"/>
                      <a:pt x="372" y="533"/>
                      <a:pt x="372" y="533"/>
                    </a:cubicBezTo>
                    <a:cubicBezTo>
                      <a:pt x="372" y="701"/>
                      <a:pt x="372" y="701"/>
                      <a:pt x="372" y="701"/>
                    </a:cubicBezTo>
                    <a:cubicBezTo>
                      <a:pt x="342" y="701"/>
                      <a:pt x="342" y="701"/>
                      <a:pt x="342" y="701"/>
                    </a:cubicBezTo>
                    <a:cubicBezTo>
                      <a:pt x="342" y="533"/>
                      <a:pt x="342" y="533"/>
                      <a:pt x="342" y="533"/>
                    </a:cubicBezTo>
                    <a:cubicBezTo>
                      <a:pt x="342" y="528"/>
                      <a:pt x="342" y="528"/>
                      <a:pt x="342" y="528"/>
                    </a:cubicBezTo>
                    <a:lnTo>
                      <a:pt x="339" y="523"/>
                    </a:lnTo>
                    <a:close/>
                    <a:moveTo>
                      <a:pt x="487" y="598"/>
                    </a:moveTo>
                    <a:cubicBezTo>
                      <a:pt x="468" y="608"/>
                      <a:pt x="468" y="608"/>
                      <a:pt x="468" y="608"/>
                    </a:cubicBezTo>
                    <a:cubicBezTo>
                      <a:pt x="468" y="630"/>
                      <a:pt x="468" y="630"/>
                      <a:pt x="468" y="630"/>
                    </a:cubicBezTo>
                    <a:cubicBezTo>
                      <a:pt x="468" y="693"/>
                      <a:pt x="468" y="693"/>
                      <a:pt x="468" y="693"/>
                    </a:cubicBezTo>
                    <a:cubicBezTo>
                      <a:pt x="408" y="698"/>
                      <a:pt x="408" y="698"/>
                      <a:pt x="408" y="698"/>
                    </a:cubicBezTo>
                    <a:cubicBezTo>
                      <a:pt x="408" y="538"/>
                      <a:pt x="408" y="538"/>
                      <a:pt x="408" y="538"/>
                    </a:cubicBezTo>
                    <a:cubicBezTo>
                      <a:pt x="484" y="416"/>
                      <a:pt x="484" y="416"/>
                      <a:pt x="484" y="416"/>
                    </a:cubicBezTo>
                    <a:cubicBezTo>
                      <a:pt x="453" y="397"/>
                      <a:pt x="453" y="397"/>
                      <a:pt x="453" y="397"/>
                    </a:cubicBezTo>
                    <a:cubicBezTo>
                      <a:pt x="440" y="418"/>
                      <a:pt x="440" y="418"/>
                      <a:pt x="440" y="418"/>
                    </a:cubicBezTo>
                    <a:cubicBezTo>
                      <a:pt x="431" y="422"/>
                      <a:pt x="423" y="426"/>
                      <a:pt x="415" y="426"/>
                    </a:cubicBezTo>
                    <a:cubicBezTo>
                      <a:pt x="405" y="427"/>
                      <a:pt x="396" y="425"/>
                      <a:pt x="385" y="416"/>
                    </a:cubicBezTo>
                    <a:cubicBezTo>
                      <a:pt x="379" y="410"/>
                      <a:pt x="379" y="410"/>
                      <a:pt x="379" y="410"/>
                    </a:cubicBezTo>
                    <a:cubicBezTo>
                      <a:pt x="373" y="417"/>
                      <a:pt x="373" y="417"/>
                      <a:pt x="373" y="417"/>
                    </a:cubicBezTo>
                    <a:cubicBezTo>
                      <a:pt x="365" y="424"/>
                      <a:pt x="358" y="428"/>
                      <a:pt x="351" y="427"/>
                    </a:cubicBezTo>
                    <a:cubicBezTo>
                      <a:pt x="343" y="427"/>
                      <a:pt x="334" y="423"/>
                      <a:pt x="325" y="416"/>
                    </a:cubicBezTo>
                    <a:cubicBezTo>
                      <a:pt x="319" y="411"/>
                      <a:pt x="319" y="411"/>
                      <a:pt x="319" y="411"/>
                    </a:cubicBezTo>
                    <a:cubicBezTo>
                      <a:pt x="313" y="416"/>
                      <a:pt x="313" y="416"/>
                      <a:pt x="313" y="416"/>
                    </a:cubicBezTo>
                    <a:cubicBezTo>
                      <a:pt x="307" y="422"/>
                      <a:pt x="300" y="424"/>
                      <a:pt x="292" y="424"/>
                    </a:cubicBezTo>
                    <a:cubicBezTo>
                      <a:pt x="287" y="424"/>
                      <a:pt x="281" y="423"/>
                      <a:pt x="275" y="420"/>
                    </a:cubicBezTo>
                    <a:cubicBezTo>
                      <a:pt x="261" y="397"/>
                      <a:pt x="261" y="397"/>
                      <a:pt x="261" y="397"/>
                    </a:cubicBezTo>
                    <a:cubicBezTo>
                      <a:pt x="230" y="416"/>
                      <a:pt x="230" y="416"/>
                      <a:pt x="230" y="416"/>
                    </a:cubicBezTo>
                    <a:cubicBezTo>
                      <a:pt x="305" y="538"/>
                      <a:pt x="305" y="538"/>
                      <a:pt x="305" y="538"/>
                    </a:cubicBezTo>
                    <a:cubicBezTo>
                      <a:pt x="305" y="701"/>
                      <a:pt x="305" y="701"/>
                      <a:pt x="305" y="701"/>
                    </a:cubicBezTo>
                    <a:cubicBezTo>
                      <a:pt x="244" y="701"/>
                      <a:pt x="244" y="701"/>
                      <a:pt x="244" y="701"/>
                    </a:cubicBezTo>
                    <a:cubicBezTo>
                      <a:pt x="244" y="633"/>
                      <a:pt x="244" y="633"/>
                      <a:pt x="244" y="633"/>
                    </a:cubicBezTo>
                    <a:cubicBezTo>
                      <a:pt x="244" y="611"/>
                      <a:pt x="244" y="611"/>
                      <a:pt x="244" y="611"/>
                    </a:cubicBezTo>
                    <a:cubicBezTo>
                      <a:pt x="224" y="601"/>
                      <a:pt x="224" y="601"/>
                      <a:pt x="224" y="601"/>
                    </a:cubicBezTo>
                    <a:cubicBezTo>
                      <a:pt x="178" y="577"/>
                      <a:pt x="140" y="541"/>
                      <a:pt x="113" y="498"/>
                    </a:cubicBezTo>
                    <a:cubicBezTo>
                      <a:pt x="88" y="456"/>
                      <a:pt x="73" y="406"/>
                      <a:pt x="73" y="353"/>
                    </a:cubicBezTo>
                    <a:cubicBezTo>
                      <a:pt x="73" y="276"/>
                      <a:pt x="104" y="206"/>
                      <a:pt x="155" y="155"/>
                    </a:cubicBezTo>
                    <a:cubicBezTo>
                      <a:pt x="205" y="105"/>
                      <a:pt x="275" y="73"/>
                      <a:pt x="352" y="73"/>
                    </a:cubicBezTo>
                    <a:cubicBezTo>
                      <a:pt x="429" y="73"/>
                      <a:pt x="499" y="105"/>
                      <a:pt x="550" y="155"/>
                    </a:cubicBezTo>
                    <a:cubicBezTo>
                      <a:pt x="600" y="206"/>
                      <a:pt x="632" y="276"/>
                      <a:pt x="632" y="353"/>
                    </a:cubicBezTo>
                    <a:cubicBezTo>
                      <a:pt x="632" y="405"/>
                      <a:pt x="617" y="453"/>
                      <a:pt x="593" y="495"/>
                    </a:cubicBezTo>
                    <a:cubicBezTo>
                      <a:pt x="567" y="538"/>
                      <a:pt x="531" y="573"/>
                      <a:pt x="487" y="5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sp>
            <p:nvSpPr>
              <p:cNvPr id="70" name="Freeform 6">
                <a:extLst>
                  <a:ext uri="{FF2B5EF4-FFF2-40B4-BE49-F238E27FC236}">
                    <a16:creationId xmlns:a16="http://schemas.microsoft.com/office/drawing/2014/main" id="{953D66CD-FF6E-4C0F-8612-F4D45AF13AF3}"/>
                  </a:ext>
                </a:extLst>
              </p:cNvPr>
              <p:cNvSpPr>
                <a:spLocks/>
              </p:cNvSpPr>
              <p:nvPr/>
            </p:nvSpPr>
            <p:spPr bwMode="auto">
              <a:xfrm>
                <a:off x="10220947" y="5130800"/>
                <a:ext cx="760413" cy="393700"/>
              </a:xfrm>
              <a:custGeom>
                <a:avLst/>
                <a:gdLst>
                  <a:gd name="T0" fmla="*/ 202 w 202"/>
                  <a:gd name="T1" fmla="*/ 0 h 105"/>
                  <a:gd name="T2" fmla="*/ 0 w 202"/>
                  <a:gd name="T3" fmla="*/ 18 h 105"/>
                  <a:gd name="T4" fmla="*/ 101 w 202"/>
                  <a:gd name="T5" fmla="*/ 105 h 105"/>
                  <a:gd name="T6" fmla="*/ 202 w 202"/>
                  <a:gd name="T7" fmla="*/ 4 h 105"/>
                  <a:gd name="T8" fmla="*/ 202 w 202"/>
                  <a:gd name="T9" fmla="*/ 0 h 105"/>
                </a:gdLst>
                <a:ahLst/>
                <a:cxnLst>
                  <a:cxn ang="0">
                    <a:pos x="T0" y="T1"/>
                  </a:cxn>
                  <a:cxn ang="0">
                    <a:pos x="T2" y="T3"/>
                  </a:cxn>
                  <a:cxn ang="0">
                    <a:pos x="T4" y="T5"/>
                  </a:cxn>
                  <a:cxn ang="0">
                    <a:pos x="T6" y="T7"/>
                  </a:cxn>
                  <a:cxn ang="0">
                    <a:pos x="T8" y="T9"/>
                  </a:cxn>
                </a:cxnLst>
                <a:rect l="0" t="0" r="r" b="b"/>
                <a:pathLst>
                  <a:path w="202" h="105">
                    <a:moveTo>
                      <a:pt x="202" y="0"/>
                    </a:moveTo>
                    <a:cubicBezTo>
                      <a:pt x="0" y="18"/>
                      <a:pt x="0" y="18"/>
                      <a:pt x="0" y="18"/>
                    </a:cubicBezTo>
                    <a:cubicBezTo>
                      <a:pt x="7" y="67"/>
                      <a:pt x="50" y="105"/>
                      <a:pt x="101" y="105"/>
                    </a:cubicBezTo>
                    <a:cubicBezTo>
                      <a:pt x="157" y="105"/>
                      <a:pt x="202" y="60"/>
                      <a:pt x="202" y="4"/>
                    </a:cubicBezTo>
                    <a:cubicBezTo>
                      <a:pt x="202" y="3"/>
                      <a:pt x="202" y="1"/>
                      <a:pt x="2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grpSp>
      </p:grpSp>
      <p:grpSp>
        <p:nvGrpSpPr>
          <p:cNvPr id="7" name="组合 6">
            <a:extLst>
              <a:ext uri="{FF2B5EF4-FFF2-40B4-BE49-F238E27FC236}">
                <a16:creationId xmlns:a16="http://schemas.microsoft.com/office/drawing/2014/main" id="{73F6760F-39BB-402E-BB7A-EAA6A301F5B3}"/>
              </a:ext>
            </a:extLst>
          </p:cNvPr>
          <p:cNvGrpSpPr/>
          <p:nvPr/>
        </p:nvGrpSpPr>
        <p:grpSpPr>
          <a:xfrm>
            <a:off x="4376583" y="2521657"/>
            <a:ext cx="1296168" cy="1296168"/>
            <a:chOff x="4551698" y="2970986"/>
            <a:chExt cx="1116000" cy="1116000"/>
          </a:xfrm>
        </p:grpSpPr>
        <p:grpSp>
          <p:nvGrpSpPr>
            <p:cNvPr id="62" name="组合 61">
              <a:extLst>
                <a:ext uri="{FF2B5EF4-FFF2-40B4-BE49-F238E27FC236}">
                  <a16:creationId xmlns:a16="http://schemas.microsoft.com/office/drawing/2014/main" id="{6E25ED60-910C-4865-A943-40C66BC5BDFF}"/>
                </a:ext>
              </a:extLst>
            </p:cNvPr>
            <p:cNvGrpSpPr/>
            <p:nvPr/>
          </p:nvGrpSpPr>
          <p:grpSpPr>
            <a:xfrm>
              <a:off x="4551698" y="2970986"/>
              <a:ext cx="1116000" cy="1116000"/>
              <a:chOff x="1395283" y="2970986"/>
              <a:chExt cx="1116000" cy="1116000"/>
            </a:xfrm>
          </p:grpSpPr>
          <p:sp>
            <p:nvSpPr>
              <p:cNvPr id="64" name="椭圆 63">
                <a:extLst>
                  <a:ext uri="{FF2B5EF4-FFF2-40B4-BE49-F238E27FC236}">
                    <a16:creationId xmlns:a16="http://schemas.microsoft.com/office/drawing/2014/main" id="{1601DF60-FC5A-49B6-8420-5B0D36BD599A}"/>
                  </a:ext>
                </a:extLst>
              </p:cNvPr>
              <p:cNvSpPr/>
              <p:nvPr/>
            </p:nvSpPr>
            <p:spPr>
              <a:xfrm>
                <a:off x="1395283" y="2970986"/>
                <a:ext cx="1116000" cy="1116000"/>
              </a:xfrm>
              <a:prstGeom prst="ellipse">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65" name="椭圆 64">
                <a:extLst>
                  <a:ext uri="{FF2B5EF4-FFF2-40B4-BE49-F238E27FC236}">
                    <a16:creationId xmlns:a16="http://schemas.microsoft.com/office/drawing/2014/main" id="{72FC91EB-87F3-47E6-98A7-7CE7E8A050EF}"/>
                  </a:ext>
                </a:extLst>
              </p:cNvPr>
              <p:cNvSpPr/>
              <p:nvPr/>
            </p:nvSpPr>
            <p:spPr>
              <a:xfrm>
                <a:off x="1503283" y="3078986"/>
                <a:ext cx="900000" cy="90000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66" name="椭圆 65">
                <a:extLst>
                  <a:ext uri="{FF2B5EF4-FFF2-40B4-BE49-F238E27FC236}">
                    <a16:creationId xmlns:a16="http://schemas.microsoft.com/office/drawing/2014/main" id="{48848789-5D80-481E-AE5B-ADB8FE12AC55}"/>
                  </a:ext>
                </a:extLst>
              </p:cNvPr>
              <p:cNvSpPr/>
              <p:nvPr/>
            </p:nvSpPr>
            <p:spPr>
              <a:xfrm>
                <a:off x="1617268" y="3192971"/>
                <a:ext cx="672029" cy="67202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sp>
          <p:nvSpPr>
            <p:cNvPr id="63" name="Freeform 10">
              <a:extLst>
                <a:ext uri="{FF2B5EF4-FFF2-40B4-BE49-F238E27FC236}">
                  <a16:creationId xmlns:a16="http://schemas.microsoft.com/office/drawing/2014/main" id="{604AC1FE-EA0E-4233-8FDB-EC441695A047}"/>
                </a:ext>
              </a:extLst>
            </p:cNvPr>
            <p:cNvSpPr>
              <a:spLocks noEditPoints="1"/>
            </p:cNvSpPr>
            <p:nvPr/>
          </p:nvSpPr>
          <p:spPr bwMode="auto">
            <a:xfrm>
              <a:off x="4984629" y="3305870"/>
              <a:ext cx="250135" cy="446230"/>
            </a:xfrm>
            <a:custGeom>
              <a:avLst/>
              <a:gdLst>
                <a:gd name="T0" fmla="*/ 1726 w 1870"/>
                <a:gd name="T1" fmla="*/ 1236 h 3336"/>
                <a:gd name="T2" fmla="*/ 1840 w 1870"/>
                <a:gd name="T3" fmla="*/ 710 h 3336"/>
                <a:gd name="T4" fmla="*/ 1863 w 1870"/>
                <a:gd name="T5" fmla="*/ 608 h 3336"/>
                <a:gd name="T6" fmla="*/ 1759 w 1870"/>
                <a:gd name="T7" fmla="*/ 585 h 3336"/>
                <a:gd name="T8" fmla="*/ 1728 w 1870"/>
                <a:gd name="T9" fmla="*/ 578 h 3336"/>
                <a:gd name="T10" fmla="*/ 1764 w 1870"/>
                <a:gd name="T11" fmla="*/ 417 h 3336"/>
                <a:gd name="T12" fmla="*/ 1652 w 1870"/>
                <a:gd name="T13" fmla="*/ 391 h 3336"/>
                <a:gd name="T14" fmla="*/ 1707 w 1870"/>
                <a:gd name="T15" fmla="*/ 144 h 3336"/>
                <a:gd name="T16" fmla="*/ 1335 w 1870"/>
                <a:gd name="T17" fmla="*/ 192 h 3336"/>
                <a:gd name="T18" fmla="*/ 1309 w 1870"/>
                <a:gd name="T19" fmla="*/ 315 h 3336"/>
                <a:gd name="T20" fmla="*/ 1202 w 1870"/>
                <a:gd name="T21" fmla="*/ 291 h 3336"/>
                <a:gd name="T22" fmla="*/ 1166 w 1870"/>
                <a:gd name="T23" fmla="*/ 455 h 3336"/>
                <a:gd name="T24" fmla="*/ 1126 w 1870"/>
                <a:gd name="T25" fmla="*/ 445 h 3336"/>
                <a:gd name="T26" fmla="*/ 1022 w 1870"/>
                <a:gd name="T27" fmla="*/ 424 h 3336"/>
                <a:gd name="T28" fmla="*/ 1001 w 1870"/>
                <a:gd name="T29" fmla="*/ 526 h 3336"/>
                <a:gd name="T30" fmla="*/ 913 w 1870"/>
                <a:gd name="T31" fmla="*/ 923 h 3336"/>
                <a:gd name="T32" fmla="*/ 740 w 1870"/>
                <a:gd name="T33" fmla="*/ 421 h 3336"/>
                <a:gd name="T34" fmla="*/ 730 w 1870"/>
                <a:gd name="T35" fmla="*/ 391 h 3336"/>
                <a:gd name="T36" fmla="*/ 702 w 1870"/>
                <a:gd name="T37" fmla="*/ 369 h 3336"/>
                <a:gd name="T38" fmla="*/ 309 w 1870"/>
                <a:gd name="T39" fmla="*/ 88 h 3336"/>
                <a:gd name="T40" fmla="*/ 188 w 1870"/>
                <a:gd name="T41" fmla="*/ 0 h 3336"/>
                <a:gd name="T42" fmla="*/ 145 w 1870"/>
                <a:gd name="T43" fmla="*/ 142 h 3336"/>
                <a:gd name="T44" fmla="*/ 10 w 1870"/>
                <a:gd name="T45" fmla="*/ 606 h 3336"/>
                <a:gd name="T46" fmla="*/ 0 w 1870"/>
                <a:gd name="T47" fmla="*/ 639 h 3336"/>
                <a:gd name="T48" fmla="*/ 10 w 1870"/>
                <a:gd name="T49" fmla="*/ 670 h 3336"/>
                <a:gd name="T50" fmla="*/ 204 w 1870"/>
                <a:gd name="T51" fmla="*/ 1236 h 3336"/>
                <a:gd name="T52" fmla="*/ 17 w 1870"/>
                <a:gd name="T53" fmla="*/ 1236 h 3336"/>
                <a:gd name="T54" fmla="*/ 306 w 1870"/>
                <a:gd name="T55" fmla="*/ 3336 h 3336"/>
                <a:gd name="T56" fmla="*/ 1515 w 1870"/>
                <a:gd name="T57" fmla="*/ 3336 h 3336"/>
                <a:gd name="T58" fmla="*/ 1870 w 1870"/>
                <a:gd name="T59" fmla="*/ 1236 h 3336"/>
                <a:gd name="T60" fmla="*/ 1726 w 1870"/>
                <a:gd name="T61" fmla="*/ 1236 h 3336"/>
                <a:gd name="T62" fmla="*/ 427 w 1870"/>
                <a:gd name="T63" fmla="*/ 1236 h 3336"/>
                <a:gd name="T64" fmla="*/ 221 w 1870"/>
                <a:gd name="T65" fmla="*/ 632 h 3336"/>
                <a:gd name="T66" fmla="*/ 550 w 1870"/>
                <a:gd name="T67" fmla="*/ 521 h 3336"/>
                <a:gd name="T68" fmla="*/ 794 w 1870"/>
                <a:gd name="T69" fmla="*/ 1236 h 3336"/>
                <a:gd name="T70" fmla="*/ 427 w 1870"/>
                <a:gd name="T71" fmla="*/ 1236 h 3336"/>
                <a:gd name="T72" fmla="*/ 1292 w 1870"/>
                <a:gd name="T73" fmla="*/ 3033 h 3336"/>
                <a:gd name="T74" fmla="*/ 906 w 1870"/>
                <a:gd name="T75" fmla="*/ 3033 h 3336"/>
                <a:gd name="T76" fmla="*/ 1133 w 1870"/>
                <a:gd name="T77" fmla="*/ 1470 h 3336"/>
                <a:gd name="T78" fmla="*/ 1520 w 1870"/>
                <a:gd name="T79" fmla="*/ 1470 h 3336"/>
                <a:gd name="T80" fmla="*/ 1292 w 1870"/>
                <a:gd name="T81" fmla="*/ 3033 h 3336"/>
                <a:gd name="T82" fmla="*/ 1508 w 1870"/>
                <a:gd name="T83" fmla="*/ 1236 h 3336"/>
                <a:gd name="T84" fmla="*/ 1060 w 1870"/>
                <a:gd name="T85" fmla="*/ 1236 h 3336"/>
                <a:gd name="T86" fmla="*/ 1183 w 1870"/>
                <a:gd name="T87" fmla="*/ 675 h 3336"/>
                <a:gd name="T88" fmla="*/ 1612 w 1870"/>
                <a:gd name="T89" fmla="*/ 769 h 3336"/>
                <a:gd name="T90" fmla="*/ 1508 w 1870"/>
                <a:gd name="T91" fmla="*/ 1236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0" h="3336">
                  <a:moveTo>
                    <a:pt x="1726" y="1236"/>
                  </a:moveTo>
                  <a:lnTo>
                    <a:pt x="1840" y="710"/>
                  </a:lnTo>
                  <a:lnTo>
                    <a:pt x="1863" y="608"/>
                  </a:lnTo>
                  <a:lnTo>
                    <a:pt x="1759" y="585"/>
                  </a:lnTo>
                  <a:lnTo>
                    <a:pt x="1728" y="578"/>
                  </a:lnTo>
                  <a:lnTo>
                    <a:pt x="1764" y="417"/>
                  </a:lnTo>
                  <a:lnTo>
                    <a:pt x="1652" y="391"/>
                  </a:lnTo>
                  <a:lnTo>
                    <a:pt x="1707" y="144"/>
                  </a:lnTo>
                  <a:lnTo>
                    <a:pt x="1335" y="192"/>
                  </a:lnTo>
                  <a:lnTo>
                    <a:pt x="1309" y="315"/>
                  </a:lnTo>
                  <a:lnTo>
                    <a:pt x="1202" y="291"/>
                  </a:lnTo>
                  <a:lnTo>
                    <a:pt x="1166" y="455"/>
                  </a:lnTo>
                  <a:lnTo>
                    <a:pt x="1126" y="445"/>
                  </a:lnTo>
                  <a:lnTo>
                    <a:pt x="1022" y="424"/>
                  </a:lnTo>
                  <a:lnTo>
                    <a:pt x="1001" y="526"/>
                  </a:lnTo>
                  <a:lnTo>
                    <a:pt x="913" y="923"/>
                  </a:lnTo>
                  <a:lnTo>
                    <a:pt x="740" y="421"/>
                  </a:lnTo>
                  <a:lnTo>
                    <a:pt x="730" y="391"/>
                  </a:lnTo>
                  <a:lnTo>
                    <a:pt x="702" y="369"/>
                  </a:lnTo>
                  <a:lnTo>
                    <a:pt x="309" y="88"/>
                  </a:lnTo>
                  <a:lnTo>
                    <a:pt x="188" y="0"/>
                  </a:lnTo>
                  <a:lnTo>
                    <a:pt x="145" y="142"/>
                  </a:lnTo>
                  <a:lnTo>
                    <a:pt x="10" y="606"/>
                  </a:lnTo>
                  <a:lnTo>
                    <a:pt x="0" y="639"/>
                  </a:lnTo>
                  <a:lnTo>
                    <a:pt x="10" y="670"/>
                  </a:lnTo>
                  <a:lnTo>
                    <a:pt x="204" y="1236"/>
                  </a:lnTo>
                  <a:lnTo>
                    <a:pt x="17" y="1236"/>
                  </a:lnTo>
                  <a:lnTo>
                    <a:pt x="306" y="3336"/>
                  </a:lnTo>
                  <a:lnTo>
                    <a:pt x="1515" y="3336"/>
                  </a:lnTo>
                  <a:lnTo>
                    <a:pt x="1870" y="1236"/>
                  </a:lnTo>
                  <a:lnTo>
                    <a:pt x="1726" y="1236"/>
                  </a:lnTo>
                  <a:close/>
                  <a:moveTo>
                    <a:pt x="427" y="1236"/>
                  </a:moveTo>
                  <a:lnTo>
                    <a:pt x="221" y="632"/>
                  </a:lnTo>
                  <a:lnTo>
                    <a:pt x="550" y="521"/>
                  </a:lnTo>
                  <a:lnTo>
                    <a:pt x="794" y="1236"/>
                  </a:lnTo>
                  <a:lnTo>
                    <a:pt x="427" y="1236"/>
                  </a:lnTo>
                  <a:close/>
                  <a:moveTo>
                    <a:pt x="1292" y="3033"/>
                  </a:moveTo>
                  <a:lnTo>
                    <a:pt x="906" y="3033"/>
                  </a:lnTo>
                  <a:lnTo>
                    <a:pt x="1133" y="1470"/>
                  </a:lnTo>
                  <a:lnTo>
                    <a:pt x="1520" y="1470"/>
                  </a:lnTo>
                  <a:lnTo>
                    <a:pt x="1292" y="3033"/>
                  </a:lnTo>
                  <a:close/>
                  <a:moveTo>
                    <a:pt x="1508" y="1236"/>
                  </a:moveTo>
                  <a:lnTo>
                    <a:pt x="1060" y="1236"/>
                  </a:lnTo>
                  <a:lnTo>
                    <a:pt x="1183" y="675"/>
                  </a:lnTo>
                  <a:lnTo>
                    <a:pt x="1612" y="769"/>
                  </a:lnTo>
                  <a:lnTo>
                    <a:pt x="1508" y="123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endParaRPr>
            </a:p>
          </p:txBody>
        </p:sp>
      </p:grpSp>
      <p:sp>
        <p:nvSpPr>
          <p:cNvPr id="8" name="矩形 7">
            <a:extLst>
              <a:ext uri="{FF2B5EF4-FFF2-40B4-BE49-F238E27FC236}">
                <a16:creationId xmlns:a16="http://schemas.microsoft.com/office/drawing/2014/main" id="{76440FAF-D2D5-451D-9EF5-921CCD6EE684}"/>
              </a:ext>
            </a:extLst>
          </p:cNvPr>
          <p:cNvSpPr/>
          <p:nvPr/>
        </p:nvSpPr>
        <p:spPr>
          <a:xfrm>
            <a:off x="4817477" y="2167069"/>
            <a:ext cx="1690664" cy="303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75000"/>
                    <a:lumOff val="25000"/>
                  </a:schemeClr>
                </a:solidFill>
                <a:latin typeface="Adobe Gothic Std B" panose="020B0800000000000000" pitchFamily="34" charset="-128"/>
                <a:ea typeface="Adobe Gothic Std B" panose="020B0800000000000000" pitchFamily="34" charset="-128"/>
              </a:rPr>
              <a:t>03.Create</a:t>
            </a:r>
            <a:endParaRPr lang="zh-CN" altLang="en-US" sz="2000" dirty="0">
              <a:solidFill>
                <a:schemeClr val="tx1">
                  <a:lumMod val="75000"/>
                  <a:lumOff val="25000"/>
                </a:schemeClr>
              </a:solidFill>
              <a:latin typeface="Adobe Gothic Std B" panose="020B0800000000000000" pitchFamily="34" charset="-128"/>
            </a:endParaRPr>
          </a:p>
        </p:txBody>
      </p:sp>
      <p:grpSp>
        <p:nvGrpSpPr>
          <p:cNvPr id="9" name="组合 8">
            <a:extLst>
              <a:ext uri="{FF2B5EF4-FFF2-40B4-BE49-F238E27FC236}">
                <a16:creationId xmlns:a16="http://schemas.microsoft.com/office/drawing/2014/main" id="{EAA1A47D-F24E-4429-A974-8519B53F50E9}"/>
              </a:ext>
            </a:extLst>
          </p:cNvPr>
          <p:cNvGrpSpPr/>
          <p:nvPr/>
        </p:nvGrpSpPr>
        <p:grpSpPr>
          <a:xfrm>
            <a:off x="6001603" y="4320905"/>
            <a:ext cx="1296168" cy="1296168"/>
            <a:chOff x="5950840" y="4520138"/>
            <a:chExt cx="1116000" cy="1116000"/>
          </a:xfrm>
        </p:grpSpPr>
        <p:grpSp>
          <p:nvGrpSpPr>
            <p:cNvPr id="44" name="组合 43">
              <a:extLst>
                <a:ext uri="{FF2B5EF4-FFF2-40B4-BE49-F238E27FC236}">
                  <a16:creationId xmlns:a16="http://schemas.microsoft.com/office/drawing/2014/main" id="{4B49F6E2-BF66-444A-B159-9F4F38281257}"/>
                </a:ext>
              </a:extLst>
            </p:cNvPr>
            <p:cNvGrpSpPr/>
            <p:nvPr/>
          </p:nvGrpSpPr>
          <p:grpSpPr>
            <a:xfrm>
              <a:off x="5950840" y="4520138"/>
              <a:ext cx="1116000" cy="1116000"/>
              <a:chOff x="1395283" y="2970986"/>
              <a:chExt cx="1116000" cy="1116000"/>
            </a:xfrm>
          </p:grpSpPr>
          <p:sp>
            <p:nvSpPr>
              <p:cNvPr id="59" name="椭圆 58">
                <a:extLst>
                  <a:ext uri="{FF2B5EF4-FFF2-40B4-BE49-F238E27FC236}">
                    <a16:creationId xmlns:a16="http://schemas.microsoft.com/office/drawing/2014/main" id="{F9618D8D-ED7E-4710-8DEB-B5DCE1C4B019}"/>
                  </a:ext>
                </a:extLst>
              </p:cNvPr>
              <p:cNvSpPr/>
              <p:nvPr/>
            </p:nvSpPr>
            <p:spPr>
              <a:xfrm>
                <a:off x="1395283" y="2970986"/>
                <a:ext cx="1116000" cy="1116000"/>
              </a:xfrm>
              <a:prstGeom prst="ellipse">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Adobe Gothic Std B" panose="020B0800000000000000" pitchFamily="34" charset="-128"/>
                </a:endParaRPr>
              </a:p>
            </p:txBody>
          </p:sp>
          <p:sp>
            <p:nvSpPr>
              <p:cNvPr id="60" name="椭圆 59">
                <a:extLst>
                  <a:ext uri="{FF2B5EF4-FFF2-40B4-BE49-F238E27FC236}">
                    <a16:creationId xmlns:a16="http://schemas.microsoft.com/office/drawing/2014/main" id="{3BCBD0BA-135D-4C98-85CA-258A5D10902A}"/>
                  </a:ext>
                </a:extLst>
              </p:cNvPr>
              <p:cNvSpPr/>
              <p:nvPr/>
            </p:nvSpPr>
            <p:spPr>
              <a:xfrm>
                <a:off x="1503283" y="3078986"/>
                <a:ext cx="900000" cy="90000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Adobe Gothic Std B" panose="020B0800000000000000" pitchFamily="34" charset="-128"/>
                </a:endParaRPr>
              </a:p>
            </p:txBody>
          </p:sp>
          <p:sp>
            <p:nvSpPr>
              <p:cNvPr id="61" name="椭圆 60">
                <a:extLst>
                  <a:ext uri="{FF2B5EF4-FFF2-40B4-BE49-F238E27FC236}">
                    <a16:creationId xmlns:a16="http://schemas.microsoft.com/office/drawing/2014/main" id="{E1C7A821-EB06-4639-A7AC-840412524AB5}"/>
                  </a:ext>
                </a:extLst>
              </p:cNvPr>
              <p:cNvSpPr/>
              <p:nvPr/>
            </p:nvSpPr>
            <p:spPr>
              <a:xfrm>
                <a:off x="1617268" y="3192971"/>
                <a:ext cx="672029" cy="67202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Adobe Gothic Std B" panose="020B0800000000000000" pitchFamily="34" charset="-128"/>
                </a:endParaRPr>
              </a:p>
            </p:txBody>
          </p:sp>
        </p:grpSp>
        <p:grpSp>
          <p:nvGrpSpPr>
            <p:cNvPr id="45" name="组合 44">
              <a:extLst>
                <a:ext uri="{FF2B5EF4-FFF2-40B4-BE49-F238E27FC236}">
                  <a16:creationId xmlns:a16="http://schemas.microsoft.com/office/drawing/2014/main" id="{A39F2F7B-48ED-45D8-BB6A-09AB2BE8CB22}"/>
                </a:ext>
              </a:extLst>
            </p:cNvPr>
            <p:cNvGrpSpPr/>
            <p:nvPr/>
          </p:nvGrpSpPr>
          <p:grpSpPr>
            <a:xfrm>
              <a:off x="6264106" y="4787774"/>
              <a:ext cx="489469" cy="538243"/>
              <a:chOff x="4298950" y="1449388"/>
              <a:chExt cx="3600450" cy="3959225"/>
            </a:xfrm>
            <a:solidFill>
              <a:schemeClr val="bg1"/>
            </a:solidFill>
          </p:grpSpPr>
          <p:sp>
            <p:nvSpPr>
              <p:cNvPr id="46" name="Freeform 14">
                <a:extLst>
                  <a:ext uri="{FF2B5EF4-FFF2-40B4-BE49-F238E27FC236}">
                    <a16:creationId xmlns:a16="http://schemas.microsoft.com/office/drawing/2014/main" id="{C8056076-F44E-4C43-B5F7-D09380A406A0}"/>
                  </a:ext>
                </a:extLst>
              </p:cNvPr>
              <p:cNvSpPr>
                <a:spLocks/>
              </p:cNvSpPr>
              <p:nvPr/>
            </p:nvSpPr>
            <p:spPr bwMode="auto">
              <a:xfrm>
                <a:off x="4852988" y="3543301"/>
                <a:ext cx="357188" cy="123825"/>
              </a:xfrm>
              <a:custGeom>
                <a:avLst/>
                <a:gdLst>
                  <a:gd name="T0" fmla="*/ 0 w 225"/>
                  <a:gd name="T1" fmla="*/ 0 h 78"/>
                  <a:gd name="T2" fmla="*/ 225 w 225"/>
                  <a:gd name="T3" fmla="*/ 0 h 78"/>
                  <a:gd name="T4" fmla="*/ 225 w 225"/>
                  <a:gd name="T5" fmla="*/ 78 h 78"/>
                  <a:gd name="T6" fmla="*/ 0 w 225"/>
                  <a:gd name="T7" fmla="*/ 78 h 78"/>
                  <a:gd name="T8" fmla="*/ 0 w 225"/>
                  <a:gd name="T9" fmla="*/ 0 h 78"/>
                  <a:gd name="T10" fmla="*/ 0 w 225"/>
                  <a:gd name="T11" fmla="*/ 0 h 78"/>
                </a:gdLst>
                <a:ahLst/>
                <a:cxnLst>
                  <a:cxn ang="0">
                    <a:pos x="T0" y="T1"/>
                  </a:cxn>
                  <a:cxn ang="0">
                    <a:pos x="T2" y="T3"/>
                  </a:cxn>
                  <a:cxn ang="0">
                    <a:pos x="T4" y="T5"/>
                  </a:cxn>
                  <a:cxn ang="0">
                    <a:pos x="T6" y="T7"/>
                  </a:cxn>
                  <a:cxn ang="0">
                    <a:pos x="T8" y="T9"/>
                  </a:cxn>
                  <a:cxn ang="0">
                    <a:pos x="T10" y="T11"/>
                  </a:cxn>
                </a:cxnLst>
                <a:rect l="0" t="0" r="r" b="b"/>
                <a:pathLst>
                  <a:path w="225" h="78">
                    <a:moveTo>
                      <a:pt x="0" y="0"/>
                    </a:moveTo>
                    <a:lnTo>
                      <a:pt x="225" y="0"/>
                    </a:lnTo>
                    <a:lnTo>
                      <a:pt x="225" y="78"/>
                    </a:lnTo>
                    <a:lnTo>
                      <a:pt x="0" y="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sp>
            <p:nvSpPr>
              <p:cNvPr id="47" name="Freeform 15">
                <a:extLst>
                  <a:ext uri="{FF2B5EF4-FFF2-40B4-BE49-F238E27FC236}">
                    <a16:creationId xmlns:a16="http://schemas.microsoft.com/office/drawing/2014/main" id="{8F989386-F0E3-4E49-A902-F91617B306C4}"/>
                  </a:ext>
                </a:extLst>
              </p:cNvPr>
              <p:cNvSpPr>
                <a:spLocks/>
              </p:cNvSpPr>
              <p:nvPr/>
            </p:nvSpPr>
            <p:spPr bwMode="auto">
              <a:xfrm>
                <a:off x="5556250" y="2768601"/>
                <a:ext cx="1155700" cy="1095375"/>
              </a:xfrm>
              <a:custGeom>
                <a:avLst/>
                <a:gdLst>
                  <a:gd name="T0" fmla="*/ 156 w 307"/>
                  <a:gd name="T1" fmla="*/ 176 h 291"/>
                  <a:gd name="T2" fmla="*/ 181 w 307"/>
                  <a:gd name="T3" fmla="*/ 182 h 291"/>
                  <a:gd name="T4" fmla="*/ 280 w 307"/>
                  <a:gd name="T5" fmla="*/ 87 h 291"/>
                  <a:gd name="T6" fmla="*/ 307 w 307"/>
                  <a:gd name="T7" fmla="*/ 112 h 291"/>
                  <a:gd name="T8" fmla="*/ 212 w 307"/>
                  <a:gd name="T9" fmla="*/ 222 h 291"/>
                  <a:gd name="T10" fmla="*/ 213 w 307"/>
                  <a:gd name="T11" fmla="*/ 233 h 291"/>
                  <a:gd name="T12" fmla="*/ 156 w 307"/>
                  <a:gd name="T13" fmla="*/ 291 h 291"/>
                  <a:gd name="T14" fmla="*/ 98 w 307"/>
                  <a:gd name="T15" fmla="*/ 233 h 291"/>
                  <a:gd name="T16" fmla="*/ 109 w 307"/>
                  <a:gd name="T17" fmla="*/ 201 h 291"/>
                  <a:gd name="T18" fmla="*/ 0 w 307"/>
                  <a:gd name="T19" fmla="*/ 16 h 291"/>
                  <a:gd name="T20" fmla="*/ 29 w 307"/>
                  <a:gd name="T21" fmla="*/ 0 h 291"/>
                  <a:gd name="T22" fmla="*/ 139 w 307"/>
                  <a:gd name="T23" fmla="*/ 178 h 291"/>
                  <a:gd name="T24" fmla="*/ 156 w 307"/>
                  <a:gd name="T25" fmla="*/ 17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7" h="291">
                    <a:moveTo>
                      <a:pt x="156" y="176"/>
                    </a:moveTo>
                    <a:cubicBezTo>
                      <a:pt x="165" y="176"/>
                      <a:pt x="173" y="178"/>
                      <a:pt x="181" y="182"/>
                    </a:cubicBezTo>
                    <a:cubicBezTo>
                      <a:pt x="210" y="146"/>
                      <a:pt x="243" y="114"/>
                      <a:pt x="280" y="87"/>
                    </a:cubicBezTo>
                    <a:cubicBezTo>
                      <a:pt x="289" y="95"/>
                      <a:pt x="298" y="104"/>
                      <a:pt x="307" y="112"/>
                    </a:cubicBezTo>
                    <a:cubicBezTo>
                      <a:pt x="279" y="155"/>
                      <a:pt x="247" y="191"/>
                      <a:pt x="212" y="222"/>
                    </a:cubicBezTo>
                    <a:cubicBezTo>
                      <a:pt x="213" y="226"/>
                      <a:pt x="213" y="229"/>
                      <a:pt x="213" y="233"/>
                    </a:cubicBezTo>
                    <a:cubicBezTo>
                      <a:pt x="213" y="265"/>
                      <a:pt x="187" y="291"/>
                      <a:pt x="156" y="291"/>
                    </a:cubicBezTo>
                    <a:cubicBezTo>
                      <a:pt x="124" y="291"/>
                      <a:pt x="98" y="265"/>
                      <a:pt x="98" y="233"/>
                    </a:cubicBezTo>
                    <a:cubicBezTo>
                      <a:pt x="98" y="221"/>
                      <a:pt x="102" y="210"/>
                      <a:pt x="109" y="201"/>
                    </a:cubicBezTo>
                    <a:cubicBezTo>
                      <a:pt x="66" y="143"/>
                      <a:pt x="30" y="82"/>
                      <a:pt x="0" y="16"/>
                    </a:cubicBezTo>
                    <a:cubicBezTo>
                      <a:pt x="10" y="11"/>
                      <a:pt x="20" y="5"/>
                      <a:pt x="29" y="0"/>
                    </a:cubicBezTo>
                    <a:cubicBezTo>
                      <a:pt x="72" y="57"/>
                      <a:pt x="109" y="116"/>
                      <a:pt x="139" y="178"/>
                    </a:cubicBezTo>
                    <a:cubicBezTo>
                      <a:pt x="144" y="177"/>
                      <a:pt x="150" y="176"/>
                      <a:pt x="156"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sp>
            <p:nvSpPr>
              <p:cNvPr id="48" name="Freeform 16">
                <a:extLst>
                  <a:ext uri="{FF2B5EF4-FFF2-40B4-BE49-F238E27FC236}">
                    <a16:creationId xmlns:a16="http://schemas.microsoft.com/office/drawing/2014/main" id="{12B2552E-81D8-4444-A97A-C4A3CA44E291}"/>
                  </a:ext>
                </a:extLst>
              </p:cNvPr>
              <p:cNvSpPr>
                <a:spLocks/>
              </p:cNvSpPr>
              <p:nvPr/>
            </p:nvSpPr>
            <p:spPr bwMode="auto">
              <a:xfrm>
                <a:off x="4298950" y="1449388"/>
                <a:ext cx="3536950" cy="3959225"/>
              </a:xfrm>
              <a:custGeom>
                <a:avLst/>
                <a:gdLst>
                  <a:gd name="T0" fmla="*/ 408 w 940"/>
                  <a:gd name="T1" fmla="*/ 214 h 1053"/>
                  <a:gd name="T2" fmla="*/ 407 w 940"/>
                  <a:gd name="T3" fmla="*/ 312 h 1053"/>
                  <a:gd name="T4" fmla="*/ 678 w 940"/>
                  <a:gd name="T5" fmla="*/ 157 h 1053"/>
                  <a:gd name="T6" fmla="*/ 408 w 940"/>
                  <a:gd name="T7" fmla="*/ 0 h 1053"/>
                  <a:gd name="T8" fmla="*/ 408 w 940"/>
                  <a:gd name="T9" fmla="*/ 101 h 1053"/>
                  <a:gd name="T10" fmla="*/ 140 w 940"/>
                  <a:gd name="T11" fmla="*/ 236 h 1053"/>
                  <a:gd name="T12" fmla="*/ 0 w 940"/>
                  <a:gd name="T13" fmla="*/ 574 h 1053"/>
                  <a:gd name="T14" fmla="*/ 140 w 940"/>
                  <a:gd name="T15" fmla="*/ 913 h 1053"/>
                  <a:gd name="T16" fmla="*/ 479 w 940"/>
                  <a:gd name="T17" fmla="*/ 1053 h 1053"/>
                  <a:gd name="T18" fmla="*/ 817 w 940"/>
                  <a:gd name="T19" fmla="*/ 913 h 1053"/>
                  <a:gd name="T20" fmla="*/ 934 w 940"/>
                  <a:gd name="T21" fmla="*/ 721 h 1053"/>
                  <a:gd name="T22" fmla="*/ 940 w 940"/>
                  <a:gd name="T23" fmla="*/ 704 h 1053"/>
                  <a:gd name="T24" fmla="*/ 833 w 940"/>
                  <a:gd name="T25" fmla="*/ 672 h 1053"/>
                  <a:gd name="T26" fmla="*/ 827 w 940"/>
                  <a:gd name="T27" fmla="*/ 688 h 1053"/>
                  <a:gd name="T28" fmla="*/ 738 w 940"/>
                  <a:gd name="T29" fmla="*/ 834 h 1053"/>
                  <a:gd name="T30" fmla="*/ 479 w 940"/>
                  <a:gd name="T31" fmla="*/ 941 h 1053"/>
                  <a:gd name="T32" fmla="*/ 219 w 940"/>
                  <a:gd name="T33" fmla="*/ 834 h 1053"/>
                  <a:gd name="T34" fmla="*/ 112 w 940"/>
                  <a:gd name="T35" fmla="*/ 574 h 1053"/>
                  <a:gd name="T36" fmla="*/ 219 w 940"/>
                  <a:gd name="T37" fmla="*/ 315 h 1053"/>
                  <a:gd name="T38" fmla="*/ 408 w 940"/>
                  <a:gd name="T39" fmla="*/ 214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0" h="1053">
                    <a:moveTo>
                      <a:pt x="408" y="214"/>
                    </a:moveTo>
                    <a:cubicBezTo>
                      <a:pt x="407" y="312"/>
                      <a:pt x="407" y="312"/>
                      <a:pt x="407" y="312"/>
                    </a:cubicBezTo>
                    <a:cubicBezTo>
                      <a:pt x="678" y="157"/>
                      <a:pt x="678" y="157"/>
                      <a:pt x="678" y="157"/>
                    </a:cubicBezTo>
                    <a:cubicBezTo>
                      <a:pt x="408" y="0"/>
                      <a:pt x="408" y="0"/>
                      <a:pt x="408" y="0"/>
                    </a:cubicBezTo>
                    <a:cubicBezTo>
                      <a:pt x="408" y="101"/>
                      <a:pt x="408" y="101"/>
                      <a:pt x="408" y="101"/>
                    </a:cubicBezTo>
                    <a:cubicBezTo>
                      <a:pt x="306" y="116"/>
                      <a:pt x="213" y="163"/>
                      <a:pt x="140" y="236"/>
                    </a:cubicBezTo>
                    <a:cubicBezTo>
                      <a:pt x="50" y="326"/>
                      <a:pt x="0" y="447"/>
                      <a:pt x="0" y="574"/>
                    </a:cubicBezTo>
                    <a:cubicBezTo>
                      <a:pt x="0" y="702"/>
                      <a:pt x="50" y="823"/>
                      <a:pt x="140" y="913"/>
                    </a:cubicBezTo>
                    <a:cubicBezTo>
                      <a:pt x="230" y="1003"/>
                      <a:pt x="351" y="1053"/>
                      <a:pt x="479" y="1053"/>
                    </a:cubicBezTo>
                    <a:cubicBezTo>
                      <a:pt x="606" y="1053"/>
                      <a:pt x="727" y="1003"/>
                      <a:pt x="817" y="913"/>
                    </a:cubicBezTo>
                    <a:cubicBezTo>
                      <a:pt x="871" y="859"/>
                      <a:pt x="911" y="793"/>
                      <a:pt x="934" y="721"/>
                    </a:cubicBezTo>
                    <a:cubicBezTo>
                      <a:pt x="940" y="704"/>
                      <a:pt x="940" y="704"/>
                      <a:pt x="940" y="704"/>
                    </a:cubicBezTo>
                    <a:cubicBezTo>
                      <a:pt x="833" y="672"/>
                      <a:pt x="833" y="672"/>
                      <a:pt x="833" y="672"/>
                    </a:cubicBezTo>
                    <a:cubicBezTo>
                      <a:pt x="827" y="688"/>
                      <a:pt x="827" y="688"/>
                      <a:pt x="827" y="688"/>
                    </a:cubicBezTo>
                    <a:cubicBezTo>
                      <a:pt x="809" y="743"/>
                      <a:pt x="779" y="793"/>
                      <a:pt x="738" y="834"/>
                    </a:cubicBezTo>
                    <a:cubicBezTo>
                      <a:pt x="669" y="903"/>
                      <a:pt x="576" y="941"/>
                      <a:pt x="479" y="941"/>
                    </a:cubicBezTo>
                    <a:cubicBezTo>
                      <a:pt x="381" y="941"/>
                      <a:pt x="288" y="903"/>
                      <a:pt x="219" y="834"/>
                    </a:cubicBezTo>
                    <a:cubicBezTo>
                      <a:pt x="150" y="765"/>
                      <a:pt x="112" y="672"/>
                      <a:pt x="112" y="574"/>
                    </a:cubicBezTo>
                    <a:cubicBezTo>
                      <a:pt x="112" y="477"/>
                      <a:pt x="150" y="384"/>
                      <a:pt x="219" y="315"/>
                    </a:cubicBezTo>
                    <a:cubicBezTo>
                      <a:pt x="271" y="263"/>
                      <a:pt x="336" y="228"/>
                      <a:pt x="408" y="2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sp>
            <p:nvSpPr>
              <p:cNvPr id="49" name="Freeform 17">
                <a:extLst>
                  <a:ext uri="{FF2B5EF4-FFF2-40B4-BE49-F238E27FC236}">
                    <a16:creationId xmlns:a16="http://schemas.microsoft.com/office/drawing/2014/main" id="{24CD557C-D955-4AE9-A189-4B95A3F56380}"/>
                  </a:ext>
                </a:extLst>
              </p:cNvPr>
              <p:cNvSpPr>
                <a:spLocks/>
              </p:cNvSpPr>
              <p:nvPr/>
            </p:nvSpPr>
            <p:spPr bwMode="auto">
              <a:xfrm>
                <a:off x="7377113" y="2935288"/>
                <a:ext cx="519113" cy="525463"/>
              </a:xfrm>
              <a:custGeom>
                <a:avLst/>
                <a:gdLst>
                  <a:gd name="T0" fmla="*/ 23 w 138"/>
                  <a:gd name="T1" fmla="*/ 124 h 140"/>
                  <a:gd name="T2" fmla="*/ 6 w 138"/>
                  <a:gd name="T3" fmla="*/ 55 h 140"/>
                  <a:gd name="T4" fmla="*/ 0 w 138"/>
                  <a:gd name="T5" fmla="*/ 39 h 140"/>
                  <a:gd name="T6" fmla="*/ 105 w 138"/>
                  <a:gd name="T7" fmla="*/ 0 h 140"/>
                  <a:gd name="T8" fmla="*/ 111 w 138"/>
                  <a:gd name="T9" fmla="*/ 17 h 140"/>
                  <a:gd name="T10" fmla="*/ 135 w 138"/>
                  <a:gd name="T11" fmla="*/ 117 h 140"/>
                  <a:gd name="T12" fmla="*/ 138 w 138"/>
                  <a:gd name="T13" fmla="*/ 136 h 140"/>
                  <a:gd name="T14" fmla="*/ 26 w 138"/>
                  <a:gd name="T15" fmla="*/ 140 h 140"/>
                  <a:gd name="T16" fmla="*/ 23 w 138"/>
                  <a:gd name="T17" fmla="*/ 1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40">
                    <a:moveTo>
                      <a:pt x="23" y="124"/>
                    </a:moveTo>
                    <a:cubicBezTo>
                      <a:pt x="20" y="101"/>
                      <a:pt x="14" y="78"/>
                      <a:pt x="6" y="55"/>
                    </a:cubicBezTo>
                    <a:cubicBezTo>
                      <a:pt x="0" y="39"/>
                      <a:pt x="0" y="39"/>
                      <a:pt x="0" y="39"/>
                    </a:cubicBezTo>
                    <a:cubicBezTo>
                      <a:pt x="105" y="0"/>
                      <a:pt x="105" y="0"/>
                      <a:pt x="105" y="0"/>
                    </a:cubicBezTo>
                    <a:cubicBezTo>
                      <a:pt x="111" y="17"/>
                      <a:pt x="111" y="17"/>
                      <a:pt x="111" y="17"/>
                    </a:cubicBezTo>
                    <a:cubicBezTo>
                      <a:pt x="123" y="49"/>
                      <a:pt x="131" y="82"/>
                      <a:pt x="135" y="117"/>
                    </a:cubicBezTo>
                    <a:cubicBezTo>
                      <a:pt x="138" y="136"/>
                      <a:pt x="138" y="136"/>
                      <a:pt x="138" y="136"/>
                    </a:cubicBezTo>
                    <a:cubicBezTo>
                      <a:pt x="26" y="140"/>
                      <a:pt x="26" y="140"/>
                      <a:pt x="26" y="140"/>
                    </a:cubicBezTo>
                    <a:cubicBezTo>
                      <a:pt x="23" y="124"/>
                      <a:pt x="23" y="124"/>
                      <a:pt x="23"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sp>
            <p:nvSpPr>
              <p:cNvPr id="50" name="Freeform 18">
                <a:extLst>
                  <a:ext uri="{FF2B5EF4-FFF2-40B4-BE49-F238E27FC236}">
                    <a16:creationId xmlns:a16="http://schemas.microsoft.com/office/drawing/2014/main" id="{7F633466-6A54-419E-AA5D-0C60B2D48AE7}"/>
                  </a:ext>
                </a:extLst>
              </p:cNvPr>
              <p:cNvSpPr>
                <a:spLocks/>
              </p:cNvSpPr>
              <p:nvPr/>
            </p:nvSpPr>
            <p:spPr bwMode="auto">
              <a:xfrm>
                <a:off x="7445375" y="3502026"/>
                <a:ext cx="454025" cy="538163"/>
              </a:xfrm>
              <a:custGeom>
                <a:avLst/>
                <a:gdLst>
                  <a:gd name="T0" fmla="*/ 3 w 121"/>
                  <a:gd name="T1" fmla="*/ 95 h 143"/>
                  <a:gd name="T2" fmla="*/ 9 w 121"/>
                  <a:gd name="T3" fmla="*/ 28 h 143"/>
                  <a:gd name="T4" fmla="*/ 9 w 121"/>
                  <a:gd name="T5" fmla="*/ 22 h 143"/>
                  <a:gd name="T6" fmla="*/ 9 w 121"/>
                  <a:gd name="T7" fmla="*/ 4 h 143"/>
                  <a:gd name="T8" fmla="*/ 121 w 121"/>
                  <a:gd name="T9" fmla="*/ 0 h 143"/>
                  <a:gd name="T10" fmla="*/ 121 w 121"/>
                  <a:gd name="T11" fmla="*/ 18 h 143"/>
                  <a:gd name="T12" fmla="*/ 121 w 121"/>
                  <a:gd name="T13" fmla="*/ 28 h 143"/>
                  <a:gd name="T14" fmla="*/ 112 w 121"/>
                  <a:gd name="T15" fmla="*/ 124 h 143"/>
                  <a:gd name="T16" fmla="*/ 108 w 121"/>
                  <a:gd name="T17" fmla="*/ 143 h 143"/>
                  <a:gd name="T18" fmla="*/ 0 w 121"/>
                  <a:gd name="T19" fmla="*/ 111 h 143"/>
                  <a:gd name="T20" fmla="*/ 3 w 121"/>
                  <a:gd name="T21" fmla="*/ 9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43">
                    <a:moveTo>
                      <a:pt x="3" y="95"/>
                    </a:moveTo>
                    <a:cubicBezTo>
                      <a:pt x="7" y="73"/>
                      <a:pt x="9" y="51"/>
                      <a:pt x="9" y="28"/>
                    </a:cubicBezTo>
                    <a:cubicBezTo>
                      <a:pt x="9" y="26"/>
                      <a:pt x="9" y="24"/>
                      <a:pt x="9" y="22"/>
                    </a:cubicBezTo>
                    <a:cubicBezTo>
                      <a:pt x="9" y="4"/>
                      <a:pt x="9" y="4"/>
                      <a:pt x="9" y="4"/>
                    </a:cubicBezTo>
                    <a:cubicBezTo>
                      <a:pt x="121" y="0"/>
                      <a:pt x="121" y="0"/>
                      <a:pt x="121" y="0"/>
                    </a:cubicBezTo>
                    <a:cubicBezTo>
                      <a:pt x="121" y="18"/>
                      <a:pt x="121" y="18"/>
                      <a:pt x="121" y="18"/>
                    </a:cubicBezTo>
                    <a:cubicBezTo>
                      <a:pt x="121" y="22"/>
                      <a:pt x="121" y="25"/>
                      <a:pt x="121" y="28"/>
                    </a:cubicBezTo>
                    <a:cubicBezTo>
                      <a:pt x="121" y="60"/>
                      <a:pt x="118" y="93"/>
                      <a:pt x="112" y="124"/>
                    </a:cubicBezTo>
                    <a:cubicBezTo>
                      <a:pt x="108" y="143"/>
                      <a:pt x="108" y="143"/>
                      <a:pt x="108" y="143"/>
                    </a:cubicBezTo>
                    <a:cubicBezTo>
                      <a:pt x="0" y="111"/>
                      <a:pt x="0" y="111"/>
                      <a:pt x="0" y="111"/>
                    </a:cubicBezTo>
                    <a:cubicBezTo>
                      <a:pt x="3" y="95"/>
                      <a:pt x="3" y="95"/>
                      <a:pt x="3"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sp>
            <p:nvSpPr>
              <p:cNvPr id="51" name="Freeform 19">
                <a:extLst>
                  <a:ext uri="{FF2B5EF4-FFF2-40B4-BE49-F238E27FC236}">
                    <a16:creationId xmlns:a16="http://schemas.microsoft.com/office/drawing/2014/main" id="{7EB881F4-8DC8-40CC-A091-F41B0892BE43}"/>
                  </a:ext>
                </a:extLst>
              </p:cNvPr>
              <p:cNvSpPr>
                <a:spLocks/>
              </p:cNvSpPr>
              <p:nvPr/>
            </p:nvSpPr>
            <p:spPr bwMode="auto">
              <a:xfrm>
                <a:off x="7154863" y="2460626"/>
                <a:ext cx="595313" cy="568325"/>
              </a:xfrm>
              <a:custGeom>
                <a:avLst/>
                <a:gdLst>
                  <a:gd name="T0" fmla="*/ 45 w 158"/>
                  <a:gd name="T1" fmla="*/ 137 h 151"/>
                  <a:gd name="T2" fmla="*/ 11 w 158"/>
                  <a:gd name="T3" fmla="*/ 83 h 151"/>
                  <a:gd name="T4" fmla="*/ 0 w 158"/>
                  <a:gd name="T5" fmla="*/ 69 h 151"/>
                  <a:gd name="T6" fmla="*/ 89 w 158"/>
                  <a:gd name="T7" fmla="*/ 0 h 151"/>
                  <a:gd name="T8" fmla="*/ 99 w 158"/>
                  <a:gd name="T9" fmla="*/ 14 h 151"/>
                  <a:gd name="T10" fmla="*/ 149 w 158"/>
                  <a:gd name="T11" fmla="*/ 94 h 151"/>
                  <a:gd name="T12" fmla="*/ 158 w 158"/>
                  <a:gd name="T13" fmla="*/ 112 h 151"/>
                  <a:gd name="T14" fmla="*/ 53 w 158"/>
                  <a:gd name="T15" fmla="*/ 151 h 151"/>
                  <a:gd name="T16" fmla="*/ 45 w 158"/>
                  <a:gd name="T17" fmla="*/ 1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51">
                    <a:moveTo>
                      <a:pt x="45" y="137"/>
                    </a:moveTo>
                    <a:cubicBezTo>
                      <a:pt x="36" y="118"/>
                      <a:pt x="24" y="100"/>
                      <a:pt x="11" y="83"/>
                    </a:cubicBezTo>
                    <a:cubicBezTo>
                      <a:pt x="0" y="69"/>
                      <a:pt x="0" y="69"/>
                      <a:pt x="0" y="69"/>
                    </a:cubicBezTo>
                    <a:cubicBezTo>
                      <a:pt x="89" y="0"/>
                      <a:pt x="89" y="0"/>
                      <a:pt x="89" y="0"/>
                    </a:cubicBezTo>
                    <a:cubicBezTo>
                      <a:pt x="99" y="14"/>
                      <a:pt x="99" y="14"/>
                      <a:pt x="99" y="14"/>
                    </a:cubicBezTo>
                    <a:cubicBezTo>
                      <a:pt x="119" y="39"/>
                      <a:pt x="135" y="66"/>
                      <a:pt x="149" y="94"/>
                    </a:cubicBezTo>
                    <a:cubicBezTo>
                      <a:pt x="158" y="112"/>
                      <a:pt x="158" y="112"/>
                      <a:pt x="158" y="112"/>
                    </a:cubicBezTo>
                    <a:cubicBezTo>
                      <a:pt x="53" y="151"/>
                      <a:pt x="53" y="151"/>
                      <a:pt x="53" y="151"/>
                    </a:cubicBezTo>
                    <a:cubicBezTo>
                      <a:pt x="45" y="137"/>
                      <a:pt x="45" y="137"/>
                      <a:pt x="45"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sp>
            <p:nvSpPr>
              <p:cNvPr id="52" name="Freeform 20">
                <a:extLst>
                  <a:ext uri="{FF2B5EF4-FFF2-40B4-BE49-F238E27FC236}">
                    <a16:creationId xmlns:a16="http://schemas.microsoft.com/office/drawing/2014/main" id="{5DAE1C7B-BAB2-4990-B0C8-4B486C49F5B6}"/>
                  </a:ext>
                </a:extLst>
              </p:cNvPr>
              <p:cNvSpPr>
                <a:spLocks/>
              </p:cNvSpPr>
              <p:nvPr/>
            </p:nvSpPr>
            <p:spPr bwMode="auto">
              <a:xfrm>
                <a:off x="6816725" y="2095501"/>
                <a:ext cx="631825" cy="579438"/>
              </a:xfrm>
              <a:custGeom>
                <a:avLst/>
                <a:gdLst>
                  <a:gd name="T0" fmla="*/ 80 w 168"/>
                  <a:gd name="T1" fmla="*/ 154 h 154"/>
                  <a:gd name="T2" fmla="*/ 69 w 168"/>
                  <a:gd name="T3" fmla="*/ 143 h 154"/>
                  <a:gd name="T4" fmla="*/ 16 w 168"/>
                  <a:gd name="T5" fmla="*/ 99 h 154"/>
                  <a:gd name="T6" fmla="*/ 0 w 168"/>
                  <a:gd name="T7" fmla="*/ 88 h 154"/>
                  <a:gd name="T8" fmla="*/ 70 w 168"/>
                  <a:gd name="T9" fmla="*/ 0 h 154"/>
                  <a:gd name="T10" fmla="*/ 83 w 168"/>
                  <a:gd name="T11" fmla="*/ 10 h 154"/>
                  <a:gd name="T12" fmla="*/ 148 w 168"/>
                  <a:gd name="T13" fmla="*/ 64 h 154"/>
                  <a:gd name="T14" fmla="*/ 155 w 168"/>
                  <a:gd name="T15" fmla="*/ 71 h 154"/>
                  <a:gd name="T16" fmla="*/ 168 w 168"/>
                  <a:gd name="T17" fmla="*/ 85 h 154"/>
                  <a:gd name="T18" fmla="*/ 80 w 168"/>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54">
                    <a:moveTo>
                      <a:pt x="80" y="154"/>
                    </a:moveTo>
                    <a:cubicBezTo>
                      <a:pt x="69" y="143"/>
                      <a:pt x="69" y="143"/>
                      <a:pt x="69" y="143"/>
                    </a:cubicBezTo>
                    <a:cubicBezTo>
                      <a:pt x="53" y="127"/>
                      <a:pt x="35" y="112"/>
                      <a:pt x="16" y="99"/>
                    </a:cubicBezTo>
                    <a:cubicBezTo>
                      <a:pt x="0" y="88"/>
                      <a:pt x="0" y="88"/>
                      <a:pt x="0" y="88"/>
                    </a:cubicBezTo>
                    <a:cubicBezTo>
                      <a:pt x="70" y="0"/>
                      <a:pt x="70" y="0"/>
                      <a:pt x="70" y="0"/>
                    </a:cubicBezTo>
                    <a:cubicBezTo>
                      <a:pt x="83" y="10"/>
                      <a:pt x="83" y="10"/>
                      <a:pt x="83" y="10"/>
                    </a:cubicBezTo>
                    <a:cubicBezTo>
                      <a:pt x="107" y="26"/>
                      <a:pt x="128" y="44"/>
                      <a:pt x="148" y="64"/>
                    </a:cubicBezTo>
                    <a:cubicBezTo>
                      <a:pt x="150" y="66"/>
                      <a:pt x="153" y="69"/>
                      <a:pt x="155" y="71"/>
                    </a:cubicBezTo>
                    <a:cubicBezTo>
                      <a:pt x="168" y="85"/>
                      <a:pt x="168" y="85"/>
                      <a:pt x="168" y="85"/>
                    </a:cubicBezTo>
                    <a:cubicBezTo>
                      <a:pt x="80" y="154"/>
                      <a:pt x="80" y="154"/>
                      <a:pt x="80"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sp>
            <p:nvSpPr>
              <p:cNvPr id="53" name="Freeform 21">
                <a:extLst>
                  <a:ext uri="{FF2B5EF4-FFF2-40B4-BE49-F238E27FC236}">
                    <a16:creationId xmlns:a16="http://schemas.microsoft.com/office/drawing/2014/main" id="{48F4EACC-0C4A-4F8C-B14F-1A2EF812B847}"/>
                  </a:ext>
                </a:extLst>
              </p:cNvPr>
              <p:cNvSpPr>
                <a:spLocks/>
              </p:cNvSpPr>
              <p:nvPr/>
            </p:nvSpPr>
            <p:spPr bwMode="auto">
              <a:xfrm>
                <a:off x="6102350" y="4476751"/>
                <a:ext cx="123825" cy="357188"/>
              </a:xfrm>
              <a:custGeom>
                <a:avLst/>
                <a:gdLst>
                  <a:gd name="T0" fmla="*/ 0 w 78"/>
                  <a:gd name="T1" fmla="*/ 225 h 225"/>
                  <a:gd name="T2" fmla="*/ 0 w 78"/>
                  <a:gd name="T3" fmla="*/ 0 h 225"/>
                  <a:gd name="T4" fmla="*/ 78 w 78"/>
                  <a:gd name="T5" fmla="*/ 0 h 225"/>
                  <a:gd name="T6" fmla="*/ 78 w 78"/>
                  <a:gd name="T7" fmla="*/ 225 h 225"/>
                  <a:gd name="T8" fmla="*/ 0 w 78"/>
                  <a:gd name="T9" fmla="*/ 225 h 225"/>
                  <a:gd name="T10" fmla="*/ 0 w 78"/>
                  <a:gd name="T11" fmla="*/ 225 h 225"/>
                </a:gdLst>
                <a:ahLst/>
                <a:cxnLst>
                  <a:cxn ang="0">
                    <a:pos x="T0" y="T1"/>
                  </a:cxn>
                  <a:cxn ang="0">
                    <a:pos x="T2" y="T3"/>
                  </a:cxn>
                  <a:cxn ang="0">
                    <a:pos x="T4" y="T5"/>
                  </a:cxn>
                  <a:cxn ang="0">
                    <a:pos x="T6" y="T7"/>
                  </a:cxn>
                  <a:cxn ang="0">
                    <a:pos x="T8" y="T9"/>
                  </a:cxn>
                  <a:cxn ang="0">
                    <a:pos x="T10" y="T11"/>
                  </a:cxn>
                </a:cxnLst>
                <a:rect l="0" t="0" r="r" b="b"/>
                <a:pathLst>
                  <a:path w="78" h="225">
                    <a:moveTo>
                      <a:pt x="0" y="225"/>
                    </a:moveTo>
                    <a:lnTo>
                      <a:pt x="0" y="0"/>
                    </a:lnTo>
                    <a:lnTo>
                      <a:pt x="78" y="0"/>
                    </a:lnTo>
                    <a:lnTo>
                      <a:pt x="78" y="225"/>
                    </a:lnTo>
                    <a:lnTo>
                      <a:pt x="0" y="225"/>
                    </a:lnTo>
                    <a:lnTo>
                      <a:pt x="0" y="2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sp>
            <p:nvSpPr>
              <p:cNvPr id="54" name="Freeform 22">
                <a:extLst>
                  <a:ext uri="{FF2B5EF4-FFF2-40B4-BE49-F238E27FC236}">
                    <a16:creationId xmlns:a16="http://schemas.microsoft.com/office/drawing/2014/main" id="{B76E7578-4812-4127-A4AF-417814A8DE8F}"/>
                  </a:ext>
                </a:extLst>
              </p:cNvPr>
              <p:cNvSpPr>
                <a:spLocks/>
              </p:cNvSpPr>
              <p:nvPr/>
            </p:nvSpPr>
            <p:spPr bwMode="auto">
              <a:xfrm>
                <a:off x="6753225" y="4133851"/>
                <a:ext cx="338138" cy="342900"/>
              </a:xfrm>
              <a:custGeom>
                <a:avLst/>
                <a:gdLst>
                  <a:gd name="T0" fmla="*/ 158 w 213"/>
                  <a:gd name="T1" fmla="*/ 216 h 216"/>
                  <a:gd name="T2" fmla="*/ 0 w 213"/>
                  <a:gd name="T3" fmla="*/ 57 h 216"/>
                  <a:gd name="T4" fmla="*/ 54 w 213"/>
                  <a:gd name="T5" fmla="*/ 0 h 216"/>
                  <a:gd name="T6" fmla="*/ 213 w 213"/>
                  <a:gd name="T7" fmla="*/ 161 h 216"/>
                  <a:gd name="T8" fmla="*/ 158 w 213"/>
                  <a:gd name="T9" fmla="*/ 216 h 216"/>
                  <a:gd name="T10" fmla="*/ 158 w 213"/>
                  <a:gd name="T11" fmla="*/ 216 h 216"/>
                </a:gdLst>
                <a:ahLst/>
                <a:cxnLst>
                  <a:cxn ang="0">
                    <a:pos x="T0" y="T1"/>
                  </a:cxn>
                  <a:cxn ang="0">
                    <a:pos x="T2" y="T3"/>
                  </a:cxn>
                  <a:cxn ang="0">
                    <a:pos x="T4" y="T5"/>
                  </a:cxn>
                  <a:cxn ang="0">
                    <a:pos x="T6" y="T7"/>
                  </a:cxn>
                  <a:cxn ang="0">
                    <a:pos x="T8" y="T9"/>
                  </a:cxn>
                  <a:cxn ang="0">
                    <a:pos x="T10" y="T11"/>
                  </a:cxn>
                </a:cxnLst>
                <a:rect l="0" t="0" r="r" b="b"/>
                <a:pathLst>
                  <a:path w="213" h="216">
                    <a:moveTo>
                      <a:pt x="158" y="216"/>
                    </a:moveTo>
                    <a:lnTo>
                      <a:pt x="0" y="57"/>
                    </a:lnTo>
                    <a:lnTo>
                      <a:pt x="54" y="0"/>
                    </a:lnTo>
                    <a:lnTo>
                      <a:pt x="213" y="161"/>
                    </a:lnTo>
                    <a:lnTo>
                      <a:pt x="158" y="216"/>
                    </a:lnTo>
                    <a:lnTo>
                      <a:pt x="158" y="2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sp>
            <p:nvSpPr>
              <p:cNvPr id="55" name="Freeform 23">
                <a:extLst>
                  <a:ext uri="{FF2B5EF4-FFF2-40B4-BE49-F238E27FC236}">
                    <a16:creationId xmlns:a16="http://schemas.microsoft.com/office/drawing/2014/main" id="{13B5F110-D5FC-429F-9D8A-919F6F731007}"/>
                  </a:ext>
                </a:extLst>
              </p:cNvPr>
              <p:cNvSpPr>
                <a:spLocks/>
              </p:cNvSpPr>
              <p:nvPr/>
            </p:nvSpPr>
            <p:spPr bwMode="auto">
              <a:xfrm>
                <a:off x="5210175" y="4194176"/>
                <a:ext cx="338138" cy="338138"/>
              </a:xfrm>
              <a:custGeom>
                <a:avLst/>
                <a:gdLst>
                  <a:gd name="T0" fmla="*/ 0 w 213"/>
                  <a:gd name="T1" fmla="*/ 159 h 213"/>
                  <a:gd name="T2" fmla="*/ 159 w 213"/>
                  <a:gd name="T3" fmla="*/ 0 h 213"/>
                  <a:gd name="T4" fmla="*/ 213 w 213"/>
                  <a:gd name="T5" fmla="*/ 54 h 213"/>
                  <a:gd name="T6" fmla="*/ 54 w 213"/>
                  <a:gd name="T7" fmla="*/ 213 h 213"/>
                  <a:gd name="T8" fmla="*/ 0 w 213"/>
                  <a:gd name="T9" fmla="*/ 159 h 213"/>
                  <a:gd name="T10" fmla="*/ 0 w 213"/>
                  <a:gd name="T11" fmla="*/ 159 h 213"/>
                </a:gdLst>
                <a:ahLst/>
                <a:cxnLst>
                  <a:cxn ang="0">
                    <a:pos x="T0" y="T1"/>
                  </a:cxn>
                  <a:cxn ang="0">
                    <a:pos x="T2" y="T3"/>
                  </a:cxn>
                  <a:cxn ang="0">
                    <a:pos x="T4" y="T5"/>
                  </a:cxn>
                  <a:cxn ang="0">
                    <a:pos x="T6" y="T7"/>
                  </a:cxn>
                  <a:cxn ang="0">
                    <a:pos x="T8" y="T9"/>
                  </a:cxn>
                  <a:cxn ang="0">
                    <a:pos x="T10" y="T11"/>
                  </a:cxn>
                </a:cxnLst>
                <a:rect l="0" t="0" r="r" b="b"/>
                <a:pathLst>
                  <a:path w="213" h="213">
                    <a:moveTo>
                      <a:pt x="0" y="159"/>
                    </a:moveTo>
                    <a:lnTo>
                      <a:pt x="159" y="0"/>
                    </a:lnTo>
                    <a:lnTo>
                      <a:pt x="213" y="54"/>
                    </a:lnTo>
                    <a:lnTo>
                      <a:pt x="54" y="213"/>
                    </a:lnTo>
                    <a:lnTo>
                      <a:pt x="0" y="159"/>
                    </a:lnTo>
                    <a:lnTo>
                      <a:pt x="0"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sp>
            <p:nvSpPr>
              <p:cNvPr id="56" name="Freeform 24">
                <a:extLst>
                  <a:ext uri="{FF2B5EF4-FFF2-40B4-BE49-F238E27FC236}">
                    <a16:creationId xmlns:a16="http://schemas.microsoft.com/office/drawing/2014/main" id="{C74829DB-6C0D-44D8-ADC0-AF9766198A09}"/>
                  </a:ext>
                </a:extLst>
              </p:cNvPr>
              <p:cNvSpPr>
                <a:spLocks/>
              </p:cNvSpPr>
              <p:nvPr/>
            </p:nvSpPr>
            <p:spPr bwMode="auto">
              <a:xfrm>
                <a:off x="5149850" y="2652713"/>
                <a:ext cx="342900" cy="338138"/>
              </a:xfrm>
              <a:custGeom>
                <a:avLst/>
                <a:gdLst>
                  <a:gd name="T0" fmla="*/ 57 w 216"/>
                  <a:gd name="T1" fmla="*/ 0 h 213"/>
                  <a:gd name="T2" fmla="*/ 216 w 216"/>
                  <a:gd name="T3" fmla="*/ 159 h 213"/>
                  <a:gd name="T4" fmla="*/ 161 w 216"/>
                  <a:gd name="T5" fmla="*/ 213 h 213"/>
                  <a:gd name="T6" fmla="*/ 0 w 216"/>
                  <a:gd name="T7" fmla="*/ 54 h 213"/>
                  <a:gd name="T8" fmla="*/ 57 w 216"/>
                  <a:gd name="T9" fmla="*/ 0 h 213"/>
                  <a:gd name="T10" fmla="*/ 57 w 216"/>
                  <a:gd name="T11" fmla="*/ 0 h 213"/>
                </a:gdLst>
                <a:ahLst/>
                <a:cxnLst>
                  <a:cxn ang="0">
                    <a:pos x="T0" y="T1"/>
                  </a:cxn>
                  <a:cxn ang="0">
                    <a:pos x="T2" y="T3"/>
                  </a:cxn>
                  <a:cxn ang="0">
                    <a:pos x="T4" y="T5"/>
                  </a:cxn>
                  <a:cxn ang="0">
                    <a:pos x="T6" y="T7"/>
                  </a:cxn>
                  <a:cxn ang="0">
                    <a:pos x="T8" y="T9"/>
                  </a:cxn>
                  <a:cxn ang="0">
                    <a:pos x="T10" y="T11"/>
                  </a:cxn>
                </a:cxnLst>
                <a:rect l="0" t="0" r="r" b="b"/>
                <a:pathLst>
                  <a:path w="216" h="213">
                    <a:moveTo>
                      <a:pt x="57" y="0"/>
                    </a:moveTo>
                    <a:lnTo>
                      <a:pt x="216" y="159"/>
                    </a:lnTo>
                    <a:lnTo>
                      <a:pt x="161" y="213"/>
                    </a:lnTo>
                    <a:lnTo>
                      <a:pt x="0" y="54"/>
                    </a:lnTo>
                    <a:lnTo>
                      <a:pt x="57" y="0"/>
                    </a:ln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sp>
            <p:nvSpPr>
              <p:cNvPr id="57" name="Freeform 25">
                <a:extLst>
                  <a:ext uri="{FF2B5EF4-FFF2-40B4-BE49-F238E27FC236}">
                    <a16:creationId xmlns:a16="http://schemas.microsoft.com/office/drawing/2014/main" id="{6135A876-71D9-4629-91A5-0DCE65408317}"/>
                  </a:ext>
                </a:extLst>
              </p:cNvPr>
              <p:cNvSpPr>
                <a:spLocks/>
              </p:cNvSpPr>
              <p:nvPr/>
            </p:nvSpPr>
            <p:spPr bwMode="auto">
              <a:xfrm>
                <a:off x="6692900" y="2592388"/>
                <a:ext cx="341313" cy="342900"/>
              </a:xfrm>
              <a:custGeom>
                <a:avLst/>
                <a:gdLst>
                  <a:gd name="T0" fmla="*/ 215 w 215"/>
                  <a:gd name="T1" fmla="*/ 57 h 216"/>
                  <a:gd name="T2" fmla="*/ 161 w 215"/>
                  <a:gd name="T3" fmla="*/ 0 h 216"/>
                  <a:gd name="T4" fmla="*/ 0 w 215"/>
                  <a:gd name="T5" fmla="*/ 161 h 216"/>
                  <a:gd name="T6" fmla="*/ 57 w 215"/>
                  <a:gd name="T7" fmla="*/ 216 h 216"/>
                  <a:gd name="T8" fmla="*/ 215 w 215"/>
                  <a:gd name="T9" fmla="*/ 57 h 216"/>
                  <a:gd name="T10" fmla="*/ 215 w 215"/>
                  <a:gd name="T11" fmla="*/ 57 h 216"/>
                </a:gdLst>
                <a:ahLst/>
                <a:cxnLst>
                  <a:cxn ang="0">
                    <a:pos x="T0" y="T1"/>
                  </a:cxn>
                  <a:cxn ang="0">
                    <a:pos x="T2" y="T3"/>
                  </a:cxn>
                  <a:cxn ang="0">
                    <a:pos x="T4" y="T5"/>
                  </a:cxn>
                  <a:cxn ang="0">
                    <a:pos x="T6" y="T7"/>
                  </a:cxn>
                  <a:cxn ang="0">
                    <a:pos x="T8" y="T9"/>
                  </a:cxn>
                  <a:cxn ang="0">
                    <a:pos x="T10" y="T11"/>
                  </a:cxn>
                </a:cxnLst>
                <a:rect l="0" t="0" r="r" b="b"/>
                <a:pathLst>
                  <a:path w="215" h="216">
                    <a:moveTo>
                      <a:pt x="215" y="57"/>
                    </a:moveTo>
                    <a:lnTo>
                      <a:pt x="161" y="0"/>
                    </a:lnTo>
                    <a:lnTo>
                      <a:pt x="0" y="161"/>
                    </a:lnTo>
                    <a:lnTo>
                      <a:pt x="57" y="216"/>
                    </a:lnTo>
                    <a:lnTo>
                      <a:pt x="215" y="57"/>
                    </a:lnTo>
                    <a:lnTo>
                      <a:pt x="215"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sp>
            <p:nvSpPr>
              <p:cNvPr id="58" name="Rectangle 26">
                <a:extLst>
                  <a:ext uri="{FF2B5EF4-FFF2-40B4-BE49-F238E27FC236}">
                    <a16:creationId xmlns:a16="http://schemas.microsoft.com/office/drawing/2014/main" id="{ED50D47A-8E5F-4C87-9D82-C9EE0747E73F}"/>
                  </a:ext>
                </a:extLst>
              </p:cNvPr>
              <p:cNvSpPr>
                <a:spLocks noChangeArrowheads="1"/>
              </p:cNvSpPr>
              <p:nvPr/>
            </p:nvSpPr>
            <p:spPr bwMode="auto">
              <a:xfrm>
                <a:off x="7034213" y="3460751"/>
                <a:ext cx="357188"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grpSp>
      </p:grpSp>
      <p:sp>
        <p:nvSpPr>
          <p:cNvPr id="10" name="矩形 9">
            <a:extLst>
              <a:ext uri="{FF2B5EF4-FFF2-40B4-BE49-F238E27FC236}">
                <a16:creationId xmlns:a16="http://schemas.microsoft.com/office/drawing/2014/main" id="{B03E52AF-39DD-4246-A6A2-4792C57B4EAD}"/>
              </a:ext>
            </a:extLst>
          </p:cNvPr>
          <p:cNvSpPr/>
          <p:nvPr/>
        </p:nvSpPr>
        <p:spPr>
          <a:xfrm>
            <a:off x="6721840" y="5687292"/>
            <a:ext cx="2449842" cy="338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75000"/>
                    <a:lumOff val="25000"/>
                  </a:schemeClr>
                </a:solidFill>
                <a:latin typeface="Adobe Gothic Std B" panose="020B0800000000000000" pitchFamily="34" charset="-128"/>
                <a:ea typeface="Adobe Gothic Std B" panose="020B0800000000000000" pitchFamily="34" charset="-128"/>
              </a:rPr>
              <a:t>04.Finish In Time</a:t>
            </a:r>
            <a:endParaRPr lang="zh-CN" altLang="en-US" sz="2000" dirty="0">
              <a:solidFill>
                <a:schemeClr val="tx1">
                  <a:lumMod val="75000"/>
                  <a:lumOff val="25000"/>
                </a:schemeClr>
              </a:solidFill>
              <a:latin typeface="Adobe Gothic Std B" panose="020B0800000000000000" pitchFamily="34" charset="-128"/>
            </a:endParaRPr>
          </a:p>
        </p:txBody>
      </p:sp>
      <p:sp>
        <p:nvSpPr>
          <p:cNvPr id="11" name="矩形 10">
            <a:extLst>
              <a:ext uri="{FF2B5EF4-FFF2-40B4-BE49-F238E27FC236}">
                <a16:creationId xmlns:a16="http://schemas.microsoft.com/office/drawing/2014/main" id="{D63B83DA-ADE1-4258-8CCA-5924C5E04F5F}"/>
              </a:ext>
            </a:extLst>
          </p:cNvPr>
          <p:cNvSpPr/>
          <p:nvPr/>
        </p:nvSpPr>
        <p:spPr>
          <a:xfrm>
            <a:off x="8537147" y="4663892"/>
            <a:ext cx="1819194" cy="360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75000"/>
                    <a:lumOff val="25000"/>
                  </a:schemeClr>
                </a:solidFill>
                <a:latin typeface="Adobe Gothic Std B" panose="020B0800000000000000" pitchFamily="34" charset="-128"/>
                <a:ea typeface="Adobe Gothic Std B" panose="020B0800000000000000" pitchFamily="34" charset="-128"/>
              </a:rPr>
              <a:t>05.Publish</a:t>
            </a:r>
            <a:endParaRPr lang="zh-CN" altLang="en-US" sz="2000" dirty="0">
              <a:solidFill>
                <a:schemeClr val="tx1">
                  <a:lumMod val="75000"/>
                  <a:lumOff val="25000"/>
                </a:schemeClr>
              </a:solidFill>
              <a:latin typeface="Adobe Gothic Std B" panose="020B0800000000000000" pitchFamily="34" charset="-128"/>
            </a:endParaRPr>
          </a:p>
        </p:txBody>
      </p:sp>
      <p:grpSp>
        <p:nvGrpSpPr>
          <p:cNvPr id="12" name="组合 11">
            <a:extLst>
              <a:ext uri="{FF2B5EF4-FFF2-40B4-BE49-F238E27FC236}">
                <a16:creationId xmlns:a16="http://schemas.microsoft.com/office/drawing/2014/main" id="{1142853E-E7E8-4B0D-B84F-2A88DADE2C3F}"/>
              </a:ext>
            </a:extLst>
          </p:cNvPr>
          <p:cNvGrpSpPr/>
          <p:nvPr/>
        </p:nvGrpSpPr>
        <p:grpSpPr>
          <a:xfrm>
            <a:off x="8000952" y="3297566"/>
            <a:ext cx="1296168" cy="1296168"/>
            <a:chOff x="7672278" y="3639044"/>
            <a:chExt cx="1116000" cy="1116000"/>
          </a:xfrm>
        </p:grpSpPr>
        <p:grpSp>
          <p:nvGrpSpPr>
            <p:cNvPr id="31" name="组合 30">
              <a:extLst>
                <a:ext uri="{FF2B5EF4-FFF2-40B4-BE49-F238E27FC236}">
                  <a16:creationId xmlns:a16="http://schemas.microsoft.com/office/drawing/2014/main" id="{EC7C86E7-CBE5-480B-AEDD-5A60E7F889CE}"/>
                </a:ext>
              </a:extLst>
            </p:cNvPr>
            <p:cNvGrpSpPr/>
            <p:nvPr/>
          </p:nvGrpSpPr>
          <p:grpSpPr>
            <a:xfrm>
              <a:off x="7672278" y="3639044"/>
              <a:ext cx="1116000" cy="1116000"/>
              <a:chOff x="1395283" y="2970986"/>
              <a:chExt cx="1116000" cy="1116000"/>
            </a:xfrm>
          </p:grpSpPr>
          <p:sp>
            <p:nvSpPr>
              <p:cNvPr id="41" name="椭圆 40">
                <a:extLst>
                  <a:ext uri="{FF2B5EF4-FFF2-40B4-BE49-F238E27FC236}">
                    <a16:creationId xmlns:a16="http://schemas.microsoft.com/office/drawing/2014/main" id="{56AFA361-2503-4CE0-9ED4-B82835944070}"/>
                  </a:ext>
                </a:extLst>
              </p:cNvPr>
              <p:cNvSpPr/>
              <p:nvPr/>
            </p:nvSpPr>
            <p:spPr>
              <a:xfrm>
                <a:off x="1395283" y="2970986"/>
                <a:ext cx="1116000" cy="1116000"/>
              </a:xfrm>
              <a:prstGeom prst="ellipse">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Adobe Gothic Std B" panose="020B0800000000000000" pitchFamily="34" charset="-128"/>
                </a:endParaRPr>
              </a:p>
            </p:txBody>
          </p:sp>
          <p:sp>
            <p:nvSpPr>
              <p:cNvPr id="42" name="椭圆 41">
                <a:extLst>
                  <a:ext uri="{FF2B5EF4-FFF2-40B4-BE49-F238E27FC236}">
                    <a16:creationId xmlns:a16="http://schemas.microsoft.com/office/drawing/2014/main" id="{82A51F75-26EC-466A-AA15-88B7E6D786D7}"/>
                  </a:ext>
                </a:extLst>
              </p:cNvPr>
              <p:cNvSpPr/>
              <p:nvPr/>
            </p:nvSpPr>
            <p:spPr>
              <a:xfrm>
                <a:off x="1503283" y="3078986"/>
                <a:ext cx="900000" cy="90000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Adobe Gothic Std B" panose="020B0800000000000000" pitchFamily="34" charset="-128"/>
                </a:endParaRPr>
              </a:p>
            </p:txBody>
          </p:sp>
          <p:sp>
            <p:nvSpPr>
              <p:cNvPr id="43" name="椭圆 42">
                <a:extLst>
                  <a:ext uri="{FF2B5EF4-FFF2-40B4-BE49-F238E27FC236}">
                    <a16:creationId xmlns:a16="http://schemas.microsoft.com/office/drawing/2014/main" id="{857D8CB8-B9BB-45AF-9273-AF5E33C29F96}"/>
                  </a:ext>
                </a:extLst>
              </p:cNvPr>
              <p:cNvSpPr/>
              <p:nvPr/>
            </p:nvSpPr>
            <p:spPr>
              <a:xfrm>
                <a:off x="1617268" y="3192971"/>
                <a:ext cx="672029" cy="67202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Adobe Gothic Std B" panose="020B0800000000000000" pitchFamily="34" charset="-128"/>
                </a:endParaRPr>
              </a:p>
            </p:txBody>
          </p:sp>
        </p:grpSp>
        <p:grpSp>
          <p:nvGrpSpPr>
            <p:cNvPr id="32" name="组合 31">
              <a:extLst>
                <a:ext uri="{FF2B5EF4-FFF2-40B4-BE49-F238E27FC236}">
                  <a16:creationId xmlns:a16="http://schemas.microsoft.com/office/drawing/2014/main" id="{23097AC2-C6F2-41CB-9F32-BEE42E29F6FB}"/>
                </a:ext>
              </a:extLst>
            </p:cNvPr>
            <p:cNvGrpSpPr/>
            <p:nvPr/>
          </p:nvGrpSpPr>
          <p:grpSpPr>
            <a:xfrm>
              <a:off x="8036508" y="4002061"/>
              <a:ext cx="400079" cy="400998"/>
              <a:chOff x="4024313" y="1354138"/>
              <a:chExt cx="4143375" cy="4152900"/>
            </a:xfrm>
            <a:solidFill>
              <a:schemeClr val="bg1"/>
            </a:solidFill>
          </p:grpSpPr>
          <p:sp>
            <p:nvSpPr>
              <p:cNvPr id="33" name="Freeform 30">
                <a:extLst>
                  <a:ext uri="{FF2B5EF4-FFF2-40B4-BE49-F238E27FC236}">
                    <a16:creationId xmlns:a16="http://schemas.microsoft.com/office/drawing/2014/main" id="{BF8B5D6A-8468-4B16-B379-3F82E2E201D1}"/>
                  </a:ext>
                </a:extLst>
              </p:cNvPr>
              <p:cNvSpPr>
                <a:spLocks/>
              </p:cNvSpPr>
              <p:nvPr/>
            </p:nvSpPr>
            <p:spPr bwMode="auto">
              <a:xfrm>
                <a:off x="5197476" y="2343151"/>
                <a:ext cx="1951038" cy="654050"/>
              </a:xfrm>
              <a:custGeom>
                <a:avLst/>
                <a:gdLst>
                  <a:gd name="T0" fmla="*/ 1229 w 1229"/>
                  <a:gd name="T1" fmla="*/ 12 h 412"/>
                  <a:gd name="T2" fmla="*/ 1118 w 1229"/>
                  <a:gd name="T3" fmla="*/ 7 h 412"/>
                  <a:gd name="T4" fmla="*/ 1006 w 1229"/>
                  <a:gd name="T5" fmla="*/ 0 h 412"/>
                  <a:gd name="T6" fmla="*/ 1037 w 1229"/>
                  <a:gd name="T7" fmla="*/ 61 h 412"/>
                  <a:gd name="T8" fmla="*/ 604 w 1229"/>
                  <a:gd name="T9" fmla="*/ 308 h 412"/>
                  <a:gd name="T10" fmla="*/ 426 w 1229"/>
                  <a:gd name="T11" fmla="*/ 182 h 412"/>
                  <a:gd name="T12" fmla="*/ 407 w 1229"/>
                  <a:gd name="T13" fmla="*/ 170 h 412"/>
                  <a:gd name="T14" fmla="*/ 386 w 1229"/>
                  <a:gd name="T15" fmla="*/ 177 h 412"/>
                  <a:gd name="T16" fmla="*/ 0 w 1229"/>
                  <a:gd name="T17" fmla="*/ 324 h 412"/>
                  <a:gd name="T18" fmla="*/ 33 w 1229"/>
                  <a:gd name="T19" fmla="*/ 407 h 412"/>
                  <a:gd name="T20" fmla="*/ 395 w 1229"/>
                  <a:gd name="T21" fmla="*/ 270 h 412"/>
                  <a:gd name="T22" fmla="*/ 575 w 1229"/>
                  <a:gd name="T23" fmla="*/ 397 h 412"/>
                  <a:gd name="T24" fmla="*/ 599 w 1229"/>
                  <a:gd name="T25" fmla="*/ 412 h 412"/>
                  <a:gd name="T26" fmla="*/ 623 w 1229"/>
                  <a:gd name="T27" fmla="*/ 400 h 412"/>
                  <a:gd name="T28" fmla="*/ 1080 w 1229"/>
                  <a:gd name="T29" fmla="*/ 142 h 412"/>
                  <a:gd name="T30" fmla="*/ 1108 w 1229"/>
                  <a:gd name="T31" fmla="*/ 199 h 412"/>
                  <a:gd name="T32" fmla="*/ 1170 w 1229"/>
                  <a:gd name="T33" fmla="*/ 106 h 412"/>
                  <a:gd name="T34" fmla="*/ 1229 w 1229"/>
                  <a:gd name="T35" fmla="*/ 12 h 412"/>
                  <a:gd name="T36" fmla="*/ 1229 w 1229"/>
                  <a:gd name="T37" fmla="*/ 1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9" h="412">
                    <a:moveTo>
                      <a:pt x="1229" y="12"/>
                    </a:moveTo>
                    <a:lnTo>
                      <a:pt x="1118" y="7"/>
                    </a:lnTo>
                    <a:lnTo>
                      <a:pt x="1006" y="0"/>
                    </a:lnTo>
                    <a:lnTo>
                      <a:pt x="1037" y="61"/>
                    </a:lnTo>
                    <a:lnTo>
                      <a:pt x="604" y="308"/>
                    </a:lnTo>
                    <a:lnTo>
                      <a:pt x="426" y="182"/>
                    </a:lnTo>
                    <a:lnTo>
                      <a:pt x="407" y="170"/>
                    </a:lnTo>
                    <a:lnTo>
                      <a:pt x="386" y="177"/>
                    </a:lnTo>
                    <a:lnTo>
                      <a:pt x="0" y="324"/>
                    </a:lnTo>
                    <a:lnTo>
                      <a:pt x="33" y="407"/>
                    </a:lnTo>
                    <a:lnTo>
                      <a:pt x="395" y="270"/>
                    </a:lnTo>
                    <a:lnTo>
                      <a:pt x="575" y="397"/>
                    </a:lnTo>
                    <a:lnTo>
                      <a:pt x="599" y="412"/>
                    </a:lnTo>
                    <a:lnTo>
                      <a:pt x="623" y="400"/>
                    </a:lnTo>
                    <a:lnTo>
                      <a:pt x="1080" y="142"/>
                    </a:lnTo>
                    <a:lnTo>
                      <a:pt x="1108" y="199"/>
                    </a:lnTo>
                    <a:lnTo>
                      <a:pt x="1170" y="106"/>
                    </a:lnTo>
                    <a:lnTo>
                      <a:pt x="1229" y="12"/>
                    </a:lnTo>
                    <a:lnTo>
                      <a:pt x="122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sp>
            <p:nvSpPr>
              <p:cNvPr id="34" name="Freeform 31">
                <a:extLst>
                  <a:ext uri="{FF2B5EF4-FFF2-40B4-BE49-F238E27FC236}">
                    <a16:creationId xmlns:a16="http://schemas.microsoft.com/office/drawing/2014/main" id="{CDC15802-C2D2-44D6-95F5-D0B018475DF8}"/>
                  </a:ext>
                </a:extLst>
              </p:cNvPr>
              <p:cNvSpPr>
                <a:spLocks/>
              </p:cNvSpPr>
              <p:nvPr/>
            </p:nvSpPr>
            <p:spPr bwMode="auto">
              <a:xfrm>
                <a:off x="6791326" y="2816226"/>
                <a:ext cx="198438" cy="654050"/>
              </a:xfrm>
              <a:custGeom>
                <a:avLst/>
                <a:gdLst>
                  <a:gd name="T0" fmla="*/ 0 w 125"/>
                  <a:gd name="T1" fmla="*/ 0 h 412"/>
                  <a:gd name="T2" fmla="*/ 0 w 125"/>
                  <a:gd name="T3" fmla="*/ 412 h 412"/>
                  <a:gd name="T4" fmla="*/ 125 w 125"/>
                  <a:gd name="T5" fmla="*/ 412 h 412"/>
                  <a:gd name="T6" fmla="*/ 125 w 125"/>
                  <a:gd name="T7" fmla="*/ 0 h 412"/>
                  <a:gd name="T8" fmla="*/ 0 w 125"/>
                  <a:gd name="T9" fmla="*/ 0 h 412"/>
                  <a:gd name="T10" fmla="*/ 0 w 125"/>
                  <a:gd name="T11" fmla="*/ 0 h 412"/>
                </a:gdLst>
                <a:ahLst/>
                <a:cxnLst>
                  <a:cxn ang="0">
                    <a:pos x="T0" y="T1"/>
                  </a:cxn>
                  <a:cxn ang="0">
                    <a:pos x="T2" y="T3"/>
                  </a:cxn>
                  <a:cxn ang="0">
                    <a:pos x="T4" y="T5"/>
                  </a:cxn>
                  <a:cxn ang="0">
                    <a:pos x="T6" y="T7"/>
                  </a:cxn>
                  <a:cxn ang="0">
                    <a:pos x="T8" y="T9"/>
                  </a:cxn>
                  <a:cxn ang="0">
                    <a:pos x="T10" y="T11"/>
                  </a:cxn>
                </a:cxnLst>
                <a:rect l="0" t="0" r="r" b="b"/>
                <a:pathLst>
                  <a:path w="125" h="412">
                    <a:moveTo>
                      <a:pt x="0" y="0"/>
                    </a:moveTo>
                    <a:lnTo>
                      <a:pt x="0" y="412"/>
                    </a:lnTo>
                    <a:lnTo>
                      <a:pt x="125" y="412"/>
                    </a:lnTo>
                    <a:lnTo>
                      <a:pt x="125"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sp>
            <p:nvSpPr>
              <p:cNvPr id="35" name="Freeform 32">
                <a:extLst>
                  <a:ext uri="{FF2B5EF4-FFF2-40B4-BE49-F238E27FC236}">
                    <a16:creationId xmlns:a16="http://schemas.microsoft.com/office/drawing/2014/main" id="{06C4542C-398A-41BB-9107-9CA943F00951}"/>
                  </a:ext>
                </a:extLst>
              </p:cNvPr>
              <p:cNvSpPr>
                <a:spLocks/>
              </p:cNvSpPr>
              <p:nvPr/>
            </p:nvSpPr>
            <p:spPr bwMode="auto">
              <a:xfrm>
                <a:off x="6475413" y="2997201"/>
                <a:ext cx="203200" cy="473075"/>
              </a:xfrm>
              <a:custGeom>
                <a:avLst/>
                <a:gdLst>
                  <a:gd name="T0" fmla="*/ 0 w 128"/>
                  <a:gd name="T1" fmla="*/ 0 h 298"/>
                  <a:gd name="T2" fmla="*/ 0 w 128"/>
                  <a:gd name="T3" fmla="*/ 298 h 298"/>
                  <a:gd name="T4" fmla="*/ 128 w 128"/>
                  <a:gd name="T5" fmla="*/ 298 h 298"/>
                  <a:gd name="T6" fmla="*/ 128 w 128"/>
                  <a:gd name="T7" fmla="*/ 0 h 298"/>
                  <a:gd name="T8" fmla="*/ 0 w 128"/>
                  <a:gd name="T9" fmla="*/ 0 h 298"/>
                  <a:gd name="T10" fmla="*/ 0 w 128"/>
                  <a:gd name="T11" fmla="*/ 0 h 298"/>
                </a:gdLst>
                <a:ahLst/>
                <a:cxnLst>
                  <a:cxn ang="0">
                    <a:pos x="T0" y="T1"/>
                  </a:cxn>
                  <a:cxn ang="0">
                    <a:pos x="T2" y="T3"/>
                  </a:cxn>
                  <a:cxn ang="0">
                    <a:pos x="T4" y="T5"/>
                  </a:cxn>
                  <a:cxn ang="0">
                    <a:pos x="T6" y="T7"/>
                  </a:cxn>
                  <a:cxn ang="0">
                    <a:pos x="T8" y="T9"/>
                  </a:cxn>
                  <a:cxn ang="0">
                    <a:pos x="T10" y="T11"/>
                  </a:cxn>
                </a:cxnLst>
                <a:rect l="0" t="0" r="r" b="b"/>
                <a:pathLst>
                  <a:path w="128" h="298">
                    <a:moveTo>
                      <a:pt x="0" y="0"/>
                    </a:moveTo>
                    <a:lnTo>
                      <a:pt x="0" y="298"/>
                    </a:lnTo>
                    <a:lnTo>
                      <a:pt x="128" y="298"/>
                    </a:lnTo>
                    <a:lnTo>
                      <a:pt x="128"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sp>
            <p:nvSpPr>
              <p:cNvPr id="36" name="Freeform 33">
                <a:extLst>
                  <a:ext uri="{FF2B5EF4-FFF2-40B4-BE49-F238E27FC236}">
                    <a16:creationId xmlns:a16="http://schemas.microsoft.com/office/drawing/2014/main" id="{B143CB9B-905F-4FF0-B494-C64E8EA96B86}"/>
                  </a:ext>
                </a:extLst>
              </p:cNvPr>
              <p:cNvSpPr>
                <a:spLocks/>
              </p:cNvSpPr>
              <p:nvPr/>
            </p:nvSpPr>
            <p:spPr bwMode="auto">
              <a:xfrm>
                <a:off x="6159501" y="3230563"/>
                <a:ext cx="203200" cy="239713"/>
              </a:xfrm>
              <a:custGeom>
                <a:avLst/>
                <a:gdLst>
                  <a:gd name="T0" fmla="*/ 0 w 128"/>
                  <a:gd name="T1" fmla="*/ 0 h 151"/>
                  <a:gd name="T2" fmla="*/ 0 w 128"/>
                  <a:gd name="T3" fmla="*/ 151 h 151"/>
                  <a:gd name="T4" fmla="*/ 128 w 128"/>
                  <a:gd name="T5" fmla="*/ 151 h 151"/>
                  <a:gd name="T6" fmla="*/ 128 w 128"/>
                  <a:gd name="T7" fmla="*/ 0 h 151"/>
                  <a:gd name="T8" fmla="*/ 0 w 128"/>
                  <a:gd name="T9" fmla="*/ 0 h 151"/>
                  <a:gd name="T10" fmla="*/ 0 w 128"/>
                  <a:gd name="T11" fmla="*/ 0 h 151"/>
                </a:gdLst>
                <a:ahLst/>
                <a:cxnLst>
                  <a:cxn ang="0">
                    <a:pos x="T0" y="T1"/>
                  </a:cxn>
                  <a:cxn ang="0">
                    <a:pos x="T2" y="T3"/>
                  </a:cxn>
                  <a:cxn ang="0">
                    <a:pos x="T4" y="T5"/>
                  </a:cxn>
                  <a:cxn ang="0">
                    <a:pos x="T6" y="T7"/>
                  </a:cxn>
                  <a:cxn ang="0">
                    <a:pos x="T8" y="T9"/>
                  </a:cxn>
                  <a:cxn ang="0">
                    <a:pos x="T10" y="T11"/>
                  </a:cxn>
                </a:cxnLst>
                <a:rect l="0" t="0" r="r" b="b"/>
                <a:pathLst>
                  <a:path w="128" h="151">
                    <a:moveTo>
                      <a:pt x="0" y="0"/>
                    </a:moveTo>
                    <a:lnTo>
                      <a:pt x="0" y="151"/>
                    </a:lnTo>
                    <a:lnTo>
                      <a:pt x="128" y="151"/>
                    </a:lnTo>
                    <a:lnTo>
                      <a:pt x="128"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sp>
            <p:nvSpPr>
              <p:cNvPr id="37" name="Freeform 34">
                <a:extLst>
                  <a:ext uri="{FF2B5EF4-FFF2-40B4-BE49-F238E27FC236}">
                    <a16:creationId xmlns:a16="http://schemas.microsoft.com/office/drawing/2014/main" id="{E2AD3584-68D4-49F4-94EC-94B37896C161}"/>
                  </a:ext>
                </a:extLst>
              </p:cNvPr>
              <p:cNvSpPr>
                <a:spLocks/>
              </p:cNvSpPr>
              <p:nvPr/>
            </p:nvSpPr>
            <p:spPr bwMode="auto">
              <a:xfrm>
                <a:off x="5848351" y="3074988"/>
                <a:ext cx="198438" cy="395288"/>
              </a:xfrm>
              <a:custGeom>
                <a:avLst/>
                <a:gdLst>
                  <a:gd name="T0" fmla="*/ 0 w 125"/>
                  <a:gd name="T1" fmla="*/ 0 h 249"/>
                  <a:gd name="T2" fmla="*/ 0 w 125"/>
                  <a:gd name="T3" fmla="*/ 249 h 249"/>
                  <a:gd name="T4" fmla="*/ 125 w 125"/>
                  <a:gd name="T5" fmla="*/ 249 h 249"/>
                  <a:gd name="T6" fmla="*/ 125 w 125"/>
                  <a:gd name="T7" fmla="*/ 0 h 249"/>
                  <a:gd name="T8" fmla="*/ 0 w 125"/>
                  <a:gd name="T9" fmla="*/ 0 h 249"/>
                  <a:gd name="T10" fmla="*/ 0 w 125"/>
                  <a:gd name="T11" fmla="*/ 0 h 249"/>
                </a:gdLst>
                <a:ahLst/>
                <a:cxnLst>
                  <a:cxn ang="0">
                    <a:pos x="T0" y="T1"/>
                  </a:cxn>
                  <a:cxn ang="0">
                    <a:pos x="T2" y="T3"/>
                  </a:cxn>
                  <a:cxn ang="0">
                    <a:pos x="T4" y="T5"/>
                  </a:cxn>
                  <a:cxn ang="0">
                    <a:pos x="T6" y="T7"/>
                  </a:cxn>
                  <a:cxn ang="0">
                    <a:pos x="T8" y="T9"/>
                  </a:cxn>
                  <a:cxn ang="0">
                    <a:pos x="T10" y="T11"/>
                  </a:cxn>
                </a:cxnLst>
                <a:rect l="0" t="0" r="r" b="b"/>
                <a:pathLst>
                  <a:path w="125" h="249">
                    <a:moveTo>
                      <a:pt x="0" y="0"/>
                    </a:moveTo>
                    <a:lnTo>
                      <a:pt x="0" y="249"/>
                    </a:lnTo>
                    <a:lnTo>
                      <a:pt x="125" y="249"/>
                    </a:lnTo>
                    <a:lnTo>
                      <a:pt x="125"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sp>
            <p:nvSpPr>
              <p:cNvPr id="38" name="Freeform 35">
                <a:extLst>
                  <a:ext uri="{FF2B5EF4-FFF2-40B4-BE49-F238E27FC236}">
                    <a16:creationId xmlns:a16="http://schemas.microsoft.com/office/drawing/2014/main" id="{6F4E52C8-57A7-4294-8369-FE5191FC102B}"/>
                  </a:ext>
                </a:extLst>
              </p:cNvPr>
              <p:cNvSpPr>
                <a:spLocks/>
              </p:cNvSpPr>
              <p:nvPr/>
            </p:nvSpPr>
            <p:spPr bwMode="auto">
              <a:xfrm>
                <a:off x="5527676" y="3033713"/>
                <a:ext cx="200025" cy="436563"/>
              </a:xfrm>
              <a:custGeom>
                <a:avLst/>
                <a:gdLst>
                  <a:gd name="T0" fmla="*/ 0 w 126"/>
                  <a:gd name="T1" fmla="*/ 0 h 275"/>
                  <a:gd name="T2" fmla="*/ 0 w 126"/>
                  <a:gd name="T3" fmla="*/ 275 h 275"/>
                  <a:gd name="T4" fmla="*/ 126 w 126"/>
                  <a:gd name="T5" fmla="*/ 275 h 275"/>
                  <a:gd name="T6" fmla="*/ 126 w 126"/>
                  <a:gd name="T7" fmla="*/ 0 h 275"/>
                  <a:gd name="T8" fmla="*/ 0 w 126"/>
                  <a:gd name="T9" fmla="*/ 0 h 275"/>
                  <a:gd name="T10" fmla="*/ 0 w 126"/>
                  <a:gd name="T11" fmla="*/ 0 h 275"/>
                </a:gdLst>
                <a:ahLst/>
                <a:cxnLst>
                  <a:cxn ang="0">
                    <a:pos x="T0" y="T1"/>
                  </a:cxn>
                  <a:cxn ang="0">
                    <a:pos x="T2" y="T3"/>
                  </a:cxn>
                  <a:cxn ang="0">
                    <a:pos x="T4" y="T5"/>
                  </a:cxn>
                  <a:cxn ang="0">
                    <a:pos x="T6" y="T7"/>
                  </a:cxn>
                  <a:cxn ang="0">
                    <a:pos x="T8" y="T9"/>
                  </a:cxn>
                  <a:cxn ang="0">
                    <a:pos x="T10" y="T11"/>
                  </a:cxn>
                </a:cxnLst>
                <a:rect l="0" t="0" r="r" b="b"/>
                <a:pathLst>
                  <a:path w="126" h="275">
                    <a:moveTo>
                      <a:pt x="0" y="0"/>
                    </a:moveTo>
                    <a:lnTo>
                      <a:pt x="0" y="275"/>
                    </a:lnTo>
                    <a:lnTo>
                      <a:pt x="126" y="275"/>
                    </a:lnTo>
                    <a:lnTo>
                      <a:pt x="126"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sp>
            <p:nvSpPr>
              <p:cNvPr id="39" name="Freeform 36">
                <a:extLst>
                  <a:ext uri="{FF2B5EF4-FFF2-40B4-BE49-F238E27FC236}">
                    <a16:creationId xmlns:a16="http://schemas.microsoft.com/office/drawing/2014/main" id="{94CA9317-690F-4517-90A3-266D7A00EBB3}"/>
                  </a:ext>
                </a:extLst>
              </p:cNvPr>
              <p:cNvSpPr>
                <a:spLocks/>
              </p:cNvSpPr>
              <p:nvPr/>
            </p:nvSpPr>
            <p:spPr bwMode="auto">
              <a:xfrm>
                <a:off x="5216526" y="3151188"/>
                <a:ext cx="198438" cy="319088"/>
              </a:xfrm>
              <a:custGeom>
                <a:avLst/>
                <a:gdLst>
                  <a:gd name="T0" fmla="*/ 0 w 125"/>
                  <a:gd name="T1" fmla="*/ 0 h 201"/>
                  <a:gd name="T2" fmla="*/ 0 w 125"/>
                  <a:gd name="T3" fmla="*/ 201 h 201"/>
                  <a:gd name="T4" fmla="*/ 125 w 125"/>
                  <a:gd name="T5" fmla="*/ 201 h 201"/>
                  <a:gd name="T6" fmla="*/ 125 w 125"/>
                  <a:gd name="T7" fmla="*/ 0 h 201"/>
                  <a:gd name="T8" fmla="*/ 0 w 125"/>
                  <a:gd name="T9" fmla="*/ 0 h 201"/>
                  <a:gd name="T10" fmla="*/ 0 w 125"/>
                  <a:gd name="T11" fmla="*/ 0 h 201"/>
                </a:gdLst>
                <a:ahLst/>
                <a:cxnLst>
                  <a:cxn ang="0">
                    <a:pos x="T0" y="T1"/>
                  </a:cxn>
                  <a:cxn ang="0">
                    <a:pos x="T2" y="T3"/>
                  </a:cxn>
                  <a:cxn ang="0">
                    <a:pos x="T4" y="T5"/>
                  </a:cxn>
                  <a:cxn ang="0">
                    <a:pos x="T6" y="T7"/>
                  </a:cxn>
                  <a:cxn ang="0">
                    <a:pos x="T8" y="T9"/>
                  </a:cxn>
                  <a:cxn ang="0">
                    <a:pos x="T10" y="T11"/>
                  </a:cxn>
                </a:cxnLst>
                <a:rect l="0" t="0" r="r" b="b"/>
                <a:pathLst>
                  <a:path w="125" h="201">
                    <a:moveTo>
                      <a:pt x="0" y="0"/>
                    </a:moveTo>
                    <a:lnTo>
                      <a:pt x="0" y="201"/>
                    </a:lnTo>
                    <a:lnTo>
                      <a:pt x="125" y="201"/>
                    </a:lnTo>
                    <a:lnTo>
                      <a:pt x="125"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sp>
            <p:nvSpPr>
              <p:cNvPr id="40" name="Freeform 37">
                <a:extLst>
                  <a:ext uri="{FF2B5EF4-FFF2-40B4-BE49-F238E27FC236}">
                    <a16:creationId xmlns:a16="http://schemas.microsoft.com/office/drawing/2014/main" id="{DCC3C3DF-6F54-4DC2-B256-E2E639D66E45}"/>
                  </a:ext>
                </a:extLst>
              </p:cNvPr>
              <p:cNvSpPr>
                <a:spLocks noEditPoints="1"/>
              </p:cNvSpPr>
              <p:nvPr/>
            </p:nvSpPr>
            <p:spPr bwMode="auto">
              <a:xfrm>
                <a:off x="4024313" y="1354138"/>
                <a:ext cx="4143375" cy="4152900"/>
              </a:xfrm>
              <a:custGeom>
                <a:avLst/>
                <a:gdLst>
                  <a:gd name="T0" fmla="*/ 2610 w 2610"/>
                  <a:gd name="T1" fmla="*/ 258 h 2616"/>
                  <a:gd name="T2" fmla="*/ 2610 w 2610"/>
                  <a:gd name="T3" fmla="*/ 0 h 2616"/>
                  <a:gd name="T4" fmla="*/ 0 w 2610"/>
                  <a:gd name="T5" fmla="*/ 0 h 2616"/>
                  <a:gd name="T6" fmla="*/ 0 w 2610"/>
                  <a:gd name="T7" fmla="*/ 258 h 2616"/>
                  <a:gd name="T8" fmla="*/ 90 w 2610"/>
                  <a:gd name="T9" fmla="*/ 258 h 2616"/>
                  <a:gd name="T10" fmla="*/ 90 w 2610"/>
                  <a:gd name="T11" fmla="*/ 1596 h 2616"/>
                  <a:gd name="T12" fmla="*/ 0 w 2610"/>
                  <a:gd name="T13" fmla="*/ 1596 h 2616"/>
                  <a:gd name="T14" fmla="*/ 0 w 2610"/>
                  <a:gd name="T15" fmla="*/ 1854 h 2616"/>
                  <a:gd name="T16" fmla="*/ 1175 w 2610"/>
                  <a:gd name="T17" fmla="*/ 1854 h 2616"/>
                  <a:gd name="T18" fmla="*/ 1175 w 2610"/>
                  <a:gd name="T19" fmla="*/ 2361 h 2616"/>
                  <a:gd name="T20" fmla="*/ 651 w 2610"/>
                  <a:gd name="T21" fmla="*/ 2361 h 2616"/>
                  <a:gd name="T22" fmla="*/ 651 w 2610"/>
                  <a:gd name="T23" fmla="*/ 2616 h 2616"/>
                  <a:gd name="T24" fmla="*/ 1956 w 2610"/>
                  <a:gd name="T25" fmla="*/ 2616 h 2616"/>
                  <a:gd name="T26" fmla="*/ 1956 w 2610"/>
                  <a:gd name="T27" fmla="*/ 2361 h 2616"/>
                  <a:gd name="T28" fmla="*/ 1433 w 2610"/>
                  <a:gd name="T29" fmla="*/ 2361 h 2616"/>
                  <a:gd name="T30" fmla="*/ 1433 w 2610"/>
                  <a:gd name="T31" fmla="*/ 1854 h 2616"/>
                  <a:gd name="T32" fmla="*/ 2610 w 2610"/>
                  <a:gd name="T33" fmla="*/ 1854 h 2616"/>
                  <a:gd name="T34" fmla="*/ 2610 w 2610"/>
                  <a:gd name="T35" fmla="*/ 1596 h 2616"/>
                  <a:gd name="T36" fmla="*/ 2512 w 2610"/>
                  <a:gd name="T37" fmla="*/ 1596 h 2616"/>
                  <a:gd name="T38" fmla="*/ 2512 w 2610"/>
                  <a:gd name="T39" fmla="*/ 258 h 2616"/>
                  <a:gd name="T40" fmla="*/ 2610 w 2610"/>
                  <a:gd name="T41" fmla="*/ 258 h 2616"/>
                  <a:gd name="T42" fmla="*/ 2243 w 2610"/>
                  <a:gd name="T43" fmla="*/ 1582 h 2616"/>
                  <a:gd name="T44" fmla="*/ 358 w 2610"/>
                  <a:gd name="T45" fmla="*/ 1582 h 2616"/>
                  <a:gd name="T46" fmla="*/ 358 w 2610"/>
                  <a:gd name="T47" fmla="*/ 270 h 2616"/>
                  <a:gd name="T48" fmla="*/ 2243 w 2610"/>
                  <a:gd name="T49" fmla="*/ 270 h 2616"/>
                  <a:gd name="T50" fmla="*/ 2243 w 2610"/>
                  <a:gd name="T51" fmla="*/ 1582 h 2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10" h="2616">
                    <a:moveTo>
                      <a:pt x="2610" y="258"/>
                    </a:moveTo>
                    <a:lnTo>
                      <a:pt x="2610" y="0"/>
                    </a:lnTo>
                    <a:lnTo>
                      <a:pt x="0" y="0"/>
                    </a:lnTo>
                    <a:lnTo>
                      <a:pt x="0" y="258"/>
                    </a:lnTo>
                    <a:lnTo>
                      <a:pt x="90" y="258"/>
                    </a:lnTo>
                    <a:lnTo>
                      <a:pt x="90" y="1596"/>
                    </a:lnTo>
                    <a:lnTo>
                      <a:pt x="0" y="1596"/>
                    </a:lnTo>
                    <a:lnTo>
                      <a:pt x="0" y="1854"/>
                    </a:lnTo>
                    <a:lnTo>
                      <a:pt x="1175" y="1854"/>
                    </a:lnTo>
                    <a:lnTo>
                      <a:pt x="1175" y="2361"/>
                    </a:lnTo>
                    <a:lnTo>
                      <a:pt x="651" y="2361"/>
                    </a:lnTo>
                    <a:lnTo>
                      <a:pt x="651" y="2616"/>
                    </a:lnTo>
                    <a:lnTo>
                      <a:pt x="1956" y="2616"/>
                    </a:lnTo>
                    <a:lnTo>
                      <a:pt x="1956" y="2361"/>
                    </a:lnTo>
                    <a:lnTo>
                      <a:pt x="1433" y="2361"/>
                    </a:lnTo>
                    <a:lnTo>
                      <a:pt x="1433" y="1854"/>
                    </a:lnTo>
                    <a:lnTo>
                      <a:pt x="2610" y="1854"/>
                    </a:lnTo>
                    <a:lnTo>
                      <a:pt x="2610" y="1596"/>
                    </a:lnTo>
                    <a:lnTo>
                      <a:pt x="2512" y="1596"/>
                    </a:lnTo>
                    <a:lnTo>
                      <a:pt x="2512" y="258"/>
                    </a:lnTo>
                    <a:lnTo>
                      <a:pt x="2610" y="258"/>
                    </a:lnTo>
                    <a:close/>
                    <a:moveTo>
                      <a:pt x="2243" y="1582"/>
                    </a:moveTo>
                    <a:lnTo>
                      <a:pt x="358" y="1582"/>
                    </a:lnTo>
                    <a:lnTo>
                      <a:pt x="358" y="270"/>
                    </a:lnTo>
                    <a:lnTo>
                      <a:pt x="2243" y="270"/>
                    </a:lnTo>
                    <a:lnTo>
                      <a:pt x="2243" y="15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latin typeface="Adobe Gothic Std B" panose="020B0800000000000000" pitchFamily="34" charset="-128"/>
                </a:endParaRPr>
              </a:p>
            </p:txBody>
          </p:sp>
        </p:grpSp>
      </p:grpSp>
      <p:sp>
        <p:nvSpPr>
          <p:cNvPr id="13" name="矩形 12">
            <a:extLst>
              <a:ext uri="{FF2B5EF4-FFF2-40B4-BE49-F238E27FC236}">
                <a16:creationId xmlns:a16="http://schemas.microsoft.com/office/drawing/2014/main" id="{0F162718-77F5-4929-B84A-5A69E209A54C}"/>
              </a:ext>
            </a:extLst>
          </p:cNvPr>
          <p:cNvSpPr/>
          <p:nvPr/>
        </p:nvSpPr>
        <p:spPr>
          <a:xfrm>
            <a:off x="10065984" y="3651421"/>
            <a:ext cx="2009314" cy="3466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75000"/>
                    <a:lumOff val="25000"/>
                  </a:schemeClr>
                </a:solidFill>
                <a:latin typeface="Adobe Gothic Std B" panose="020B0800000000000000" pitchFamily="34" charset="-128"/>
                <a:ea typeface="Adobe Gothic Std B" panose="020B0800000000000000" pitchFamily="34" charset="-128"/>
              </a:rPr>
              <a:t>06.Promote</a:t>
            </a:r>
            <a:endParaRPr lang="zh-CN" altLang="en-US" sz="2000" dirty="0">
              <a:solidFill>
                <a:schemeClr val="tx1">
                  <a:lumMod val="75000"/>
                  <a:lumOff val="25000"/>
                </a:schemeClr>
              </a:solidFill>
              <a:latin typeface="Adobe Gothic Std B" panose="020B0800000000000000" pitchFamily="34" charset="-128"/>
            </a:endParaRPr>
          </a:p>
        </p:txBody>
      </p:sp>
      <p:grpSp>
        <p:nvGrpSpPr>
          <p:cNvPr id="14" name="组合 13">
            <a:extLst>
              <a:ext uri="{FF2B5EF4-FFF2-40B4-BE49-F238E27FC236}">
                <a16:creationId xmlns:a16="http://schemas.microsoft.com/office/drawing/2014/main" id="{27931D8C-805D-42C0-9A42-D343E2742262}"/>
              </a:ext>
            </a:extLst>
          </p:cNvPr>
          <p:cNvGrpSpPr/>
          <p:nvPr/>
        </p:nvGrpSpPr>
        <p:grpSpPr>
          <a:xfrm>
            <a:off x="9567758" y="2169940"/>
            <a:ext cx="1296168" cy="1296168"/>
            <a:chOff x="9021298" y="2668159"/>
            <a:chExt cx="1116000" cy="1116000"/>
          </a:xfrm>
        </p:grpSpPr>
        <p:grpSp>
          <p:nvGrpSpPr>
            <p:cNvPr id="21" name="组合 20">
              <a:extLst>
                <a:ext uri="{FF2B5EF4-FFF2-40B4-BE49-F238E27FC236}">
                  <a16:creationId xmlns:a16="http://schemas.microsoft.com/office/drawing/2014/main" id="{92C4C4C1-4DCB-474C-BFBC-BB666792A5AE}"/>
                </a:ext>
              </a:extLst>
            </p:cNvPr>
            <p:cNvGrpSpPr/>
            <p:nvPr/>
          </p:nvGrpSpPr>
          <p:grpSpPr>
            <a:xfrm>
              <a:off x="9021298" y="2668159"/>
              <a:ext cx="1116000" cy="1116000"/>
              <a:chOff x="1395283" y="2970986"/>
              <a:chExt cx="1116000" cy="1116000"/>
            </a:xfrm>
          </p:grpSpPr>
          <p:sp>
            <p:nvSpPr>
              <p:cNvPr id="28" name="椭圆 27">
                <a:extLst>
                  <a:ext uri="{FF2B5EF4-FFF2-40B4-BE49-F238E27FC236}">
                    <a16:creationId xmlns:a16="http://schemas.microsoft.com/office/drawing/2014/main" id="{20961764-C338-4ED7-8705-E0ADD3C644A8}"/>
                  </a:ext>
                </a:extLst>
              </p:cNvPr>
              <p:cNvSpPr/>
              <p:nvPr/>
            </p:nvSpPr>
            <p:spPr>
              <a:xfrm>
                <a:off x="1395283" y="2970986"/>
                <a:ext cx="1116000" cy="1116000"/>
              </a:xfrm>
              <a:prstGeom prst="ellipse">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29" name="椭圆 28">
                <a:extLst>
                  <a:ext uri="{FF2B5EF4-FFF2-40B4-BE49-F238E27FC236}">
                    <a16:creationId xmlns:a16="http://schemas.microsoft.com/office/drawing/2014/main" id="{7F535C00-D6F7-42C8-ACE9-D110C2E07845}"/>
                  </a:ext>
                </a:extLst>
              </p:cNvPr>
              <p:cNvSpPr/>
              <p:nvPr/>
            </p:nvSpPr>
            <p:spPr>
              <a:xfrm>
                <a:off x="1503283" y="3078986"/>
                <a:ext cx="900000" cy="90000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30" name="椭圆 29">
                <a:extLst>
                  <a:ext uri="{FF2B5EF4-FFF2-40B4-BE49-F238E27FC236}">
                    <a16:creationId xmlns:a16="http://schemas.microsoft.com/office/drawing/2014/main" id="{2FED5691-1310-421D-8654-6506FD7E8DF1}"/>
                  </a:ext>
                </a:extLst>
              </p:cNvPr>
              <p:cNvSpPr/>
              <p:nvPr/>
            </p:nvSpPr>
            <p:spPr>
              <a:xfrm>
                <a:off x="1617268" y="3192971"/>
                <a:ext cx="672029" cy="67202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nvGrpSpPr>
            <p:cNvPr id="22" name="组合 21">
              <a:extLst>
                <a:ext uri="{FF2B5EF4-FFF2-40B4-BE49-F238E27FC236}">
                  <a16:creationId xmlns:a16="http://schemas.microsoft.com/office/drawing/2014/main" id="{7E4F9F93-DBFF-4511-92B1-1534A83982CF}"/>
                </a:ext>
              </a:extLst>
            </p:cNvPr>
            <p:cNvGrpSpPr/>
            <p:nvPr/>
          </p:nvGrpSpPr>
          <p:grpSpPr>
            <a:xfrm>
              <a:off x="9327140" y="3011257"/>
              <a:ext cx="500648" cy="390636"/>
              <a:chOff x="8949623" y="1963738"/>
              <a:chExt cx="3763963" cy="2936876"/>
            </a:xfrm>
            <a:solidFill>
              <a:schemeClr val="bg1"/>
            </a:solidFill>
          </p:grpSpPr>
          <p:sp>
            <p:nvSpPr>
              <p:cNvPr id="23" name="Freeform 41">
                <a:extLst>
                  <a:ext uri="{FF2B5EF4-FFF2-40B4-BE49-F238E27FC236}">
                    <a16:creationId xmlns:a16="http://schemas.microsoft.com/office/drawing/2014/main" id="{FF71209F-9D91-4D22-9AD3-B1780F121FF3}"/>
                  </a:ext>
                </a:extLst>
              </p:cNvPr>
              <p:cNvSpPr>
                <a:spLocks/>
              </p:cNvSpPr>
              <p:nvPr/>
            </p:nvSpPr>
            <p:spPr bwMode="auto">
              <a:xfrm>
                <a:off x="10105323" y="3703638"/>
                <a:ext cx="642938" cy="1196975"/>
              </a:xfrm>
              <a:custGeom>
                <a:avLst/>
                <a:gdLst>
                  <a:gd name="T0" fmla="*/ 28 w 171"/>
                  <a:gd name="T1" fmla="*/ 318 h 318"/>
                  <a:gd name="T2" fmla="*/ 143 w 171"/>
                  <a:gd name="T3" fmla="*/ 318 h 318"/>
                  <a:gd name="T4" fmla="*/ 171 w 171"/>
                  <a:gd name="T5" fmla="*/ 291 h 318"/>
                  <a:gd name="T6" fmla="*/ 171 w 171"/>
                  <a:gd name="T7" fmla="*/ 43 h 318"/>
                  <a:gd name="T8" fmla="*/ 93 w 171"/>
                  <a:gd name="T9" fmla="*/ 0 h 318"/>
                  <a:gd name="T10" fmla="*/ 0 w 171"/>
                  <a:gd name="T11" fmla="*/ 55 h 318"/>
                  <a:gd name="T12" fmla="*/ 0 w 171"/>
                  <a:gd name="T13" fmla="*/ 291 h 318"/>
                  <a:gd name="T14" fmla="*/ 28 w 171"/>
                  <a:gd name="T15" fmla="*/ 318 h 3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318">
                    <a:moveTo>
                      <a:pt x="28" y="318"/>
                    </a:moveTo>
                    <a:cubicBezTo>
                      <a:pt x="66" y="318"/>
                      <a:pt x="105" y="318"/>
                      <a:pt x="143" y="318"/>
                    </a:cubicBezTo>
                    <a:cubicBezTo>
                      <a:pt x="158" y="318"/>
                      <a:pt x="171" y="306"/>
                      <a:pt x="171" y="291"/>
                    </a:cubicBezTo>
                    <a:cubicBezTo>
                      <a:pt x="171" y="43"/>
                      <a:pt x="171" y="43"/>
                      <a:pt x="171" y="43"/>
                    </a:cubicBezTo>
                    <a:cubicBezTo>
                      <a:pt x="93" y="0"/>
                      <a:pt x="93" y="0"/>
                      <a:pt x="93" y="0"/>
                    </a:cubicBezTo>
                    <a:cubicBezTo>
                      <a:pt x="0" y="55"/>
                      <a:pt x="0" y="55"/>
                      <a:pt x="0" y="55"/>
                    </a:cubicBezTo>
                    <a:cubicBezTo>
                      <a:pt x="0" y="291"/>
                      <a:pt x="0" y="291"/>
                      <a:pt x="0" y="291"/>
                    </a:cubicBezTo>
                    <a:cubicBezTo>
                      <a:pt x="0" y="306"/>
                      <a:pt x="13" y="318"/>
                      <a:pt x="28" y="3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endParaRPr>
              </a:p>
            </p:txBody>
          </p:sp>
          <p:sp>
            <p:nvSpPr>
              <p:cNvPr id="24" name="Freeform 42">
                <a:extLst>
                  <a:ext uri="{FF2B5EF4-FFF2-40B4-BE49-F238E27FC236}">
                    <a16:creationId xmlns:a16="http://schemas.microsoft.com/office/drawing/2014/main" id="{EB6CA45F-EC34-4F45-B62A-367FE1FD6B3A}"/>
                  </a:ext>
                </a:extLst>
              </p:cNvPr>
              <p:cNvSpPr>
                <a:spLocks/>
              </p:cNvSpPr>
              <p:nvPr/>
            </p:nvSpPr>
            <p:spPr bwMode="auto">
              <a:xfrm>
                <a:off x="8949623" y="1963738"/>
                <a:ext cx="3763963" cy="2203450"/>
              </a:xfrm>
              <a:custGeom>
                <a:avLst/>
                <a:gdLst>
                  <a:gd name="T0" fmla="*/ 0 w 2371"/>
                  <a:gd name="T1" fmla="*/ 1208 h 1388"/>
                  <a:gd name="T2" fmla="*/ 891 w 2371"/>
                  <a:gd name="T3" fmla="*/ 681 h 1388"/>
                  <a:gd name="T4" fmla="*/ 943 w 2371"/>
                  <a:gd name="T5" fmla="*/ 650 h 1388"/>
                  <a:gd name="T6" fmla="*/ 995 w 2371"/>
                  <a:gd name="T7" fmla="*/ 679 h 1388"/>
                  <a:gd name="T8" fmla="*/ 1263 w 2371"/>
                  <a:gd name="T9" fmla="*/ 826 h 1388"/>
                  <a:gd name="T10" fmla="*/ 1976 w 2371"/>
                  <a:gd name="T11" fmla="*/ 214 h 1388"/>
                  <a:gd name="T12" fmla="*/ 1874 w 2371"/>
                  <a:gd name="T13" fmla="*/ 98 h 1388"/>
                  <a:gd name="T14" fmla="*/ 2123 w 2371"/>
                  <a:gd name="T15" fmla="*/ 48 h 1388"/>
                  <a:gd name="T16" fmla="*/ 2371 w 2371"/>
                  <a:gd name="T17" fmla="*/ 0 h 1388"/>
                  <a:gd name="T18" fmla="*/ 2291 w 2371"/>
                  <a:gd name="T19" fmla="*/ 240 h 1388"/>
                  <a:gd name="T20" fmla="*/ 2208 w 2371"/>
                  <a:gd name="T21" fmla="*/ 482 h 1388"/>
                  <a:gd name="T22" fmla="*/ 2113 w 2371"/>
                  <a:gd name="T23" fmla="*/ 373 h 1388"/>
                  <a:gd name="T24" fmla="*/ 1343 w 2371"/>
                  <a:gd name="T25" fmla="*/ 1032 h 1388"/>
                  <a:gd name="T26" fmla="*/ 1289 w 2371"/>
                  <a:gd name="T27" fmla="*/ 1080 h 1388"/>
                  <a:gd name="T28" fmla="*/ 1225 w 2371"/>
                  <a:gd name="T29" fmla="*/ 1046 h 1388"/>
                  <a:gd name="T30" fmla="*/ 945 w 2371"/>
                  <a:gd name="T31" fmla="*/ 892 h 1388"/>
                  <a:gd name="T32" fmla="*/ 109 w 2371"/>
                  <a:gd name="T33" fmla="*/ 1388 h 1388"/>
                  <a:gd name="T34" fmla="*/ 0 w 2371"/>
                  <a:gd name="T35" fmla="*/ 1208 h 1388"/>
                  <a:gd name="T36" fmla="*/ 0 w 2371"/>
                  <a:gd name="T37" fmla="*/ 1208 h 1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1" h="1388">
                    <a:moveTo>
                      <a:pt x="0" y="1208"/>
                    </a:moveTo>
                    <a:lnTo>
                      <a:pt x="891" y="681"/>
                    </a:lnTo>
                    <a:lnTo>
                      <a:pt x="943" y="650"/>
                    </a:lnTo>
                    <a:lnTo>
                      <a:pt x="995" y="679"/>
                    </a:lnTo>
                    <a:lnTo>
                      <a:pt x="1263" y="826"/>
                    </a:lnTo>
                    <a:lnTo>
                      <a:pt x="1976" y="214"/>
                    </a:lnTo>
                    <a:lnTo>
                      <a:pt x="1874" y="98"/>
                    </a:lnTo>
                    <a:lnTo>
                      <a:pt x="2123" y="48"/>
                    </a:lnTo>
                    <a:lnTo>
                      <a:pt x="2371" y="0"/>
                    </a:lnTo>
                    <a:lnTo>
                      <a:pt x="2291" y="240"/>
                    </a:lnTo>
                    <a:lnTo>
                      <a:pt x="2208" y="482"/>
                    </a:lnTo>
                    <a:lnTo>
                      <a:pt x="2113" y="373"/>
                    </a:lnTo>
                    <a:lnTo>
                      <a:pt x="1343" y="1032"/>
                    </a:lnTo>
                    <a:lnTo>
                      <a:pt x="1289" y="1080"/>
                    </a:lnTo>
                    <a:lnTo>
                      <a:pt x="1225" y="1046"/>
                    </a:lnTo>
                    <a:lnTo>
                      <a:pt x="945" y="892"/>
                    </a:lnTo>
                    <a:lnTo>
                      <a:pt x="109" y="1388"/>
                    </a:lnTo>
                    <a:lnTo>
                      <a:pt x="0" y="1208"/>
                    </a:lnTo>
                    <a:lnTo>
                      <a:pt x="0" y="12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endParaRPr>
              </a:p>
            </p:txBody>
          </p:sp>
          <p:sp>
            <p:nvSpPr>
              <p:cNvPr id="25" name="Freeform 43">
                <a:extLst>
                  <a:ext uri="{FF2B5EF4-FFF2-40B4-BE49-F238E27FC236}">
                    <a16:creationId xmlns:a16="http://schemas.microsoft.com/office/drawing/2014/main" id="{CE6B7BF9-6B4C-4E10-952E-91015FA8B1FC}"/>
                  </a:ext>
                </a:extLst>
              </p:cNvPr>
              <p:cNvSpPr>
                <a:spLocks/>
              </p:cNvSpPr>
              <p:nvPr/>
            </p:nvSpPr>
            <p:spPr bwMode="auto">
              <a:xfrm>
                <a:off x="9206798" y="4065588"/>
                <a:ext cx="638175" cy="835025"/>
              </a:xfrm>
              <a:custGeom>
                <a:avLst/>
                <a:gdLst>
                  <a:gd name="T0" fmla="*/ 27 w 170"/>
                  <a:gd name="T1" fmla="*/ 222 h 222"/>
                  <a:gd name="T2" fmla="*/ 142 w 170"/>
                  <a:gd name="T3" fmla="*/ 222 h 222"/>
                  <a:gd name="T4" fmla="*/ 170 w 170"/>
                  <a:gd name="T5" fmla="*/ 195 h 222"/>
                  <a:gd name="T6" fmla="*/ 170 w 170"/>
                  <a:gd name="T7" fmla="*/ 0 h 222"/>
                  <a:gd name="T8" fmla="*/ 0 w 170"/>
                  <a:gd name="T9" fmla="*/ 101 h 222"/>
                  <a:gd name="T10" fmla="*/ 0 w 170"/>
                  <a:gd name="T11" fmla="*/ 195 h 222"/>
                  <a:gd name="T12" fmla="*/ 27 w 170"/>
                  <a:gd name="T13" fmla="*/ 222 h 222"/>
                </a:gdLst>
                <a:ahLst/>
                <a:cxnLst>
                  <a:cxn ang="0">
                    <a:pos x="T0" y="T1"/>
                  </a:cxn>
                  <a:cxn ang="0">
                    <a:pos x="T2" y="T3"/>
                  </a:cxn>
                  <a:cxn ang="0">
                    <a:pos x="T4" y="T5"/>
                  </a:cxn>
                  <a:cxn ang="0">
                    <a:pos x="T6" y="T7"/>
                  </a:cxn>
                  <a:cxn ang="0">
                    <a:pos x="T8" y="T9"/>
                  </a:cxn>
                  <a:cxn ang="0">
                    <a:pos x="T10" y="T11"/>
                  </a:cxn>
                  <a:cxn ang="0">
                    <a:pos x="T12" y="T13"/>
                  </a:cxn>
                </a:cxnLst>
                <a:rect l="0" t="0" r="r" b="b"/>
                <a:pathLst>
                  <a:path w="170" h="222">
                    <a:moveTo>
                      <a:pt x="27" y="222"/>
                    </a:moveTo>
                    <a:cubicBezTo>
                      <a:pt x="142" y="222"/>
                      <a:pt x="142" y="222"/>
                      <a:pt x="142" y="222"/>
                    </a:cubicBezTo>
                    <a:cubicBezTo>
                      <a:pt x="158" y="222"/>
                      <a:pt x="170" y="210"/>
                      <a:pt x="170" y="195"/>
                    </a:cubicBezTo>
                    <a:cubicBezTo>
                      <a:pt x="170" y="0"/>
                      <a:pt x="170" y="0"/>
                      <a:pt x="170" y="0"/>
                    </a:cubicBezTo>
                    <a:cubicBezTo>
                      <a:pt x="0" y="101"/>
                      <a:pt x="0" y="101"/>
                      <a:pt x="0" y="101"/>
                    </a:cubicBezTo>
                    <a:cubicBezTo>
                      <a:pt x="0" y="195"/>
                      <a:pt x="0" y="195"/>
                      <a:pt x="0" y="195"/>
                    </a:cubicBezTo>
                    <a:cubicBezTo>
                      <a:pt x="0" y="210"/>
                      <a:pt x="12" y="222"/>
                      <a:pt x="27" y="2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endParaRPr>
              </a:p>
            </p:txBody>
          </p:sp>
          <p:sp>
            <p:nvSpPr>
              <p:cNvPr id="26" name="Freeform 44">
                <a:extLst>
                  <a:ext uri="{FF2B5EF4-FFF2-40B4-BE49-F238E27FC236}">
                    <a16:creationId xmlns:a16="http://schemas.microsoft.com/office/drawing/2014/main" id="{7DC9982F-D240-40EB-80BD-6D72C208BEF0}"/>
                  </a:ext>
                </a:extLst>
              </p:cNvPr>
              <p:cNvSpPr>
                <a:spLocks/>
              </p:cNvSpPr>
              <p:nvPr/>
            </p:nvSpPr>
            <p:spPr bwMode="auto">
              <a:xfrm>
                <a:off x="11007023" y="3470276"/>
                <a:ext cx="639763" cy="1430338"/>
              </a:xfrm>
              <a:custGeom>
                <a:avLst/>
                <a:gdLst>
                  <a:gd name="T0" fmla="*/ 28 w 170"/>
                  <a:gd name="T1" fmla="*/ 380 h 380"/>
                  <a:gd name="T2" fmla="*/ 142 w 170"/>
                  <a:gd name="T3" fmla="*/ 380 h 380"/>
                  <a:gd name="T4" fmla="*/ 170 w 170"/>
                  <a:gd name="T5" fmla="*/ 353 h 380"/>
                  <a:gd name="T6" fmla="*/ 170 w 170"/>
                  <a:gd name="T7" fmla="*/ 4 h 380"/>
                  <a:gd name="T8" fmla="*/ 170 w 170"/>
                  <a:gd name="T9" fmla="*/ 0 h 380"/>
                  <a:gd name="T10" fmla="*/ 2 w 170"/>
                  <a:gd name="T11" fmla="*/ 144 h 380"/>
                  <a:gd name="T12" fmla="*/ 0 w 170"/>
                  <a:gd name="T13" fmla="*/ 143 h 380"/>
                  <a:gd name="T14" fmla="*/ 0 w 170"/>
                  <a:gd name="T15" fmla="*/ 353 h 380"/>
                  <a:gd name="T16" fmla="*/ 28 w 170"/>
                  <a:gd name="T17"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380">
                    <a:moveTo>
                      <a:pt x="28" y="380"/>
                    </a:moveTo>
                    <a:cubicBezTo>
                      <a:pt x="66" y="380"/>
                      <a:pt x="104" y="380"/>
                      <a:pt x="142" y="380"/>
                    </a:cubicBezTo>
                    <a:cubicBezTo>
                      <a:pt x="158" y="380"/>
                      <a:pt x="170" y="368"/>
                      <a:pt x="170" y="353"/>
                    </a:cubicBezTo>
                    <a:cubicBezTo>
                      <a:pt x="170" y="237"/>
                      <a:pt x="170" y="121"/>
                      <a:pt x="170" y="4"/>
                    </a:cubicBezTo>
                    <a:cubicBezTo>
                      <a:pt x="170" y="3"/>
                      <a:pt x="170" y="2"/>
                      <a:pt x="170" y="0"/>
                    </a:cubicBezTo>
                    <a:cubicBezTo>
                      <a:pt x="2" y="144"/>
                      <a:pt x="2" y="144"/>
                      <a:pt x="2" y="144"/>
                    </a:cubicBezTo>
                    <a:cubicBezTo>
                      <a:pt x="0" y="143"/>
                      <a:pt x="0" y="143"/>
                      <a:pt x="0" y="143"/>
                    </a:cubicBezTo>
                    <a:cubicBezTo>
                      <a:pt x="0" y="353"/>
                      <a:pt x="0" y="353"/>
                      <a:pt x="0" y="353"/>
                    </a:cubicBezTo>
                    <a:cubicBezTo>
                      <a:pt x="0" y="368"/>
                      <a:pt x="12" y="380"/>
                      <a:pt x="28" y="3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endParaRPr>
              </a:p>
            </p:txBody>
          </p:sp>
          <p:sp>
            <p:nvSpPr>
              <p:cNvPr id="27" name="Freeform 45">
                <a:extLst>
                  <a:ext uri="{FF2B5EF4-FFF2-40B4-BE49-F238E27FC236}">
                    <a16:creationId xmlns:a16="http://schemas.microsoft.com/office/drawing/2014/main" id="{40AF06B2-7143-4D82-BAB1-28B5E6DC5E7E}"/>
                  </a:ext>
                </a:extLst>
              </p:cNvPr>
              <p:cNvSpPr>
                <a:spLocks/>
              </p:cNvSpPr>
              <p:nvPr/>
            </p:nvSpPr>
            <p:spPr bwMode="auto">
              <a:xfrm>
                <a:off x="11905548" y="2921001"/>
                <a:ext cx="642938" cy="1979613"/>
              </a:xfrm>
              <a:custGeom>
                <a:avLst/>
                <a:gdLst>
                  <a:gd name="T0" fmla="*/ 28 w 171"/>
                  <a:gd name="T1" fmla="*/ 526 h 526"/>
                  <a:gd name="T2" fmla="*/ 143 w 171"/>
                  <a:gd name="T3" fmla="*/ 526 h 526"/>
                  <a:gd name="T4" fmla="*/ 171 w 171"/>
                  <a:gd name="T5" fmla="*/ 499 h 526"/>
                  <a:gd name="T6" fmla="*/ 171 w 171"/>
                  <a:gd name="T7" fmla="*/ 78 h 526"/>
                  <a:gd name="T8" fmla="*/ 102 w 171"/>
                  <a:gd name="T9" fmla="*/ 0 h 526"/>
                  <a:gd name="T10" fmla="*/ 0 w 171"/>
                  <a:gd name="T11" fmla="*/ 87 h 526"/>
                  <a:gd name="T12" fmla="*/ 0 w 171"/>
                  <a:gd name="T13" fmla="*/ 499 h 526"/>
                  <a:gd name="T14" fmla="*/ 28 w 171"/>
                  <a:gd name="T15" fmla="*/ 526 h 5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526">
                    <a:moveTo>
                      <a:pt x="28" y="526"/>
                    </a:moveTo>
                    <a:cubicBezTo>
                      <a:pt x="143" y="526"/>
                      <a:pt x="143" y="526"/>
                      <a:pt x="143" y="526"/>
                    </a:cubicBezTo>
                    <a:cubicBezTo>
                      <a:pt x="158" y="526"/>
                      <a:pt x="171" y="514"/>
                      <a:pt x="171" y="499"/>
                    </a:cubicBezTo>
                    <a:cubicBezTo>
                      <a:pt x="171" y="78"/>
                      <a:pt x="171" y="78"/>
                      <a:pt x="171" y="78"/>
                    </a:cubicBezTo>
                    <a:cubicBezTo>
                      <a:pt x="102" y="0"/>
                      <a:pt x="102" y="0"/>
                      <a:pt x="102" y="0"/>
                    </a:cubicBezTo>
                    <a:cubicBezTo>
                      <a:pt x="0" y="87"/>
                      <a:pt x="0" y="87"/>
                      <a:pt x="0" y="87"/>
                    </a:cubicBezTo>
                    <a:cubicBezTo>
                      <a:pt x="0" y="499"/>
                      <a:pt x="0" y="499"/>
                      <a:pt x="0" y="499"/>
                    </a:cubicBezTo>
                    <a:cubicBezTo>
                      <a:pt x="0" y="514"/>
                      <a:pt x="13" y="526"/>
                      <a:pt x="28" y="5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schemeClr val="bg1">
                      <a:lumMod val="50000"/>
                    </a:schemeClr>
                  </a:solidFill>
                </a:endParaRPr>
              </a:p>
            </p:txBody>
          </p:sp>
        </p:grpSp>
      </p:grpSp>
      <p:cxnSp>
        <p:nvCxnSpPr>
          <p:cNvPr id="15" name="直接连接符 14">
            <a:extLst>
              <a:ext uri="{FF2B5EF4-FFF2-40B4-BE49-F238E27FC236}">
                <a16:creationId xmlns:a16="http://schemas.microsoft.com/office/drawing/2014/main" id="{5015B7A5-20D6-4F7C-9E28-3D4F4A12CD66}"/>
              </a:ext>
            </a:extLst>
          </p:cNvPr>
          <p:cNvCxnSpPr>
            <a:stCxn id="74" idx="6"/>
            <a:endCxn id="71" idx="1"/>
          </p:cNvCxnSpPr>
          <p:nvPr/>
        </p:nvCxnSpPr>
        <p:spPr>
          <a:xfrm>
            <a:off x="2006762" y="3169740"/>
            <a:ext cx="531468" cy="513241"/>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2E14969-A0B3-4A81-90F3-A50F7C5FC267}"/>
              </a:ext>
            </a:extLst>
          </p:cNvPr>
          <p:cNvCxnSpPr/>
          <p:nvPr/>
        </p:nvCxnSpPr>
        <p:spPr>
          <a:xfrm flipV="1">
            <a:off x="3606102" y="4275528"/>
            <a:ext cx="1407771" cy="74252"/>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1526FA60-4464-4522-ACE2-603E1B1E542D}"/>
              </a:ext>
            </a:extLst>
          </p:cNvPr>
          <p:cNvCxnSpPr/>
          <p:nvPr/>
        </p:nvCxnSpPr>
        <p:spPr>
          <a:xfrm flipH="1" flipV="1">
            <a:off x="4879406" y="3808748"/>
            <a:ext cx="134467" cy="490461"/>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C9E700B-CA5A-4AAF-8F6B-75C165B26DDC}"/>
              </a:ext>
            </a:extLst>
          </p:cNvPr>
          <p:cNvCxnSpPr/>
          <p:nvPr/>
        </p:nvCxnSpPr>
        <p:spPr>
          <a:xfrm>
            <a:off x="4997209" y="4289295"/>
            <a:ext cx="1024385" cy="444469"/>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4749FF4-07E0-4D97-B045-F7EC38D75551}"/>
              </a:ext>
            </a:extLst>
          </p:cNvPr>
          <p:cNvCxnSpPr>
            <a:stCxn id="59" idx="7"/>
            <a:endCxn id="41" idx="3"/>
          </p:cNvCxnSpPr>
          <p:nvPr/>
        </p:nvCxnSpPr>
        <p:spPr>
          <a:xfrm flipV="1">
            <a:off x="7107951" y="4403914"/>
            <a:ext cx="1082819" cy="106809"/>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000BB9BD-09D0-4AD1-8362-7210801CF8E1}"/>
              </a:ext>
            </a:extLst>
          </p:cNvPr>
          <p:cNvCxnSpPr>
            <a:stCxn id="41" idx="6"/>
            <a:endCxn id="28" idx="3"/>
          </p:cNvCxnSpPr>
          <p:nvPr/>
        </p:nvCxnSpPr>
        <p:spPr>
          <a:xfrm flipV="1">
            <a:off x="9297118" y="3276289"/>
            <a:ext cx="460459" cy="66936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7" name="PA_文本框 6">
            <a:extLst>
              <a:ext uri="{FF2B5EF4-FFF2-40B4-BE49-F238E27FC236}">
                <a16:creationId xmlns:a16="http://schemas.microsoft.com/office/drawing/2014/main" id="{EA16D256-5FE8-4E2E-AF61-DB768D1D3B77}"/>
              </a:ext>
            </a:extLst>
          </p:cNvPr>
          <p:cNvSpPr txBox="1"/>
          <p:nvPr>
            <p:custDataLst>
              <p:tags r:id="rId1"/>
            </p:custDataLst>
          </p:nvPr>
        </p:nvSpPr>
        <p:spPr>
          <a:xfrm>
            <a:off x="1191408" y="209420"/>
            <a:ext cx="2750973"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销售政策</a:t>
            </a:r>
          </a:p>
        </p:txBody>
      </p:sp>
      <p:sp>
        <p:nvSpPr>
          <p:cNvPr id="88" name="矩形 87">
            <a:extLst>
              <a:ext uri="{FF2B5EF4-FFF2-40B4-BE49-F238E27FC236}">
                <a16:creationId xmlns:a16="http://schemas.microsoft.com/office/drawing/2014/main" id="{297D4259-F830-4261-B1CF-39CE14B9185D}"/>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25A38F44-1698-40FC-98E7-F351908371B3}"/>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CF9D891D-2BD4-4A9E-8112-FB1DED137AC9}"/>
              </a:ext>
            </a:extLst>
          </p:cNvPr>
          <p:cNvSpPr/>
          <p:nvPr/>
        </p:nvSpPr>
        <p:spPr>
          <a:xfrm>
            <a:off x="1199696" y="724571"/>
            <a:ext cx="2407967" cy="307777"/>
          </a:xfrm>
          <a:prstGeom prst="rect">
            <a:avLst/>
          </a:prstGeom>
        </p:spPr>
        <p:txBody>
          <a:bodyPr wrap="none">
            <a:spAutoFit/>
          </a:bodyPr>
          <a:lstStyle/>
          <a:p>
            <a:r>
              <a:rPr lang="en-US" altLang="zh-CN" sz="1400" dirty="0">
                <a:solidFill>
                  <a:schemeClr val="tx1">
                    <a:lumMod val="65000"/>
                    <a:lumOff val="35000"/>
                  </a:schemeClr>
                </a:solidFill>
              </a:rPr>
              <a:t>PRODUCT SALES POLICY</a:t>
            </a:r>
            <a:endParaRPr lang="zh-CN" altLang="en-US" sz="1400" dirty="0">
              <a:solidFill>
                <a:schemeClr val="tx1">
                  <a:lumMod val="65000"/>
                  <a:lumOff val="35000"/>
                </a:schemeClr>
              </a:solidFill>
            </a:endParaRPr>
          </a:p>
        </p:txBody>
      </p:sp>
      <p:grpSp>
        <p:nvGrpSpPr>
          <p:cNvPr id="91" name="组合 90">
            <a:extLst>
              <a:ext uri="{FF2B5EF4-FFF2-40B4-BE49-F238E27FC236}">
                <a16:creationId xmlns:a16="http://schemas.microsoft.com/office/drawing/2014/main" id="{6B878169-6037-4128-BF5F-FDFE31CB6452}"/>
              </a:ext>
            </a:extLst>
          </p:cNvPr>
          <p:cNvGrpSpPr/>
          <p:nvPr/>
        </p:nvGrpSpPr>
        <p:grpSpPr>
          <a:xfrm>
            <a:off x="0" y="6489700"/>
            <a:ext cx="12192000" cy="259231"/>
            <a:chOff x="0" y="6489700"/>
            <a:chExt cx="12192000" cy="259231"/>
          </a:xfrm>
        </p:grpSpPr>
        <p:sp>
          <p:nvSpPr>
            <p:cNvPr id="92" name="矩形 91">
              <a:extLst>
                <a:ext uri="{FF2B5EF4-FFF2-40B4-BE49-F238E27FC236}">
                  <a16:creationId xmlns:a16="http://schemas.microsoft.com/office/drawing/2014/main" id="{D629DE5C-F5F8-497E-B19F-11BB5629BF0C}"/>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100" dirty="0">
                  <a:solidFill>
                    <a:srgbClr val="000000">
                      <a:lumMod val="65000"/>
                      <a:lumOff val="35000"/>
                    </a:srgbClr>
                  </a:solidFill>
                </a:rPr>
                <a:t>Part Five</a:t>
              </a:r>
              <a:endParaRPr lang="zh-CN" altLang="en-US" sz="1100" dirty="0">
                <a:solidFill>
                  <a:srgbClr val="000000">
                    <a:lumMod val="65000"/>
                    <a:lumOff val="35000"/>
                  </a:srgbClr>
                </a:solidFill>
              </a:endParaRPr>
            </a:p>
          </p:txBody>
        </p:sp>
        <p:cxnSp>
          <p:nvCxnSpPr>
            <p:cNvPr id="93" name="直接连接符 92">
              <a:extLst>
                <a:ext uri="{FF2B5EF4-FFF2-40B4-BE49-F238E27FC236}">
                  <a16:creationId xmlns:a16="http://schemas.microsoft.com/office/drawing/2014/main" id="{4C9A3E1E-980B-49DC-9C75-99953F8767A2}"/>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94" name="直接连接符 93">
              <a:extLst>
                <a:ext uri="{FF2B5EF4-FFF2-40B4-BE49-F238E27FC236}">
                  <a16:creationId xmlns:a16="http://schemas.microsoft.com/office/drawing/2014/main" id="{1A6018C5-5ABB-4818-B55B-60AB82E9C7A6}"/>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5360348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barn(inVertical)">
                                      <p:cBhvr>
                                        <p:cTn id="7" dur="500"/>
                                        <p:tgtEl>
                                          <p:spTgt spid="91"/>
                                        </p:tgtEl>
                                      </p:cBhvr>
                                    </p:animEffect>
                                  </p:childTnLst>
                                </p:cTn>
                              </p:par>
                              <p:par>
                                <p:cTn id="8" presetID="2" presetClass="entr" presetSubtype="9"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 calcmode="lin" valueType="num">
                                      <p:cBhvr additive="base">
                                        <p:cTn id="10" dur="250" fill="hold"/>
                                        <p:tgtEl>
                                          <p:spTgt spid="89"/>
                                        </p:tgtEl>
                                        <p:attrNameLst>
                                          <p:attrName>ppt_x</p:attrName>
                                        </p:attrNameLst>
                                      </p:cBhvr>
                                      <p:tavLst>
                                        <p:tav tm="0">
                                          <p:val>
                                            <p:strVal val="0-#ppt_w/2"/>
                                          </p:val>
                                        </p:tav>
                                        <p:tav tm="100000">
                                          <p:val>
                                            <p:strVal val="#ppt_x"/>
                                          </p:val>
                                        </p:tav>
                                      </p:tavLst>
                                    </p:anim>
                                    <p:anim calcmode="lin" valueType="num">
                                      <p:cBhvr additive="base">
                                        <p:cTn id="11" dur="250" fill="hold"/>
                                        <p:tgtEl>
                                          <p:spTgt spid="89"/>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88"/>
                                        </p:tgtEl>
                                        <p:attrNameLst>
                                          <p:attrName>style.visibility</p:attrName>
                                        </p:attrNameLst>
                                      </p:cBhvr>
                                      <p:to>
                                        <p:strVal val="visible"/>
                                      </p:to>
                                    </p:set>
                                    <p:anim calcmode="lin" valueType="num">
                                      <p:cBhvr additive="base">
                                        <p:cTn id="14" dur="250" fill="hold"/>
                                        <p:tgtEl>
                                          <p:spTgt spid="88"/>
                                        </p:tgtEl>
                                        <p:attrNameLst>
                                          <p:attrName>ppt_x</p:attrName>
                                        </p:attrNameLst>
                                      </p:cBhvr>
                                      <p:tavLst>
                                        <p:tav tm="0">
                                          <p:val>
                                            <p:strVal val="0-#ppt_w/2"/>
                                          </p:val>
                                        </p:tav>
                                        <p:tav tm="100000">
                                          <p:val>
                                            <p:strVal val="#ppt_x"/>
                                          </p:val>
                                        </p:tav>
                                      </p:tavLst>
                                    </p:anim>
                                    <p:anim calcmode="lin" valueType="num">
                                      <p:cBhvr additive="base">
                                        <p:cTn id="15" dur="250" fill="hold"/>
                                        <p:tgtEl>
                                          <p:spTgt spid="88"/>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ppt_x</p:attrName>
                                        </p:attrNameLst>
                                      </p:cBhvr>
                                      <p:tavLst>
                                        <p:tav tm="0">
                                          <p:val>
                                            <p:strVal val="#ppt_x-.2"/>
                                          </p:val>
                                        </p:tav>
                                        <p:tav tm="100000">
                                          <p:val>
                                            <p:strVal val="#ppt_x"/>
                                          </p:val>
                                        </p:tav>
                                      </p:tavLst>
                                    </p:anim>
                                    <p:anim calcmode="lin" valueType="num">
                                      <p:cBhvr>
                                        <p:cTn id="20" dur="500" fill="hold"/>
                                        <p:tgtEl>
                                          <p:spTgt spid="87"/>
                                        </p:tgtEl>
                                        <p:attrNameLst>
                                          <p:attrName>ppt_y</p:attrName>
                                        </p:attrNameLst>
                                      </p:cBhvr>
                                      <p:tavLst>
                                        <p:tav tm="0">
                                          <p:val>
                                            <p:strVal val="#ppt_y"/>
                                          </p:val>
                                        </p:tav>
                                        <p:tav tm="100000">
                                          <p:val>
                                            <p:strVal val="#ppt_y"/>
                                          </p:val>
                                        </p:tav>
                                      </p:tavLst>
                                    </p:anim>
                                    <p:animEffect transition="in" filter="wipe(right)" prLst="gradientSize: 0.1">
                                      <p:cBhvr>
                                        <p:cTn id="21" dur="500"/>
                                        <p:tgtEl>
                                          <p:spTgt spid="87"/>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90"/>
                                        </p:tgtEl>
                                        <p:attrNameLst>
                                          <p:attrName>style.visibility</p:attrName>
                                        </p:attrNameLst>
                                      </p:cBhvr>
                                      <p:to>
                                        <p:strVal val="visible"/>
                                      </p:to>
                                    </p:set>
                                    <p:animEffect transition="in" filter="wipe(right)">
                                      <p:cBhvr>
                                        <p:cTn id="24" dur="500"/>
                                        <p:tgtEl>
                                          <p:spTgt spid="90"/>
                                        </p:tgtEl>
                                      </p:cBhvr>
                                    </p:animEffect>
                                  </p:childTnLst>
                                </p:cTn>
                              </p:par>
                            </p:childTnLst>
                          </p:cTn>
                        </p:par>
                        <p:par>
                          <p:cTn id="25" fill="hold">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53" presetClass="entr" presetSubtype="16"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ppt_w</p:attrName>
                                        </p:attrNameLst>
                                      </p:cBhvr>
                                      <p:tavLst>
                                        <p:tav tm="0">
                                          <p:val>
                                            <p:fltVal val="0"/>
                                          </p:val>
                                        </p:tav>
                                        <p:tav tm="100000">
                                          <p:val>
                                            <p:strVal val="#ppt_w"/>
                                          </p:val>
                                        </p:tav>
                                      </p:tavLst>
                                    </p:anim>
                                    <p:anim calcmode="lin" valueType="num">
                                      <p:cBhvr>
                                        <p:cTn id="34" dur="500" fill="hold"/>
                                        <p:tgtEl>
                                          <p:spTgt spid="3"/>
                                        </p:tgtEl>
                                        <p:attrNameLst>
                                          <p:attrName>ppt_h</p:attrName>
                                        </p:attrNameLst>
                                      </p:cBhvr>
                                      <p:tavLst>
                                        <p:tav tm="0">
                                          <p:val>
                                            <p:fltVal val="0"/>
                                          </p:val>
                                        </p:tav>
                                        <p:tav tm="100000">
                                          <p:val>
                                            <p:strVal val="#ppt_h"/>
                                          </p:val>
                                        </p:tav>
                                      </p:tavLst>
                                    </p:anim>
                                    <p:animEffect transition="in" filter="fade">
                                      <p:cBhvr>
                                        <p:cTn id="35" dur="500"/>
                                        <p:tgtEl>
                                          <p:spTgt spid="3"/>
                                        </p:tgtEl>
                                      </p:cBhvr>
                                    </p:animEffect>
                                  </p:childTnLst>
                                </p:cTn>
                              </p:par>
                            </p:childTnLst>
                          </p:cTn>
                        </p:par>
                        <p:par>
                          <p:cTn id="36" fill="hold">
                            <p:stCondLst>
                              <p:cond delay="2000"/>
                            </p:stCondLst>
                            <p:childTnLst>
                              <p:par>
                                <p:cTn id="37" presetID="22" presetClass="entr" presetSubtype="8"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2500"/>
                            </p:stCondLst>
                            <p:childTnLst>
                              <p:par>
                                <p:cTn id="41" presetID="53" presetClass="entr" presetSubtype="16"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childTnLst>
                          </p:cTn>
                        </p:par>
                        <p:par>
                          <p:cTn id="46" fill="hold">
                            <p:stCondLst>
                              <p:cond delay="3000"/>
                            </p:stCondLst>
                            <p:childTnLst>
                              <p:par>
                                <p:cTn id="47" presetID="2" presetClass="entr" presetSubtype="4"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8"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par>
                                <p:cTn id="55" presetID="22" presetClass="entr" presetSubtype="4"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par>
                          <p:cTn id="58" fill="hold">
                            <p:stCondLst>
                              <p:cond delay="4000"/>
                            </p:stCondLst>
                            <p:childTnLst>
                              <p:par>
                                <p:cTn id="59" presetID="53" presetClass="entr" presetSubtype="16" fill="hold" nodeType="after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p:cTn id="61" dur="500" fill="hold"/>
                                        <p:tgtEl>
                                          <p:spTgt spid="7"/>
                                        </p:tgtEl>
                                        <p:attrNameLst>
                                          <p:attrName>ppt_w</p:attrName>
                                        </p:attrNameLst>
                                      </p:cBhvr>
                                      <p:tavLst>
                                        <p:tav tm="0">
                                          <p:val>
                                            <p:fltVal val="0"/>
                                          </p:val>
                                        </p:tav>
                                        <p:tav tm="100000">
                                          <p:val>
                                            <p:strVal val="#ppt_w"/>
                                          </p:val>
                                        </p:tav>
                                      </p:tavLst>
                                    </p:anim>
                                    <p:anim calcmode="lin" valueType="num">
                                      <p:cBhvr>
                                        <p:cTn id="62" dur="500" fill="hold"/>
                                        <p:tgtEl>
                                          <p:spTgt spid="7"/>
                                        </p:tgtEl>
                                        <p:attrNameLst>
                                          <p:attrName>ppt_h</p:attrName>
                                        </p:attrNameLst>
                                      </p:cBhvr>
                                      <p:tavLst>
                                        <p:tav tm="0">
                                          <p:val>
                                            <p:fltVal val="0"/>
                                          </p:val>
                                        </p:tav>
                                        <p:tav tm="100000">
                                          <p:val>
                                            <p:strVal val="#ppt_h"/>
                                          </p:val>
                                        </p:tav>
                                      </p:tavLst>
                                    </p:anim>
                                    <p:animEffect transition="in" filter="fade">
                                      <p:cBhvr>
                                        <p:cTn id="63" dur="500"/>
                                        <p:tgtEl>
                                          <p:spTgt spid="7"/>
                                        </p:tgtEl>
                                      </p:cBhvr>
                                    </p:animEffect>
                                  </p:childTnLst>
                                </p:cTn>
                              </p:par>
                            </p:childTnLst>
                          </p:cTn>
                        </p:par>
                        <p:par>
                          <p:cTn id="64" fill="hold">
                            <p:stCondLst>
                              <p:cond delay="4500"/>
                            </p:stCondLst>
                            <p:childTnLst>
                              <p:par>
                                <p:cTn id="65" presetID="2" presetClass="entr" presetSubtype="4" fill="hold" grpId="0" nodeType="after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ppt_x"/>
                                          </p:val>
                                        </p:tav>
                                        <p:tav tm="100000">
                                          <p:val>
                                            <p:strVal val="#ppt_x"/>
                                          </p:val>
                                        </p:tav>
                                      </p:tavLst>
                                    </p:anim>
                                    <p:anim calcmode="lin" valueType="num">
                                      <p:cBhvr additive="base">
                                        <p:cTn id="68" dur="500" fill="hold"/>
                                        <p:tgtEl>
                                          <p:spTgt spid="8"/>
                                        </p:tgtEl>
                                        <p:attrNameLst>
                                          <p:attrName>ppt_y</p:attrName>
                                        </p:attrNameLst>
                                      </p:cBhvr>
                                      <p:tavLst>
                                        <p:tav tm="0">
                                          <p:val>
                                            <p:strVal val="1+#ppt_h/2"/>
                                          </p:val>
                                        </p:tav>
                                        <p:tav tm="100000">
                                          <p:val>
                                            <p:strVal val="#ppt_y"/>
                                          </p:val>
                                        </p:tav>
                                      </p:tavLst>
                                    </p:anim>
                                  </p:childTnLst>
                                </p:cTn>
                              </p:par>
                            </p:childTnLst>
                          </p:cTn>
                        </p:par>
                        <p:par>
                          <p:cTn id="69" fill="hold">
                            <p:stCondLst>
                              <p:cond delay="5000"/>
                            </p:stCondLst>
                            <p:childTnLst>
                              <p:par>
                                <p:cTn id="70" presetID="22" presetClass="entr" presetSubtype="8" fill="hold"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left)">
                                      <p:cBhvr>
                                        <p:cTn id="72" dur="500"/>
                                        <p:tgtEl>
                                          <p:spTgt spid="18"/>
                                        </p:tgtEl>
                                      </p:cBhvr>
                                    </p:animEffect>
                                  </p:childTnLst>
                                </p:cTn>
                              </p:par>
                            </p:childTnLst>
                          </p:cTn>
                        </p:par>
                        <p:par>
                          <p:cTn id="73" fill="hold">
                            <p:stCondLst>
                              <p:cond delay="5500"/>
                            </p:stCondLst>
                            <p:childTnLst>
                              <p:par>
                                <p:cTn id="74" presetID="53" presetClass="entr" presetSubtype="16" fill="hold" nodeType="afterEffect">
                                  <p:stCondLst>
                                    <p:cond delay="0"/>
                                  </p:stCondLst>
                                  <p:childTnLst>
                                    <p:set>
                                      <p:cBhvr>
                                        <p:cTn id="75" dur="1" fill="hold">
                                          <p:stCondLst>
                                            <p:cond delay="0"/>
                                          </p:stCondLst>
                                        </p:cTn>
                                        <p:tgtEl>
                                          <p:spTgt spid="9"/>
                                        </p:tgtEl>
                                        <p:attrNameLst>
                                          <p:attrName>style.visibility</p:attrName>
                                        </p:attrNameLst>
                                      </p:cBhvr>
                                      <p:to>
                                        <p:strVal val="visible"/>
                                      </p:to>
                                    </p:set>
                                    <p:anim calcmode="lin" valueType="num">
                                      <p:cBhvr>
                                        <p:cTn id="76" dur="500" fill="hold"/>
                                        <p:tgtEl>
                                          <p:spTgt spid="9"/>
                                        </p:tgtEl>
                                        <p:attrNameLst>
                                          <p:attrName>ppt_w</p:attrName>
                                        </p:attrNameLst>
                                      </p:cBhvr>
                                      <p:tavLst>
                                        <p:tav tm="0">
                                          <p:val>
                                            <p:fltVal val="0"/>
                                          </p:val>
                                        </p:tav>
                                        <p:tav tm="100000">
                                          <p:val>
                                            <p:strVal val="#ppt_w"/>
                                          </p:val>
                                        </p:tav>
                                      </p:tavLst>
                                    </p:anim>
                                    <p:anim calcmode="lin" valueType="num">
                                      <p:cBhvr>
                                        <p:cTn id="77" dur="500" fill="hold"/>
                                        <p:tgtEl>
                                          <p:spTgt spid="9"/>
                                        </p:tgtEl>
                                        <p:attrNameLst>
                                          <p:attrName>ppt_h</p:attrName>
                                        </p:attrNameLst>
                                      </p:cBhvr>
                                      <p:tavLst>
                                        <p:tav tm="0">
                                          <p:val>
                                            <p:fltVal val="0"/>
                                          </p:val>
                                        </p:tav>
                                        <p:tav tm="100000">
                                          <p:val>
                                            <p:strVal val="#ppt_h"/>
                                          </p:val>
                                        </p:tav>
                                      </p:tavLst>
                                    </p:anim>
                                    <p:animEffect transition="in" filter="fade">
                                      <p:cBhvr>
                                        <p:cTn id="78" dur="500"/>
                                        <p:tgtEl>
                                          <p:spTgt spid="9"/>
                                        </p:tgtEl>
                                      </p:cBhvr>
                                    </p:animEffect>
                                  </p:childTnLst>
                                </p:cTn>
                              </p:par>
                            </p:childTnLst>
                          </p:cTn>
                        </p:par>
                        <p:par>
                          <p:cTn id="79" fill="hold">
                            <p:stCondLst>
                              <p:cond delay="6000"/>
                            </p:stCondLst>
                            <p:childTnLst>
                              <p:par>
                                <p:cTn id="80" presetID="2" presetClass="entr" presetSubtype="4" fill="hold" grpId="0" nodeType="afterEffect">
                                  <p:stCondLst>
                                    <p:cond delay="0"/>
                                  </p:stCondLst>
                                  <p:childTnLst>
                                    <p:set>
                                      <p:cBhvr>
                                        <p:cTn id="81" dur="1" fill="hold">
                                          <p:stCondLst>
                                            <p:cond delay="0"/>
                                          </p:stCondLst>
                                        </p:cTn>
                                        <p:tgtEl>
                                          <p:spTgt spid="10"/>
                                        </p:tgtEl>
                                        <p:attrNameLst>
                                          <p:attrName>style.visibility</p:attrName>
                                        </p:attrNameLst>
                                      </p:cBhvr>
                                      <p:to>
                                        <p:strVal val="visible"/>
                                      </p:to>
                                    </p:set>
                                    <p:anim calcmode="lin" valueType="num">
                                      <p:cBhvr additive="base">
                                        <p:cTn id="82" dur="500" fill="hold"/>
                                        <p:tgtEl>
                                          <p:spTgt spid="10"/>
                                        </p:tgtEl>
                                        <p:attrNameLst>
                                          <p:attrName>ppt_x</p:attrName>
                                        </p:attrNameLst>
                                      </p:cBhvr>
                                      <p:tavLst>
                                        <p:tav tm="0">
                                          <p:val>
                                            <p:strVal val="#ppt_x"/>
                                          </p:val>
                                        </p:tav>
                                        <p:tav tm="100000">
                                          <p:val>
                                            <p:strVal val="#ppt_x"/>
                                          </p:val>
                                        </p:tav>
                                      </p:tavLst>
                                    </p:anim>
                                    <p:anim calcmode="lin" valueType="num">
                                      <p:cBhvr additive="base">
                                        <p:cTn id="83" dur="500" fill="hold"/>
                                        <p:tgtEl>
                                          <p:spTgt spid="10"/>
                                        </p:tgtEl>
                                        <p:attrNameLst>
                                          <p:attrName>ppt_y</p:attrName>
                                        </p:attrNameLst>
                                      </p:cBhvr>
                                      <p:tavLst>
                                        <p:tav tm="0">
                                          <p:val>
                                            <p:strVal val="1+#ppt_h/2"/>
                                          </p:val>
                                        </p:tav>
                                        <p:tav tm="100000">
                                          <p:val>
                                            <p:strVal val="#ppt_y"/>
                                          </p:val>
                                        </p:tav>
                                      </p:tavLst>
                                    </p:anim>
                                  </p:childTnLst>
                                </p:cTn>
                              </p:par>
                            </p:childTnLst>
                          </p:cTn>
                        </p:par>
                        <p:par>
                          <p:cTn id="84" fill="hold">
                            <p:stCondLst>
                              <p:cond delay="6500"/>
                            </p:stCondLst>
                            <p:childTnLst>
                              <p:par>
                                <p:cTn id="85" presetID="22" presetClass="entr" presetSubtype="8" fill="hold"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wipe(left)">
                                      <p:cBhvr>
                                        <p:cTn id="87" dur="500"/>
                                        <p:tgtEl>
                                          <p:spTgt spid="19"/>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12"/>
                                        </p:tgtEl>
                                        <p:attrNameLst>
                                          <p:attrName>style.visibility</p:attrName>
                                        </p:attrNameLst>
                                      </p:cBhvr>
                                      <p:to>
                                        <p:strVal val="visible"/>
                                      </p:to>
                                    </p:set>
                                    <p:anim calcmode="lin" valueType="num">
                                      <p:cBhvr>
                                        <p:cTn id="91" dur="500" fill="hold"/>
                                        <p:tgtEl>
                                          <p:spTgt spid="12"/>
                                        </p:tgtEl>
                                        <p:attrNameLst>
                                          <p:attrName>ppt_w</p:attrName>
                                        </p:attrNameLst>
                                      </p:cBhvr>
                                      <p:tavLst>
                                        <p:tav tm="0">
                                          <p:val>
                                            <p:fltVal val="0"/>
                                          </p:val>
                                        </p:tav>
                                        <p:tav tm="100000">
                                          <p:val>
                                            <p:strVal val="#ppt_w"/>
                                          </p:val>
                                        </p:tav>
                                      </p:tavLst>
                                    </p:anim>
                                    <p:anim calcmode="lin" valueType="num">
                                      <p:cBhvr>
                                        <p:cTn id="92" dur="500" fill="hold"/>
                                        <p:tgtEl>
                                          <p:spTgt spid="12"/>
                                        </p:tgtEl>
                                        <p:attrNameLst>
                                          <p:attrName>ppt_h</p:attrName>
                                        </p:attrNameLst>
                                      </p:cBhvr>
                                      <p:tavLst>
                                        <p:tav tm="0">
                                          <p:val>
                                            <p:fltVal val="0"/>
                                          </p:val>
                                        </p:tav>
                                        <p:tav tm="100000">
                                          <p:val>
                                            <p:strVal val="#ppt_h"/>
                                          </p:val>
                                        </p:tav>
                                      </p:tavLst>
                                    </p:anim>
                                    <p:animEffect transition="in" filter="fade">
                                      <p:cBhvr>
                                        <p:cTn id="93" dur="500"/>
                                        <p:tgtEl>
                                          <p:spTgt spid="12"/>
                                        </p:tgtEl>
                                      </p:cBhvr>
                                    </p:animEffect>
                                  </p:childTnLst>
                                </p:cTn>
                              </p:par>
                            </p:childTnLst>
                          </p:cTn>
                        </p:par>
                        <p:par>
                          <p:cTn id="94" fill="hold">
                            <p:stCondLst>
                              <p:cond delay="7500"/>
                            </p:stCondLst>
                            <p:childTnLst>
                              <p:par>
                                <p:cTn id="95" presetID="2" presetClass="entr" presetSubtype="4" fill="hold" grpId="0" nodeType="after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additive="base">
                                        <p:cTn id="97" dur="500" fill="hold"/>
                                        <p:tgtEl>
                                          <p:spTgt spid="11"/>
                                        </p:tgtEl>
                                        <p:attrNameLst>
                                          <p:attrName>ppt_x</p:attrName>
                                        </p:attrNameLst>
                                      </p:cBhvr>
                                      <p:tavLst>
                                        <p:tav tm="0">
                                          <p:val>
                                            <p:strVal val="#ppt_x"/>
                                          </p:val>
                                        </p:tav>
                                        <p:tav tm="100000">
                                          <p:val>
                                            <p:strVal val="#ppt_x"/>
                                          </p:val>
                                        </p:tav>
                                      </p:tavLst>
                                    </p:anim>
                                    <p:anim calcmode="lin" valueType="num">
                                      <p:cBhvr additive="base">
                                        <p:cTn id="98" dur="500" fill="hold"/>
                                        <p:tgtEl>
                                          <p:spTgt spid="11"/>
                                        </p:tgtEl>
                                        <p:attrNameLst>
                                          <p:attrName>ppt_y</p:attrName>
                                        </p:attrNameLst>
                                      </p:cBhvr>
                                      <p:tavLst>
                                        <p:tav tm="0">
                                          <p:val>
                                            <p:strVal val="1+#ppt_h/2"/>
                                          </p:val>
                                        </p:tav>
                                        <p:tav tm="100000">
                                          <p:val>
                                            <p:strVal val="#ppt_y"/>
                                          </p:val>
                                        </p:tav>
                                      </p:tavLst>
                                    </p:anim>
                                  </p:childTnLst>
                                </p:cTn>
                              </p:par>
                            </p:childTnLst>
                          </p:cTn>
                        </p:par>
                        <p:par>
                          <p:cTn id="99" fill="hold">
                            <p:stCondLst>
                              <p:cond delay="8000"/>
                            </p:stCondLst>
                            <p:childTnLst>
                              <p:par>
                                <p:cTn id="100" presetID="22" presetClass="entr" presetSubtype="4" fill="hold" nodeType="after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wipe(down)">
                                      <p:cBhvr>
                                        <p:cTn id="102" dur="500"/>
                                        <p:tgtEl>
                                          <p:spTgt spid="20"/>
                                        </p:tgtEl>
                                      </p:cBhvr>
                                    </p:animEffect>
                                  </p:childTnLst>
                                </p:cTn>
                              </p:par>
                            </p:childTnLst>
                          </p:cTn>
                        </p:par>
                        <p:par>
                          <p:cTn id="103" fill="hold">
                            <p:stCondLst>
                              <p:cond delay="8500"/>
                            </p:stCondLst>
                            <p:childTnLst>
                              <p:par>
                                <p:cTn id="104" presetID="53" presetClass="entr" presetSubtype="16" fill="hold" nodeType="afterEffect">
                                  <p:stCondLst>
                                    <p:cond delay="0"/>
                                  </p:stCondLst>
                                  <p:childTnLst>
                                    <p:set>
                                      <p:cBhvr>
                                        <p:cTn id="105" dur="1" fill="hold">
                                          <p:stCondLst>
                                            <p:cond delay="0"/>
                                          </p:stCondLst>
                                        </p:cTn>
                                        <p:tgtEl>
                                          <p:spTgt spid="14"/>
                                        </p:tgtEl>
                                        <p:attrNameLst>
                                          <p:attrName>style.visibility</p:attrName>
                                        </p:attrNameLst>
                                      </p:cBhvr>
                                      <p:to>
                                        <p:strVal val="visible"/>
                                      </p:to>
                                    </p:set>
                                    <p:anim calcmode="lin" valueType="num">
                                      <p:cBhvr>
                                        <p:cTn id="106" dur="500" fill="hold"/>
                                        <p:tgtEl>
                                          <p:spTgt spid="14"/>
                                        </p:tgtEl>
                                        <p:attrNameLst>
                                          <p:attrName>ppt_w</p:attrName>
                                        </p:attrNameLst>
                                      </p:cBhvr>
                                      <p:tavLst>
                                        <p:tav tm="0">
                                          <p:val>
                                            <p:fltVal val="0"/>
                                          </p:val>
                                        </p:tav>
                                        <p:tav tm="100000">
                                          <p:val>
                                            <p:strVal val="#ppt_w"/>
                                          </p:val>
                                        </p:tav>
                                      </p:tavLst>
                                    </p:anim>
                                    <p:anim calcmode="lin" valueType="num">
                                      <p:cBhvr>
                                        <p:cTn id="107" dur="500" fill="hold"/>
                                        <p:tgtEl>
                                          <p:spTgt spid="14"/>
                                        </p:tgtEl>
                                        <p:attrNameLst>
                                          <p:attrName>ppt_h</p:attrName>
                                        </p:attrNameLst>
                                      </p:cBhvr>
                                      <p:tavLst>
                                        <p:tav tm="0">
                                          <p:val>
                                            <p:fltVal val="0"/>
                                          </p:val>
                                        </p:tav>
                                        <p:tav tm="100000">
                                          <p:val>
                                            <p:strVal val="#ppt_h"/>
                                          </p:val>
                                        </p:tav>
                                      </p:tavLst>
                                    </p:anim>
                                    <p:animEffect transition="in" filter="fade">
                                      <p:cBhvr>
                                        <p:cTn id="108" dur="500"/>
                                        <p:tgtEl>
                                          <p:spTgt spid="14"/>
                                        </p:tgtEl>
                                      </p:cBhvr>
                                    </p:animEffect>
                                  </p:childTnLst>
                                </p:cTn>
                              </p:par>
                            </p:childTnLst>
                          </p:cTn>
                        </p:par>
                        <p:par>
                          <p:cTn id="109" fill="hold">
                            <p:stCondLst>
                              <p:cond delay="9000"/>
                            </p:stCondLst>
                            <p:childTnLst>
                              <p:par>
                                <p:cTn id="110" presetID="2" presetClass="entr" presetSubtype="4" fill="hold" grpId="0" nodeType="afterEffect">
                                  <p:stCondLst>
                                    <p:cond delay="0"/>
                                  </p:stCondLst>
                                  <p:childTnLst>
                                    <p:set>
                                      <p:cBhvr>
                                        <p:cTn id="111" dur="1" fill="hold">
                                          <p:stCondLst>
                                            <p:cond delay="0"/>
                                          </p:stCondLst>
                                        </p:cTn>
                                        <p:tgtEl>
                                          <p:spTgt spid="13"/>
                                        </p:tgtEl>
                                        <p:attrNameLst>
                                          <p:attrName>style.visibility</p:attrName>
                                        </p:attrNameLst>
                                      </p:cBhvr>
                                      <p:to>
                                        <p:strVal val="visible"/>
                                      </p:to>
                                    </p:set>
                                    <p:anim calcmode="lin" valueType="num">
                                      <p:cBhvr additive="base">
                                        <p:cTn id="112" dur="500" fill="hold"/>
                                        <p:tgtEl>
                                          <p:spTgt spid="13"/>
                                        </p:tgtEl>
                                        <p:attrNameLst>
                                          <p:attrName>ppt_x</p:attrName>
                                        </p:attrNameLst>
                                      </p:cBhvr>
                                      <p:tavLst>
                                        <p:tav tm="0">
                                          <p:val>
                                            <p:strVal val="#ppt_x"/>
                                          </p:val>
                                        </p:tav>
                                        <p:tav tm="100000">
                                          <p:val>
                                            <p:strVal val="#ppt_x"/>
                                          </p:val>
                                        </p:tav>
                                      </p:tavLst>
                                    </p:anim>
                                    <p:anim calcmode="lin" valueType="num">
                                      <p:cBhvr additive="base">
                                        <p:cTn id="1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0" grpId="0"/>
      <p:bldP spid="11" grpId="0"/>
      <p:bldP spid="13" grpId="0"/>
      <p:bldP spid="87" grpId="0"/>
      <p:bldP spid="88" grpId="0" animBg="1"/>
      <p:bldP spid="89" grpId="0" animBg="1"/>
      <p:bldP spid="9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_矩形 12">
            <a:extLst>
              <a:ext uri="{FF2B5EF4-FFF2-40B4-BE49-F238E27FC236}">
                <a16:creationId xmlns:a16="http://schemas.microsoft.com/office/drawing/2014/main" id="{1ADBB93F-F5EE-422F-9140-606E3077B489}"/>
              </a:ext>
            </a:extLst>
          </p:cNvPr>
          <p:cNvSpPr/>
          <p:nvPr>
            <p:custDataLst>
              <p:tags r:id="rId1"/>
            </p:custDataLst>
          </p:nvPr>
        </p:nvSpPr>
        <p:spPr>
          <a:xfrm>
            <a:off x="-19050" y="0"/>
            <a:ext cx="12211050" cy="68580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PA_矩形 1">
            <a:extLst>
              <a:ext uri="{FF2B5EF4-FFF2-40B4-BE49-F238E27FC236}">
                <a16:creationId xmlns:a16="http://schemas.microsoft.com/office/drawing/2014/main" id="{8181C224-4D98-4A0A-B44F-C02776D7220A}"/>
              </a:ext>
            </a:extLst>
          </p:cNvPr>
          <p:cNvSpPr/>
          <p:nvPr>
            <p:custDataLst>
              <p:tags r:id="rId2"/>
            </p:custDataLst>
          </p:nvPr>
        </p:nvSpPr>
        <p:spPr>
          <a:xfrm>
            <a:off x="5562600" y="1022350"/>
            <a:ext cx="6629400" cy="2647950"/>
          </a:xfrm>
          <a:prstGeom prst="rect">
            <a:avLst/>
          </a:prstGeom>
          <a:blipFill>
            <a:blip r:embed="rId14"/>
            <a:stretch>
              <a:fillRect/>
            </a:stretch>
          </a:bli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_矩形 6">
            <a:extLst>
              <a:ext uri="{FF2B5EF4-FFF2-40B4-BE49-F238E27FC236}">
                <a16:creationId xmlns:a16="http://schemas.microsoft.com/office/drawing/2014/main" id="{5D37A102-9C33-4CB2-81D9-903C465706A3}"/>
              </a:ext>
            </a:extLst>
          </p:cNvPr>
          <p:cNvSpPr/>
          <p:nvPr>
            <p:custDataLst>
              <p:tags r:id="rId3"/>
            </p:custDataLst>
          </p:nvPr>
        </p:nvSpPr>
        <p:spPr>
          <a:xfrm>
            <a:off x="-19050" y="1022350"/>
            <a:ext cx="2705100" cy="2647950"/>
          </a:xfrm>
          <a:prstGeom prst="rect">
            <a:avLst/>
          </a:prstGeom>
          <a:blipFill>
            <a:blip r:embed="rId15"/>
            <a:stretch>
              <a:fillRect l="-18073" r="-17905"/>
            </a:stretch>
          </a:bli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矩形 7">
            <a:extLst>
              <a:ext uri="{FF2B5EF4-FFF2-40B4-BE49-F238E27FC236}">
                <a16:creationId xmlns:a16="http://schemas.microsoft.com/office/drawing/2014/main" id="{440B61B1-5198-43F8-A2AD-E35A6B7CA6F2}"/>
              </a:ext>
            </a:extLst>
          </p:cNvPr>
          <p:cNvSpPr/>
          <p:nvPr>
            <p:custDataLst>
              <p:tags r:id="rId4"/>
            </p:custDataLst>
          </p:nvPr>
        </p:nvSpPr>
        <p:spPr>
          <a:xfrm>
            <a:off x="2724150" y="1022350"/>
            <a:ext cx="2800350" cy="1314450"/>
          </a:xfrm>
          <a:prstGeom prst="rect">
            <a:avLst/>
          </a:prstGeom>
          <a:blipFill>
            <a:blip r:embed="rId16"/>
            <a:stretch>
              <a:fillRect t="-19661" b="-19293"/>
            </a:stretch>
          </a:bli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矩形 8">
            <a:extLst>
              <a:ext uri="{FF2B5EF4-FFF2-40B4-BE49-F238E27FC236}">
                <a16:creationId xmlns:a16="http://schemas.microsoft.com/office/drawing/2014/main" id="{0E35B24D-6C7B-4430-95D3-596C88F88D74}"/>
              </a:ext>
            </a:extLst>
          </p:cNvPr>
          <p:cNvSpPr/>
          <p:nvPr>
            <p:custDataLst>
              <p:tags r:id="rId5"/>
            </p:custDataLst>
          </p:nvPr>
        </p:nvSpPr>
        <p:spPr>
          <a:xfrm>
            <a:off x="2724150" y="2381689"/>
            <a:ext cx="2800350" cy="1298135"/>
          </a:xfrm>
          <a:prstGeom prst="rect">
            <a:avLst/>
          </a:prstGeom>
          <a:blipFill>
            <a:blip r:embed="rId17"/>
            <a:stretch>
              <a:fillRect t="-21190" b="-20784"/>
            </a:stretch>
          </a:bli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_文本框 9">
            <a:extLst>
              <a:ext uri="{FF2B5EF4-FFF2-40B4-BE49-F238E27FC236}">
                <a16:creationId xmlns:a16="http://schemas.microsoft.com/office/drawing/2014/main" id="{960B2A2D-68C6-4B3E-B11F-B68C38CEFEAE}"/>
              </a:ext>
            </a:extLst>
          </p:cNvPr>
          <p:cNvSpPr txBox="1"/>
          <p:nvPr>
            <p:custDataLst>
              <p:tags r:id="rId6"/>
            </p:custDataLst>
          </p:nvPr>
        </p:nvSpPr>
        <p:spPr>
          <a:xfrm>
            <a:off x="133350" y="63500"/>
            <a:ext cx="3143250" cy="830997"/>
          </a:xfrm>
          <a:prstGeom prst="rect">
            <a:avLst/>
          </a:prstGeom>
          <a:noFill/>
        </p:spPr>
        <p:txBody>
          <a:bodyPr wrap="square" rtlCol="0">
            <a:spAutoFit/>
          </a:bodyPr>
          <a:lstStyle/>
          <a:p>
            <a:r>
              <a:rPr lang="en-US" altLang="zh-CN" sz="2400" spc="300" dirty="0">
                <a:solidFill>
                  <a:schemeClr val="tx1">
                    <a:lumMod val="50000"/>
                    <a:lumOff val="50000"/>
                  </a:schemeClr>
                </a:solidFill>
                <a:latin typeface="Tw Cen MT" panose="020B0602020104020603" pitchFamily="34" charset="0"/>
                <a:ea typeface="Dotum" panose="020B0600000101010101" pitchFamily="34" charset="-127"/>
                <a:cs typeface="Rod" panose="02030509050101010101" pitchFamily="49" charset="-79"/>
              </a:rPr>
              <a:t>COMPANY</a:t>
            </a:r>
          </a:p>
          <a:p>
            <a:r>
              <a:rPr lang="en-US" altLang="zh-CN" sz="2400" spc="300" dirty="0">
                <a:solidFill>
                  <a:schemeClr val="tx1">
                    <a:lumMod val="50000"/>
                    <a:lumOff val="50000"/>
                  </a:schemeClr>
                </a:solidFill>
                <a:latin typeface="Tw Cen MT" panose="020B0602020104020603" pitchFamily="34" charset="0"/>
                <a:ea typeface="Dotum" panose="020B0600000101010101" pitchFamily="34" charset="-127"/>
                <a:cs typeface="Rod" panose="02030509050101010101" pitchFamily="49" charset="-79"/>
              </a:rPr>
              <a:t>LOGO</a:t>
            </a:r>
            <a:endParaRPr lang="zh-CN" altLang="en-US" sz="2400" spc="300" dirty="0">
              <a:solidFill>
                <a:schemeClr val="tx1">
                  <a:lumMod val="50000"/>
                  <a:lumOff val="50000"/>
                </a:schemeClr>
              </a:solidFill>
              <a:latin typeface="Tw Cen MT" panose="020B0602020104020603" pitchFamily="34" charset="0"/>
              <a:ea typeface="Dotum" panose="020B0600000101010101" pitchFamily="34" charset="-127"/>
              <a:cs typeface="Rod" panose="02030509050101010101" pitchFamily="49" charset="-79"/>
            </a:endParaRPr>
          </a:p>
        </p:txBody>
      </p:sp>
      <p:sp>
        <p:nvSpPr>
          <p:cNvPr id="11" name="PA_文本框 10">
            <a:extLst>
              <a:ext uri="{FF2B5EF4-FFF2-40B4-BE49-F238E27FC236}">
                <a16:creationId xmlns:a16="http://schemas.microsoft.com/office/drawing/2014/main" id="{49566E58-1276-4C6F-8615-25A88726215D}"/>
              </a:ext>
            </a:extLst>
          </p:cNvPr>
          <p:cNvSpPr txBox="1"/>
          <p:nvPr>
            <p:custDataLst>
              <p:tags r:id="rId7"/>
            </p:custDataLst>
          </p:nvPr>
        </p:nvSpPr>
        <p:spPr>
          <a:xfrm>
            <a:off x="9544051" y="64094"/>
            <a:ext cx="2800349" cy="1107996"/>
          </a:xfrm>
          <a:prstGeom prst="rect">
            <a:avLst/>
          </a:prstGeom>
          <a:noFill/>
        </p:spPr>
        <p:txBody>
          <a:bodyPr wrap="square" rtlCol="0">
            <a:spAutoFit/>
          </a:bodyPr>
          <a:lstStyle/>
          <a:p>
            <a:r>
              <a:rPr lang="en-US" altLang="zh-CN" sz="6600" b="1" dirty="0">
                <a:solidFill>
                  <a:schemeClr val="accent1"/>
                </a:solidFill>
                <a:latin typeface="微软雅黑" panose="020B0503020204020204" pitchFamily="34" charset="-122"/>
                <a:ea typeface="微软雅黑" panose="020B0503020204020204" pitchFamily="34" charset="-122"/>
              </a:rPr>
              <a:t>2020</a:t>
            </a:r>
            <a:endParaRPr lang="zh-CN" altLang="en-US" sz="6600" b="1" dirty="0">
              <a:solidFill>
                <a:schemeClr val="accent1"/>
              </a:solidFill>
              <a:latin typeface="微软雅黑" panose="020B0503020204020204" pitchFamily="34" charset="-122"/>
              <a:ea typeface="微软雅黑" panose="020B0503020204020204" pitchFamily="34" charset="-122"/>
            </a:endParaRPr>
          </a:p>
        </p:txBody>
      </p:sp>
      <p:sp>
        <p:nvSpPr>
          <p:cNvPr id="12" name="PA_文本框 11">
            <a:extLst>
              <a:ext uri="{FF2B5EF4-FFF2-40B4-BE49-F238E27FC236}">
                <a16:creationId xmlns:a16="http://schemas.microsoft.com/office/drawing/2014/main" id="{7E9EB336-825A-4BC8-87C3-272010511B6D}"/>
              </a:ext>
            </a:extLst>
          </p:cNvPr>
          <p:cNvSpPr txBox="1"/>
          <p:nvPr>
            <p:custDataLst>
              <p:tags r:id="rId8"/>
            </p:custDataLst>
          </p:nvPr>
        </p:nvSpPr>
        <p:spPr>
          <a:xfrm>
            <a:off x="1675545" y="3993806"/>
            <a:ext cx="8840910" cy="1200329"/>
          </a:xfrm>
          <a:prstGeom prst="rect">
            <a:avLst/>
          </a:prstGeom>
          <a:noFill/>
        </p:spPr>
        <p:txBody>
          <a:bodyPr wrap="square" rtlCol="0">
            <a:spAutoFit/>
          </a:bodyPr>
          <a:lstStyle/>
          <a:p>
            <a:pPr algn="ctr"/>
            <a:r>
              <a:rPr lang="zh-CN" altLang="en-US" sz="7200" b="1" dirty="0">
                <a:solidFill>
                  <a:schemeClr val="tx1">
                    <a:lumMod val="85000"/>
                    <a:lumOff val="15000"/>
                  </a:schemeClr>
                </a:solidFill>
                <a:latin typeface="微软雅黑" panose="020B0503020204020204" pitchFamily="34" charset="-122"/>
                <a:ea typeface="微软雅黑" panose="020B0503020204020204" pitchFamily="34" charset="-122"/>
              </a:rPr>
              <a:t>感谢您的聆听与参与</a:t>
            </a:r>
          </a:p>
        </p:txBody>
      </p:sp>
      <p:sp>
        <p:nvSpPr>
          <p:cNvPr id="14" name="PA_矩形 13">
            <a:extLst>
              <a:ext uri="{FF2B5EF4-FFF2-40B4-BE49-F238E27FC236}">
                <a16:creationId xmlns:a16="http://schemas.microsoft.com/office/drawing/2014/main" id="{9FC3584E-A51C-4C9E-9D36-609EB9B02F16}"/>
              </a:ext>
            </a:extLst>
          </p:cNvPr>
          <p:cNvSpPr/>
          <p:nvPr>
            <p:custDataLst>
              <p:tags r:id="rId9"/>
            </p:custDataLst>
          </p:nvPr>
        </p:nvSpPr>
        <p:spPr>
          <a:xfrm>
            <a:off x="5562600" y="1022350"/>
            <a:ext cx="6629400" cy="264794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矩形 15">
            <a:extLst>
              <a:ext uri="{FF2B5EF4-FFF2-40B4-BE49-F238E27FC236}">
                <a16:creationId xmlns:a16="http://schemas.microsoft.com/office/drawing/2014/main" id="{BB5198A7-C58A-4744-940C-F97DEE05A911}"/>
              </a:ext>
            </a:extLst>
          </p:cNvPr>
          <p:cNvSpPr/>
          <p:nvPr>
            <p:custDataLst>
              <p:tags r:id="rId10"/>
            </p:custDataLst>
          </p:nvPr>
        </p:nvSpPr>
        <p:spPr>
          <a:xfrm>
            <a:off x="3816369" y="5674777"/>
            <a:ext cx="4559261" cy="400110"/>
          </a:xfrm>
          <a:prstGeom prst="rect">
            <a:avLst/>
          </a:prstGeom>
        </p:spPr>
        <p:txBody>
          <a:bodyPr wrap="none">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讲师：优品</a:t>
            </a:r>
            <a:r>
              <a:rPr lang="en-US" altLang="zh-CN" sz="2000" dirty="0">
                <a:solidFill>
                  <a:schemeClr val="accent1"/>
                </a:solidFill>
                <a:latin typeface="微软雅黑" panose="020B0503020204020204" pitchFamily="34" charset="-122"/>
                <a:ea typeface="微软雅黑" panose="020B0503020204020204" pitchFamily="34" charset="-122"/>
              </a:rPr>
              <a:t>PPT</a:t>
            </a:r>
            <a:r>
              <a:rPr lang="zh-CN" altLang="en-US" sz="2000" dirty="0">
                <a:solidFill>
                  <a:schemeClr val="accent1"/>
                </a:solidFill>
                <a:latin typeface="微软雅黑" panose="020B0503020204020204" pitchFamily="34" charset="-122"/>
                <a:ea typeface="微软雅黑" panose="020B0503020204020204" pitchFamily="34" charset="-122"/>
              </a:rPr>
              <a:t>     日期：</a:t>
            </a:r>
            <a:r>
              <a:rPr lang="en-US" altLang="zh-CN" sz="2000" dirty="0">
                <a:solidFill>
                  <a:schemeClr val="accent1"/>
                </a:solidFill>
                <a:latin typeface="微软雅黑" panose="020B0503020204020204" pitchFamily="34" charset="-122"/>
                <a:ea typeface="微软雅黑" panose="020B0503020204020204" pitchFamily="34" charset="-122"/>
              </a:rPr>
              <a:t>2020-XX-XX</a:t>
            </a:r>
          </a:p>
        </p:txBody>
      </p:sp>
      <p:sp>
        <p:nvSpPr>
          <p:cNvPr id="19" name="PA_文本框 18">
            <a:extLst>
              <a:ext uri="{FF2B5EF4-FFF2-40B4-BE49-F238E27FC236}">
                <a16:creationId xmlns:a16="http://schemas.microsoft.com/office/drawing/2014/main" id="{1C2FEA35-0846-47B5-81E6-7AB93F2B08D2}"/>
              </a:ext>
            </a:extLst>
          </p:cNvPr>
          <p:cNvSpPr txBox="1"/>
          <p:nvPr>
            <p:custDataLst>
              <p:tags r:id="rId11"/>
            </p:custDataLst>
          </p:nvPr>
        </p:nvSpPr>
        <p:spPr>
          <a:xfrm>
            <a:off x="6086475" y="2217454"/>
            <a:ext cx="5915025" cy="1323439"/>
          </a:xfrm>
          <a:prstGeom prst="rect">
            <a:avLst/>
          </a:prstGeom>
          <a:noFill/>
        </p:spPr>
        <p:txBody>
          <a:bodyPr wrap="square" rtlCol="0">
            <a:spAutoFit/>
          </a:bodyPr>
          <a:lstStyle>
            <a:defPPr>
              <a:defRPr lang="en-US"/>
            </a:defPPr>
            <a:lvl1pPr algn="r">
              <a:defRPr sz="4000" b="1">
                <a:solidFill>
                  <a:schemeClr val="accent4">
                    <a:lumMod val="40000"/>
                    <a:lumOff val="60000"/>
                  </a:schemeClr>
                </a:solidFill>
              </a:defRPr>
            </a:lvl1pPr>
          </a:lstStyle>
          <a:p>
            <a:r>
              <a:rPr lang="en-US" altLang="zh-CN" dirty="0"/>
              <a:t>TRAINING </a:t>
            </a:r>
          </a:p>
          <a:p>
            <a:r>
              <a:rPr lang="en-US" altLang="zh-CN" dirty="0"/>
              <a:t>FOR THE PRODUCT</a:t>
            </a:r>
            <a:endParaRPr lang="zh-CN" altLang="en-US" dirty="0"/>
          </a:p>
        </p:txBody>
      </p:sp>
      <p:sp>
        <p:nvSpPr>
          <p:cNvPr id="18" name="矩形 17">
            <a:extLst>
              <a:ext uri="{FF2B5EF4-FFF2-40B4-BE49-F238E27FC236}">
                <a16:creationId xmlns:a16="http://schemas.microsoft.com/office/drawing/2014/main" id="{F0C450AB-EA0C-4A8C-9257-CF8C17670034}"/>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lumMod val="65000"/>
                    <a:lumOff val="35000"/>
                  </a:schemeClr>
                </a:solidFill>
              </a:rPr>
              <a:t>More</a:t>
            </a:r>
            <a:endParaRPr lang="zh-CN" altLang="en-US" sz="1100" dirty="0">
              <a:solidFill>
                <a:schemeClr val="tx1">
                  <a:lumMod val="65000"/>
                  <a:lumOff val="35000"/>
                </a:schemeClr>
              </a:solidFill>
            </a:endParaRPr>
          </a:p>
        </p:txBody>
      </p:sp>
      <p:cxnSp>
        <p:nvCxnSpPr>
          <p:cNvPr id="20" name="直接连接符 19">
            <a:extLst>
              <a:ext uri="{FF2B5EF4-FFF2-40B4-BE49-F238E27FC236}">
                <a16:creationId xmlns:a16="http://schemas.microsoft.com/office/drawing/2014/main" id="{D3A1CD00-B821-4D3F-B2D8-87D3644886AB}"/>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95928CC5-844F-4218-B536-EF4B2032696D}"/>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09466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FB74AAD-491C-4971-954C-CA3CCA5349D7}"/>
              </a:ext>
            </a:extLst>
          </p:cNvPr>
          <p:cNvSpPr/>
          <p:nvPr/>
        </p:nvSpPr>
        <p:spPr>
          <a:xfrm>
            <a:off x="5219700" y="1809677"/>
            <a:ext cx="6205536" cy="3916606"/>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a:extLst>
              <a:ext uri="{FF2B5EF4-FFF2-40B4-BE49-F238E27FC236}">
                <a16:creationId xmlns:a16="http://schemas.microsoft.com/office/drawing/2014/main" id="{CF4D4C54-5334-48FA-AA9B-004169D72C51}"/>
              </a:ext>
            </a:extLst>
          </p:cNvPr>
          <p:cNvGrpSpPr/>
          <p:nvPr/>
        </p:nvGrpSpPr>
        <p:grpSpPr>
          <a:xfrm>
            <a:off x="775600" y="1809670"/>
            <a:ext cx="4240536" cy="3916610"/>
            <a:chOff x="775600" y="1809670"/>
            <a:chExt cx="4240536" cy="3916610"/>
          </a:xfrm>
        </p:grpSpPr>
        <p:pic>
          <p:nvPicPr>
            <p:cNvPr id="18" name="图片 17">
              <a:extLst>
                <a:ext uri="{FF2B5EF4-FFF2-40B4-BE49-F238E27FC236}">
                  <a16:creationId xmlns:a16="http://schemas.microsoft.com/office/drawing/2014/main" id="{39BC3E64-32C2-40F0-B691-0B76002E6E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601" y="1809670"/>
              <a:ext cx="4240535" cy="3916605"/>
            </a:xfrm>
            <a:prstGeom prst="rect">
              <a:avLst/>
            </a:prstGeom>
          </p:spPr>
        </p:pic>
        <p:sp>
          <p:nvSpPr>
            <p:cNvPr id="19" name="直角三角形 18">
              <a:extLst>
                <a:ext uri="{FF2B5EF4-FFF2-40B4-BE49-F238E27FC236}">
                  <a16:creationId xmlns:a16="http://schemas.microsoft.com/office/drawing/2014/main" id="{162D1D4F-9132-4E66-A2CF-FD28CE5BD77C}"/>
                </a:ext>
              </a:extLst>
            </p:cNvPr>
            <p:cNvSpPr/>
            <p:nvPr/>
          </p:nvSpPr>
          <p:spPr>
            <a:xfrm rot="5400000" flipH="1">
              <a:off x="783479" y="4831903"/>
              <a:ext cx="886498" cy="90225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66EF8D51-8B5C-41B5-91C0-67294ED42112}"/>
              </a:ext>
            </a:extLst>
          </p:cNvPr>
          <p:cNvGrpSpPr/>
          <p:nvPr/>
        </p:nvGrpSpPr>
        <p:grpSpPr>
          <a:xfrm>
            <a:off x="7887956" y="1572770"/>
            <a:ext cx="3166810" cy="453682"/>
            <a:chOff x="5892666" y="964830"/>
            <a:chExt cx="2542674" cy="364267"/>
          </a:xfrm>
        </p:grpSpPr>
        <p:grpSp>
          <p:nvGrpSpPr>
            <p:cNvPr id="24" name="组合 23">
              <a:extLst>
                <a:ext uri="{FF2B5EF4-FFF2-40B4-BE49-F238E27FC236}">
                  <a16:creationId xmlns:a16="http://schemas.microsoft.com/office/drawing/2014/main" id="{AB5E0D86-E215-4455-95FA-260CAACFC200}"/>
                </a:ext>
              </a:extLst>
            </p:cNvPr>
            <p:cNvGrpSpPr/>
            <p:nvPr/>
          </p:nvGrpSpPr>
          <p:grpSpPr>
            <a:xfrm>
              <a:off x="5892666" y="964830"/>
              <a:ext cx="364267" cy="364267"/>
              <a:chOff x="4195258" y="720742"/>
              <a:chExt cx="580145" cy="580145"/>
            </a:xfrm>
          </p:grpSpPr>
          <p:sp>
            <p:nvSpPr>
              <p:cNvPr id="37" name="Oval 9">
                <a:extLst>
                  <a:ext uri="{FF2B5EF4-FFF2-40B4-BE49-F238E27FC236}">
                    <a16:creationId xmlns:a16="http://schemas.microsoft.com/office/drawing/2014/main" id="{61550DF7-9D0C-4F6D-8FB3-83143F832628}"/>
                  </a:ext>
                </a:extLst>
              </p:cNvPr>
              <p:cNvSpPr>
                <a:spLocks noChangeArrowheads="1"/>
              </p:cNvSpPr>
              <p:nvPr/>
            </p:nvSpPr>
            <p:spPr bwMode="auto">
              <a:xfrm>
                <a:off x="4195258" y="720742"/>
                <a:ext cx="580145" cy="580145"/>
              </a:xfrm>
              <a:prstGeom prst="ellipse">
                <a:avLst/>
              </a:prstGeom>
              <a:solidFill>
                <a:srgbClr val="3A3A3A"/>
              </a:solidFill>
              <a:ln>
                <a:noFill/>
              </a:ln>
              <a:extLst/>
            </p:spPr>
            <p:txBody>
              <a:bodyPr vert="horz" wrap="square" lIns="91440" tIns="45720" rIns="91440" bIns="45720" numCol="1" anchor="t" anchorCtr="0" compatLnSpc="1">
                <a:prstTxWarp prst="textNoShape">
                  <a:avLst/>
                </a:prstTxWarp>
              </a:bodyPr>
              <a:lstStyle/>
              <a:p>
                <a:endParaRPr lang="zh-CN" altLang="en-US" kern="0" dirty="0">
                  <a:solidFill>
                    <a:sysClr val="windowText" lastClr="000000"/>
                  </a:solidFill>
                  <a:latin typeface="方正正准黑简体" panose="02000000000000000000" pitchFamily="2" charset="-122"/>
                  <a:ea typeface="方正正准黑简体" panose="02000000000000000000" pitchFamily="2" charset="-122"/>
                </a:endParaRPr>
              </a:p>
            </p:txBody>
          </p:sp>
          <p:grpSp>
            <p:nvGrpSpPr>
              <p:cNvPr id="38" name="组合 37">
                <a:extLst>
                  <a:ext uri="{FF2B5EF4-FFF2-40B4-BE49-F238E27FC236}">
                    <a16:creationId xmlns:a16="http://schemas.microsoft.com/office/drawing/2014/main" id="{3CBD5611-F2F1-44B5-9E86-B012CFB3A8BC}"/>
                  </a:ext>
                </a:extLst>
              </p:cNvPr>
              <p:cNvGrpSpPr/>
              <p:nvPr/>
            </p:nvGrpSpPr>
            <p:grpSpPr>
              <a:xfrm>
                <a:off x="4373280" y="845583"/>
                <a:ext cx="224100" cy="330463"/>
                <a:chOff x="4364834" y="836350"/>
                <a:chExt cx="224100" cy="330463"/>
              </a:xfrm>
            </p:grpSpPr>
            <p:cxnSp>
              <p:nvCxnSpPr>
                <p:cNvPr id="39" name="直接箭头连接符 35">
                  <a:extLst>
                    <a:ext uri="{FF2B5EF4-FFF2-40B4-BE49-F238E27FC236}">
                      <a16:creationId xmlns:a16="http://schemas.microsoft.com/office/drawing/2014/main" id="{4B46730D-09D5-46FD-9E3E-50D9AD3F9DB8}"/>
                    </a:ext>
                  </a:extLst>
                </p:cNvPr>
                <p:cNvCxnSpPr/>
                <p:nvPr/>
              </p:nvCxnSpPr>
              <p:spPr>
                <a:xfrm rot="5400000" flipH="1" flipV="1">
                  <a:off x="4221165" y="980019"/>
                  <a:ext cx="330463" cy="43125"/>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直接箭头连接符 35">
                  <a:extLst>
                    <a:ext uri="{FF2B5EF4-FFF2-40B4-BE49-F238E27FC236}">
                      <a16:creationId xmlns:a16="http://schemas.microsoft.com/office/drawing/2014/main" id="{9C7245B5-30EF-4706-BF55-6593F4614A31}"/>
                    </a:ext>
                  </a:extLst>
                </p:cNvPr>
                <p:cNvCxnSpPr/>
                <p:nvPr/>
              </p:nvCxnSpPr>
              <p:spPr>
                <a:xfrm rot="5400000" flipH="1" flipV="1">
                  <a:off x="4311653" y="980019"/>
                  <a:ext cx="330463" cy="43125"/>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直接箭头连接符 35">
                  <a:extLst>
                    <a:ext uri="{FF2B5EF4-FFF2-40B4-BE49-F238E27FC236}">
                      <a16:creationId xmlns:a16="http://schemas.microsoft.com/office/drawing/2014/main" id="{687CE847-C1AD-4C29-A555-2401949D75CE}"/>
                    </a:ext>
                  </a:extLst>
                </p:cNvPr>
                <p:cNvCxnSpPr/>
                <p:nvPr/>
              </p:nvCxnSpPr>
              <p:spPr>
                <a:xfrm rot="5400000" flipH="1" flipV="1">
                  <a:off x="4402140" y="980019"/>
                  <a:ext cx="330463" cy="43125"/>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25" name="组合 24">
              <a:extLst>
                <a:ext uri="{FF2B5EF4-FFF2-40B4-BE49-F238E27FC236}">
                  <a16:creationId xmlns:a16="http://schemas.microsoft.com/office/drawing/2014/main" id="{6FCA1F87-6902-489A-A1E4-A7F1BE704830}"/>
                </a:ext>
              </a:extLst>
            </p:cNvPr>
            <p:cNvGrpSpPr/>
            <p:nvPr/>
          </p:nvGrpSpPr>
          <p:grpSpPr>
            <a:xfrm>
              <a:off x="6437589" y="964830"/>
              <a:ext cx="364267" cy="364267"/>
              <a:chOff x="5966579" y="720742"/>
              <a:chExt cx="580145" cy="580145"/>
            </a:xfrm>
          </p:grpSpPr>
          <p:sp>
            <p:nvSpPr>
              <p:cNvPr id="35" name="Oval 131">
                <a:extLst>
                  <a:ext uri="{FF2B5EF4-FFF2-40B4-BE49-F238E27FC236}">
                    <a16:creationId xmlns:a16="http://schemas.microsoft.com/office/drawing/2014/main" id="{1651FD7B-E1D2-40D5-9CB1-19F682323BFB}"/>
                  </a:ext>
                </a:extLst>
              </p:cNvPr>
              <p:cNvSpPr>
                <a:spLocks noChangeArrowheads="1"/>
              </p:cNvSpPr>
              <p:nvPr/>
            </p:nvSpPr>
            <p:spPr bwMode="auto">
              <a:xfrm>
                <a:off x="5966579" y="720742"/>
                <a:ext cx="580145" cy="580145"/>
              </a:xfrm>
              <a:prstGeom prst="ellipse">
                <a:avLst/>
              </a:prstGeom>
              <a:solidFill>
                <a:srgbClr val="C00000"/>
              </a:solidFill>
              <a:ln>
                <a:noFill/>
              </a:ln>
              <a:extLst/>
            </p:spPr>
            <p:txBody>
              <a:bodyPr vert="horz" wrap="square" lIns="91440" tIns="45720" rIns="91440" bIns="45720" numCol="1" anchor="t" anchorCtr="0" compatLnSpc="1">
                <a:prstTxWarp prst="textNoShape">
                  <a:avLst/>
                </a:prstTxWarp>
              </a:bodyPr>
              <a:lstStyle/>
              <a:p>
                <a:pPr>
                  <a:defRPr/>
                </a:pPr>
                <a:endParaRPr lang="zh-CN" altLang="en-US" kern="0" dirty="0">
                  <a:solidFill>
                    <a:sysClr val="windowText" lastClr="000000"/>
                  </a:solidFill>
                  <a:latin typeface="方正正准黑简体" panose="02000000000000000000" pitchFamily="2" charset="-122"/>
                  <a:ea typeface="方正正准黑简体" panose="02000000000000000000" pitchFamily="2" charset="-122"/>
                </a:endParaRPr>
              </a:p>
            </p:txBody>
          </p:sp>
          <p:pic>
            <p:nvPicPr>
              <p:cNvPr id="36" name="图片 35">
                <a:extLst>
                  <a:ext uri="{FF2B5EF4-FFF2-40B4-BE49-F238E27FC236}">
                    <a16:creationId xmlns:a16="http://schemas.microsoft.com/office/drawing/2014/main" id="{04E59D18-C43B-43AB-9CA0-EE1FC8CF90C2}"/>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101076" y="855239"/>
                <a:ext cx="311150" cy="311150"/>
              </a:xfrm>
              <a:prstGeom prst="rect">
                <a:avLst/>
              </a:prstGeom>
            </p:spPr>
          </p:pic>
        </p:grpSp>
        <p:grpSp>
          <p:nvGrpSpPr>
            <p:cNvPr id="26" name="组合 25">
              <a:extLst>
                <a:ext uri="{FF2B5EF4-FFF2-40B4-BE49-F238E27FC236}">
                  <a16:creationId xmlns:a16="http://schemas.microsoft.com/office/drawing/2014/main" id="{E2C2DABC-A7A4-40E6-AE5A-84F82BB0FC4D}"/>
                </a:ext>
              </a:extLst>
            </p:cNvPr>
            <p:cNvGrpSpPr/>
            <p:nvPr/>
          </p:nvGrpSpPr>
          <p:grpSpPr>
            <a:xfrm>
              <a:off x="6982512" y="964830"/>
              <a:ext cx="363625" cy="364267"/>
              <a:chOff x="7737899" y="720742"/>
              <a:chExt cx="579123" cy="580145"/>
            </a:xfrm>
          </p:grpSpPr>
          <p:sp>
            <p:nvSpPr>
              <p:cNvPr id="33" name="Oval 144">
                <a:extLst>
                  <a:ext uri="{FF2B5EF4-FFF2-40B4-BE49-F238E27FC236}">
                    <a16:creationId xmlns:a16="http://schemas.microsoft.com/office/drawing/2014/main" id="{D20C9EDF-FFFC-4535-9D69-28B243AFC65B}"/>
                  </a:ext>
                </a:extLst>
              </p:cNvPr>
              <p:cNvSpPr>
                <a:spLocks noChangeArrowheads="1"/>
              </p:cNvSpPr>
              <p:nvPr/>
            </p:nvSpPr>
            <p:spPr bwMode="auto">
              <a:xfrm>
                <a:off x="7737899" y="720742"/>
                <a:ext cx="579123" cy="580145"/>
              </a:xfrm>
              <a:prstGeom prst="ellipse">
                <a:avLst/>
              </a:prstGeom>
              <a:solidFill>
                <a:srgbClr val="3A3A3A"/>
              </a:solidFill>
              <a:ln>
                <a:noFill/>
              </a:ln>
              <a:extLst/>
            </p:spPr>
            <p:txBody>
              <a:bodyPr vert="horz" wrap="square" lIns="91440" tIns="45720" rIns="91440" bIns="45720" numCol="1" anchor="t" anchorCtr="0" compatLnSpc="1">
                <a:prstTxWarp prst="textNoShape">
                  <a:avLst/>
                </a:prstTxWarp>
              </a:bodyPr>
              <a:lstStyle/>
              <a:p>
                <a:endParaRPr lang="zh-CN" altLang="en-US" kern="0" dirty="0">
                  <a:solidFill>
                    <a:sysClr val="windowText" lastClr="000000"/>
                  </a:solidFill>
                  <a:latin typeface="方正正准黑简体" panose="02000000000000000000" pitchFamily="2" charset="-122"/>
                  <a:ea typeface="方正正准黑简体" panose="02000000000000000000" pitchFamily="2" charset="-122"/>
                </a:endParaRPr>
              </a:p>
            </p:txBody>
          </p:sp>
          <p:sp>
            <p:nvSpPr>
              <p:cNvPr id="34" name="Freeform 95">
                <a:extLst>
                  <a:ext uri="{FF2B5EF4-FFF2-40B4-BE49-F238E27FC236}">
                    <a16:creationId xmlns:a16="http://schemas.microsoft.com/office/drawing/2014/main" id="{D7337421-C795-4897-AAC1-80D732BF8853}"/>
                  </a:ext>
                </a:extLst>
              </p:cNvPr>
              <p:cNvSpPr>
                <a:spLocks noEditPoints="1"/>
              </p:cNvSpPr>
              <p:nvPr/>
            </p:nvSpPr>
            <p:spPr bwMode="auto">
              <a:xfrm>
                <a:off x="7865271" y="849212"/>
                <a:ext cx="324379" cy="323204"/>
              </a:xfrm>
              <a:custGeom>
                <a:avLst/>
                <a:gdLst>
                  <a:gd name="T0" fmla="*/ 128 w 197"/>
                  <a:gd name="T1" fmla="*/ 100 h 196"/>
                  <a:gd name="T2" fmla="*/ 147 w 197"/>
                  <a:gd name="T3" fmla="*/ 104 h 196"/>
                  <a:gd name="T4" fmla="*/ 197 w 197"/>
                  <a:gd name="T5" fmla="*/ 54 h 196"/>
                  <a:gd name="T6" fmla="*/ 196 w 197"/>
                  <a:gd name="T7" fmla="*/ 45 h 196"/>
                  <a:gd name="T8" fmla="*/ 161 w 197"/>
                  <a:gd name="T9" fmla="*/ 83 h 196"/>
                  <a:gd name="T10" fmla="*/ 127 w 197"/>
                  <a:gd name="T11" fmla="*/ 77 h 196"/>
                  <a:gd name="T12" fmla="*/ 115 w 197"/>
                  <a:gd name="T13" fmla="*/ 45 h 196"/>
                  <a:gd name="T14" fmla="*/ 154 w 197"/>
                  <a:gd name="T15" fmla="*/ 4 h 196"/>
                  <a:gd name="T16" fmla="*/ 147 w 197"/>
                  <a:gd name="T17" fmla="*/ 3 h 196"/>
                  <a:gd name="T18" fmla="*/ 96 w 197"/>
                  <a:gd name="T19" fmla="*/ 54 h 196"/>
                  <a:gd name="T20" fmla="*/ 101 w 197"/>
                  <a:gd name="T21" fmla="*/ 74 h 196"/>
                  <a:gd name="T22" fmla="*/ 53 w 197"/>
                  <a:gd name="T23" fmla="*/ 133 h 196"/>
                  <a:gd name="T24" fmla="*/ 44 w 197"/>
                  <a:gd name="T25" fmla="*/ 131 h 196"/>
                  <a:gd name="T26" fmla="*/ 12 w 197"/>
                  <a:gd name="T27" fmla="*/ 162 h 196"/>
                  <a:gd name="T28" fmla="*/ 44 w 197"/>
                  <a:gd name="T29" fmla="*/ 194 h 196"/>
                  <a:gd name="T30" fmla="*/ 75 w 197"/>
                  <a:gd name="T31" fmla="*/ 162 h 196"/>
                  <a:gd name="T32" fmla="*/ 72 w 197"/>
                  <a:gd name="T33" fmla="*/ 151 h 196"/>
                  <a:gd name="T34" fmla="*/ 128 w 197"/>
                  <a:gd name="T35" fmla="*/ 100 h 196"/>
                  <a:gd name="T36" fmla="*/ 44 w 197"/>
                  <a:gd name="T37" fmla="*/ 179 h 196"/>
                  <a:gd name="T38" fmla="*/ 27 w 197"/>
                  <a:gd name="T39" fmla="*/ 162 h 196"/>
                  <a:gd name="T40" fmla="*/ 44 w 197"/>
                  <a:gd name="T41" fmla="*/ 146 h 196"/>
                  <a:gd name="T42" fmla="*/ 60 w 197"/>
                  <a:gd name="T43" fmla="*/ 162 h 196"/>
                  <a:gd name="T44" fmla="*/ 44 w 197"/>
                  <a:gd name="T45" fmla="*/ 179 h 196"/>
                  <a:gd name="T46" fmla="*/ 47 w 197"/>
                  <a:gd name="T47" fmla="*/ 61 h 196"/>
                  <a:gd name="T48" fmla="*/ 76 w 197"/>
                  <a:gd name="T49" fmla="*/ 92 h 196"/>
                  <a:gd name="T50" fmla="*/ 90 w 197"/>
                  <a:gd name="T51" fmla="*/ 77 h 196"/>
                  <a:gd name="T52" fmla="*/ 61 w 197"/>
                  <a:gd name="T53" fmla="*/ 47 h 196"/>
                  <a:gd name="T54" fmla="*/ 68 w 197"/>
                  <a:gd name="T55" fmla="*/ 40 h 196"/>
                  <a:gd name="T56" fmla="*/ 28 w 197"/>
                  <a:gd name="T57" fmla="*/ 0 h 196"/>
                  <a:gd name="T58" fmla="*/ 0 w 197"/>
                  <a:gd name="T59" fmla="*/ 29 h 196"/>
                  <a:gd name="T60" fmla="*/ 39 w 197"/>
                  <a:gd name="T61" fmla="*/ 68 h 196"/>
                  <a:gd name="T62" fmla="*/ 47 w 197"/>
                  <a:gd name="T63" fmla="*/ 61 h 196"/>
                  <a:gd name="T64" fmla="*/ 138 w 197"/>
                  <a:gd name="T65" fmla="*/ 107 h 196"/>
                  <a:gd name="T66" fmla="*/ 97 w 197"/>
                  <a:gd name="T67" fmla="*/ 143 h 196"/>
                  <a:gd name="T68" fmla="*/ 142 w 197"/>
                  <a:gd name="T69" fmla="*/ 188 h 196"/>
                  <a:gd name="T70" fmla="*/ 170 w 197"/>
                  <a:gd name="T71" fmla="*/ 188 h 196"/>
                  <a:gd name="T72" fmla="*/ 182 w 197"/>
                  <a:gd name="T73" fmla="*/ 177 h 196"/>
                  <a:gd name="T74" fmla="*/ 182 w 197"/>
                  <a:gd name="T75" fmla="*/ 149 h 196"/>
                  <a:gd name="T76" fmla="*/ 138 w 197"/>
                  <a:gd name="T77" fmla="*/ 107 h 196"/>
                  <a:gd name="T78" fmla="*/ 158 w 197"/>
                  <a:gd name="T79" fmla="*/ 180 h 196"/>
                  <a:gd name="T80" fmla="*/ 151 w 197"/>
                  <a:gd name="T81" fmla="*/ 180 h 196"/>
                  <a:gd name="T82" fmla="*/ 114 w 197"/>
                  <a:gd name="T83" fmla="*/ 144 h 196"/>
                  <a:gd name="T84" fmla="*/ 114 w 197"/>
                  <a:gd name="T85" fmla="*/ 137 h 196"/>
                  <a:gd name="T86" fmla="*/ 121 w 197"/>
                  <a:gd name="T87" fmla="*/ 137 h 196"/>
                  <a:gd name="T88" fmla="*/ 158 w 197"/>
                  <a:gd name="T89" fmla="*/ 173 h 196"/>
                  <a:gd name="T90" fmla="*/ 158 w 197"/>
                  <a:gd name="T91" fmla="*/ 180 h 196"/>
                  <a:gd name="T92" fmla="*/ 174 w 197"/>
                  <a:gd name="T93" fmla="*/ 164 h 196"/>
                  <a:gd name="T94" fmla="*/ 167 w 197"/>
                  <a:gd name="T95" fmla="*/ 164 h 196"/>
                  <a:gd name="T96" fmla="*/ 130 w 197"/>
                  <a:gd name="T97" fmla="*/ 128 h 196"/>
                  <a:gd name="T98" fmla="*/ 130 w 197"/>
                  <a:gd name="T99" fmla="*/ 121 h 196"/>
                  <a:gd name="T100" fmla="*/ 137 w 197"/>
                  <a:gd name="T101" fmla="*/ 121 h 196"/>
                  <a:gd name="T102" fmla="*/ 174 w 197"/>
                  <a:gd name="T103" fmla="*/ 157 h 196"/>
                  <a:gd name="T104" fmla="*/ 174 w 197"/>
                  <a:gd name="T105"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 name="组合 26">
              <a:extLst>
                <a:ext uri="{FF2B5EF4-FFF2-40B4-BE49-F238E27FC236}">
                  <a16:creationId xmlns:a16="http://schemas.microsoft.com/office/drawing/2014/main" id="{CCD15B9C-FA9F-4F9A-97AC-9C3E86C7B619}"/>
                </a:ext>
              </a:extLst>
            </p:cNvPr>
            <p:cNvGrpSpPr/>
            <p:nvPr/>
          </p:nvGrpSpPr>
          <p:grpSpPr>
            <a:xfrm>
              <a:off x="8071715" y="964830"/>
              <a:ext cx="363625" cy="364267"/>
              <a:chOff x="8110434" y="708171"/>
              <a:chExt cx="457834" cy="458642"/>
            </a:xfrm>
          </p:grpSpPr>
          <p:sp>
            <p:nvSpPr>
              <p:cNvPr id="31" name="Oval 144">
                <a:extLst>
                  <a:ext uri="{FF2B5EF4-FFF2-40B4-BE49-F238E27FC236}">
                    <a16:creationId xmlns:a16="http://schemas.microsoft.com/office/drawing/2014/main" id="{57DE2347-4DF6-472C-9D7F-CE2D74E1A604}"/>
                  </a:ext>
                </a:extLst>
              </p:cNvPr>
              <p:cNvSpPr>
                <a:spLocks noChangeArrowheads="1"/>
              </p:cNvSpPr>
              <p:nvPr/>
            </p:nvSpPr>
            <p:spPr bwMode="auto">
              <a:xfrm>
                <a:off x="8110434" y="708171"/>
                <a:ext cx="457834" cy="458642"/>
              </a:xfrm>
              <a:prstGeom prst="ellipse">
                <a:avLst/>
              </a:prstGeom>
              <a:solidFill>
                <a:srgbClr val="3A3A3A"/>
              </a:solidFill>
              <a:ln>
                <a:noFill/>
              </a:ln>
              <a:extLst/>
            </p:spPr>
            <p:txBody>
              <a:bodyPr vert="horz" wrap="square" lIns="91440" tIns="45720" rIns="91440" bIns="45720" numCol="1" anchor="t" anchorCtr="0" compatLnSpc="1">
                <a:prstTxWarp prst="textNoShape">
                  <a:avLst/>
                </a:prstTxWarp>
              </a:bodyPr>
              <a:lstStyle/>
              <a:p>
                <a:endParaRPr lang="zh-CN" altLang="en-US" kern="0" dirty="0">
                  <a:solidFill>
                    <a:sysClr val="windowText" lastClr="000000"/>
                  </a:solidFill>
                  <a:latin typeface="方正正准黑简体" panose="02000000000000000000" pitchFamily="2" charset="-122"/>
                  <a:ea typeface="方正正准黑简体" panose="02000000000000000000" pitchFamily="2" charset="-122"/>
                </a:endParaRPr>
              </a:p>
            </p:txBody>
          </p:sp>
          <p:sp>
            <p:nvSpPr>
              <p:cNvPr id="32" name="Freeform 103">
                <a:extLst>
                  <a:ext uri="{FF2B5EF4-FFF2-40B4-BE49-F238E27FC236}">
                    <a16:creationId xmlns:a16="http://schemas.microsoft.com/office/drawing/2014/main" id="{47190D19-AAC7-4138-8511-821E9E00B213}"/>
                  </a:ext>
                </a:extLst>
              </p:cNvPr>
              <p:cNvSpPr>
                <a:spLocks noEditPoints="1"/>
              </p:cNvSpPr>
              <p:nvPr/>
            </p:nvSpPr>
            <p:spPr bwMode="auto">
              <a:xfrm>
                <a:off x="8175310" y="819148"/>
                <a:ext cx="328083" cy="236688"/>
              </a:xfrm>
              <a:custGeom>
                <a:avLst/>
                <a:gdLst>
                  <a:gd name="T0" fmla="*/ 164 w 200"/>
                  <a:gd name="T1" fmla="*/ 120 h 144"/>
                  <a:gd name="T2" fmla="*/ 76 w 200"/>
                  <a:gd name="T3" fmla="*/ 144 h 144"/>
                  <a:gd name="T4" fmla="*/ 40 w 200"/>
                  <a:gd name="T5" fmla="*/ 120 h 144"/>
                  <a:gd name="T6" fmla="*/ 40 w 200"/>
                  <a:gd name="T7" fmla="*/ 80 h 144"/>
                  <a:gd name="T8" fmla="*/ 46 w 200"/>
                  <a:gd name="T9" fmla="*/ 64 h 144"/>
                  <a:gd name="T10" fmla="*/ 46 w 200"/>
                  <a:gd name="T11" fmla="*/ 52 h 144"/>
                  <a:gd name="T12" fmla="*/ 60 w 200"/>
                  <a:gd name="T13" fmla="*/ 53 h 144"/>
                  <a:gd name="T14" fmla="*/ 164 w 200"/>
                  <a:gd name="T15" fmla="*/ 32 h 144"/>
                  <a:gd name="T16" fmla="*/ 182 w 200"/>
                  <a:gd name="T17" fmla="*/ 52 h 144"/>
                  <a:gd name="T18" fmla="*/ 200 w 200"/>
                  <a:gd name="T19" fmla="*/ 58 h 144"/>
                  <a:gd name="T20" fmla="*/ 188 w 200"/>
                  <a:gd name="T21" fmla="*/ 64 h 144"/>
                  <a:gd name="T22" fmla="*/ 200 w 200"/>
                  <a:gd name="T23" fmla="*/ 100 h 144"/>
                  <a:gd name="T24" fmla="*/ 200 w 200"/>
                  <a:gd name="T25" fmla="*/ 144 h 144"/>
                  <a:gd name="T26" fmla="*/ 56 w 200"/>
                  <a:gd name="T27" fmla="*/ 80 h 144"/>
                  <a:gd name="T28" fmla="*/ 76 w 200"/>
                  <a:gd name="T29" fmla="*/ 88 h 144"/>
                  <a:gd name="T30" fmla="*/ 76 w 200"/>
                  <a:gd name="T31" fmla="*/ 72 h 144"/>
                  <a:gd name="T32" fmla="*/ 56 w 200"/>
                  <a:gd name="T33" fmla="*/ 80 h 144"/>
                  <a:gd name="T34" fmla="*/ 81 w 200"/>
                  <a:gd name="T35" fmla="*/ 40 h 144"/>
                  <a:gd name="T36" fmla="*/ 176 w 200"/>
                  <a:gd name="T37" fmla="*/ 64 h 144"/>
                  <a:gd name="T38" fmla="*/ 176 w 200"/>
                  <a:gd name="T39" fmla="*/ 72 h 144"/>
                  <a:gd name="T40" fmla="*/ 156 w 200"/>
                  <a:gd name="T41" fmla="*/ 80 h 144"/>
                  <a:gd name="T42" fmla="*/ 176 w 200"/>
                  <a:gd name="T43" fmla="*/ 88 h 144"/>
                  <a:gd name="T44" fmla="*/ 176 w 200"/>
                  <a:gd name="T45" fmla="*/ 72 h 144"/>
                  <a:gd name="T46" fmla="*/ 101 w 200"/>
                  <a:gd name="T47" fmla="*/ 22 h 144"/>
                  <a:gd name="T48" fmla="*/ 95 w 200"/>
                  <a:gd name="T49" fmla="*/ 28 h 144"/>
                  <a:gd name="T50" fmla="*/ 85 w 200"/>
                  <a:gd name="T51" fmla="*/ 27 h 144"/>
                  <a:gd name="T52" fmla="*/ 71 w 200"/>
                  <a:gd name="T53" fmla="*/ 28 h 144"/>
                  <a:gd name="T54" fmla="*/ 52 w 200"/>
                  <a:gd name="T55" fmla="*/ 48 h 144"/>
                  <a:gd name="T56" fmla="*/ 31 w 200"/>
                  <a:gd name="T57" fmla="*/ 56 h 144"/>
                  <a:gd name="T58" fmla="*/ 24 w 200"/>
                  <a:gd name="T59" fmla="*/ 60 h 144"/>
                  <a:gd name="T60" fmla="*/ 0 w 200"/>
                  <a:gd name="T61" fmla="*/ 76 h 144"/>
                  <a:gd name="T62" fmla="*/ 0 w 200"/>
                  <a:gd name="T63" fmla="*/ 47 h 144"/>
                  <a:gd name="T64" fmla="*/ 8 w 200"/>
                  <a:gd name="T65" fmla="*/ 22 h 144"/>
                  <a:gd name="T66" fmla="*/ 0 w 200"/>
                  <a:gd name="T67" fmla="*/ 18 h 144"/>
                  <a:gd name="T68" fmla="*/ 12 w 200"/>
                  <a:gd name="T69" fmla="*/ 14 h 144"/>
                  <a:gd name="T70" fmla="*/ 25 w 200"/>
                  <a:gd name="T71" fmla="*/ 0 h 144"/>
                  <a:gd name="T72" fmla="*/ 96 w 200"/>
                  <a:gd name="T73" fmla="*/ 14 h 144"/>
                  <a:gd name="T74" fmla="*/ 105 w 200"/>
                  <a:gd name="T75" fmla="*/ 14 h 144"/>
                  <a:gd name="T76" fmla="*/ 105 w 200"/>
                  <a:gd name="T77" fmla="*/ 22 h 144"/>
                  <a:gd name="T78" fmla="*/ 16 w 200"/>
                  <a:gd name="T79" fmla="*/ 38 h 144"/>
                  <a:gd name="T80" fmla="*/ 30 w 200"/>
                  <a:gd name="T81" fmla="*/ 33 h 144"/>
                  <a:gd name="T82" fmla="*/ 16 w 200"/>
                  <a:gd name="T83" fmla="*/ 27 h 144"/>
                  <a:gd name="T84" fmla="*/ 81 w 200"/>
                  <a:gd name="T85" fmla="*/ 8 h 144"/>
                  <a:gd name="T86" fmla="*/ 18 w 200"/>
                  <a:gd name="T87" fmla="*/ 20 h 144"/>
                  <a:gd name="T88" fmla="*/ 81 w 200"/>
                  <a:gd name="T89" fmla="*/ 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 h="144">
                    <a:moveTo>
                      <a:pt x="164" y="144"/>
                    </a:moveTo>
                    <a:cubicBezTo>
                      <a:pt x="164" y="120"/>
                      <a:pt x="164" y="120"/>
                      <a:pt x="164" y="120"/>
                    </a:cubicBezTo>
                    <a:cubicBezTo>
                      <a:pt x="76" y="120"/>
                      <a:pt x="76" y="120"/>
                      <a:pt x="76" y="120"/>
                    </a:cubicBezTo>
                    <a:cubicBezTo>
                      <a:pt x="76" y="144"/>
                      <a:pt x="76" y="144"/>
                      <a:pt x="76" y="144"/>
                    </a:cubicBezTo>
                    <a:cubicBezTo>
                      <a:pt x="40" y="144"/>
                      <a:pt x="40" y="144"/>
                      <a:pt x="40" y="144"/>
                    </a:cubicBezTo>
                    <a:cubicBezTo>
                      <a:pt x="40" y="120"/>
                      <a:pt x="40" y="120"/>
                      <a:pt x="40" y="120"/>
                    </a:cubicBezTo>
                    <a:cubicBezTo>
                      <a:pt x="40" y="100"/>
                      <a:pt x="40" y="100"/>
                      <a:pt x="40" y="100"/>
                    </a:cubicBezTo>
                    <a:cubicBezTo>
                      <a:pt x="40" y="80"/>
                      <a:pt x="40" y="80"/>
                      <a:pt x="40" y="80"/>
                    </a:cubicBezTo>
                    <a:cubicBezTo>
                      <a:pt x="52" y="64"/>
                      <a:pt x="52" y="64"/>
                      <a:pt x="52" y="64"/>
                    </a:cubicBezTo>
                    <a:cubicBezTo>
                      <a:pt x="46" y="64"/>
                      <a:pt x="46" y="64"/>
                      <a:pt x="46" y="64"/>
                    </a:cubicBezTo>
                    <a:cubicBezTo>
                      <a:pt x="43" y="64"/>
                      <a:pt x="40" y="61"/>
                      <a:pt x="40" y="58"/>
                    </a:cubicBezTo>
                    <a:cubicBezTo>
                      <a:pt x="40" y="55"/>
                      <a:pt x="43" y="52"/>
                      <a:pt x="46" y="52"/>
                    </a:cubicBezTo>
                    <a:cubicBezTo>
                      <a:pt x="58" y="52"/>
                      <a:pt x="58" y="52"/>
                      <a:pt x="58" y="52"/>
                    </a:cubicBezTo>
                    <a:cubicBezTo>
                      <a:pt x="59" y="52"/>
                      <a:pt x="60" y="52"/>
                      <a:pt x="60" y="53"/>
                    </a:cubicBezTo>
                    <a:cubicBezTo>
                      <a:pt x="76" y="32"/>
                      <a:pt x="76" y="32"/>
                      <a:pt x="76" y="32"/>
                    </a:cubicBezTo>
                    <a:cubicBezTo>
                      <a:pt x="164" y="32"/>
                      <a:pt x="164" y="32"/>
                      <a:pt x="164" y="32"/>
                    </a:cubicBezTo>
                    <a:cubicBezTo>
                      <a:pt x="179" y="53"/>
                      <a:pt x="179" y="53"/>
                      <a:pt x="179" y="53"/>
                    </a:cubicBezTo>
                    <a:cubicBezTo>
                      <a:pt x="180" y="52"/>
                      <a:pt x="181" y="52"/>
                      <a:pt x="182" y="52"/>
                    </a:cubicBezTo>
                    <a:cubicBezTo>
                      <a:pt x="194" y="52"/>
                      <a:pt x="194" y="52"/>
                      <a:pt x="194" y="52"/>
                    </a:cubicBezTo>
                    <a:cubicBezTo>
                      <a:pt x="197" y="52"/>
                      <a:pt x="200" y="55"/>
                      <a:pt x="200" y="58"/>
                    </a:cubicBezTo>
                    <a:cubicBezTo>
                      <a:pt x="200" y="61"/>
                      <a:pt x="197" y="64"/>
                      <a:pt x="194" y="64"/>
                    </a:cubicBezTo>
                    <a:cubicBezTo>
                      <a:pt x="188" y="64"/>
                      <a:pt x="188" y="64"/>
                      <a:pt x="188" y="64"/>
                    </a:cubicBezTo>
                    <a:cubicBezTo>
                      <a:pt x="200" y="80"/>
                      <a:pt x="200" y="80"/>
                      <a:pt x="200" y="80"/>
                    </a:cubicBezTo>
                    <a:cubicBezTo>
                      <a:pt x="200" y="100"/>
                      <a:pt x="200" y="100"/>
                      <a:pt x="200" y="100"/>
                    </a:cubicBezTo>
                    <a:cubicBezTo>
                      <a:pt x="200" y="120"/>
                      <a:pt x="200" y="120"/>
                      <a:pt x="200" y="120"/>
                    </a:cubicBezTo>
                    <a:cubicBezTo>
                      <a:pt x="200" y="144"/>
                      <a:pt x="200" y="144"/>
                      <a:pt x="200" y="144"/>
                    </a:cubicBezTo>
                    <a:lnTo>
                      <a:pt x="164" y="144"/>
                    </a:lnTo>
                    <a:close/>
                    <a:moveTo>
                      <a:pt x="56" y="80"/>
                    </a:moveTo>
                    <a:cubicBezTo>
                      <a:pt x="56" y="85"/>
                      <a:pt x="60" y="88"/>
                      <a:pt x="64" y="88"/>
                    </a:cubicBezTo>
                    <a:cubicBezTo>
                      <a:pt x="76" y="88"/>
                      <a:pt x="76" y="88"/>
                      <a:pt x="76" y="88"/>
                    </a:cubicBezTo>
                    <a:cubicBezTo>
                      <a:pt x="80" y="88"/>
                      <a:pt x="84" y="85"/>
                      <a:pt x="84" y="80"/>
                    </a:cubicBezTo>
                    <a:cubicBezTo>
                      <a:pt x="84" y="76"/>
                      <a:pt x="80" y="72"/>
                      <a:pt x="76" y="72"/>
                    </a:cubicBezTo>
                    <a:cubicBezTo>
                      <a:pt x="64" y="72"/>
                      <a:pt x="64" y="72"/>
                      <a:pt x="64" y="72"/>
                    </a:cubicBezTo>
                    <a:cubicBezTo>
                      <a:pt x="60" y="72"/>
                      <a:pt x="56" y="76"/>
                      <a:pt x="56" y="80"/>
                    </a:cubicBezTo>
                    <a:close/>
                    <a:moveTo>
                      <a:pt x="158" y="40"/>
                    </a:moveTo>
                    <a:cubicBezTo>
                      <a:pt x="81" y="40"/>
                      <a:pt x="81" y="40"/>
                      <a:pt x="81" y="40"/>
                    </a:cubicBezTo>
                    <a:cubicBezTo>
                      <a:pt x="63" y="64"/>
                      <a:pt x="63" y="64"/>
                      <a:pt x="63" y="64"/>
                    </a:cubicBezTo>
                    <a:cubicBezTo>
                      <a:pt x="176" y="64"/>
                      <a:pt x="176" y="64"/>
                      <a:pt x="176" y="64"/>
                    </a:cubicBezTo>
                    <a:lnTo>
                      <a:pt x="158" y="40"/>
                    </a:lnTo>
                    <a:close/>
                    <a:moveTo>
                      <a:pt x="176" y="72"/>
                    </a:moveTo>
                    <a:cubicBezTo>
                      <a:pt x="164" y="72"/>
                      <a:pt x="164" y="72"/>
                      <a:pt x="164" y="72"/>
                    </a:cubicBezTo>
                    <a:cubicBezTo>
                      <a:pt x="160" y="72"/>
                      <a:pt x="156" y="76"/>
                      <a:pt x="156" y="80"/>
                    </a:cubicBezTo>
                    <a:cubicBezTo>
                      <a:pt x="156" y="85"/>
                      <a:pt x="160" y="88"/>
                      <a:pt x="164" y="88"/>
                    </a:cubicBezTo>
                    <a:cubicBezTo>
                      <a:pt x="176" y="88"/>
                      <a:pt x="176" y="88"/>
                      <a:pt x="176" y="88"/>
                    </a:cubicBezTo>
                    <a:cubicBezTo>
                      <a:pt x="180" y="88"/>
                      <a:pt x="184" y="85"/>
                      <a:pt x="184" y="80"/>
                    </a:cubicBezTo>
                    <a:cubicBezTo>
                      <a:pt x="184" y="76"/>
                      <a:pt x="180" y="72"/>
                      <a:pt x="176" y="72"/>
                    </a:cubicBezTo>
                    <a:close/>
                    <a:moveTo>
                      <a:pt x="105" y="22"/>
                    </a:moveTo>
                    <a:cubicBezTo>
                      <a:pt x="101" y="22"/>
                      <a:pt x="101" y="22"/>
                      <a:pt x="101" y="22"/>
                    </a:cubicBezTo>
                    <a:cubicBezTo>
                      <a:pt x="106" y="28"/>
                      <a:pt x="106" y="28"/>
                      <a:pt x="106" y="28"/>
                    </a:cubicBezTo>
                    <a:cubicBezTo>
                      <a:pt x="95" y="28"/>
                      <a:pt x="95" y="28"/>
                      <a:pt x="95" y="28"/>
                    </a:cubicBezTo>
                    <a:cubicBezTo>
                      <a:pt x="95" y="28"/>
                      <a:pt x="94" y="27"/>
                      <a:pt x="93" y="27"/>
                    </a:cubicBezTo>
                    <a:cubicBezTo>
                      <a:pt x="85" y="27"/>
                      <a:pt x="85" y="27"/>
                      <a:pt x="85" y="27"/>
                    </a:cubicBezTo>
                    <a:cubicBezTo>
                      <a:pt x="84" y="27"/>
                      <a:pt x="84" y="28"/>
                      <a:pt x="83" y="28"/>
                    </a:cubicBezTo>
                    <a:cubicBezTo>
                      <a:pt x="71" y="28"/>
                      <a:pt x="71" y="28"/>
                      <a:pt x="71" y="28"/>
                    </a:cubicBezTo>
                    <a:cubicBezTo>
                      <a:pt x="55" y="49"/>
                      <a:pt x="55" y="49"/>
                      <a:pt x="55" y="49"/>
                    </a:cubicBezTo>
                    <a:cubicBezTo>
                      <a:pt x="54" y="48"/>
                      <a:pt x="53" y="48"/>
                      <a:pt x="52" y="48"/>
                    </a:cubicBezTo>
                    <a:cubicBezTo>
                      <a:pt x="39" y="48"/>
                      <a:pt x="39" y="48"/>
                      <a:pt x="39" y="48"/>
                    </a:cubicBezTo>
                    <a:cubicBezTo>
                      <a:pt x="36" y="48"/>
                      <a:pt x="31" y="52"/>
                      <a:pt x="31" y="56"/>
                    </a:cubicBezTo>
                    <a:cubicBezTo>
                      <a:pt x="31" y="57"/>
                      <a:pt x="32" y="59"/>
                      <a:pt x="33" y="60"/>
                    </a:cubicBezTo>
                    <a:cubicBezTo>
                      <a:pt x="24" y="60"/>
                      <a:pt x="24" y="60"/>
                      <a:pt x="24" y="60"/>
                    </a:cubicBezTo>
                    <a:cubicBezTo>
                      <a:pt x="24" y="76"/>
                      <a:pt x="24" y="76"/>
                      <a:pt x="24" y="76"/>
                    </a:cubicBezTo>
                    <a:cubicBezTo>
                      <a:pt x="0" y="76"/>
                      <a:pt x="0" y="76"/>
                      <a:pt x="0" y="76"/>
                    </a:cubicBezTo>
                    <a:cubicBezTo>
                      <a:pt x="0" y="60"/>
                      <a:pt x="0" y="60"/>
                      <a:pt x="0" y="60"/>
                    </a:cubicBezTo>
                    <a:cubicBezTo>
                      <a:pt x="0" y="47"/>
                      <a:pt x="0" y="47"/>
                      <a:pt x="0" y="47"/>
                    </a:cubicBezTo>
                    <a:cubicBezTo>
                      <a:pt x="0" y="33"/>
                      <a:pt x="0" y="33"/>
                      <a:pt x="0" y="33"/>
                    </a:cubicBezTo>
                    <a:cubicBezTo>
                      <a:pt x="8" y="22"/>
                      <a:pt x="8" y="22"/>
                      <a:pt x="8" y="22"/>
                    </a:cubicBezTo>
                    <a:cubicBezTo>
                      <a:pt x="4" y="22"/>
                      <a:pt x="4" y="22"/>
                      <a:pt x="4" y="22"/>
                    </a:cubicBezTo>
                    <a:cubicBezTo>
                      <a:pt x="2" y="22"/>
                      <a:pt x="0" y="20"/>
                      <a:pt x="0" y="18"/>
                    </a:cubicBezTo>
                    <a:cubicBezTo>
                      <a:pt x="0" y="16"/>
                      <a:pt x="2" y="14"/>
                      <a:pt x="4" y="14"/>
                    </a:cubicBezTo>
                    <a:cubicBezTo>
                      <a:pt x="12" y="14"/>
                      <a:pt x="12" y="14"/>
                      <a:pt x="12" y="14"/>
                    </a:cubicBezTo>
                    <a:cubicBezTo>
                      <a:pt x="13" y="14"/>
                      <a:pt x="13" y="14"/>
                      <a:pt x="14" y="14"/>
                    </a:cubicBezTo>
                    <a:cubicBezTo>
                      <a:pt x="25" y="0"/>
                      <a:pt x="25" y="0"/>
                      <a:pt x="25" y="0"/>
                    </a:cubicBezTo>
                    <a:cubicBezTo>
                      <a:pt x="85" y="0"/>
                      <a:pt x="85" y="0"/>
                      <a:pt x="85" y="0"/>
                    </a:cubicBezTo>
                    <a:cubicBezTo>
                      <a:pt x="96" y="14"/>
                      <a:pt x="96" y="14"/>
                      <a:pt x="96" y="14"/>
                    </a:cubicBezTo>
                    <a:cubicBezTo>
                      <a:pt x="96" y="14"/>
                      <a:pt x="97" y="14"/>
                      <a:pt x="97" y="14"/>
                    </a:cubicBezTo>
                    <a:cubicBezTo>
                      <a:pt x="105" y="14"/>
                      <a:pt x="105" y="14"/>
                      <a:pt x="105" y="14"/>
                    </a:cubicBezTo>
                    <a:cubicBezTo>
                      <a:pt x="108" y="14"/>
                      <a:pt x="110" y="16"/>
                      <a:pt x="110" y="18"/>
                    </a:cubicBezTo>
                    <a:cubicBezTo>
                      <a:pt x="110" y="20"/>
                      <a:pt x="108" y="22"/>
                      <a:pt x="105" y="22"/>
                    </a:cubicBezTo>
                    <a:close/>
                    <a:moveTo>
                      <a:pt x="11" y="33"/>
                    </a:moveTo>
                    <a:cubicBezTo>
                      <a:pt x="11" y="36"/>
                      <a:pt x="13" y="38"/>
                      <a:pt x="16" y="38"/>
                    </a:cubicBezTo>
                    <a:cubicBezTo>
                      <a:pt x="25" y="38"/>
                      <a:pt x="25" y="38"/>
                      <a:pt x="25" y="38"/>
                    </a:cubicBezTo>
                    <a:cubicBezTo>
                      <a:pt x="28" y="38"/>
                      <a:pt x="30" y="36"/>
                      <a:pt x="30" y="33"/>
                    </a:cubicBezTo>
                    <a:cubicBezTo>
                      <a:pt x="30" y="30"/>
                      <a:pt x="28" y="27"/>
                      <a:pt x="25" y="27"/>
                    </a:cubicBezTo>
                    <a:cubicBezTo>
                      <a:pt x="16" y="27"/>
                      <a:pt x="16" y="27"/>
                      <a:pt x="16" y="27"/>
                    </a:cubicBezTo>
                    <a:cubicBezTo>
                      <a:pt x="13" y="27"/>
                      <a:pt x="11" y="30"/>
                      <a:pt x="11" y="33"/>
                    </a:cubicBezTo>
                    <a:close/>
                    <a:moveTo>
                      <a:pt x="81" y="8"/>
                    </a:moveTo>
                    <a:cubicBezTo>
                      <a:pt x="28" y="8"/>
                      <a:pt x="28" y="8"/>
                      <a:pt x="28" y="8"/>
                    </a:cubicBezTo>
                    <a:cubicBezTo>
                      <a:pt x="18" y="20"/>
                      <a:pt x="18" y="20"/>
                      <a:pt x="18" y="20"/>
                    </a:cubicBezTo>
                    <a:cubicBezTo>
                      <a:pt x="91" y="20"/>
                      <a:pt x="91" y="20"/>
                      <a:pt x="91" y="20"/>
                    </a:cubicBezTo>
                    <a:lnTo>
                      <a:pt x="81" y="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 name="组合 27">
              <a:extLst>
                <a:ext uri="{FF2B5EF4-FFF2-40B4-BE49-F238E27FC236}">
                  <a16:creationId xmlns:a16="http://schemas.microsoft.com/office/drawing/2014/main" id="{10791F52-A845-4CD6-BFAD-D9A9BD953999}"/>
                </a:ext>
              </a:extLst>
            </p:cNvPr>
            <p:cNvGrpSpPr/>
            <p:nvPr/>
          </p:nvGrpSpPr>
          <p:grpSpPr>
            <a:xfrm>
              <a:off x="7526793" y="964830"/>
              <a:ext cx="364267" cy="364267"/>
              <a:chOff x="7122280" y="708171"/>
              <a:chExt cx="458642" cy="458642"/>
            </a:xfrm>
          </p:grpSpPr>
          <p:sp>
            <p:nvSpPr>
              <p:cNvPr id="29" name="Oval 131">
                <a:extLst>
                  <a:ext uri="{FF2B5EF4-FFF2-40B4-BE49-F238E27FC236}">
                    <a16:creationId xmlns:a16="http://schemas.microsoft.com/office/drawing/2014/main" id="{2477439C-8844-4F98-9091-3D10F31C0997}"/>
                  </a:ext>
                </a:extLst>
              </p:cNvPr>
              <p:cNvSpPr>
                <a:spLocks noChangeArrowheads="1"/>
              </p:cNvSpPr>
              <p:nvPr/>
            </p:nvSpPr>
            <p:spPr bwMode="auto">
              <a:xfrm>
                <a:off x="7122280" y="708171"/>
                <a:ext cx="458642" cy="458642"/>
              </a:xfrm>
              <a:prstGeom prst="ellipse">
                <a:avLst/>
              </a:prstGeom>
              <a:solidFill>
                <a:srgbClr val="C00000"/>
              </a:solidFill>
              <a:ln>
                <a:noFill/>
              </a:ln>
              <a:extLst/>
            </p:spPr>
            <p:txBody>
              <a:bodyPr vert="horz" wrap="square" lIns="91440" tIns="45720" rIns="91440" bIns="45720" numCol="1" anchor="t" anchorCtr="0" compatLnSpc="1">
                <a:prstTxWarp prst="textNoShape">
                  <a:avLst/>
                </a:prstTxWarp>
              </a:bodyPr>
              <a:lstStyle/>
              <a:p>
                <a:pPr>
                  <a:defRPr/>
                </a:pPr>
                <a:endParaRPr lang="zh-CN" altLang="en-US" kern="0" dirty="0">
                  <a:solidFill>
                    <a:sysClr val="windowText" lastClr="000000"/>
                  </a:solidFill>
                  <a:latin typeface="方正正准黑简体" panose="02000000000000000000" pitchFamily="2" charset="-122"/>
                  <a:ea typeface="方正正准黑简体" panose="02000000000000000000" pitchFamily="2" charset="-122"/>
                </a:endParaRPr>
              </a:p>
            </p:txBody>
          </p:sp>
          <p:sp>
            <p:nvSpPr>
              <p:cNvPr id="30" name="Freeform 116">
                <a:extLst>
                  <a:ext uri="{FF2B5EF4-FFF2-40B4-BE49-F238E27FC236}">
                    <a16:creationId xmlns:a16="http://schemas.microsoft.com/office/drawing/2014/main" id="{93752074-0613-4D7D-8745-7E11D0716AAB}"/>
                  </a:ext>
                </a:extLst>
              </p:cNvPr>
              <p:cNvSpPr>
                <a:spLocks noEditPoints="1"/>
              </p:cNvSpPr>
              <p:nvPr/>
            </p:nvSpPr>
            <p:spPr bwMode="auto">
              <a:xfrm>
                <a:off x="7178564" y="763890"/>
                <a:ext cx="346075" cy="245601"/>
              </a:xfrm>
              <a:custGeom>
                <a:avLst/>
                <a:gdLst>
                  <a:gd name="T0" fmla="*/ 190 w 199"/>
                  <a:gd name="T1" fmla="*/ 140 h 141"/>
                  <a:gd name="T2" fmla="*/ 187 w 199"/>
                  <a:gd name="T3" fmla="*/ 140 h 141"/>
                  <a:gd name="T4" fmla="*/ 187 w 199"/>
                  <a:gd name="T5" fmla="*/ 141 h 141"/>
                  <a:gd name="T6" fmla="*/ 7 w 199"/>
                  <a:gd name="T7" fmla="*/ 141 h 141"/>
                  <a:gd name="T8" fmla="*/ 7 w 199"/>
                  <a:gd name="T9" fmla="*/ 136 h 141"/>
                  <a:gd name="T10" fmla="*/ 0 w 199"/>
                  <a:gd name="T11" fmla="*/ 99 h 141"/>
                  <a:gd name="T12" fmla="*/ 99 w 199"/>
                  <a:gd name="T13" fmla="*/ 0 h 141"/>
                  <a:gd name="T14" fmla="*/ 199 w 199"/>
                  <a:gd name="T15" fmla="*/ 99 h 141"/>
                  <a:gd name="T16" fmla="*/ 190 w 199"/>
                  <a:gd name="T17" fmla="*/ 140 h 141"/>
                  <a:gd name="T18" fmla="*/ 99 w 199"/>
                  <a:gd name="T19" fmla="*/ 14 h 141"/>
                  <a:gd name="T20" fmla="*/ 15 w 199"/>
                  <a:gd name="T21" fmla="*/ 99 h 141"/>
                  <a:gd name="T22" fmla="*/ 19 w 199"/>
                  <a:gd name="T23" fmla="*/ 125 h 141"/>
                  <a:gd name="T24" fmla="*/ 180 w 199"/>
                  <a:gd name="T25" fmla="*/ 125 h 141"/>
                  <a:gd name="T26" fmla="*/ 184 w 199"/>
                  <a:gd name="T27" fmla="*/ 99 h 141"/>
                  <a:gd name="T28" fmla="*/ 99 w 199"/>
                  <a:gd name="T29" fmla="*/ 14 h 141"/>
                  <a:gd name="T30" fmla="*/ 155 w 199"/>
                  <a:gd name="T31" fmla="*/ 93 h 141"/>
                  <a:gd name="T32" fmla="*/ 175 w 199"/>
                  <a:gd name="T33" fmla="*/ 93 h 141"/>
                  <a:gd name="T34" fmla="*/ 175 w 199"/>
                  <a:gd name="T35" fmla="*/ 105 h 141"/>
                  <a:gd name="T36" fmla="*/ 155 w 199"/>
                  <a:gd name="T37" fmla="*/ 105 h 141"/>
                  <a:gd name="T38" fmla="*/ 155 w 199"/>
                  <a:gd name="T39" fmla="*/ 93 h 141"/>
                  <a:gd name="T40" fmla="*/ 142 w 199"/>
                  <a:gd name="T41" fmla="*/ 67 h 141"/>
                  <a:gd name="T42" fmla="*/ 158 w 199"/>
                  <a:gd name="T43" fmla="*/ 56 h 141"/>
                  <a:gd name="T44" fmla="*/ 165 w 199"/>
                  <a:gd name="T45" fmla="*/ 66 h 141"/>
                  <a:gd name="T46" fmla="*/ 148 w 199"/>
                  <a:gd name="T47" fmla="*/ 77 h 141"/>
                  <a:gd name="T48" fmla="*/ 142 w 199"/>
                  <a:gd name="T49" fmla="*/ 67 h 141"/>
                  <a:gd name="T50" fmla="*/ 91 w 199"/>
                  <a:gd name="T51" fmla="*/ 94 h 141"/>
                  <a:gd name="T52" fmla="*/ 150 w 199"/>
                  <a:gd name="T53" fmla="*/ 46 h 141"/>
                  <a:gd name="T54" fmla="*/ 101 w 199"/>
                  <a:gd name="T55" fmla="*/ 105 h 141"/>
                  <a:gd name="T56" fmla="*/ 91 w 199"/>
                  <a:gd name="T57" fmla="*/ 94 h 141"/>
                  <a:gd name="T58" fmla="*/ 119 w 199"/>
                  <a:gd name="T59" fmla="*/ 47 h 141"/>
                  <a:gd name="T60" fmla="*/ 130 w 199"/>
                  <a:gd name="T61" fmla="*/ 31 h 141"/>
                  <a:gd name="T62" fmla="*/ 140 w 199"/>
                  <a:gd name="T63" fmla="*/ 38 h 141"/>
                  <a:gd name="T64" fmla="*/ 129 w 199"/>
                  <a:gd name="T65" fmla="*/ 54 h 141"/>
                  <a:gd name="T66" fmla="*/ 119 w 199"/>
                  <a:gd name="T67" fmla="*/ 47 h 141"/>
                  <a:gd name="T68" fmla="*/ 91 w 199"/>
                  <a:gd name="T69" fmla="*/ 25 h 141"/>
                  <a:gd name="T70" fmla="*/ 103 w 199"/>
                  <a:gd name="T71" fmla="*/ 25 h 141"/>
                  <a:gd name="T72" fmla="*/ 103 w 199"/>
                  <a:gd name="T73" fmla="*/ 45 h 141"/>
                  <a:gd name="T74" fmla="*/ 91 w 199"/>
                  <a:gd name="T75" fmla="*/ 45 h 141"/>
                  <a:gd name="T76" fmla="*/ 91 w 199"/>
                  <a:gd name="T77" fmla="*/ 25 h 141"/>
                  <a:gd name="T78" fmla="*/ 102 w 199"/>
                  <a:gd name="T79" fmla="*/ 81 h 141"/>
                  <a:gd name="T80" fmla="*/ 84 w 199"/>
                  <a:gd name="T81" fmla="*/ 95 h 141"/>
                  <a:gd name="T82" fmla="*/ 102 w 199"/>
                  <a:gd name="T83" fmla="*/ 112 h 141"/>
                  <a:gd name="T84" fmla="*/ 116 w 199"/>
                  <a:gd name="T85" fmla="*/ 93 h 141"/>
                  <a:gd name="T86" fmla="*/ 116 w 199"/>
                  <a:gd name="T87" fmla="*/ 98 h 141"/>
                  <a:gd name="T88" fmla="*/ 98 w 199"/>
                  <a:gd name="T89" fmla="*/ 117 h 141"/>
                  <a:gd name="T90" fmla="*/ 80 w 199"/>
                  <a:gd name="T91" fmla="*/ 98 h 141"/>
                  <a:gd name="T92" fmla="*/ 98 w 199"/>
                  <a:gd name="T93" fmla="*/ 80 h 141"/>
                  <a:gd name="T94" fmla="*/ 102 w 199"/>
                  <a:gd name="T95" fmla="*/ 81 h 141"/>
                  <a:gd name="T96" fmla="*/ 55 w 199"/>
                  <a:gd name="T97" fmla="*/ 38 h 141"/>
                  <a:gd name="T98" fmla="*/ 65 w 199"/>
                  <a:gd name="T99" fmla="*/ 31 h 141"/>
                  <a:gd name="T100" fmla="*/ 76 w 199"/>
                  <a:gd name="T101" fmla="*/ 47 h 141"/>
                  <a:gd name="T102" fmla="*/ 66 w 199"/>
                  <a:gd name="T103" fmla="*/ 54 h 141"/>
                  <a:gd name="T104" fmla="*/ 55 w 199"/>
                  <a:gd name="T105" fmla="*/ 38 h 141"/>
                  <a:gd name="T106" fmla="*/ 50 w 199"/>
                  <a:gd name="T107" fmla="*/ 77 h 141"/>
                  <a:gd name="T108" fmla="*/ 34 w 199"/>
                  <a:gd name="T109" fmla="*/ 66 h 141"/>
                  <a:gd name="T110" fmla="*/ 40 w 199"/>
                  <a:gd name="T111" fmla="*/ 56 h 141"/>
                  <a:gd name="T112" fmla="*/ 57 w 199"/>
                  <a:gd name="T113" fmla="*/ 67 h 141"/>
                  <a:gd name="T114" fmla="*/ 50 w 199"/>
                  <a:gd name="T115" fmla="*/ 77 h 141"/>
                  <a:gd name="T116" fmla="*/ 43 w 199"/>
                  <a:gd name="T117" fmla="*/ 105 h 141"/>
                  <a:gd name="T118" fmla="*/ 23 w 199"/>
                  <a:gd name="T119" fmla="*/ 105 h 141"/>
                  <a:gd name="T120" fmla="*/ 23 w 199"/>
                  <a:gd name="T121" fmla="*/ 93 h 141"/>
                  <a:gd name="T122" fmla="*/ 43 w 199"/>
                  <a:gd name="T123" fmla="*/ 93 h 141"/>
                  <a:gd name="T124" fmla="*/ 43 w 199"/>
                  <a:gd name="T125" fmla="*/ 10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9" h="141">
                    <a:moveTo>
                      <a:pt x="190" y="140"/>
                    </a:moveTo>
                    <a:cubicBezTo>
                      <a:pt x="187" y="140"/>
                      <a:pt x="187" y="140"/>
                      <a:pt x="187" y="140"/>
                    </a:cubicBezTo>
                    <a:cubicBezTo>
                      <a:pt x="187" y="141"/>
                      <a:pt x="187" y="141"/>
                      <a:pt x="187" y="141"/>
                    </a:cubicBezTo>
                    <a:cubicBezTo>
                      <a:pt x="7" y="141"/>
                      <a:pt x="7" y="141"/>
                      <a:pt x="7" y="141"/>
                    </a:cubicBezTo>
                    <a:cubicBezTo>
                      <a:pt x="7" y="136"/>
                      <a:pt x="7" y="136"/>
                      <a:pt x="7" y="136"/>
                    </a:cubicBezTo>
                    <a:cubicBezTo>
                      <a:pt x="3" y="124"/>
                      <a:pt x="0" y="112"/>
                      <a:pt x="0" y="99"/>
                    </a:cubicBezTo>
                    <a:cubicBezTo>
                      <a:pt x="0" y="44"/>
                      <a:pt x="44" y="0"/>
                      <a:pt x="99" y="0"/>
                    </a:cubicBezTo>
                    <a:cubicBezTo>
                      <a:pt x="154" y="0"/>
                      <a:pt x="199" y="44"/>
                      <a:pt x="199" y="99"/>
                    </a:cubicBezTo>
                    <a:cubicBezTo>
                      <a:pt x="199" y="114"/>
                      <a:pt x="195" y="128"/>
                      <a:pt x="190" y="140"/>
                    </a:cubicBezTo>
                    <a:close/>
                    <a:moveTo>
                      <a:pt x="99" y="14"/>
                    </a:moveTo>
                    <a:cubicBezTo>
                      <a:pt x="53" y="14"/>
                      <a:pt x="15" y="52"/>
                      <a:pt x="15" y="99"/>
                    </a:cubicBezTo>
                    <a:cubicBezTo>
                      <a:pt x="15" y="108"/>
                      <a:pt x="16" y="117"/>
                      <a:pt x="19" y="125"/>
                    </a:cubicBezTo>
                    <a:cubicBezTo>
                      <a:pt x="180" y="125"/>
                      <a:pt x="180" y="125"/>
                      <a:pt x="180" y="125"/>
                    </a:cubicBezTo>
                    <a:cubicBezTo>
                      <a:pt x="183" y="117"/>
                      <a:pt x="184" y="108"/>
                      <a:pt x="184" y="99"/>
                    </a:cubicBezTo>
                    <a:cubicBezTo>
                      <a:pt x="184" y="52"/>
                      <a:pt x="146" y="14"/>
                      <a:pt x="99" y="14"/>
                    </a:cubicBezTo>
                    <a:close/>
                    <a:moveTo>
                      <a:pt x="155" y="93"/>
                    </a:moveTo>
                    <a:cubicBezTo>
                      <a:pt x="175" y="93"/>
                      <a:pt x="175" y="93"/>
                      <a:pt x="175" y="93"/>
                    </a:cubicBezTo>
                    <a:cubicBezTo>
                      <a:pt x="175" y="105"/>
                      <a:pt x="175" y="105"/>
                      <a:pt x="175" y="105"/>
                    </a:cubicBezTo>
                    <a:cubicBezTo>
                      <a:pt x="155" y="105"/>
                      <a:pt x="155" y="105"/>
                      <a:pt x="155" y="105"/>
                    </a:cubicBezTo>
                    <a:lnTo>
                      <a:pt x="155" y="93"/>
                    </a:lnTo>
                    <a:close/>
                    <a:moveTo>
                      <a:pt x="142" y="67"/>
                    </a:moveTo>
                    <a:cubicBezTo>
                      <a:pt x="158" y="56"/>
                      <a:pt x="158" y="56"/>
                      <a:pt x="158" y="56"/>
                    </a:cubicBezTo>
                    <a:cubicBezTo>
                      <a:pt x="165" y="66"/>
                      <a:pt x="165" y="66"/>
                      <a:pt x="165" y="66"/>
                    </a:cubicBezTo>
                    <a:cubicBezTo>
                      <a:pt x="148" y="77"/>
                      <a:pt x="148" y="77"/>
                      <a:pt x="148" y="77"/>
                    </a:cubicBezTo>
                    <a:lnTo>
                      <a:pt x="142" y="67"/>
                    </a:lnTo>
                    <a:close/>
                    <a:moveTo>
                      <a:pt x="91" y="94"/>
                    </a:moveTo>
                    <a:cubicBezTo>
                      <a:pt x="150" y="46"/>
                      <a:pt x="150" y="46"/>
                      <a:pt x="150" y="46"/>
                    </a:cubicBezTo>
                    <a:cubicBezTo>
                      <a:pt x="101" y="105"/>
                      <a:pt x="101" y="105"/>
                      <a:pt x="101" y="105"/>
                    </a:cubicBezTo>
                    <a:lnTo>
                      <a:pt x="91" y="94"/>
                    </a:lnTo>
                    <a:close/>
                    <a:moveTo>
                      <a:pt x="119" y="47"/>
                    </a:moveTo>
                    <a:cubicBezTo>
                      <a:pt x="130" y="31"/>
                      <a:pt x="130" y="31"/>
                      <a:pt x="130" y="31"/>
                    </a:cubicBezTo>
                    <a:cubicBezTo>
                      <a:pt x="140" y="38"/>
                      <a:pt x="140" y="38"/>
                      <a:pt x="140" y="38"/>
                    </a:cubicBezTo>
                    <a:cubicBezTo>
                      <a:pt x="129" y="54"/>
                      <a:pt x="129" y="54"/>
                      <a:pt x="129" y="54"/>
                    </a:cubicBezTo>
                    <a:lnTo>
                      <a:pt x="119" y="47"/>
                    </a:lnTo>
                    <a:close/>
                    <a:moveTo>
                      <a:pt x="91" y="25"/>
                    </a:moveTo>
                    <a:cubicBezTo>
                      <a:pt x="103" y="25"/>
                      <a:pt x="103" y="25"/>
                      <a:pt x="103" y="25"/>
                    </a:cubicBezTo>
                    <a:cubicBezTo>
                      <a:pt x="103" y="45"/>
                      <a:pt x="103" y="45"/>
                      <a:pt x="103" y="45"/>
                    </a:cubicBezTo>
                    <a:cubicBezTo>
                      <a:pt x="91" y="45"/>
                      <a:pt x="91" y="45"/>
                      <a:pt x="91" y="45"/>
                    </a:cubicBezTo>
                    <a:lnTo>
                      <a:pt x="91" y="25"/>
                    </a:lnTo>
                    <a:close/>
                    <a:moveTo>
                      <a:pt x="102" y="81"/>
                    </a:moveTo>
                    <a:cubicBezTo>
                      <a:pt x="84" y="95"/>
                      <a:pt x="84" y="95"/>
                      <a:pt x="84" y="95"/>
                    </a:cubicBezTo>
                    <a:cubicBezTo>
                      <a:pt x="102" y="112"/>
                      <a:pt x="102" y="112"/>
                      <a:pt x="102" y="112"/>
                    </a:cubicBezTo>
                    <a:cubicBezTo>
                      <a:pt x="116" y="93"/>
                      <a:pt x="116" y="93"/>
                      <a:pt x="116" y="93"/>
                    </a:cubicBezTo>
                    <a:cubicBezTo>
                      <a:pt x="116" y="95"/>
                      <a:pt x="116" y="97"/>
                      <a:pt x="116" y="98"/>
                    </a:cubicBezTo>
                    <a:cubicBezTo>
                      <a:pt x="116" y="108"/>
                      <a:pt x="108" y="117"/>
                      <a:pt x="98" y="117"/>
                    </a:cubicBezTo>
                    <a:cubicBezTo>
                      <a:pt x="88" y="117"/>
                      <a:pt x="80" y="108"/>
                      <a:pt x="80" y="98"/>
                    </a:cubicBezTo>
                    <a:cubicBezTo>
                      <a:pt x="80" y="88"/>
                      <a:pt x="88" y="80"/>
                      <a:pt x="98" y="80"/>
                    </a:cubicBezTo>
                    <a:cubicBezTo>
                      <a:pt x="100" y="80"/>
                      <a:pt x="101" y="80"/>
                      <a:pt x="102" y="81"/>
                    </a:cubicBezTo>
                    <a:close/>
                    <a:moveTo>
                      <a:pt x="55" y="38"/>
                    </a:moveTo>
                    <a:cubicBezTo>
                      <a:pt x="65" y="31"/>
                      <a:pt x="65" y="31"/>
                      <a:pt x="65" y="31"/>
                    </a:cubicBezTo>
                    <a:cubicBezTo>
                      <a:pt x="76" y="47"/>
                      <a:pt x="76" y="47"/>
                      <a:pt x="76" y="47"/>
                    </a:cubicBezTo>
                    <a:cubicBezTo>
                      <a:pt x="66" y="54"/>
                      <a:pt x="66" y="54"/>
                      <a:pt x="66" y="54"/>
                    </a:cubicBezTo>
                    <a:lnTo>
                      <a:pt x="55" y="38"/>
                    </a:lnTo>
                    <a:close/>
                    <a:moveTo>
                      <a:pt x="50" y="77"/>
                    </a:moveTo>
                    <a:cubicBezTo>
                      <a:pt x="34" y="66"/>
                      <a:pt x="34" y="66"/>
                      <a:pt x="34" y="66"/>
                    </a:cubicBezTo>
                    <a:cubicBezTo>
                      <a:pt x="40" y="56"/>
                      <a:pt x="40" y="56"/>
                      <a:pt x="40" y="56"/>
                    </a:cubicBezTo>
                    <a:cubicBezTo>
                      <a:pt x="57" y="67"/>
                      <a:pt x="57" y="67"/>
                      <a:pt x="57" y="67"/>
                    </a:cubicBezTo>
                    <a:lnTo>
                      <a:pt x="50" y="77"/>
                    </a:lnTo>
                    <a:close/>
                    <a:moveTo>
                      <a:pt x="43" y="105"/>
                    </a:moveTo>
                    <a:cubicBezTo>
                      <a:pt x="23" y="105"/>
                      <a:pt x="23" y="105"/>
                      <a:pt x="23" y="105"/>
                    </a:cubicBezTo>
                    <a:cubicBezTo>
                      <a:pt x="23" y="93"/>
                      <a:pt x="23" y="93"/>
                      <a:pt x="23" y="93"/>
                    </a:cubicBezTo>
                    <a:cubicBezTo>
                      <a:pt x="43" y="93"/>
                      <a:pt x="43" y="93"/>
                      <a:pt x="43" y="93"/>
                    </a:cubicBezTo>
                    <a:lnTo>
                      <a:pt x="43" y="10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50" name="PA_文本框 6">
            <a:extLst>
              <a:ext uri="{FF2B5EF4-FFF2-40B4-BE49-F238E27FC236}">
                <a16:creationId xmlns:a16="http://schemas.microsoft.com/office/drawing/2014/main" id="{F8A8E1A0-1546-4C19-A302-76B7A80965D5}"/>
              </a:ext>
            </a:extLst>
          </p:cNvPr>
          <p:cNvSpPr txBox="1"/>
          <p:nvPr>
            <p:custDataLst>
              <p:tags r:id="rId1"/>
            </p:custDataLst>
          </p:nvPr>
        </p:nvSpPr>
        <p:spPr>
          <a:xfrm>
            <a:off x="1191408" y="209420"/>
            <a:ext cx="2497541"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产品介绍</a:t>
            </a:r>
          </a:p>
        </p:txBody>
      </p:sp>
      <p:sp>
        <p:nvSpPr>
          <p:cNvPr id="51" name="矩形 50">
            <a:extLst>
              <a:ext uri="{FF2B5EF4-FFF2-40B4-BE49-F238E27FC236}">
                <a16:creationId xmlns:a16="http://schemas.microsoft.com/office/drawing/2014/main" id="{268C4FD0-455F-4806-88C2-E2F33F06D000}"/>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142D7860-D0F4-4B57-8644-DA88E7D48032}"/>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F0AD3F78-B6BA-42F0-ACEF-C9E80AA8E37A}"/>
              </a:ext>
            </a:extLst>
          </p:cNvPr>
          <p:cNvSpPr/>
          <p:nvPr/>
        </p:nvSpPr>
        <p:spPr>
          <a:xfrm>
            <a:off x="1199696" y="724571"/>
            <a:ext cx="1865639" cy="307777"/>
          </a:xfrm>
          <a:prstGeom prst="rect">
            <a:avLst/>
          </a:prstGeom>
        </p:spPr>
        <p:txBody>
          <a:bodyPr wrap="none">
            <a:spAutoFit/>
          </a:bodyPr>
          <a:lstStyle/>
          <a:p>
            <a:r>
              <a:rPr lang="en-US" altLang="zh-CN" sz="1400" dirty="0">
                <a:solidFill>
                  <a:schemeClr val="tx1">
                    <a:lumMod val="65000"/>
                    <a:lumOff val="35000"/>
                  </a:schemeClr>
                </a:solidFill>
              </a:rPr>
              <a:t>PRODUCT DISPLAY</a:t>
            </a:r>
            <a:endParaRPr lang="zh-CN" altLang="en-US" sz="1400" dirty="0">
              <a:solidFill>
                <a:schemeClr val="tx1">
                  <a:lumMod val="65000"/>
                  <a:lumOff val="35000"/>
                </a:schemeClr>
              </a:solidFill>
            </a:endParaRPr>
          </a:p>
        </p:txBody>
      </p:sp>
      <p:grpSp>
        <p:nvGrpSpPr>
          <p:cNvPr id="54" name="组合 53">
            <a:extLst>
              <a:ext uri="{FF2B5EF4-FFF2-40B4-BE49-F238E27FC236}">
                <a16:creationId xmlns:a16="http://schemas.microsoft.com/office/drawing/2014/main" id="{E8AF30D7-26D7-4575-A103-57DD54570C82}"/>
              </a:ext>
            </a:extLst>
          </p:cNvPr>
          <p:cNvGrpSpPr/>
          <p:nvPr/>
        </p:nvGrpSpPr>
        <p:grpSpPr>
          <a:xfrm>
            <a:off x="0" y="6489700"/>
            <a:ext cx="12192000" cy="259231"/>
            <a:chOff x="0" y="6489700"/>
            <a:chExt cx="12192000" cy="259231"/>
          </a:xfrm>
        </p:grpSpPr>
        <p:sp>
          <p:nvSpPr>
            <p:cNvPr id="55" name="矩形 54">
              <a:extLst>
                <a:ext uri="{FF2B5EF4-FFF2-40B4-BE49-F238E27FC236}">
                  <a16:creationId xmlns:a16="http://schemas.microsoft.com/office/drawing/2014/main" id="{6C0386B2-0850-4120-83DF-6D4F2CE1A807}"/>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lumMod val="65000"/>
                      <a:lumOff val="35000"/>
                    </a:schemeClr>
                  </a:solidFill>
                </a:rPr>
                <a:t>Part One</a:t>
              </a:r>
              <a:endParaRPr lang="zh-CN" altLang="en-US" sz="1100" dirty="0">
                <a:solidFill>
                  <a:schemeClr val="tx1">
                    <a:lumMod val="65000"/>
                    <a:lumOff val="35000"/>
                  </a:schemeClr>
                </a:solidFill>
              </a:endParaRPr>
            </a:p>
          </p:txBody>
        </p:sp>
        <p:cxnSp>
          <p:nvCxnSpPr>
            <p:cNvPr id="56" name="直接连接符 55">
              <a:extLst>
                <a:ext uri="{FF2B5EF4-FFF2-40B4-BE49-F238E27FC236}">
                  <a16:creationId xmlns:a16="http://schemas.microsoft.com/office/drawing/2014/main" id="{3F9B4483-A892-4668-96F1-4A80F59F5B34}"/>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C2146B0B-F951-4DF8-B3C9-7780D42545F6}"/>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
        <p:nvSpPr>
          <p:cNvPr id="60" name="矩形 59">
            <a:extLst>
              <a:ext uri="{FF2B5EF4-FFF2-40B4-BE49-F238E27FC236}">
                <a16:creationId xmlns:a16="http://schemas.microsoft.com/office/drawing/2014/main" id="{62CEB75B-4C69-4360-81A2-C67BFCAC952E}"/>
              </a:ext>
            </a:extLst>
          </p:cNvPr>
          <p:cNvSpPr/>
          <p:nvPr/>
        </p:nvSpPr>
        <p:spPr>
          <a:xfrm>
            <a:off x="5686425" y="2173993"/>
            <a:ext cx="5368341" cy="3477875"/>
          </a:xfrm>
          <a:prstGeom prst="rect">
            <a:avLst/>
          </a:prstGeom>
        </p:spPr>
        <p:txBody>
          <a:bodyPr wrap="square">
            <a:spAutoFit/>
          </a:bodyPr>
          <a:lstStyle/>
          <a:p>
            <a:pPr marL="228600" indent="-228600">
              <a:lnSpc>
                <a:spcPct val="200000"/>
              </a:lnSpc>
              <a:buClr>
                <a:schemeClr val="tx1">
                  <a:lumMod val="75000"/>
                  <a:lumOff val="25000"/>
                </a:schemeClr>
              </a:buClr>
              <a:buFont typeface="+mj-lt"/>
              <a:buAutoNum type="arabicPeriod"/>
            </a:pPr>
            <a:r>
              <a:rPr lang="zh-CN" altLang="en-US" sz="1100" noProof="1">
                <a:solidFill>
                  <a:schemeClr val="tx1">
                    <a:lumMod val="65000"/>
                    <a:lumOff val="35000"/>
                  </a:schemeClr>
                </a:solidFill>
                <a:latin typeface="+mn-ea"/>
              </a:rPr>
              <a:t>此部分内容作为文字排版占位（建议使用主题字体）此部分内容作为文字排版占位（建议使用主题字体）</a:t>
            </a:r>
            <a:endParaRPr lang="en-US" altLang="zh-CN" sz="1100" noProof="1">
              <a:solidFill>
                <a:schemeClr val="tx1">
                  <a:lumMod val="65000"/>
                  <a:lumOff val="35000"/>
                </a:schemeClr>
              </a:solidFill>
              <a:latin typeface="+mn-ea"/>
            </a:endParaRPr>
          </a:p>
          <a:p>
            <a:pPr marL="228600" indent="-228600">
              <a:lnSpc>
                <a:spcPct val="200000"/>
              </a:lnSpc>
              <a:buClr>
                <a:schemeClr val="tx1">
                  <a:lumMod val="75000"/>
                  <a:lumOff val="25000"/>
                </a:schemeClr>
              </a:buClr>
              <a:buFont typeface="+mj-lt"/>
              <a:buAutoNum type="arabicPeriod"/>
            </a:pPr>
            <a:r>
              <a:rPr lang="zh-CN" altLang="en-US" sz="1100" noProof="1">
                <a:solidFill>
                  <a:schemeClr val="tx1">
                    <a:lumMod val="65000"/>
                    <a:lumOff val="35000"/>
                  </a:schemeClr>
                </a:solidFill>
                <a:latin typeface="+mn-ea"/>
              </a:rPr>
              <a:t>此部分内容作为文字排版占位（建议使用主题字体）此部分内容作为文字排版占位（建议使用主题字体）</a:t>
            </a:r>
            <a:endParaRPr lang="en-US" altLang="zh-CN" sz="1100" noProof="1">
              <a:solidFill>
                <a:schemeClr val="tx1">
                  <a:lumMod val="65000"/>
                  <a:lumOff val="35000"/>
                </a:schemeClr>
              </a:solidFill>
              <a:latin typeface="+mn-ea"/>
            </a:endParaRPr>
          </a:p>
          <a:p>
            <a:pPr marL="228600" indent="-228600">
              <a:lnSpc>
                <a:spcPct val="200000"/>
              </a:lnSpc>
              <a:buClr>
                <a:schemeClr val="tx1">
                  <a:lumMod val="75000"/>
                  <a:lumOff val="25000"/>
                </a:schemeClr>
              </a:buClr>
              <a:buFont typeface="+mj-lt"/>
              <a:buAutoNum type="arabicPeriod"/>
            </a:pPr>
            <a:r>
              <a:rPr lang="zh-CN" altLang="en-US" sz="1100" noProof="1">
                <a:solidFill>
                  <a:schemeClr val="tx1">
                    <a:lumMod val="65000"/>
                    <a:lumOff val="35000"/>
                  </a:schemeClr>
                </a:solidFill>
                <a:latin typeface="+mn-ea"/>
              </a:rPr>
              <a:t>此部分内容作为文字排版占位（建议使用主题字体）此部分内容作为文字排版占位（建议使用主题字体）</a:t>
            </a:r>
            <a:endParaRPr lang="en-US" altLang="zh-CN" sz="1100" noProof="1">
              <a:solidFill>
                <a:schemeClr val="tx1">
                  <a:lumMod val="65000"/>
                  <a:lumOff val="35000"/>
                </a:schemeClr>
              </a:solidFill>
              <a:latin typeface="+mn-ea"/>
            </a:endParaRPr>
          </a:p>
          <a:p>
            <a:pPr marL="228600" indent="-228600">
              <a:lnSpc>
                <a:spcPct val="200000"/>
              </a:lnSpc>
              <a:buClr>
                <a:schemeClr val="tx1">
                  <a:lumMod val="75000"/>
                  <a:lumOff val="25000"/>
                </a:schemeClr>
              </a:buClr>
              <a:buFont typeface="+mj-lt"/>
              <a:buAutoNum type="arabicPeriod"/>
            </a:pPr>
            <a:r>
              <a:rPr lang="zh-CN" altLang="en-US" sz="1100" noProof="1">
                <a:solidFill>
                  <a:schemeClr val="tx1">
                    <a:lumMod val="65000"/>
                    <a:lumOff val="35000"/>
                  </a:schemeClr>
                </a:solidFill>
                <a:latin typeface="+mn-ea"/>
              </a:rPr>
              <a:t>此部分内容作为文字排版占位（建议使用主题字体）此部分内容作为文字排版占位（建议使用主题字体）</a:t>
            </a:r>
            <a:endParaRPr lang="en-US" altLang="zh-CN" sz="1100" noProof="1">
              <a:solidFill>
                <a:schemeClr val="tx1">
                  <a:lumMod val="65000"/>
                  <a:lumOff val="35000"/>
                </a:schemeClr>
              </a:solidFill>
              <a:latin typeface="+mn-ea"/>
            </a:endParaRPr>
          </a:p>
          <a:p>
            <a:pPr marL="228600" indent="-228600">
              <a:lnSpc>
                <a:spcPct val="200000"/>
              </a:lnSpc>
              <a:buClr>
                <a:schemeClr val="tx1">
                  <a:lumMod val="75000"/>
                  <a:lumOff val="25000"/>
                </a:schemeClr>
              </a:buClr>
              <a:buFont typeface="+mj-lt"/>
              <a:buAutoNum type="arabicPeriod"/>
            </a:pPr>
            <a:r>
              <a:rPr lang="zh-CN" altLang="en-US" sz="1100" noProof="1">
                <a:solidFill>
                  <a:schemeClr val="tx1">
                    <a:lumMod val="65000"/>
                    <a:lumOff val="35000"/>
                  </a:schemeClr>
                </a:solidFill>
                <a:latin typeface="+mn-ea"/>
              </a:rPr>
              <a:t>此部分内容作为文字排版占位（建议使用主题字体）此部分内容作为文字排版占位（建议使用主题字体）</a:t>
            </a:r>
            <a:endParaRPr lang="en-US" altLang="zh-CN" sz="1100" noProof="1">
              <a:solidFill>
                <a:schemeClr val="tx1">
                  <a:lumMod val="65000"/>
                  <a:lumOff val="35000"/>
                </a:schemeClr>
              </a:solidFill>
              <a:latin typeface="+mn-ea"/>
            </a:endParaRPr>
          </a:p>
        </p:txBody>
      </p:sp>
    </p:spTree>
    <p:extLst>
      <p:ext uri="{BB962C8B-B14F-4D97-AF65-F5344CB8AC3E}">
        <p14:creationId xmlns:p14="http://schemas.microsoft.com/office/powerpoint/2010/main" val="25545856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250" fill="hold"/>
                                        <p:tgtEl>
                                          <p:spTgt spid="52"/>
                                        </p:tgtEl>
                                        <p:attrNameLst>
                                          <p:attrName>ppt_x</p:attrName>
                                        </p:attrNameLst>
                                      </p:cBhvr>
                                      <p:tavLst>
                                        <p:tav tm="0">
                                          <p:val>
                                            <p:strVal val="0-#ppt_w/2"/>
                                          </p:val>
                                        </p:tav>
                                        <p:tav tm="100000">
                                          <p:val>
                                            <p:strVal val="#ppt_x"/>
                                          </p:val>
                                        </p:tav>
                                      </p:tavLst>
                                    </p:anim>
                                    <p:anim calcmode="lin" valueType="num">
                                      <p:cBhvr additive="base">
                                        <p:cTn id="8" dur="250" fill="hold"/>
                                        <p:tgtEl>
                                          <p:spTgt spid="52"/>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15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250" fill="hold"/>
                                        <p:tgtEl>
                                          <p:spTgt spid="51"/>
                                        </p:tgtEl>
                                        <p:attrNameLst>
                                          <p:attrName>ppt_x</p:attrName>
                                        </p:attrNameLst>
                                      </p:cBhvr>
                                      <p:tavLst>
                                        <p:tav tm="0">
                                          <p:val>
                                            <p:strVal val="0-#ppt_w/2"/>
                                          </p:val>
                                        </p:tav>
                                        <p:tav tm="100000">
                                          <p:val>
                                            <p:strVal val="#ppt_x"/>
                                          </p:val>
                                        </p:tav>
                                      </p:tavLst>
                                    </p:anim>
                                    <p:anim calcmode="lin" valueType="num">
                                      <p:cBhvr additive="base">
                                        <p:cTn id="12" dur="250" fill="hold"/>
                                        <p:tgtEl>
                                          <p:spTgt spid="51"/>
                                        </p:tgtEl>
                                        <p:attrNameLst>
                                          <p:attrName>ppt_y</p:attrName>
                                        </p:attrNameLst>
                                      </p:cBhvr>
                                      <p:tavLst>
                                        <p:tav tm="0">
                                          <p:val>
                                            <p:strVal val="0-#ppt_h/2"/>
                                          </p:val>
                                        </p:tav>
                                        <p:tav tm="100000">
                                          <p:val>
                                            <p:strVal val="#ppt_y"/>
                                          </p:val>
                                        </p:tav>
                                      </p:tavLst>
                                    </p:anim>
                                  </p:childTnLst>
                                </p:cTn>
                              </p:par>
                            </p:childTnLst>
                          </p:cTn>
                        </p:par>
                        <p:par>
                          <p:cTn id="13" fill="hold">
                            <p:stCondLst>
                              <p:cond delay="400"/>
                            </p:stCondLst>
                            <p:childTnLst>
                              <p:par>
                                <p:cTn id="14" presetID="29" presetClass="entr" presetSubtype="0"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 calcmode="lin" valueType="num">
                                      <p:cBhvr>
                                        <p:cTn id="16" dur="500" fill="hold"/>
                                        <p:tgtEl>
                                          <p:spTgt spid="50"/>
                                        </p:tgtEl>
                                        <p:attrNameLst>
                                          <p:attrName>ppt_x</p:attrName>
                                        </p:attrNameLst>
                                      </p:cBhvr>
                                      <p:tavLst>
                                        <p:tav tm="0">
                                          <p:val>
                                            <p:strVal val="#ppt_x-.2"/>
                                          </p:val>
                                        </p:tav>
                                        <p:tav tm="100000">
                                          <p:val>
                                            <p:strVal val="#ppt_x"/>
                                          </p:val>
                                        </p:tav>
                                      </p:tavLst>
                                    </p:anim>
                                    <p:anim calcmode="lin" valueType="num">
                                      <p:cBhvr>
                                        <p:cTn id="17" dur="500" fill="hold"/>
                                        <p:tgtEl>
                                          <p:spTgt spid="50"/>
                                        </p:tgtEl>
                                        <p:attrNameLst>
                                          <p:attrName>ppt_y</p:attrName>
                                        </p:attrNameLst>
                                      </p:cBhvr>
                                      <p:tavLst>
                                        <p:tav tm="0">
                                          <p:val>
                                            <p:strVal val="#ppt_y"/>
                                          </p:val>
                                        </p:tav>
                                        <p:tav tm="100000">
                                          <p:val>
                                            <p:strVal val="#ppt_y"/>
                                          </p:val>
                                        </p:tav>
                                      </p:tavLst>
                                    </p:anim>
                                    <p:animEffect transition="in" filter="wipe(right)" prLst="gradientSize: 0.1">
                                      <p:cBhvr>
                                        <p:cTn id="18" dur="500"/>
                                        <p:tgtEl>
                                          <p:spTgt spid="50"/>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wipe(right)">
                                      <p:cBhvr>
                                        <p:cTn id="21" dur="500"/>
                                        <p:tgtEl>
                                          <p:spTgt spid="53"/>
                                        </p:tgtEl>
                                      </p:cBhvr>
                                    </p:animEffect>
                                  </p:childTnLst>
                                </p:cTn>
                              </p:par>
                              <p:par>
                                <p:cTn id="22" presetID="22" presetClass="entr" presetSubtype="2"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right)">
                                      <p:cBhvr>
                                        <p:cTn id="24" dur="500"/>
                                        <p:tgtEl>
                                          <p:spTgt spid="23"/>
                                        </p:tgtEl>
                                      </p:cBhvr>
                                    </p:animEffect>
                                  </p:childTnLst>
                                </p:cTn>
                              </p:par>
                              <p:par>
                                <p:cTn id="25" presetID="16" presetClass="entr" presetSubtype="21"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barn(inVertical)">
                                      <p:cBhvr>
                                        <p:cTn id="27" dur="500"/>
                                        <p:tgtEl>
                                          <p:spTgt spid="54"/>
                                        </p:tgtEl>
                                      </p:cBhvr>
                                    </p:animEffect>
                                  </p:childTnLst>
                                </p:cTn>
                              </p:par>
                            </p:childTnLst>
                          </p:cTn>
                        </p:par>
                        <p:par>
                          <p:cTn id="28" fill="hold">
                            <p:stCondLst>
                              <p:cond delay="900"/>
                            </p:stCondLst>
                            <p:childTnLst>
                              <p:par>
                                <p:cTn id="29" presetID="53" presetClass="entr" presetSubtype="16" fill="hold" nodeType="after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p:cTn id="31" dur="500" fill="hold"/>
                                        <p:tgtEl>
                                          <p:spTgt spid="58"/>
                                        </p:tgtEl>
                                        <p:attrNameLst>
                                          <p:attrName>ppt_w</p:attrName>
                                        </p:attrNameLst>
                                      </p:cBhvr>
                                      <p:tavLst>
                                        <p:tav tm="0">
                                          <p:val>
                                            <p:fltVal val="0"/>
                                          </p:val>
                                        </p:tav>
                                        <p:tav tm="100000">
                                          <p:val>
                                            <p:strVal val="#ppt_w"/>
                                          </p:val>
                                        </p:tav>
                                      </p:tavLst>
                                    </p:anim>
                                    <p:anim calcmode="lin" valueType="num">
                                      <p:cBhvr>
                                        <p:cTn id="32" dur="500" fill="hold"/>
                                        <p:tgtEl>
                                          <p:spTgt spid="58"/>
                                        </p:tgtEl>
                                        <p:attrNameLst>
                                          <p:attrName>ppt_h</p:attrName>
                                        </p:attrNameLst>
                                      </p:cBhvr>
                                      <p:tavLst>
                                        <p:tav tm="0">
                                          <p:val>
                                            <p:fltVal val="0"/>
                                          </p:val>
                                        </p:tav>
                                        <p:tav tm="100000">
                                          <p:val>
                                            <p:strVal val="#ppt_h"/>
                                          </p:val>
                                        </p:tav>
                                      </p:tavLst>
                                    </p:anim>
                                    <p:animEffect transition="in" filter="fade">
                                      <p:cBhvr>
                                        <p:cTn id="33" dur="500"/>
                                        <p:tgtEl>
                                          <p:spTgt spid="58"/>
                                        </p:tgtEl>
                                      </p:cBhvr>
                                    </p:animEffect>
                                  </p:childTnLst>
                                </p:cTn>
                              </p:par>
                            </p:childTnLst>
                          </p:cTn>
                        </p:par>
                        <p:par>
                          <p:cTn id="34" fill="hold">
                            <p:stCondLst>
                              <p:cond delay="1400"/>
                            </p:stCondLst>
                            <p:childTnLst>
                              <p:par>
                                <p:cTn id="35" presetID="10" presetClass="entr" presetSubtype="0"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par>
                          <p:cTn id="38" fill="hold">
                            <p:stCondLst>
                              <p:cond delay="1900"/>
                            </p:stCondLst>
                            <p:childTnLst>
                              <p:par>
                                <p:cTn id="39" presetID="22" presetClass="entr" presetSubtype="1"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up)">
                                      <p:cBhvr>
                                        <p:cTn id="41" dur="12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0" grpId="0"/>
      <p:bldP spid="51" grpId="0" animBg="1"/>
      <p:bldP spid="52" grpId="0" animBg="1"/>
      <p:bldP spid="53"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8565A8B-F6EF-4DB8-8F34-A42A9AC04308}"/>
              </a:ext>
            </a:extLst>
          </p:cNvPr>
          <p:cNvCxnSpPr>
            <a:cxnSpLocks/>
            <a:endCxn id="4" idx="3"/>
          </p:cNvCxnSpPr>
          <p:nvPr/>
        </p:nvCxnSpPr>
        <p:spPr>
          <a:xfrm>
            <a:off x="1291771" y="3154203"/>
            <a:ext cx="10137522" cy="19904"/>
          </a:xfrm>
          <a:prstGeom prst="line">
            <a:avLst/>
          </a:prstGeom>
          <a:ln w="38100">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sp>
        <p:nvSpPr>
          <p:cNvPr id="2" name="矩形 1">
            <a:extLst>
              <a:ext uri="{FF2B5EF4-FFF2-40B4-BE49-F238E27FC236}">
                <a16:creationId xmlns:a16="http://schemas.microsoft.com/office/drawing/2014/main" id="{AAD33412-DB1A-471B-B362-51F4424EF3C2}"/>
              </a:ext>
            </a:extLst>
          </p:cNvPr>
          <p:cNvSpPr/>
          <p:nvPr/>
        </p:nvSpPr>
        <p:spPr>
          <a:xfrm>
            <a:off x="768115" y="1857666"/>
            <a:ext cx="2632882" cy="2632882"/>
          </a:xfrm>
          <a:prstGeom prst="rect">
            <a:avLst/>
          </a:prstGeom>
          <a:blipFill>
            <a:blip r:embed="rId5"/>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E10ABCBE-316A-4B57-9DBE-61F1A05897E6}"/>
              </a:ext>
            </a:extLst>
          </p:cNvPr>
          <p:cNvSpPr/>
          <p:nvPr/>
        </p:nvSpPr>
        <p:spPr>
          <a:xfrm>
            <a:off x="4782263" y="1857666"/>
            <a:ext cx="2632882" cy="2632882"/>
          </a:xfrm>
          <a:prstGeom prst="rect">
            <a:avLst/>
          </a:prstGeom>
          <a:blipFill>
            <a:blip r:embed="rId6"/>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F6BDD3B-45BB-4281-B06E-4F8AEF19F0DD}"/>
              </a:ext>
            </a:extLst>
          </p:cNvPr>
          <p:cNvSpPr/>
          <p:nvPr/>
        </p:nvSpPr>
        <p:spPr>
          <a:xfrm>
            <a:off x="8796411" y="1857666"/>
            <a:ext cx="2632882" cy="2632882"/>
          </a:xfrm>
          <a:prstGeom prst="rect">
            <a:avLst/>
          </a:prstGeom>
          <a:blipFill>
            <a:blip r:embed="rId7"/>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_文本框 6">
            <a:extLst>
              <a:ext uri="{FF2B5EF4-FFF2-40B4-BE49-F238E27FC236}">
                <a16:creationId xmlns:a16="http://schemas.microsoft.com/office/drawing/2014/main" id="{5CF0CAFA-3E66-44D4-AABD-5B054996BEFF}"/>
              </a:ext>
            </a:extLst>
          </p:cNvPr>
          <p:cNvSpPr txBox="1"/>
          <p:nvPr>
            <p:custDataLst>
              <p:tags r:id="rId2"/>
            </p:custDataLst>
          </p:nvPr>
        </p:nvSpPr>
        <p:spPr>
          <a:xfrm>
            <a:off x="1191408" y="209420"/>
            <a:ext cx="2497541"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产品介绍</a:t>
            </a:r>
          </a:p>
        </p:txBody>
      </p:sp>
      <p:sp>
        <p:nvSpPr>
          <p:cNvPr id="10" name="ïśľiḑê">
            <a:extLst>
              <a:ext uri="{FF2B5EF4-FFF2-40B4-BE49-F238E27FC236}">
                <a16:creationId xmlns:a16="http://schemas.microsoft.com/office/drawing/2014/main" id="{B7CF9C73-D094-42EA-81E2-1C9651ADAD7C}"/>
              </a:ext>
            </a:extLst>
          </p:cNvPr>
          <p:cNvSpPr/>
          <p:nvPr/>
        </p:nvSpPr>
        <p:spPr>
          <a:xfrm>
            <a:off x="899196" y="4999445"/>
            <a:ext cx="2410002" cy="544963"/>
          </a:xfrm>
          <a:prstGeom prst="rect">
            <a:avLst/>
          </a:prstGeom>
        </p:spPr>
        <p:txBody>
          <a:bodyPr wrap="square">
            <a:normAutofit/>
          </a:bodyPr>
          <a:lstStyle/>
          <a:p>
            <a:pPr algn="ctr">
              <a:lnSpc>
                <a:spcPct val="120000"/>
              </a:lnSpc>
              <a:buClr>
                <a:srgbClr val="E24848"/>
              </a:buClr>
            </a:pPr>
            <a:r>
              <a:rPr lang="zh-CN" altLang="en-US" sz="1200" noProof="1">
                <a:solidFill>
                  <a:schemeClr val="tx1">
                    <a:lumMod val="65000"/>
                    <a:lumOff val="35000"/>
                  </a:schemeClr>
                </a:solidFill>
              </a:rPr>
              <a:t>此部分内容作为文字排版占位</a:t>
            </a:r>
            <a:br>
              <a:rPr lang="zh-CN" altLang="en-US" sz="1200" noProof="1">
                <a:solidFill>
                  <a:schemeClr val="tx1">
                    <a:lumMod val="65000"/>
                    <a:lumOff val="35000"/>
                  </a:schemeClr>
                </a:solidFill>
              </a:rPr>
            </a:br>
            <a:r>
              <a:rPr lang="zh-CN" altLang="en-US" sz="1200" noProof="1">
                <a:solidFill>
                  <a:schemeClr val="tx1">
                    <a:lumMod val="65000"/>
                    <a:lumOff val="35000"/>
                  </a:schemeClr>
                </a:solidFill>
              </a:rPr>
              <a:t>（建议使用主题字体）</a:t>
            </a:r>
            <a:endParaRPr lang="en-US" altLang="zh-CN" sz="1200" noProof="1">
              <a:solidFill>
                <a:schemeClr val="tx1">
                  <a:lumMod val="65000"/>
                  <a:lumOff val="35000"/>
                </a:schemeClr>
              </a:solidFill>
            </a:endParaRPr>
          </a:p>
        </p:txBody>
      </p:sp>
      <p:sp>
        <p:nvSpPr>
          <p:cNvPr id="11" name="îśļîdè">
            <a:extLst>
              <a:ext uri="{FF2B5EF4-FFF2-40B4-BE49-F238E27FC236}">
                <a16:creationId xmlns:a16="http://schemas.microsoft.com/office/drawing/2014/main" id="{900607E2-C7AC-4973-8AA4-37443CD53DCC}"/>
              </a:ext>
            </a:extLst>
          </p:cNvPr>
          <p:cNvSpPr/>
          <p:nvPr/>
        </p:nvSpPr>
        <p:spPr>
          <a:xfrm>
            <a:off x="1173960" y="4660891"/>
            <a:ext cx="1869597" cy="338554"/>
          </a:xfrm>
          <a:prstGeom prst="rect">
            <a:avLst/>
          </a:prstGeom>
        </p:spPr>
        <p:txBody>
          <a:bodyPr wrap="none">
            <a:normAutofit/>
          </a:bodyPr>
          <a:lstStyle/>
          <a:p>
            <a:pPr algn="ctr">
              <a:buClr>
                <a:srgbClr val="E24848"/>
              </a:buClr>
            </a:pPr>
            <a:r>
              <a:rPr lang="zh-CN" altLang="en-US" sz="1600" b="1" noProof="1">
                <a:solidFill>
                  <a:schemeClr val="tx1">
                    <a:lumMod val="85000"/>
                    <a:lumOff val="15000"/>
                  </a:schemeClr>
                </a:solidFill>
              </a:rPr>
              <a:t>标题文本预设</a:t>
            </a:r>
          </a:p>
        </p:txBody>
      </p:sp>
      <p:sp>
        <p:nvSpPr>
          <p:cNvPr id="12" name="ïśľiḑê">
            <a:extLst>
              <a:ext uri="{FF2B5EF4-FFF2-40B4-BE49-F238E27FC236}">
                <a16:creationId xmlns:a16="http://schemas.microsoft.com/office/drawing/2014/main" id="{7F3C601A-40DB-4862-969D-ADBB110BF2A9}"/>
              </a:ext>
            </a:extLst>
          </p:cNvPr>
          <p:cNvSpPr/>
          <p:nvPr/>
        </p:nvSpPr>
        <p:spPr>
          <a:xfrm>
            <a:off x="5005143" y="4999445"/>
            <a:ext cx="2410002" cy="544963"/>
          </a:xfrm>
          <a:prstGeom prst="rect">
            <a:avLst/>
          </a:prstGeom>
        </p:spPr>
        <p:txBody>
          <a:bodyPr wrap="square">
            <a:normAutofit/>
          </a:bodyPr>
          <a:lstStyle/>
          <a:p>
            <a:pPr algn="ctr">
              <a:lnSpc>
                <a:spcPct val="120000"/>
              </a:lnSpc>
              <a:buClr>
                <a:srgbClr val="E24848"/>
              </a:buClr>
            </a:pPr>
            <a:r>
              <a:rPr lang="zh-CN" altLang="en-US" sz="1200" noProof="1">
                <a:solidFill>
                  <a:schemeClr val="tx1">
                    <a:lumMod val="65000"/>
                    <a:lumOff val="35000"/>
                  </a:schemeClr>
                </a:solidFill>
              </a:rPr>
              <a:t>此部分内容作为文字排版占位</a:t>
            </a:r>
            <a:br>
              <a:rPr lang="zh-CN" altLang="en-US" sz="1200" noProof="1">
                <a:solidFill>
                  <a:schemeClr val="tx1">
                    <a:lumMod val="65000"/>
                    <a:lumOff val="35000"/>
                  </a:schemeClr>
                </a:solidFill>
              </a:rPr>
            </a:br>
            <a:r>
              <a:rPr lang="zh-CN" altLang="en-US" sz="1200" noProof="1">
                <a:solidFill>
                  <a:schemeClr val="tx1">
                    <a:lumMod val="65000"/>
                    <a:lumOff val="35000"/>
                  </a:schemeClr>
                </a:solidFill>
              </a:rPr>
              <a:t>（建议使用主题字体）</a:t>
            </a:r>
            <a:endParaRPr lang="en-US" altLang="zh-CN" sz="1200" noProof="1">
              <a:solidFill>
                <a:schemeClr val="tx1">
                  <a:lumMod val="65000"/>
                  <a:lumOff val="35000"/>
                </a:schemeClr>
              </a:solidFill>
            </a:endParaRPr>
          </a:p>
        </p:txBody>
      </p:sp>
      <p:sp>
        <p:nvSpPr>
          <p:cNvPr id="13" name="îśļîdè">
            <a:extLst>
              <a:ext uri="{FF2B5EF4-FFF2-40B4-BE49-F238E27FC236}">
                <a16:creationId xmlns:a16="http://schemas.microsoft.com/office/drawing/2014/main" id="{8322512F-3D41-4955-8E4D-08792F61B4E5}"/>
              </a:ext>
            </a:extLst>
          </p:cNvPr>
          <p:cNvSpPr/>
          <p:nvPr/>
        </p:nvSpPr>
        <p:spPr>
          <a:xfrm>
            <a:off x="5279907" y="4660891"/>
            <a:ext cx="1869597" cy="338554"/>
          </a:xfrm>
          <a:prstGeom prst="rect">
            <a:avLst/>
          </a:prstGeom>
        </p:spPr>
        <p:txBody>
          <a:bodyPr wrap="none">
            <a:normAutofit/>
          </a:bodyPr>
          <a:lstStyle/>
          <a:p>
            <a:pPr algn="ctr">
              <a:buClr>
                <a:srgbClr val="E24848"/>
              </a:buClr>
            </a:pPr>
            <a:r>
              <a:rPr lang="zh-CN" altLang="en-US" sz="1600" b="1" noProof="1">
                <a:solidFill>
                  <a:schemeClr val="tx1">
                    <a:lumMod val="85000"/>
                    <a:lumOff val="15000"/>
                  </a:schemeClr>
                </a:solidFill>
              </a:rPr>
              <a:t>标题文本预设</a:t>
            </a:r>
          </a:p>
        </p:txBody>
      </p:sp>
      <p:sp>
        <p:nvSpPr>
          <p:cNvPr id="14" name="ïśľiḑê">
            <a:extLst>
              <a:ext uri="{FF2B5EF4-FFF2-40B4-BE49-F238E27FC236}">
                <a16:creationId xmlns:a16="http://schemas.microsoft.com/office/drawing/2014/main" id="{BFDC774F-35A5-46DE-B838-3CED28E75171}"/>
              </a:ext>
            </a:extLst>
          </p:cNvPr>
          <p:cNvSpPr/>
          <p:nvPr/>
        </p:nvSpPr>
        <p:spPr>
          <a:xfrm>
            <a:off x="8882802" y="4999445"/>
            <a:ext cx="2410002" cy="544963"/>
          </a:xfrm>
          <a:prstGeom prst="rect">
            <a:avLst/>
          </a:prstGeom>
        </p:spPr>
        <p:txBody>
          <a:bodyPr wrap="square">
            <a:normAutofit/>
          </a:bodyPr>
          <a:lstStyle/>
          <a:p>
            <a:pPr algn="ctr">
              <a:lnSpc>
                <a:spcPct val="120000"/>
              </a:lnSpc>
              <a:buClr>
                <a:srgbClr val="E24848"/>
              </a:buClr>
            </a:pPr>
            <a:r>
              <a:rPr lang="zh-CN" altLang="en-US" sz="1200" noProof="1">
                <a:solidFill>
                  <a:schemeClr val="tx1">
                    <a:lumMod val="65000"/>
                    <a:lumOff val="35000"/>
                  </a:schemeClr>
                </a:solidFill>
              </a:rPr>
              <a:t>此部分内容作为文字排版占位</a:t>
            </a:r>
            <a:br>
              <a:rPr lang="zh-CN" altLang="en-US" sz="1200" noProof="1">
                <a:solidFill>
                  <a:schemeClr val="tx1">
                    <a:lumMod val="65000"/>
                    <a:lumOff val="35000"/>
                  </a:schemeClr>
                </a:solidFill>
              </a:rPr>
            </a:br>
            <a:r>
              <a:rPr lang="zh-CN" altLang="en-US" sz="1200" noProof="1">
                <a:solidFill>
                  <a:schemeClr val="tx1">
                    <a:lumMod val="65000"/>
                    <a:lumOff val="35000"/>
                  </a:schemeClr>
                </a:solidFill>
              </a:rPr>
              <a:t>（建议使用主题字体）</a:t>
            </a:r>
            <a:endParaRPr lang="en-US" altLang="zh-CN" sz="1200" noProof="1">
              <a:solidFill>
                <a:schemeClr val="tx1">
                  <a:lumMod val="65000"/>
                  <a:lumOff val="35000"/>
                </a:schemeClr>
              </a:solidFill>
            </a:endParaRPr>
          </a:p>
        </p:txBody>
      </p:sp>
      <p:sp>
        <p:nvSpPr>
          <p:cNvPr id="15" name="îśļîdè">
            <a:extLst>
              <a:ext uri="{FF2B5EF4-FFF2-40B4-BE49-F238E27FC236}">
                <a16:creationId xmlns:a16="http://schemas.microsoft.com/office/drawing/2014/main" id="{C55C3BBF-2332-4B26-B5E6-C2968F602A0B}"/>
              </a:ext>
            </a:extLst>
          </p:cNvPr>
          <p:cNvSpPr/>
          <p:nvPr/>
        </p:nvSpPr>
        <p:spPr>
          <a:xfrm>
            <a:off x="9157566" y="4660891"/>
            <a:ext cx="1869597" cy="338554"/>
          </a:xfrm>
          <a:prstGeom prst="rect">
            <a:avLst/>
          </a:prstGeom>
        </p:spPr>
        <p:txBody>
          <a:bodyPr wrap="none">
            <a:normAutofit/>
          </a:bodyPr>
          <a:lstStyle/>
          <a:p>
            <a:pPr algn="ctr">
              <a:buClr>
                <a:srgbClr val="E24848"/>
              </a:buClr>
            </a:pPr>
            <a:r>
              <a:rPr lang="zh-CN" altLang="en-US" sz="1600" b="1" noProof="1">
                <a:solidFill>
                  <a:schemeClr val="tx1">
                    <a:lumMod val="85000"/>
                    <a:lumOff val="15000"/>
                  </a:schemeClr>
                </a:solidFill>
              </a:rPr>
              <a:t>标题文本预设</a:t>
            </a:r>
          </a:p>
        </p:txBody>
      </p:sp>
      <p:sp>
        <p:nvSpPr>
          <p:cNvPr id="20" name="矩形 19">
            <a:extLst>
              <a:ext uri="{FF2B5EF4-FFF2-40B4-BE49-F238E27FC236}">
                <a16:creationId xmlns:a16="http://schemas.microsoft.com/office/drawing/2014/main" id="{01DA0DD1-FB16-4AA8-83BA-0355CE1D4E70}"/>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99ED0783-AB8C-49EF-93B8-460366FCF7AA}"/>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E21BE02F-1B3E-4150-8355-86570FB07AAE}"/>
              </a:ext>
            </a:extLst>
          </p:cNvPr>
          <p:cNvSpPr/>
          <p:nvPr/>
        </p:nvSpPr>
        <p:spPr>
          <a:xfrm>
            <a:off x="1199696" y="724571"/>
            <a:ext cx="1865639" cy="307777"/>
          </a:xfrm>
          <a:prstGeom prst="rect">
            <a:avLst/>
          </a:prstGeom>
        </p:spPr>
        <p:txBody>
          <a:bodyPr wrap="none">
            <a:spAutoFit/>
          </a:bodyPr>
          <a:lstStyle/>
          <a:p>
            <a:r>
              <a:rPr lang="en-US" altLang="zh-CN" sz="1400" dirty="0">
                <a:solidFill>
                  <a:schemeClr val="tx1">
                    <a:lumMod val="65000"/>
                    <a:lumOff val="35000"/>
                  </a:schemeClr>
                </a:solidFill>
              </a:rPr>
              <a:t>PRODUCT DISPLAY</a:t>
            </a:r>
            <a:endParaRPr lang="zh-CN" altLang="en-US" sz="1400" dirty="0">
              <a:solidFill>
                <a:schemeClr val="tx1">
                  <a:lumMod val="65000"/>
                  <a:lumOff val="35000"/>
                </a:schemeClr>
              </a:solidFill>
            </a:endParaRPr>
          </a:p>
        </p:txBody>
      </p:sp>
      <p:grpSp>
        <p:nvGrpSpPr>
          <p:cNvPr id="38" name="组合 37">
            <a:extLst>
              <a:ext uri="{FF2B5EF4-FFF2-40B4-BE49-F238E27FC236}">
                <a16:creationId xmlns:a16="http://schemas.microsoft.com/office/drawing/2014/main" id="{934497DD-15D3-41DD-A3FC-FBCFA21D8500}"/>
              </a:ext>
            </a:extLst>
          </p:cNvPr>
          <p:cNvGrpSpPr/>
          <p:nvPr/>
        </p:nvGrpSpPr>
        <p:grpSpPr>
          <a:xfrm>
            <a:off x="0" y="6489700"/>
            <a:ext cx="12192000" cy="259231"/>
            <a:chOff x="0" y="6489700"/>
            <a:chExt cx="12192000" cy="259231"/>
          </a:xfrm>
        </p:grpSpPr>
        <p:sp>
          <p:nvSpPr>
            <p:cNvPr id="28" name="矩形 27">
              <a:extLst>
                <a:ext uri="{FF2B5EF4-FFF2-40B4-BE49-F238E27FC236}">
                  <a16:creationId xmlns:a16="http://schemas.microsoft.com/office/drawing/2014/main" id="{E2244758-F0D0-444F-9FB0-F09D6685BD75}"/>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lumMod val="65000"/>
                      <a:lumOff val="35000"/>
                    </a:schemeClr>
                  </a:solidFill>
                </a:rPr>
                <a:t>Part One</a:t>
              </a:r>
              <a:endParaRPr lang="zh-CN" altLang="en-US" sz="1100" dirty="0">
                <a:solidFill>
                  <a:schemeClr val="tx1">
                    <a:lumMod val="65000"/>
                    <a:lumOff val="35000"/>
                  </a:schemeClr>
                </a:solidFill>
              </a:endParaRPr>
            </a:p>
          </p:txBody>
        </p:sp>
        <p:cxnSp>
          <p:nvCxnSpPr>
            <p:cNvPr id="30" name="直接连接符 29">
              <a:extLst>
                <a:ext uri="{FF2B5EF4-FFF2-40B4-BE49-F238E27FC236}">
                  <a16:creationId xmlns:a16="http://schemas.microsoft.com/office/drawing/2014/main" id="{5A669A86-BE7D-4098-AD3B-67D0C7C6BAD9}"/>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E9990B47-A5FD-497D-9923-C77A155DC3DE}"/>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
        <p:nvSpPr>
          <p:cNvPr id="39" name="矩形 38">
            <a:extLst>
              <a:ext uri="{FF2B5EF4-FFF2-40B4-BE49-F238E27FC236}">
                <a16:creationId xmlns:a16="http://schemas.microsoft.com/office/drawing/2014/main" id="{DCC9D04C-ABD9-4A37-B3BD-B0C0C951C9BC}"/>
              </a:ext>
            </a:extLst>
          </p:cNvPr>
          <p:cNvSpPr/>
          <p:nvPr/>
        </p:nvSpPr>
        <p:spPr>
          <a:xfrm>
            <a:off x="1727200" y="2923237"/>
            <a:ext cx="647699" cy="6476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01</a:t>
            </a:r>
            <a:endParaRPr lang="zh-CN" altLang="en-US" sz="2400" dirty="0"/>
          </a:p>
        </p:txBody>
      </p:sp>
      <p:sp>
        <p:nvSpPr>
          <p:cNvPr id="40" name="矩形 39">
            <a:extLst>
              <a:ext uri="{FF2B5EF4-FFF2-40B4-BE49-F238E27FC236}">
                <a16:creationId xmlns:a16="http://schemas.microsoft.com/office/drawing/2014/main" id="{D288BE5F-A11A-4ABF-AA31-2633CFD60D6C}"/>
              </a:ext>
            </a:extLst>
          </p:cNvPr>
          <p:cNvSpPr/>
          <p:nvPr/>
        </p:nvSpPr>
        <p:spPr>
          <a:xfrm>
            <a:off x="5857876" y="2936015"/>
            <a:ext cx="647699" cy="6476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02</a:t>
            </a:r>
            <a:endParaRPr lang="zh-CN" altLang="en-US" sz="2400" dirty="0"/>
          </a:p>
        </p:txBody>
      </p:sp>
      <p:sp>
        <p:nvSpPr>
          <p:cNvPr id="41" name="矩形 40">
            <a:extLst>
              <a:ext uri="{FF2B5EF4-FFF2-40B4-BE49-F238E27FC236}">
                <a16:creationId xmlns:a16="http://schemas.microsoft.com/office/drawing/2014/main" id="{55AB0801-4FA6-4781-8941-9591B5310CB9}"/>
              </a:ext>
            </a:extLst>
          </p:cNvPr>
          <p:cNvSpPr/>
          <p:nvPr/>
        </p:nvSpPr>
        <p:spPr>
          <a:xfrm>
            <a:off x="9817101" y="2923237"/>
            <a:ext cx="647699" cy="6476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03</a:t>
            </a:r>
            <a:endParaRPr lang="zh-CN" altLang="en-US" sz="2400" dirty="0"/>
          </a:p>
        </p:txBody>
      </p:sp>
    </p:spTree>
    <p:extLst>
      <p:ext uri="{BB962C8B-B14F-4D97-AF65-F5344CB8AC3E}">
        <p14:creationId xmlns:p14="http://schemas.microsoft.com/office/powerpoint/2010/main" val="4246891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par>
                                <p:cTn id="8" presetID="2" presetClass="entr" presetSubtype="9"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additive="base">
                                        <p:cTn id="10" dur="250" fill="hold"/>
                                        <p:tgtEl>
                                          <p:spTgt spid="21"/>
                                        </p:tgtEl>
                                        <p:attrNameLst>
                                          <p:attrName>ppt_x</p:attrName>
                                        </p:attrNameLst>
                                      </p:cBhvr>
                                      <p:tavLst>
                                        <p:tav tm="0">
                                          <p:val>
                                            <p:strVal val="0-#ppt_w/2"/>
                                          </p:val>
                                        </p:tav>
                                        <p:tav tm="100000">
                                          <p:val>
                                            <p:strVal val="#ppt_x"/>
                                          </p:val>
                                        </p:tav>
                                      </p:tavLst>
                                    </p:anim>
                                    <p:anim calcmode="lin" valueType="num">
                                      <p:cBhvr additive="base">
                                        <p:cTn id="11" dur="250" fill="hold"/>
                                        <p:tgtEl>
                                          <p:spTgt spid="21"/>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250" fill="hold"/>
                                        <p:tgtEl>
                                          <p:spTgt spid="20"/>
                                        </p:tgtEl>
                                        <p:attrNameLst>
                                          <p:attrName>ppt_x</p:attrName>
                                        </p:attrNameLst>
                                      </p:cBhvr>
                                      <p:tavLst>
                                        <p:tav tm="0">
                                          <p:val>
                                            <p:strVal val="0-#ppt_w/2"/>
                                          </p:val>
                                        </p:tav>
                                        <p:tav tm="100000">
                                          <p:val>
                                            <p:strVal val="#ppt_x"/>
                                          </p:val>
                                        </p:tav>
                                      </p:tavLst>
                                    </p:anim>
                                    <p:anim calcmode="lin" valueType="num">
                                      <p:cBhvr additive="base">
                                        <p:cTn id="15" dur="250" fill="hold"/>
                                        <p:tgtEl>
                                          <p:spTgt spid="20"/>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ppt_x</p:attrName>
                                        </p:attrNameLst>
                                      </p:cBhvr>
                                      <p:tavLst>
                                        <p:tav tm="0">
                                          <p:val>
                                            <p:strVal val="#ppt_x-.2"/>
                                          </p:val>
                                        </p:tav>
                                        <p:tav tm="100000">
                                          <p:val>
                                            <p:strVal val="#ppt_x"/>
                                          </p:val>
                                        </p:tav>
                                      </p:tavLst>
                                    </p:anim>
                                    <p:anim calcmode="lin" valueType="num">
                                      <p:cBhvr>
                                        <p:cTn id="20" dur="5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1" dur="500"/>
                                        <p:tgtEl>
                                          <p:spTgt spid="7"/>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right)">
                                      <p:cBhvr>
                                        <p:cTn id="24" dur="500"/>
                                        <p:tgtEl>
                                          <p:spTgt spid="24"/>
                                        </p:tgtEl>
                                      </p:cBhvr>
                                    </p:animEffect>
                                  </p:childTnLst>
                                </p:cTn>
                              </p:par>
                            </p:childTnLst>
                          </p:cTn>
                        </p:par>
                        <p:par>
                          <p:cTn id="25" fill="hold">
                            <p:stCondLst>
                              <p:cond delay="1000"/>
                            </p:stCondLst>
                            <p:childTnLst>
                              <p:par>
                                <p:cTn id="26" presetID="53" presetClass="entr" presetSubtype="16"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ppt_w</p:attrName>
                                        </p:attrNameLst>
                                      </p:cBhvr>
                                      <p:tavLst>
                                        <p:tav tm="0">
                                          <p:val>
                                            <p:fltVal val="0"/>
                                          </p:val>
                                        </p:tav>
                                        <p:tav tm="100000">
                                          <p:val>
                                            <p:strVal val="#ppt_w"/>
                                          </p:val>
                                        </p:tav>
                                      </p:tavLst>
                                    </p:anim>
                                    <p:anim calcmode="lin" valueType="num">
                                      <p:cBhvr>
                                        <p:cTn id="34" dur="500" fill="hold"/>
                                        <p:tgtEl>
                                          <p:spTgt spid="3"/>
                                        </p:tgtEl>
                                        <p:attrNameLst>
                                          <p:attrName>ppt_h</p:attrName>
                                        </p:attrNameLst>
                                      </p:cBhvr>
                                      <p:tavLst>
                                        <p:tav tm="0">
                                          <p:val>
                                            <p:fltVal val="0"/>
                                          </p:val>
                                        </p:tav>
                                        <p:tav tm="100000">
                                          <p:val>
                                            <p:strVal val="#ppt_h"/>
                                          </p:val>
                                        </p:tav>
                                      </p:tavLst>
                                    </p:anim>
                                    <p:animEffect transition="in" filter="fade">
                                      <p:cBhvr>
                                        <p:cTn id="35" dur="500"/>
                                        <p:tgtEl>
                                          <p:spTgt spid="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500" fill="hold"/>
                                        <p:tgtEl>
                                          <p:spTgt spid="4"/>
                                        </p:tgtEl>
                                        <p:attrNameLst>
                                          <p:attrName>ppt_w</p:attrName>
                                        </p:attrNameLst>
                                      </p:cBhvr>
                                      <p:tavLst>
                                        <p:tav tm="0">
                                          <p:val>
                                            <p:fltVal val="0"/>
                                          </p:val>
                                        </p:tav>
                                        <p:tav tm="100000">
                                          <p:val>
                                            <p:strVal val="#ppt_w"/>
                                          </p:val>
                                        </p:tav>
                                      </p:tavLst>
                                    </p:anim>
                                    <p:anim calcmode="lin" valueType="num">
                                      <p:cBhvr>
                                        <p:cTn id="39" dur="500" fill="hold"/>
                                        <p:tgtEl>
                                          <p:spTgt spid="4"/>
                                        </p:tgtEl>
                                        <p:attrNameLst>
                                          <p:attrName>ppt_h</p:attrName>
                                        </p:attrNameLst>
                                      </p:cBhvr>
                                      <p:tavLst>
                                        <p:tav tm="0">
                                          <p:val>
                                            <p:fltVal val="0"/>
                                          </p:val>
                                        </p:tav>
                                        <p:tav tm="100000">
                                          <p:val>
                                            <p:strVal val="#ppt_h"/>
                                          </p:val>
                                        </p:tav>
                                      </p:tavLst>
                                    </p:anim>
                                    <p:animEffect transition="in" filter="fade">
                                      <p:cBhvr>
                                        <p:cTn id="40" dur="500"/>
                                        <p:tgtEl>
                                          <p:spTgt spid="4"/>
                                        </p:tgtEl>
                                      </p:cBhvr>
                                    </p:animEffect>
                                  </p:childTnLst>
                                </p:cTn>
                              </p:par>
                            </p:childTnLst>
                          </p:cTn>
                        </p:par>
                        <p:par>
                          <p:cTn id="41" fill="hold">
                            <p:stCondLst>
                              <p:cond delay="1500"/>
                            </p:stCondLst>
                            <p:childTnLst>
                              <p:par>
                                <p:cTn id="42" presetID="8" presetClass="entr" presetSubtype="16"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diamond(in)">
                                      <p:cBhvr>
                                        <p:cTn id="44" dur="700"/>
                                        <p:tgtEl>
                                          <p:spTgt spid="39"/>
                                        </p:tgtEl>
                                      </p:cBhvr>
                                    </p:animEffect>
                                  </p:childTnLst>
                                </p:cTn>
                              </p:par>
                              <p:par>
                                <p:cTn id="45" presetID="8" presetClass="entr" presetSubtype="16"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diamond(in)">
                                      <p:cBhvr>
                                        <p:cTn id="47" dur="700"/>
                                        <p:tgtEl>
                                          <p:spTgt spid="40"/>
                                        </p:tgtEl>
                                      </p:cBhvr>
                                    </p:animEffect>
                                  </p:childTnLst>
                                </p:cTn>
                              </p:par>
                              <p:par>
                                <p:cTn id="48" presetID="8" presetClass="entr" presetSubtype="16"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diamond(in)">
                                      <p:cBhvr>
                                        <p:cTn id="50" dur="700"/>
                                        <p:tgtEl>
                                          <p:spTgt spid="41"/>
                                        </p:tgtEl>
                                      </p:cBhvr>
                                    </p:animEffect>
                                  </p:childTnLst>
                                </p:cTn>
                              </p:par>
                            </p:childTnLst>
                          </p:cTn>
                        </p:par>
                        <p:par>
                          <p:cTn id="51" fill="hold">
                            <p:stCondLst>
                              <p:cond delay="2200"/>
                            </p:stCondLst>
                            <p:childTnLst>
                              <p:par>
                                <p:cTn id="52" presetID="16" presetClass="entr" presetSubtype="37" fill="hold"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barn(outVertical)">
                                      <p:cBhvr>
                                        <p:cTn id="54" dur="500"/>
                                        <p:tgtEl>
                                          <p:spTgt spid="6"/>
                                        </p:tgtEl>
                                      </p:cBhvr>
                                    </p:animEffect>
                                  </p:childTnLst>
                                </p:cTn>
                              </p:par>
                            </p:childTnLst>
                          </p:cTn>
                        </p:par>
                        <p:par>
                          <p:cTn id="55" fill="hold">
                            <p:stCondLst>
                              <p:cond delay="2700"/>
                            </p:stCondLst>
                            <p:childTnLst>
                              <p:par>
                                <p:cTn id="56" presetID="42" presetClass="entr" presetSubtype="0" fill="hold" grpId="0"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1000"/>
                                        <p:tgtEl>
                                          <p:spTgt spid="11"/>
                                        </p:tgtEl>
                                      </p:cBhvr>
                                    </p:animEffect>
                                    <p:anim calcmode="lin" valueType="num">
                                      <p:cBhvr>
                                        <p:cTn id="59" dur="1000" fill="hold"/>
                                        <p:tgtEl>
                                          <p:spTgt spid="11"/>
                                        </p:tgtEl>
                                        <p:attrNameLst>
                                          <p:attrName>ppt_x</p:attrName>
                                        </p:attrNameLst>
                                      </p:cBhvr>
                                      <p:tavLst>
                                        <p:tav tm="0">
                                          <p:val>
                                            <p:strVal val="#ppt_x"/>
                                          </p:val>
                                        </p:tav>
                                        <p:tav tm="100000">
                                          <p:val>
                                            <p:strVal val="#ppt_x"/>
                                          </p:val>
                                        </p:tav>
                                      </p:tavLst>
                                    </p:anim>
                                    <p:anim calcmode="lin" valueType="num">
                                      <p:cBhvr>
                                        <p:cTn id="60" dur="1000" fill="hold"/>
                                        <p:tgtEl>
                                          <p:spTgt spid="11"/>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1000"/>
                                        <p:tgtEl>
                                          <p:spTgt spid="13"/>
                                        </p:tgtEl>
                                      </p:cBhvr>
                                    </p:animEffect>
                                    <p:anim calcmode="lin" valueType="num">
                                      <p:cBhvr>
                                        <p:cTn id="69" dur="1000" fill="hold"/>
                                        <p:tgtEl>
                                          <p:spTgt spid="13"/>
                                        </p:tgtEl>
                                        <p:attrNameLst>
                                          <p:attrName>ppt_x</p:attrName>
                                        </p:attrNameLst>
                                      </p:cBhvr>
                                      <p:tavLst>
                                        <p:tav tm="0">
                                          <p:val>
                                            <p:strVal val="#ppt_x"/>
                                          </p:val>
                                        </p:tav>
                                        <p:tav tm="100000">
                                          <p:val>
                                            <p:strVal val="#ppt_x"/>
                                          </p:val>
                                        </p:tav>
                                      </p:tavLst>
                                    </p:anim>
                                    <p:anim calcmode="lin" valueType="num">
                                      <p:cBhvr>
                                        <p:cTn id="70" dur="1000" fill="hold"/>
                                        <p:tgtEl>
                                          <p:spTgt spid="13"/>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1000"/>
                                        <p:tgtEl>
                                          <p:spTgt spid="12"/>
                                        </p:tgtEl>
                                      </p:cBhvr>
                                    </p:animEffect>
                                    <p:anim calcmode="lin" valueType="num">
                                      <p:cBhvr>
                                        <p:cTn id="74" dur="1000" fill="hold"/>
                                        <p:tgtEl>
                                          <p:spTgt spid="12"/>
                                        </p:tgtEl>
                                        <p:attrNameLst>
                                          <p:attrName>ppt_x</p:attrName>
                                        </p:attrNameLst>
                                      </p:cBhvr>
                                      <p:tavLst>
                                        <p:tav tm="0">
                                          <p:val>
                                            <p:strVal val="#ppt_x"/>
                                          </p:val>
                                        </p:tav>
                                        <p:tav tm="100000">
                                          <p:val>
                                            <p:strVal val="#ppt_x"/>
                                          </p:val>
                                        </p:tav>
                                      </p:tavLst>
                                    </p:anim>
                                    <p:anim calcmode="lin" valueType="num">
                                      <p:cBhvr>
                                        <p:cTn id="75" dur="1000" fill="hold"/>
                                        <p:tgtEl>
                                          <p:spTgt spid="12"/>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1000"/>
                                        <p:tgtEl>
                                          <p:spTgt spid="15"/>
                                        </p:tgtEl>
                                      </p:cBhvr>
                                    </p:animEffect>
                                    <p:anim calcmode="lin" valueType="num">
                                      <p:cBhvr>
                                        <p:cTn id="79" dur="1000" fill="hold"/>
                                        <p:tgtEl>
                                          <p:spTgt spid="15"/>
                                        </p:tgtEl>
                                        <p:attrNameLst>
                                          <p:attrName>ppt_x</p:attrName>
                                        </p:attrNameLst>
                                      </p:cBhvr>
                                      <p:tavLst>
                                        <p:tav tm="0">
                                          <p:val>
                                            <p:strVal val="#ppt_x"/>
                                          </p:val>
                                        </p:tav>
                                        <p:tav tm="100000">
                                          <p:val>
                                            <p:strVal val="#ppt_x"/>
                                          </p:val>
                                        </p:tav>
                                      </p:tavLst>
                                    </p:anim>
                                    <p:anim calcmode="lin" valueType="num">
                                      <p:cBhvr>
                                        <p:cTn id="80" dur="1000" fill="hold"/>
                                        <p:tgtEl>
                                          <p:spTgt spid="15"/>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fade">
                                      <p:cBhvr>
                                        <p:cTn id="83" dur="1000"/>
                                        <p:tgtEl>
                                          <p:spTgt spid="14"/>
                                        </p:tgtEl>
                                      </p:cBhvr>
                                    </p:animEffect>
                                    <p:anim calcmode="lin" valueType="num">
                                      <p:cBhvr>
                                        <p:cTn id="84" dur="1000" fill="hold"/>
                                        <p:tgtEl>
                                          <p:spTgt spid="14"/>
                                        </p:tgtEl>
                                        <p:attrNameLst>
                                          <p:attrName>ppt_x</p:attrName>
                                        </p:attrNameLst>
                                      </p:cBhvr>
                                      <p:tavLst>
                                        <p:tav tm="0">
                                          <p:val>
                                            <p:strVal val="#ppt_x"/>
                                          </p:val>
                                        </p:tav>
                                        <p:tav tm="100000">
                                          <p:val>
                                            <p:strVal val="#ppt_x"/>
                                          </p:val>
                                        </p:tav>
                                      </p:tavLst>
                                    </p:anim>
                                    <p:anim calcmode="lin" valueType="num">
                                      <p:cBhvr>
                                        <p:cTn id="8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p:bldP spid="10" grpId="0"/>
      <p:bldP spid="11" grpId="0"/>
      <p:bldP spid="12" grpId="0"/>
      <p:bldP spid="13" grpId="0"/>
      <p:bldP spid="14" grpId="0"/>
      <p:bldP spid="15" grpId="0"/>
      <p:bldP spid="20" grpId="0" animBg="1"/>
      <p:bldP spid="21" grpId="0" animBg="1"/>
      <p:bldP spid="24" grpId="0"/>
      <p:bldP spid="39" grpId="0" animBg="1"/>
      <p:bldP spid="40"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a:extLst>
              <a:ext uri="{FF2B5EF4-FFF2-40B4-BE49-F238E27FC236}">
                <a16:creationId xmlns:a16="http://schemas.microsoft.com/office/drawing/2014/main" id="{033A09A8-3DE8-439C-8F2A-244E9AA644FE}"/>
              </a:ext>
            </a:extLst>
          </p:cNvPr>
          <p:cNvGrpSpPr/>
          <p:nvPr/>
        </p:nvGrpSpPr>
        <p:grpSpPr>
          <a:xfrm>
            <a:off x="5004500" y="1750232"/>
            <a:ext cx="2478274" cy="4082976"/>
            <a:chOff x="4856863" y="2139205"/>
            <a:chExt cx="2478274" cy="4082976"/>
          </a:xfrm>
        </p:grpSpPr>
        <p:sp>
          <p:nvSpPr>
            <p:cNvPr id="2" name="Freeform 6">
              <a:extLst>
                <a:ext uri="{FF2B5EF4-FFF2-40B4-BE49-F238E27FC236}">
                  <a16:creationId xmlns:a16="http://schemas.microsoft.com/office/drawing/2014/main" id="{F4C6E7A7-139B-4A52-8004-E3450E48B437}"/>
                </a:ext>
              </a:extLst>
            </p:cNvPr>
            <p:cNvSpPr/>
            <p:nvPr/>
          </p:nvSpPr>
          <p:spPr>
            <a:xfrm>
              <a:off x="5573463" y="5190870"/>
              <a:ext cx="1064006" cy="1031311"/>
            </a:xfrm>
            <a:custGeom>
              <a:avLst/>
              <a:gdLst>
                <a:gd name="connsiteX0" fmla="*/ 55291 w 1064006"/>
                <a:gd name="connsiteY0" fmla="*/ 0 h 1188564"/>
                <a:gd name="connsiteX1" fmla="*/ 1008717 w 1064006"/>
                <a:gd name="connsiteY1" fmla="*/ 0 h 1188564"/>
                <a:gd name="connsiteX2" fmla="*/ 1005879 w 1064006"/>
                <a:gd name="connsiteY2" fmla="*/ 198055 h 1188564"/>
                <a:gd name="connsiteX3" fmla="*/ 1025324 w 1064006"/>
                <a:gd name="connsiteY3" fmla="*/ 201981 h 1188564"/>
                <a:gd name="connsiteX4" fmla="*/ 1064006 w 1064006"/>
                <a:gd name="connsiteY4" fmla="*/ 260338 h 1188564"/>
                <a:gd name="connsiteX5" fmla="*/ 1025324 w 1064006"/>
                <a:gd name="connsiteY5" fmla="*/ 318695 h 1188564"/>
                <a:gd name="connsiteX6" fmla="*/ 1004089 w 1064006"/>
                <a:gd name="connsiteY6" fmla="*/ 322982 h 1188564"/>
                <a:gd name="connsiteX7" fmla="*/ 1003464 w 1064006"/>
                <a:gd name="connsiteY7" fmla="*/ 366582 h 1188564"/>
                <a:gd name="connsiteX8" fmla="*/ 1025324 w 1064006"/>
                <a:gd name="connsiteY8" fmla="*/ 370996 h 1188564"/>
                <a:gd name="connsiteX9" fmla="*/ 1064006 w 1064006"/>
                <a:gd name="connsiteY9" fmla="*/ 429353 h 1188564"/>
                <a:gd name="connsiteX10" fmla="*/ 1025324 w 1064006"/>
                <a:gd name="connsiteY10" fmla="*/ 487710 h 1188564"/>
                <a:gd name="connsiteX11" fmla="*/ 1001659 w 1064006"/>
                <a:gd name="connsiteY11" fmla="*/ 492487 h 1188564"/>
                <a:gd name="connsiteX12" fmla="*/ 1001049 w 1064006"/>
                <a:gd name="connsiteY12" fmla="*/ 535111 h 1188564"/>
                <a:gd name="connsiteX13" fmla="*/ 1025324 w 1064006"/>
                <a:gd name="connsiteY13" fmla="*/ 540012 h 1188564"/>
                <a:gd name="connsiteX14" fmla="*/ 1064006 w 1064006"/>
                <a:gd name="connsiteY14" fmla="*/ 598369 h 1188564"/>
                <a:gd name="connsiteX15" fmla="*/ 1000672 w 1064006"/>
                <a:gd name="connsiteY15" fmla="*/ 661703 h 1188564"/>
                <a:gd name="connsiteX16" fmla="*/ 999234 w 1064006"/>
                <a:gd name="connsiteY16" fmla="*/ 661703 h 1188564"/>
                <a:gd name="connsiteX17" fmla="*/ 998628 w 1064006"/>
                <a:gd name="connsiteY17" fmla="*/ 704051 h 1188564"/>
                <a:gd name="connsiteX18" fmla="*/ 1000672 w 1064006"/>
                <a:gd name="connsiteY18" fmla="*/ 704051 h 1188564"/>
                <a:gd name="connsiteX19" fmla="*/ 1064006 w 1064006"/>
                <a:gd name="connsiteY19" fmla="*/ 767385 h 1188564"/>
                <a:gd name="connsiteX20" fmla="*/ 1000672 w 1064006"/>
                <a:gd name="connsiteY20" fmla="*/ 830719 h 1188564"/>
                <a:gd name="connsiteX21" fmla="*/ 961543 w 1064006"/>
                <a:gd name="connsiteY21" fmla="*/ 830719 h 1188564"/>
                <a:gd name="connsiteX22" fmla="*/ 960691 w 1064006"/>
                <a:gd name="connsiteY22" fmla="*/ 839174 h 1188564"/>
                <a:gd name="connsiteX23" fmla="*/ 532003 w 1064006"/>
                <a:gd name="connsiteY23" fmla="*/ 1188564 h 1188564"/>
                <a:gd name="connsiteX24" fmla="*/ 103315 w 1064006"/>
                <a:gd name="connsiteY24" fmla="*/ 839174 h 1188564"/>
                <a:gd name="connsiteX25" fmla="*/ 102463 w 1064006"/>
                <a:gd name="connsiteY25" fmla="*/ 830719 h 1188564"/>
                <a:gd name="connsiteX26" fmla="*/ 63334 w 1064006"/>
                <a:gd name="connsiteY26" fmla="*/ 830719 h 1188564"/>
                <a:gd name="connsiteX27" fmla="*/ 0 w 1064006"/>
                <a:gd name="connsiteY27" fmla="*/ 767385 h 1188564"/>
                <a:gd name="connsiteX28" fmla="*/ 63334 w 1064006"/>
                <a:gd name="connsiteY28" fmla="*/ 704051 h 1188564"/>
                <a:gd name="connsiteX29" fmla="*/ 65381 w 1064006"/>
                <a:gd name="connsiteY29" fmla="*/ 704051 h 1188564"/>
                <a:gd name="connsiteX30" fmla="*/ 64774 w 1064006"/>
                <a:gd name="connsiteY30" fmla="*/ 661703 h 1188564"/>
                <a:gd name="connsiteX31" fmla="*/ 63334 w 1064006"/>
                <a:gd name="connsiteY31" fmla="*/ 661703 h 1188564"/>
                <a:gd name="connsiteX32" fmla="*/ 0 w 1064006"/>
                <a:gd name="connsiteY32" fmla="*/ 598369 h 1188564"/>
                <a:gd name="connsiteX33" fmla="*/ 38682 w 1064006"/>
                <a:gd name="connsiteY33" fmla="*/ 540012 h 1188564"/>
                <a:gd name="connsiteX34" fmla="*/ 62960 w 1064006"/>
                <a:gd name="connsiteY34" fmla="*/ 535110 h 1188564"/>
                <a:gd name="connsiteX35" fmla="*/ 62349 w 1064006"/>
                <a:gd name="connsiteY35" fmla="*/ 492488 h 1188564"/>
                <a:gd name="connsiteX36" fmla="*/ 38682 w 1064006"/>
                <a:gd name="connsiteY36" fmla="*/ 487710 h 1188564"/>
                <a:gd name="connsiteX37" fmla="*/ 0 w 1064006"/>
                <a:gd name="connsiteY37" fmla="*/ 429353 h 1188564"/>
                <a:gd name="connsiteX38" fmla="*/ 38682 w 1064006"/>
                <a:gd name="connsiteY38" fmla="*/ 370996 h 1188564"/>
                <a:gd name="connsiteX39" fmla="*/ 60544 w 1064006"/>
                <a:gd name="connsiteY39" fmla="*/ 366582 h 1188564"/>
                <a:gd name="connsiteX40" fmla="*/ 59920 w 1064006"/>
                <a:gd name="connsiteY40" fmla="*/ 322982 h 1188564"/>
                <a:gd name="connsiteX41" fmla="*/ 38682 w 1064006"/>
                <a:gd name="connsiteY41" fmla="*/ 318695 h 1188564"/>
                <a:gd name="connsiteX42" fmla="*/ 0 w 1064006"/>
                <a:gd name="connsiteY42" fmla="*/ 260338 h 1188564"/>
                <a:gd name="connsiteX43" fmla="*/ 38682 w 1064006"/>
                <a:gd name="connsiteY43" fmla="*/ 201981 h 1188564"/>
                <a:gd name="connsiteX44" fmla="*/ 58129 w 1064006"/>
                <a:gd name="connsiteY44" fmla="*/ 198055 h 1188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64006" h="1188564">
                  <a:moveTo>
                    <a:pt x="55291" y="0"/>
                  </a:moveTo>
                  <a:lnTo>
                    <a:pt x="1008717" y="0"/>
                  </a:lnTo>
                  <a:lnTo>
                    <a:pt x="1005879" y="198055"/>
                  </a:lnTo>
                  <a:lnTo>
                    <a:pt x="1025324" y="201981"/>
                  </a:lnTo>
                  <a:cubicBezTo>
                    <a:pt x="1048056" y="211596"/>
                    <a:pt x="1064006" y="234104"/>
                    <a:pt x="1064006" y="260338"/>
                  </a:cubicBezTo>
                  <a:cubicBezTo>
                    <a:pt x="1064006" y="286571"/>
                    <a:pt x="1048056" y="309080"/>
                    <a:pt x="1025324" y="318695"/>
                  </a:cubicBezTo>
                  <a:lnTo>
                    <a:pt x="1004089" y="322982"/>
                  </a:lnTo>
                  <a:lnTo>
                    <a:pt x="1003464" y="366582"/>
                  </a:lnTo>
                  <a:lnTo>
                    <a:pt x="1025324" y="370996"/>
                  </a:lnTo>
                  <a:cubicBezTo>
                    <a:pt x="1048056" y="380611"/>
                    <a:pt x="1064006" y="403119"/>
                    <a:pt x="1064006" y="429353"/>
                  </a:cubicBezTo>
                  <a:cubicBezTo>
                    <a:pt x="1064006" y="455586"/>
                    <a:pt x="1048056" y="478095"/>
                    <a:pt x="1025324" y="487710"/>
                  </a:cubicBezTo>
                  <a:lnTo>
                    <a:pt x="1001659" y="492487"/>
                  </a:lnTo>
                  <a:lnTo>
                    <a:pt x="1001049" y="535111"/>
                  </a:lnTo>
                  <a:lnTo>
                    <a:pt x="1025324" y="540012"/>
                  </a:lnTo>
                  <a:cubicBezTo>
                    <a:pt x="1048056" y="549627"/>
                    <a:pt x="1064006" y="572135"/>
                    <a:pt x="1064006" y="598369"/>
                  </a:cubicBezTo>
                  <a:cubicBezTo>
                    <a:pt x="1064006" y="633347"/>
                    <a:pt x="1035650" y="661703"/>
                    <a:pt x="1000672" y="661703"/>
                  </a:cubicBezTo>
                  <a:lnTo>
                    <a:pt x="999234" y="661703"/>
                  </a:lnTo>
                  <a:lnTo>
                    <a:pt x="998628" y="704051"/>
                  </a:lnTo>
                  <a:lnTo>
                    <a:pt x="1000672" y="704051"/>
                  </a:lnTo>
                  <a:cubicBezTo>
                    <a:pt x="1035650" y="704051"/>
                    <a:pt x="1064006" y="732407"/>
                    <a:pt x="1064006" y="767385"/>
                  </a:cubicBezTo>
                  <a:cubicBezTo>
                    <a:pt x="1064006" y="802363"/>
                    <a:pt x="1035650" y="830719"/>
                    <a:pt x="1000672" y="830719"/>
                  </a:cubicBezTo>
                  <a:lnTo>
                    <a:pt x="961543" y="830719"/>
                  </a:lnTo>
                  <a:lnTo>
                    <a:pt x="960691" y="839174"/>
                  </a:lnTo>
                  <a:cubicBezTo>
                    <a:pt x="919889" y="1038571"/>
                    <a:pt x="743463" y="1188564"/>
                    <a:pt x="532003" y="1188564"/>
                  </a:cubicBezTo>
                  <a:cubicBezTo>
                    <a:pt x="320544" y="1188564"/>
                    <a:pt x="144118" y="1038571"/>
                    <a:pt x="103315" y="839174"/>
                  </a:cubicBezTo>
                  <a:lnTo>
                    <a:pt x="102463" y="830719"/>
                  </a:lnTo>
                  <a:lnTo>
                    <a:pt x="63334" y="830719"/>
                  </a:lnTo>
                  <a:cubicBezTo>
                    <a:pt x="28356" y="830719"/>
                    <a:pt x="0" y="802363"/>
                    <a:pt x="0" y="767385"/>
                  </a:cubicBezTo>
                  <a:cubicBezTo>
                    <a:pt x="0" y="732407"/>
                    <a:pt x="28356" y="704051"/>
                    <a:pt x="63334" y="704051"/>
                  </a:cubicBezTo>
                  <a:lnTo>
                    <a:pt x="65381" y="704051"/>
                  </a:lnTo>
                  <a:lnTo>
                    <a:pt x="64774" y="661703"/>
                  </a:lnTo>
                  <a:lnTo>
                    <a:pt x="63334" y="661703"/>
                  </a:lnTo>
                  <a:cubicBezTo>
                    <a:pt x="28356" y="661703"/>
                    <a:pt x="0" y="633347"/>
                    <a:pt x="0" y="598369"/>
                  </a:cubicBezTo>
                  <a:cubicBezTo>
                    <a:pt x="0" y="572135"/>
                    <a:pt x="15950" y="549627"/>
                    <a:pt x="38682" y="540012"/>
                  </a:cubicBezTo>
                  <a:lnTo>
                    <a:pt x="62960" y="535110"/>
                  </a:lnTo>
                  <a:lnTo>
                    <a:pt x="62349" y="492488"/>
                  </a:lnTo>
                  <a:lnTo>
                    <a:pt x="38682" y="487710"/>
                  </a:lnTo>
                  <a:cubicBezTo>
                    <a:pt x="15950" y="478095"/>
                    <a:pt x="0" y="455586"/>
                    <a:pt x="0" y="429353"/>
                  </a:cubicBezTo>
                  <a:cubicBezTo>
                    <a:pt x="0" y="403119"/>
                    <a:pt x="15950" y="380611"/>
                    <a:pt x="38682" y="370996"/>
                  </a:cubicBezTo>
                  <a:lnTo>
                    <a:pt x="60544" y="366582"/>
                  </a:lnTo>
                  <a:lnTo>
                    <a:pt x="59920" y="322982"/>
                  </a:lnTo>
                  <a:lnTo>
                    <a:pt x="38682" y="318695"/>
                  </a:lnTo>
                  <a:cubicBezTo>
                    <a:pt x="15950" y="309080"/>
                    <a:pt x="0" y="286571"/>
                    <a:pt x="0" y="260338"/>
                  </a:cubicBezTo>
                  <a:cubicBezTo>
                    <a:pt x="0" y="234104"/>
                    <a:pt x="15950" y="211596"/>
                    <a:pt x="38682" y="201981"/>
                  </a:cubicBezTo>
                  <a:lnTo>
                    <a:pt x="58129" y="198055"/>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8">
              <a:extLst>
                <a:ext uri="{FF2B5EF4-FFF2-40B4-BE49-F238E27FC236}">
                  <a16:creationId xmlns:a16="http://schemas.microsoft.com/office/drawing/2014/main" id="{1490A6CF-C432-452C-B914-01434AD37D49}"/>
                </a:ext>
              </a:extLst>
            </p:cNvPr>
            <p:cNvSpPr/>
            <p:nvPr/>
          </p:nvSpPr>
          <p:spPr>
            <a:xfrm>
              <a:off x="5565170" y="4873777"/>
              <a:ext cx="191394" cy="19139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9">
              <a:extLst>
                <a:ext uri="{FF2B5EF4-FFF2-40B4-BE49-F238E27FC236}">
                  <a16:creationId xmlns:a16="http://schemas.microsoft.com/office/drawing/2014/main" id="{87E59806-9AA5-4F54-84F6-7DC575F59DAD}"/>
                </a:ext>
              </a:extLst>
            </p:cNvPr>
            <p:cNvSpPr/>
            <p:nvPr/>
          </p:nvSpPr>
          <p:spPr>
            <a:xfrm>
              <a:off x="6460527" y="4873777"/>
              <a:ext cx="139249" cy="13924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10">
              <a:extLst>
                <a:ext uri="{FF2B5EF4-FFF2-40B4-BE49-F238E27FC236}">
                  <a16:creationId xmlns:a16="http://schemas.microsoft.com/office/drawing/2014/main" id="{2F0F86EB-FD47-40C3-A3C6-65B64BBA639C}"/>
                </a:ext>
              </a:extLst>
            </p:cNvPr>
            <p:cNvSpPr/>
            <p:nvPr/>
          </p:nvSpPr>
          <p:spPr>
            <a:xfrm>
              <a:off x="6031082" y="4908366"/>
              <a:ext cx="139249" cy="13924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11">
              <a:extLst>
                <a:ext uri="{FF2B5EF4-FFF2-40B4-BE49-F238E27FC236}">
                  <a16:creationId xmlns:a16="http://schemas.microsoft.com/office/drawing/2014/main" id="{177A5FAF-C493-4724-B5AA-AE3132448C79}"/>
                </a:ext>
              </a:extLst>
            </p:cNvPr>
            <p:cNvSpPr/>
            <p:nvPr/>
          </p:nvSpPr>
          <p:spPr>
            <a:xfrm>
              <a:off x="5267458" y="4355031"/>
              <a:ext cx="191394" cy="19139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12">
              <a:extLst>
                <a:ext uri="{FF2B5EF4-FFF2-40B4-BE49-F238E27FC236}">
                  <a16:creationId xmlns:a16="http://schemas.microsoft.com/office/drawing/2014/main" id="{0F78D1D9-28F1-4450-8423-68C0ADB0F75B}"/>
                </a:ext>
              </a:extLst>
            </p:cNvPr>
            <p:cNvSpPr/>
            <p:nvPr/>
          </p:nvSpPr>
          <p:spPr>
            <a:xfrm>
              <a:off x="4941995" y="3855336"/>
              <a:ext cx="191394" cy="19139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13">
              <a:extLst>
                <a:ext uri="{FF2B5EF4-FFF2-40B4-BE49-F238E27FC236}">
                  <a16:creationId xmlns:a16="http://schemas.microsoft.com/office/drawing/2014/main" id="{5158EC4D-11F6-46B7-944B-28259B6820E4}"/>
                </a:ext>
              </a:extLst>
            </p:cNvPr>
            <p:cNvSpPr/>
            <p:nvPr/>
          </p:nvSpPr>
          <p:spPr>
            <a:xfrm>
              <a:off x="4856863" y="3226642"/>
              <a:ext cx="191394" cy="19139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14">
              <a:extLst>
                <a:ext uri="{FF2B5EF4-FFF2-40B4-BE49-F238E27FC236}">
                  <a16:creationId xmlns:a16="http://schemas.microsoft.com/office/drawing/2014/main" id="{1E2E45D6-B41D-4B73-BBB2-5709A26F3D10}"/>
                </a:ext>
              </a:extLst>
            </p:cNvPr>
            <p:cNvSpPr/>
            <p:nvPr/>
          </p:nvSpPr>
          <p:spPr>
            <a:xfrm>
              <a:off x="5171166" y="2495589"/>
              <a:ext cx="191394" cy="19139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15">
              <a:extLst>
                <a:ext uri="{FF2B5EF4-FFF2-40B4-BE49-F238E27FC236}">
                  <a16:creationId xmlns:a16="http://schemas.microsoft.com/office/drawing/2014/main" id="{2EA6A603-E6CA-4896-B53B-4B3EB1365F67}"/>
                </a:ext>
              </a:extLst>
            </p:cNvPr>
            <p:cNvSpPr/>
            <p:nvPr/>
          </p:nvSpPr>
          <p:spPr>
            <a:xfrm>
              <a:off x="5667938" y="2171292"/>
              <a:ext cx="191394" cy="19139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6">
              <a:extLst>
                <a:ext uri="{FF2B5EF4-FFF2-40B4-BE49-F238E27FC236}">
                  <a16:creationId xmlns:a16="http://schemas.microsoft.com/office/drawing/2014/main" id="{406EB4ED-D502-48C6-B984-F26CD5A79E25}"/>
                </a:ext>
              </a:extLst>
            </p:cNvPr>
            <p:cNvSpPr/>
            <p:nvPr/>
          </p:nvSpPr>
          <p:spPr>
            <a:xfrm>
              <a:off x="6265553" y="2139205"/>
              <a:ext cx="191394" cy="19139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7">
              <a:extLst>
                <a:ext uri="{FF2B5EF4-FFF2-40B4-BE49-F238E27FC236}">
                  <a16:creationId xmlns:a16="http://schemas.microsoft.com/office/drawing/2014/main" id="{CC408FAF-CC1C-4F81-A71C-0DCD470A20F1}"/>
                </a:ext>
              </a:extLst>
            </p:cNvPr>
            <p:cNvSpPr/>
            <p:nvPr/>
          </p:nvSpPr>
          <p:spPr>
            <a:xfrm>
              <a:off x="6906377" y="2545500"/>
              <a:ext cx="191394" cy="19139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8">
              <a:extLst>
                <a:ext uri="{FF2B5EF4-FFF2-40B4-BE49-F238E27FC236}">
                  <a16:creationId xmlns:a16="http://schemas.microsoft.com/office/drawing/2014/main" id="{85C97E83-29EC-4AF3-A125-1A929E8CC470}"/>
                </a:ext>
              </a:extLst>
            </p:cNvPr>
            <p:cNvSpPr/>
            <p:nvPr/>
          </p:nvSpPr>
          <p:spPr>
            <a:xfrm>
              <a:off x="7143743" y="3152934"/>
              <a:ext cx="191394" cy="19139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9">
              <a:extLst>
                <a:ext uri="{FF2B5EF4-FFF2-40B4-BE49-F238E27FC236}">
                  <a16:creationId xmlns:a16="http://schemas.microsoft.com/office/drawing/2014/main" id="{10432D3E-C4A3-4801-839D-9F9A34CE6872}"/>
                </a:ext>
              </a:extLst>
            </p:cNvPr>
            <p:cNvSpPr/>
            <p:nvPr/>
          </p:nvSpPr>
          <p:spPr>
            <a:xfrm>
              <a:off x="7089045" y="3811495"/>
              <a:ext cx="191394" cy="19139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20">
              <a:extLst>
                <a:ext uri="{FF2B5EF4-FFF2-40B4-BE49-F238E27FC236}">
                  <a16:creationId xmlns:a16="http://schemas.microsoft.com/office/drawing/2014/main" id="{37502610-969D-4613-8EA4-4A7331A0A108}"/>
                </a:ext>
              </a:extLst>
            </p:cNvPr>
            <p:cNvSpPr/>
            <p:nvPr/>
          </p:nvSpPr>
          <p:spPr>
            <a:xfrm>
              <a:off x="6732346" y="4398898"/>
              <a:ext cx="139249" cy="13924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21">
              <a:extLst>
                <a:ext uri="{FF2B5EF4-FFF2-40B4-BE49-F238E27FC236}">
                  <a16:creationId xmlns:a16="http://schemas.microsoft.com/office/drawing/2014/main" id="{8A629F7C-69E5-4627-A735-5EC6723FF772}"/>
                </a:ext>
              </a:extLst>
            </p:cNvPr>
            <p:cNvSpPr/>
            <p:nvPr/>
          </p:nvSpPr>
          <p:spPr>
            <a:xfrm>
              <a:off x="5765119" y="4293907"/>
              <a:ext cx="139249" cy="13924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22">
              <a:extLst>
                <a:ext uri="{FF2B5EF4-FFF2-40B4-BE49-F238E27FC236}">
                  <a16:creationId xmlns:a16="http://schemas.microsoft.com/office/drawing/2014/main" id="{BF22C950-6773-4BF1-B682-A51226163B1D}"/>
                </a:ext>
              </a:extLst>
            </p:cNvPr>
            <p:cNvSpPr/>
            <p:nvPr/>
          </p:nvSpPr>
          <p:spPr>
            <a:xfrm>
              <a:off x="5507064" y="3147103"/>
              <a:ext cx="295957" cy="29595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23">
              <a:extLst>
                <a:ext uri="{FF2B5EF4-FFF2-40B4-BE49-F238E27FC236}">
                  <a16:creationId xmlns:a16="http://schemas.microsoft.com/office/drawing/2014/main" id="{B0552FA7-FFF3-4DF5-915C-1CD289BEE6E0}"/>
                </a:ext>
              </a:extLst>
            </p:cNvPr>
            <p:cNvSpPr/>
            <p:nvPr/>
          </p:nvSpPr>
          <p:spPr>
            <a:xfrm>
              <a:off x="6101976" y="3753195"/>
              <a:ext cx="432576" cy="43257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24">
              <a:extLst>
                <a:ext uri="{FF2B5EF4-FFF2-40B4-BE49-F238E27FC236}">
                  <a16:creationId xmlns:a16="http://schemas.microsoft.com/office/drawing/2014/main" id="{6CC5E003-0C2B-48F6-B8A4-61EECB4DBD7C}"/>
                </a:ext>
              </a:extLst>
            </p:cNvPr>
            <p:cNvSpPr/>
            <p:nvPr/>
          </p:nvSpPr>
          <p:spPr>
            <a:xfrm>
              <a:off x="5817672" y="3613946"/>
              <a:ext cx="139249" cy="13924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25">
              <a:extLst>
                <a:ext uri="{FF2B5EF4-FFF2-40B4-BE49-F238E27FC236}">
                  <a16:creationId xmlns:a16="http://schemas.microsoft.com/office/drawing/2014/main" id="{75FE73BE-74E3-4808-B8EE-EA9B5ACC892C}"/>
                </a:ext>
              </a:extLst>
            </p:cNvPr>
            <p:cNvSpPr/>
            <p:nvPr/>
          </p:nvSpPr>
          <p:spPr>
            <a:xfrm>
              <a:off x="5347686" y="3666558"/>
              <a:ext cx="139249" cy="13924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6">
              <a:extLst>
                <a:ext uri="{FF2B5EF4-FFF2-40B4-BE49-F238E27FC236}">
                  <a16:creationId xmlns:a16="http://schemas.microsoft.com/office/drawing/2014/main" id="{6AE7D054-66A0-4B40-AF10-00FB4A09D005}"/>
                </a:ext>
              </a:extLst>
            </p:cNvPr>
            <p:cNvSpPr/>
            <p:nvPr/>
          </p:nvSpPr>
          <p:spPr>
            <a:xfrm>
              <a:off x="6097298" y="2611669"/>
              <a:ext cx="139249" cy="13924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7">
              <a:extLst>
                <a:ext uri="{FF2B5EF4-FFF2-40B4-BE49-F238E27FC236}">
                  <a16:creationId xmlns:a16="http://schemas.microsoft.com/office/drawing/2014/main" id="{F3C0F0F2-8AF5-47C2-9A5E-56AA0303D73D}"/>
                </a:ext>
              </a:extLst>
            </p:cNvPr>
            <p:cNvSpPr/>
            <p:nvPr/>
          </p:nvSpPr>
          <p:spPr>
            <a:xfrm>
              <a:off x="6297191" y="2969409"/>
              <a:ext cx="191394" cy="19139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8">
              <a:extLst>
                <a:ext uri="{FF2B5EF4-FFF2-40B4-BE49-F238E27FC236}">
                  <a16:creationId xmlns:a16="http://schemas.microsoft.com/office/drawing/2014/main" id="{2F67F212-BDEB-42C3-A6B0-A1AF3EF1A553}"/>
                </a:ext>
              </a:extLst>
            </p:cNvPr>
            <p:cNvSpPr/>
            <p:nvPr/>
          </p:nvSpPr>
          <p:spPr>
            <a:xfrm>
              <a:off x="6751402" y="3475164"/>
              <a:ext cx="191394" cy="19139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9">
              <a:extLst>
                <a:ext uri="{FF2B5EF4-FFF2-40B4-BE49-F238E27FC236}">
                  <a16:creationId xmlns:a16="http://schemas.microsoft.com/office/drawing/2014/main" id="{C2A997A5-09D2-4569-92AC-DC51997F44CD}"/>
                </a:ext>
              </a:extLst>
            </p:cNvPr>
            <p:cNvSpPr/>
            <p:nvPr/>
          </p:nvSpPr>
          <p:spPr>
            <a:xfrm>
              <a:off x="5518144" y="2614005"/>
              <a:ext cx="295957" cy="29595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30">
              <a:extLst>
                <a:ext uri="{FF2B5EF4-FFF2-40B4-BE49-F238E27FC236}">
                  <a16:creationId xmlns:a16="http://schemas.microsoft.com/office/drawing/2014/main" id="{3E1A78C0-CB67-4ED7-A415-F0E4FF5571EC}"/>
                </a:ext>
              </a:extLst>
            </p:cNvPr>
            <p:cNvSpPr/>
            <p:nvPr/>
          </p:nvSpPr>
          <p:spPr>
            <a:xfrm>
              <a:off x="6222001" y="3444261"/>
              <a:ext cx="139249" cy="13924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32">
              <a:extLst>
                <a:ext uri="{FF2B5EF4-FFF2-40B4-BE49-F238E27FC236}">
                  <a16:creationId xmlns:a16="http://schemas.microsoft.com/office/drawing/2014/main" id="{D52F0D22-58CE-4791-B64C-F5A9D2FB9461}"/>
                </a:ext>
              </a:extLst>
            </p:cNvPr>
            <p:cNvCxnSpPr>
              <a:stCxn id="3" idx="6"/>
              <a:endCxn id="5" idx="2"/>
            </p:cNvCxnSpPr>
            <p:nvPr/>
          </p:nvCxnSpPr>
          <p:spPr>
            <a:xfrm>
              <a:off x="5756564" y="4969474"/>
              <a:ext cx="274518" cy="851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33">
              <a:extLst>
                <a:ext uri="{FF2B5EF4-FFF2-40B4-BE49-F238E27FC236}">
                  <a16:creationId xmlns:a16="http://schemas.microsoft.com/office/drawing/2014/main" id="{13FC08FB-F605-44F3-B834-D5E66B3CDCAA}"/>
                </a:ext>
              </a:extLst>
            </p:cNvPr>
            <p:cNvCxnSpPr>
              <a:stCxn id="5" idx="6"/>
              <a:endCxn id="4" idx="2"/>
            </p:cNvCxnSpPr>
            <p:nvPr/>
          </p:nvCxnSpPr>
          <p:spPr>
            <a:xfrm flipV="1">
              <a:off x="6170331" y="4943402"/>
              <a:ext cx="290196" cy="3458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34">
              <a:extLst>
                <a:ext uri="{FF2B5EF4-FFF2-40B4-BE49-F238E27FC236}">
                  <a16:creationId xmlns:a16="http://schemas.microsoft.com/office/drawing/2014/main" id="{B0F604C1-6778-49CE-BCFA-7F1450BA92DE}"/>
                </a:ext>
              </a:extLst>
            </p:cNvPr>
            <p:cNvCxnSpPr>
              <a:stCxn id="4" idx="7"/>
              <a:endCxn id="15" idx="3"/>
            </p:cNvCxnSpPr>
            <p:nvPr/>
          </p:nvCxnSpPr>
          <p:spPr>
            <a:xfrm flipV="1">
              <a:off x="6579383" y="4517754"/>
              <a:ext cx="173356" cy="37641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35">
              <a:extLst>
                <a:ext uri="{FF2B5EF4-FFF2-40B4-BE49-F238E27FC236}">
                  <a16:creationId xmlns:a16="http://schemas.microsoft.com/office/drawing/2014/main" id="{71D6BCB9-C3DE-4132-9660-673A9954000C}"/>
                </a:ext>
              </a:extLst>
            </p:cNvPr>
            <p:cNvCxnSpPr>
              <a:stCxn id="15" idx="7"/>
              <a:endCxn id="14" idx="3"/>
            </p:cNvCxnSpPr>
            <p:nvPr/>
          </p:nvCxnSpPr>
          <p:spPr>
            <a:xfrm flipV="1">
              <a:off x="6851202" y="3974860"/>
              <a:ext cx="265872" cy="44443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36">
              <a:extLst>
                <a:ext uri="{FF2B5EF4-FFF2-40B4-BE49-F238E27FC236}">
                  <a16:creationId xmlns:a16="http://schemas.microsoft.com/office/drawing/2014/main" id="{7F9CF2B5-9A52-4AB2-99E3-E022A7A9FC16}"/>
                </a:ext>
              </a:extLst>
            </p:cNvPr>
            <p:cNvCxnSpPr>
              <a:stCxn id="14" idx="0"/>
              <a:endCxn id="13" idx="4"/>
            </p:cNvCxnSpPr>
            <p:nvPr/>
          </p:nvCxnSpPr>
          <p:spPr>
            <a:xfrm flipV="1">
              <a:off x="7184742" y="3344328"/>
              <a:ext cx="54698" cy="46716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7">
              <a:extLst>
                <a:ext uri="{FF2B5EF4-FFF2-40B4-BE49-F238E27FC236}">
                  <a16:creationId xmlns:a16="http://schemas.microsoft.com/office/drawing/2014/main" id="{801C118E-56FC-4AB4-9FE1-7560D0EAB1DD}"/>
                </a:ext>
              </a:extLst>
            </p:cNvPr>
            <p:cNvCxnSpPr>
              <a:stCxn id="13" idx="0"/>
              <a:endCxn id="12" idx="5"/>
            </p:cNvCxnSpPr>
            <p:nvPr/>
          </p:nvCxnSpPr>
          <p:spPr>
            <a:xfrm flipH="1" flipV="1">
              <a:off x="7069742" y="2708865"/>
              <a:ext cx="169698" cy="44406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8">
              <a:extLst>
                <a:ext uri="{FF2B5EF4-FFF2-40B4-BE49-F238E27FC236}">
                  <a16:creationId xmlns:a16="http://schemas.microsoft.com/office/drawing/2014/main" id="{54FAB76C-38B2-4956-82CB-82B43149B120}"/>
                </a:ext>
              </a:extLst>
            </p:cNvPr>
            <p:cNvCxnSpPr>
              <a:stCxn id="12" idx="1"/>
              <a:endCxn id="11" idx="6"/>
            </p:cNvCxnSpPr>
            <p:nvPr/>
          </p:nvCxnSpPr>
          <p:spPr>
            <a:xfrm flipH="1" flipV="1">
              <a:off x="6456947" y="2234902"/>
              <a:ext cx="477459" cy="33862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9">
              <a:extLst>
                <a:ext uri="{FF2B5EF4-FFF2-40B4-BE49-F238E27FC236}">
                  <a16:creationId xmlns:a16="http://schemas.microsoft.com/office/drawing/2014/main" id="{57887066-5696-486A-B394-08A32D781551}"/>
                </a:ext>
              </a:extLst>
            </p:cNvPr>
            <p:cNvCxnSpPr>
              <a:stCxn id="11" idx="2"/>
              <a:endCxn id="10" idx="6"/>
            </p:cNvCxnSpPr>
            <p:nvPr/>
          </p:nvCxnSpPr>
          <p:spPr>
            <a:xfrm flipH="1">
              <a:off x="5859332" y="2234902"/>
              <a:ext cx="406221" cy="3208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40">
              <a:extLst>
                <a:ext uri="{FF2B5EF4-FFF2-40B4-BE49-F238E27FC236}">
                  <a16:creationId xmlns:a16="http://schemas.microsoft.com/office/drawing/2014/main" id="{FAB26D8C-FB7B-4F69-B249-8F172B6A3070}"/>
                </a:ext>
              </a:extLst>
            </p:cNvPr>
            <p:cNvCxnSpPr>
              <a:stCxn id="10" idx="2"/>
              <a:endCxn id="9" idx="7"/>
            </p:cNvCxnSpPr>
            <p:nvPr/>
          </p:nvCxnSpPr>
          <p:spPr>
            <a:xfrm flipH="1">
              <a:off x="5334531" y="2266989"/>
              <a:ext cx="333407" cy="25662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41">
              <a:extLst>
                <a:ext uri="{FF2B5EF4-FFF2-40B4-BE49-F238E27FC236}">
                  <a16:creationId xmlns:a16="http://schemas.microsoft.com/office/drawing/2014/main" id="{1AB35F2B-2D6D-439B-B5ED-66A27BBF3EE5}"/>
                </a:ext>
              </a:extLst>
            </p:cNvPr>
            <p:cNvCxnSpPr>
              <a:stCxn id="9" idx="3"/>
              <a:endCxn id="8" idx="0"/>
            </p:cNvCxnSpPr>
            <p:nvPr/>
          </p:nvCxnSpPr>
          <p:spPr>
            <a:xfrm flipH="1">
              <a:off x="4952560" y="2658954"/>
              <a:ext cx="246635" cy="56768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42">
              <a:extLst>
                <a:ext uri="{FF2B5EF4-FFF2-40B4-BE49-F238E27FC236}">
                  <a16:creationId xmlns:a16="http://schemas.microsoft.com/office/drawing/2014/main" id="{7093BAA4-F30D-4413-9916-B6D958509896}"/>
                </a:ext>
              </a:extLst>
            </p:cNvPr>
            <p:cNvCxnSpPr>
              <a:stCxn id="8" idx="4"/>
              <a:endCxn id="7" idx="0"/>
            </p:cNvCxnSpPr>
            <p:nvPr/>
          </p:nvCxnSpPr>
          <p:spPr>
            <a:xfrm>
              <a:off x="4952560" y="3418036"/>
              <a:ext cx="85132" cy="43730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43">
              <a:extLst>
                <a:ext uri="{FF2B5EF4-FFF2-40B4-BE49-F238E27FC236}">
                  <a16:creationId xmlns:a16="http://schemas.microsoft.com/office/drawing/2014/main" id="{329BEA01-FAB7-4228-B7BD-03C97F0E6EEB}"/>
                </a:ext>
              </a:extLst>
            </p:cNvPr>
            <p:cNvCxnSpPr>
              <a:stCxn id="7" idx="5"/>
              <a:endCxn id="6" idx="1"/>
            </p:cNvCxnSpPr>
            <p:nvPr/>
          </p:nvCxnSpPr>
          <p:spPr>
            <a:xfrm>
              <a:off x="5105360" y="4018701"/>
              <a:ext cx="190127" cy="36435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44">
              <a:extLst>
                <a:ext uri="{FF2B5EF4-FFF2-40B4-BE49-F238E27FC236}">
                  <a16:creationId xmlns:a16="http://schemas.microsoft.com/office/drawing/2014/main" id="{5CD6B52B-5904-462F-84FC-1ED0528491D7}"/>
                </a:ext>
              </a:extLst>
            </p:cNvPr>
            <p:cNvCxnSpPr>
              <a:stCxn id="6" idx="4"/>
              <a:endCxn id="3" idx="1"/>
            </p:cNvCxnSpPr>
            <p:nvPr/>
          </p:nvCxnSpPr>
          <p:spPr>
            <a:xfrm>
              <a:off x="5363155" y="4546425"/>
              <a:ext cx="230044" cy="35538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45">
              <a:extLst>
                <a:ext uri="{FF2B5EF4-FFF2-40B4-BE49-F238E27FC236}">
                  <a16:creationId xmlns:a16="http://schemas.microsoft.com/office/drawing/2014/main" id="{219A13AA-0227-4748-800B-F1669226E67D}"/>
                </a:ext>
              </a:extLst>
            </p:cNvPr>
            <p:cNvCxnSpPr>
              <a:stCxn id="3" idx="7"/>
              <a:endCxn id="16" idx="4"/>
            </p:cNvCxnSpPr>
            <p:nvPr/>
          </p:nvCxnSpPr>
          <p:spPr>
            <a:xfrm flipV="1">
              <a:off x="5728535" y="4433156"/>
              <a:ext cx="106209" cy="46865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46">
              <a:extLst>
                <a:ext uri="{FF2B5EF4-FFF2-40B4-BE49-F238E27FC236}">
                  <a16:creationId xmlns:a16="http://schemas.microsoft.com/office/drawing/2014/main" id="{A2973066-D95A-4B88-868F-7B51EC52532B}"/>
                </a:ext>
              </a:extLst>
            </p:cNvPr>
            <p:cNvCxnSpPr>
              <a:stCxn id="16" idx="6"/>
              <a:endCxn id="15" idx="2"/>
            </p:cNvCxnSpPr>
            <p:nvPr/>
          </p:nvCxnSpPr>
          <p:spPr>
            <a:xfrm>
              <a:off x="5904368" y="4363532"/>
              <a:ext cx="827978" cy="10499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7">
              <a:extLst>
                <a:ext uri="{FF2B5EF4-FFF2-40B4-BE49-F238E27FC236}">
                  <a16:creationId xmlns:a16="http://schemas.microsoft.com/office/drawing/2014/main" id="{6E0B102D-5DFE-462D-AD86-0A9E4F24F636}"/>
                </a:ext>
              </a:extLst>
            </p:cNvPr>
            <p:cNvCxnSpPr>
              <a:stCxn id="16" idx="5"/>
              <a:endCxn id="5" idx="0"/>
            </p:cNvCxnSpPr>
            <p:nvPr/>
          </p:nvCxnSpPr>
          <p:spPr>
            <a:xfrm>
              <a:off x="5883975" y="4412763"/>
              <a:ext cx="216732" cy="49560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8">
              <a:extLst>
                <a:ext uri="{FF2B5EF4-FFF2-40B4-BE49-F238E27FC236}">
                  <a16:creationId xmlns:a16="http://schemas.microsoft.com/office/drawing/2014/main" id="{0363F486-4A0E-45F3-8FCA-F707B546ED35}"/>
                </a:ext>
              </a:extLst>
            </p:cNvPr>
            <p:cNvCxnSpPr>
              <a:stCxn id="4" idx="1"/>
              <a:endCxn id="16" idx="5"/>
            </p:cNvCxnSpPr>
            <p:nvPr/>
          </p:nvCxnSpPr>
          <p:spPr>
            <a:xfrm flipH="1" flipV="1">
              <a:off x="5883975" y="4412763"/>
              <a:ext cx="596945" cy="48140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9">
              <a:extLst>
                <a:ext uri="{FF2B5EF4-FFF2-40B4-BE49-F238E27FC236}">
                  <a16:creationId xmlns:a16="http://schemas.microsoft.com/office/drawing/2014/main" id="{EAE85DA2-A5E5-4BDD-BC7A-8498B6ED84B0}"/>
                </a:ext>
              </a:extLst>
            </p:cNvPr>
            <p:cNvCxnSpPr>
              <a:stCxn id="16" idx="1"/>
              <a:endCxn id="20" idx="5"/>
            </p:cNvCxnSpPr>
            <p:nvPr/>
          </p:nvCxnSpPr>
          <p:spPr>
            <a:xfrm flipH="1" flipV="1">
              <a:off x="5466542" y="3785414"/>
              <a:ext cx="318970" cy="52888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50">
              <a:extLst>
                <a:ext uri="{FF2B5EF4-FFF2-40B4-BE49-F238E27FC236}">
                  <a16:creationId xmlns:a16="http://schemas.microsoft.com/office/drawing/2014/main" id="{0A703C99-D06A-45AF-A9B7-F70D13E7785A}"/>
                </a:ext>
              </a:extLst>
            </p:cNvPr>
            <p:cNvCxnSpPr>
              <a:stCxn id="6" idx="7"/>
              <a:endCxn id="16" idx="2"/>
            </p:cNvCxnSpPr>
            <p:nvPr/>
          </p:nvCxnSpPr>
          <p:spPr>
            <a:xfrm flipV="1">
              <a:off x="5430823" y="4363532"/>
              <a:ext cx="334296" cy="1952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51">
              <a:extLst>
                <a:ext uri="{FF2B5EF4-FFF2-40B4-BE49-F238E27FC236}">
                  <a16:creationId xmlns:a16="http://schemas.microsoft.com/office/drawing/2014/main" id="{948D442E-7CEA-4001-B7CB-A46332F709C7}"/>
                </a:ext>
              </a:extLst>
            </p:cNvPr>
            <p:cNvCxnSpPr>
              <a:stCxn id="20" idx="3"/>
              <a:endCxn id="7" idx="7"/>
            </p:cNvCxnSpPr>
            <p:nvPr/>
          </p:nvCxnSpPr>
          <p:spPr>
            <a:xfrm flipH="1">
              <a:off x="5105360" y="3785414"/>
              <a:ext cx="262719" cy="9795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52">
              <a:extLst>
                <a:ext uri="{FF2B5EF4-FFF2-40B4-BE49-F238E27FC236}">
                  <a16:creationId xmlns:a16="http://schemas.microsoft.com/office/drawing/2014/main" id="{36E7E930-975F-4A0E-898C-E95AB7C359D1}"/>
                </a:ext>
              </a:extLst>
            </p:cNvPr>
            <p:cNvCxnSpPr>
              <a:stCxn id="6" idx="0"/>
              <a:endCxn id="20" idx="4"/>
            </p:cNvCxnSpPr>
            <p:nvPr/>
          </p:nvCxnSpPr>
          <p:spPr>
            <a:xfrm flipV="1">
              <a:off x="5363155" y="3805807"/>
              <a:ext cx="54156" cy="54922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53">
              <a:extLst>
                <a:ext uri="{FF2B5EF4-FFF2-40B4-BE49-F238E27FC236}">
                  <a16:creationId xmlns:a16="http://schemas.microsoft.com/office/drawing/2014/main" id="{A1F639FE-B92F-4A71-93C9-C12C2DF8CEFA}"/>
                </a:ext>
              </a:extLst>
            </p:cNvPr>
            <p:cNvCxnSpPr>
              <a:stCxn id="20" idx="0"/>
              <a:endCxn id="9" idx="4"/>
            </p:cNvCxnSpPr>
            <p:nvPr/>
          </p:nvCxnSpPr>
          <p:spPr>
            <a:xfrm flipH="1" flipV="1">
              <a:off x="5266863" y="2686983"/>
              <a:ext cx="150448" cy="97957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54">
              <a:extLst>
                <a:ext uri="{FF2B5EF4-FFF2-40B4-BE49-F238E27FC236}">
                  <a16:creationId xmlns:a16="http://schemas.microsoft.com/office/drawing/2014/main" id="{B35A7923-C0B1-4DB3-9CBF-DC5898DC0DF5}"/>
                </a:ext>
              </a:extLst>
            </p:cNvPr>
            <p:cNvCxnSpPr>
              <a:stCxn id="20" idx="1"/>
              <a:endCxn id="8" idx="6"/>
            </p:cNvCxnSpPr>
            <p:nvPr/>
          </p:nvCxnSpPr>
          <p:spPr>
            <a:xfrm flipH="1" flipV="1">
              <a:off x="5048257" y="3322339"/>
              <a:ext cx="319822" cy="36461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55">
              <a:extLst>
                <a:ext uri="{FF2B5EF4-FFF2-40B4-BE49-F238E27FC236}">
                  <a16:creationId xmlns:a16="http://schemas.microsoft.com/office/drawing/2014/main" id="{C7C4229A-117A-436B-AA76-184BAD0597F7}"/>
                </a:ext>
              </a:extLst>
            </p:cNvPr>
            <p:cNvCxnSpPr>
              <a:stCxn id="9" idx="6"/>
              <a:endCxn id="24" idx="1"/>
            </p:cNvCxnSpPr>
            <p:nvPr/>
          </p:nvCxnSpPr>
          <p:spPr>
            <a:xfrm>
              <a:off x="5362560" y="2591286"/>
              <a:ext cx="198926" cy="6606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56">
              <a:extLst>
                <a:ext uri="{FF2B5EF4-FFF2-40B4-BE49-F238E27FC236}">
                  <a16:creationId xmlns:a16="http://schemas.microsoft.com/office/drawing/2014/main" id="{A6E60694-5BDE-46A6-A486-B0732964A52D}"/>
                </a:ext>
              </a:extLst>
            </p:cNvPr>
            <p:cNvCxnSpPr>
              <a:stCxn id="24" idx="4"/>
              <a:endCxn id="17" idx="0"/>
            </p:cNvCxnSpPr>
            <p:nvPr/>
          </p:nvCxnSpPr>
          <p:spPr>
            <a:xfrm flipH="1">
              <a:off x="5655043" y="2909962"/>
              <a:ext cx="11080" cy="23714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7">
              <a:extLst>
                <a:ext uri="{FF2B5EF4-FFF2-40B4-BE49-F238E27FC236}">
                  <a16:creationId xmlns:a16="http://schemas.microsoft.com/office/drawing/2014/main" id="{CC8A8B02-F7C8-4D5B-93BF-3D74398A203C}"/>
                </a:ext>
              </a:extLst>
            </p:cNvPr>
            <p:cNvCxnSpPr>
              <a:stCxn id="17" idx="5"/>
              <a:endCxn id="19" idx="1"/>
            </p:cNvCxnSpPr>
            <p:nvPr/>
          </p:nvCxnSpPr>
          <p:spPr>
            <a:xfrm>
              <a:off x="5759679" y="3399718"/>
              <a:ext cx="78386" cy="23462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8">
              <a:extLst>
                <a:ext uri="{FF2B5EF4-FFF2-40B4-BE49-F238E27FC236}">
                  <a16:creationId xmlns:a16="http://schemas.microsoft.com/office/drawing/2014/main" id="{709D9AE7-2A24-4DFC-8A24-A6419ADD6106}"/>
                </a:ext>
              </a:extLst>
            </p:cNvPr>
            <p:cNvCxnSpPr>
              <a:stCxn id="19" idx="5"/>
              <a:endCxn id="18" idx="1"/>
            </p:cNvCxnSpPr>
            <p:nvPr/>
          </p:nvCxnSpPr>
          <p:spPr>
            <a:xfrm>
              <a:off x="5936528" y="3732802"/>
              <a:ext cx="228797" cy="8374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9">
              <a:extLst>
                <a:ext uri="{FF2B5EF4-FFF2-40B4-BE49-F238E27FC236}">
                  <a16:creationId xmlns:a16="http://schemas.microsoft.com/office/drawing/2014/main" id="{91F662DA-FABB-429C-ABDE-2D8AD9288D9A}"/>
                </a:ext>
              </a:extLst>
            </p:cNvPr>
            <p:cNvCxnSpPr>
              <a:stCxn id="18" idx="5"/>
              <a:endCxn id="15" idx="1"/>
            </p:cNvCxnSpPr>
            <p:nvPr/>
          </p:nvCxnSpPr>
          <p:spPr>
            <a:xfrm>
              <a:off x="6471203" y="4122422"/>
              <a:ext cx="281536" cy="29686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60">
              <a:extLst>
                <a:ext uri="{FF2B5EF4-FFF2-40B4-BE49-F238E27FC236}">
                  <a16:creationId xmlns:a16="http://schemas.microsoft.com/office/drawing/2014/main" id="{00DC505B-03F0-4D45-AE45-D17C96B4B3CD}"/>
                </a:ext>
              </a:extLst>
            </p:cNvPr>
            <p:cNvCxnSpPr>
              <a:stCxn id="18" idx="3"/>
              <a:endCxn id="16" idx="7"/>
            </p:cNvCxnSpPr>
            <p:nvPr/>
          </p:nvCxnSpPr>
          <p:spPr>
            <a:xfrm flipH="1">
              <a:off x="5883975" y="4122422"/>
              <a:ext cx="281350" cy="19187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61">
              <a:extLst>
                <a:ext uri="{FF2B5EF4-FFF2-40B4-BE49-F238E27FC236}">
                  <a16:creationId xmlns:a16="http://schemas.microsoft.com/office/drawing/2014/main" id="{8C06A9EC-D7EF-4DC5-848C-3FE4713EBF3D}"/>
                </a:ext>
              </a:extLst>
            </p:cNvPr>
            <p:cNvCxnSpPr>
              <a:stCxn id="19" idx="3"/>
              <a:endCxn id="20" idx="6"/>
            </p:cNvCxnSpPr>
            <p:nvPr/>
          </p:nvCxnSpPr>
          <p:spPr>
            <a:xfrm flipH="1">
              <a:off x="5486935" y="3732802"/>
              <a:ext cx="351130" cy="338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62">
              <a:extLst>
                <a:ext uri="{FF2B5EF4-FFF2-40B4-BE49-F238E27FC236}">
                  <a16:creationId xmlns:a16="http://schemas.microsoft.com/office/drawing/2014/main" id="{0CE66E6E-556E-4DB2-981C-6C5B3DA1D3C0}"/>
                </a:ext>
              </a:extLst>
            </p:cNvPr>
            <p:cNvCxnSpPr>
              <a:stCxn id="17" idx="3"/>
              <a:endCxn id="20" idx="7"/>
            </p:cNvCxnSpPr>
            <p:nvPr/>
          </p:nvCxnSpPr>
          <p:spPr>
            <a:xfrm flipH="1">
              <a:off x="5466542" y="3399718"/>
              <a:ext cx="83864" cy="28723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63">
              <a:extLst>
                <a:ext uri="{FF2B5EF4-FFF2-40B4-BE49-F238E27FC236}">
                  <a16:creationId xmlns:a16="http://schemas.microsoft.com/office/drawing/2014/main" id="{DEADFC0D-C7F6-4CC9-98A8-CF7439A21AF7}"/>
                </a:ext>
              </a:extLst>
            </p:cNvPr>
            <p:cNvCxnSpPr>
              <a:stCxn id="17" idx="7"/>
              <a:endCxn id="21" idx="3"/>
            </p:cNvCxnSpPr>
            <p:nvPr/>
          </p:nvCxnSpPr>
          <p:spPr>
            <a:xfrm flipV="1">
              <a:off x="5759679" y="2730525"/>
              <a:ext cx="358012" cy="45992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64">
              <a:extLst>
                <a:ext uri="{FF2B5EF4-FFF2-40B4-BE49-F238E27FC236}">
                  <a16:creationId xmlns:a16="http://schemas.microsoft.com/office/drawing/2014/main" id="{19354588-9940-443D-9B54-EA916F7EBA38}"/>
                </a:ext>
              </a:extLst>
            </p:cNvPr>
            <p:cNvCxnSpPr>
              <a:stCxn id="21" idx="7"/>
              <a:endCxn id="11" idx="3"/>
            </p:cNvCxnSpPr>
            <p:nvPr/>
          </p:nvCxnSpPr>
          <p:spPr>
            <a:xfrm flipV="1">
              <a:off x="6216154" y="2302570"/>
              <a:ext cx="77428" cy="32949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65">
              <a:extLst>
                <a:ext uri="{FF2B5EF4-FFF2-40B4-BE49-F238E27FC236}">
                  <a16:creationId xmlns:a16="http://schemas.microsoft.com/office/drawing/2014/main" id="{5464497D-8ED2-484F-8642-9F96E3614826}"/>
                </a:ext>
              </a:extLst>
            </p:cNvPr>
            <p:cNvCxnSpPr>
              <a:stCxn id="24" idx="7"/>
              <a:endCxn id="11" idx="3"/>
            </p:cNvCxnSpPr>
            <p:nvPr/>
          </p:nvCxnSpPr>
          <p:spPr>
            <a:xfrm flipV="1">
              <a:off x="5770759" y="2302570"/>
              <a:ext cx="522823" cy="35477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66">
              <a:extLst>
                <a:ext uri="{FF2B5EF4-FFF2-40B4-BE49-F238E27FC236}">
                  <a16:creationId xmlns:a16="http://schemas.microsoft.com/office/drawing/2014/main" id="{BA5095EB-8864-4A47-A26A-B8B9F04F84D3}"/>
                </a:ext>
              </a:extLst>
            </p:cNvPr>
            <p:cNvCxnSpPr>
              <a:stCxn id="10" idx="5"/>
              <a:endCxn id="21" idx="1"/>
            </p:cNvCxnSpPr>
            <p:nvPr/>
          </p:nvCxnSpPr>
          <p:spPr>
            <a:xfrm>
              <a:off x="5831303" y="2334657"/>
              <a:ext cx="286388" cy="29740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7">
              <a:extLst>
                <a:ext uri="{FF2B5EF4-FFF2-40B4-BE49-F238E27FC236}">
                  <a16:creationId xmlns:a16="http://schemas.microsoft.com/office/drawing/2014/main" id="{E982A9AE-AC47-4720-B3DC-EA869BB77247}"/>
                </a:ext>
              </a:extLst>
            </p:cNvPr>
            <p:cNvCxnSpPr>
              <a:stCxn id="22" idx="7"/>
              <a:endCxn id="12" idx="3"/>
            </p:cNvCxnSpPr>
            <p:nvPr/>
          </p:nvCxnSpPr>
          <p:spPr>
            <a:xfrm flipV="1">
              <a:off x="6460556" y="2708865"/>
              <a:ext cx="473850" cy="28857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8">
              <a:extLst>
                <a:ext uri="{FF2B5EF4-FFF2-40B4-BE49-F238E27FC236}">
                  <a16:creationId xmlns:a16="http://schemas.microsoft.com/office/drawing/2014/main" id="{397170D5-7612-4382-B697-76EA8824A1CF}"/>
                </a:ext>
              </a:extLst>
            </p:cNvPr>
            <p:cNvCxnSpPr>
              <a:stCxn id="22" idx="0"/>
              <a:endCxn id="11" idx="4"/>
            </p:cNvCxnSpPr>
            <p:nvPr/>
          </p:nvCxnSpPr>
          <p:spPr>
            <a:xfrm flipH="1" flipV="1">
              <a:off x="6361250" y="2330599"/>
              <a:ext cx="31638" cy="63881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9">
              <a:extLst>
                <a:ext uri="{FF2B5EF4-FFF2-40B4-BE49-F238E27FC236}">
                  <a16:creationId xmlns:a16="http://schemas.microsoft.com/office/drawing/2014/main" id="{CFF95F3A-6BB6-437D-8414-E40EEBD08882}"/>
                </a:ext>
              </a:extLst>
            </p:cNvPr>
            <p:cNvCxnSpPr>
              <a:stCxn id="22" idx="1"/>
              <a:endCxn id="21" idx="5"/>
            </p:cNvCxnSpPr>
            <p:nvPr/>
          </p:nvCxnSpPr>
          <p:spPr>
            <a:xfrm flipH="1" flipV="1">
              <a:off x="6216154" y="2730525"/>
              <a:ext cx="109066" cy="26691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70">
              <a:extLst>
                <a:ext uri="{FF2B5EF4-FFF2-40B4-BE49-F238E27FC236}">
                  <a16:creationId xmlns:a16="http://schemas.microsoft.com/office/drawing/2014/main" id="{3EEEC8D3-E2BB-44A6-8DA4-6FF67727D78C}"/>
                </a:ext>
              </a:extLst>
            </p:cNvPr>
            <p:cNvCxnSpPr>
              <a:stCxn id="25" idx="0"/>
              <a:endCxn id="22" idx="4"/>
            </p:cNvCxnSpPr>
            <p:nvPr/>
          </p:nvCxnSpPr>
          <p:spPr>
            <a:xfrm flipV="1">
              <a:off x="6291626" y="3160803"/>
              <a:ext cx="101262" cy="28345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71">
              <a:extLst>
                <a:ext uri="{FF2B5EF4-FFF2-40B4-BE49-F238E27FC236}">
                  <a16:creationId xmlns:a16="http://schemas.microsoft.com/office/drawing/2014/main" id="{E3A06EA6-1C7C-40A1-9116-9DD28967F65B}"/>
                </a:ext>
              </a:extLst>
            </p:cNvPr>
            <p:cNvCxnSpPr>
              <a:stCxn id="25" idx="4"/>
              <a:endCxn id="18" idx="0"/>
            </p:cNvCxnSpPr>
            <p:nvPr/>
          </p:nvCxnSpPr>
          <p:spPr>
            <a:xfrm>
              <a:off x="6291626" y="3583510"/>
              <a:ext cx="26638" cy="16968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72">
              <a:extLst>
                <a:ext uri="{FF2B5EF4-FFF2-40B4-BE49-F238E27FC236}">
                  <a16:creationId xmlns:a16="http://schemas.microsoft.com/office/drawing/2014/main" id="{DB80D404-E9EB-4D91-9968-D31438B2083F}"/>
                </a:ext>
              </a:extLst>
            </p:cNvPr>
            <p:cNvCxnSpPr>
              <a:stCxn id="25" idx="1"/>
              <a:endCxn id="17" idx="6"/>
            </p:cNvCxnSpPr>
            <p:nvPr/>
          </p:nvCxnSpPr>
          <p:spPr>
            <a:xfrm flipH="1" flipV="1">
              <a:off x="5803021" y="3295082"/>
              <a:ext cx="439373" cy="16957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73">
              <a:extLst>
                <a:ext uri="{FF2B5EF4-FFF2-40B4-BE49-F238E27FC236}">
                  <a16:creationId xmlns:a16="http://schemas.microsoft.com/office/drawing/2014/main" id="{6C6EBE02-919C-4234-8704-DF833561CFF9}"/>
                </a:ext>
              </a:extLst>
            </p:cNvPr>
            <p:cNvCxnSpPr>
              <a:stCxn id="18" idx="7"/>
              <a:endCxn id="23" idx="3"/>
            </p:cNvCxnSpPr>
            <p:nvPr/>
          </p:nvCxnSpPr>
          <p:spPr>
            <a:xfrm flipV="1">
              <a:off x="6471203" y="3638529"/>
              <a:ext cx="308228" cy="17801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74">
              <a:extLst>
                <a:ext uri="{FF2B5EF4-FFF2-40B4-BE49-F238E27FC236}">
                  <a16:creationId xmlns:a16="http://schemas.microsoft.com/office/drawing/2014/main" id="{6979E9AD-9A28-4871-B018-DF9F65079465}"/>
                </a:ext>
              </a:extLst>
            </p:cNvPr>
            <p:cNvCxnSpPr>
              <a:stCxn id="23" idx="0"/>
              <a:endCxn id="12" idx="4"/>
            </p:cNvCxnSpPr>
            <p:nvPr/>
          </p:nvCxnSpPr>
          <p:spPr>
            <a:xfrm flipV="1">
              <a:off x="6847099" y="2736894"/>
              <a:ext cx="154975" cy="73827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75">
              <a:extLst>
                <a:ext uri="{FF2B5EF4-FFF2-40B4-BE49-F238E27FC236}">
                  <a16:creationId xmlns:a16="http://schemas.microsoft.com/office/drawing/2014/main" id="{D29D8A54-8FC6-46B3-8E07-B41E8336E217}"/>
                </a:ext>
              </a:extLst>
            </p:cNvPr>
            <p:cNvCxnSpPr>
              <a:stCxn id="23" idx="1"/>
              <a:endCxn id="22" idx="5"/>
            </p:cNvCxnSpPr>
            <p:nvPr/>
          </p:nvCxnSpPr>
          <p:spPr>
            <a:xfrm flipH="1" flipV="1">
              <a:off x="6460556" y="3132774"/>
              <a:ext cx="318875" cy="37041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76">
              <a:extLst>
                <a:ext uri="{FF2B5EF4-FFF2-40B4-BE49-F238E27FC236}">
                  <a16:creationId xmlns:a16="http://schemas.microsoft.com/office/drawing/2014/main" id="{994E807F-3CF6-43AE-BBB9-BCB6935146DF}"/>
                </a:ext>
              </a:extLst>
            </p:cNvPr>
            <p:cNvCxnSpPr>
              <a:stCxn id="23" idx="7"/>
              <a:endCxn id="13" idx="3"/>
            </p:cNvCxnSpPr>
            <p:nvPr/>
          </p:nvCxnSpPr>
          <p:spPr>
            <a:xfrm flipV="1">
              <a:off x="6914767" y="3316299"/>
              <a:ext cx="257005" cy="18689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7">
              <a:extLst>
                <a:ext uri="{FF2B5EF4-FFF2-40B4-BE49-F238E27FC236}">
                  <a16:creationId xmlns:a16="http://schemas.microsoft.com/office/drawing/2014/main" id="{EC8F5015-A361-4667-9D9F-347B95229C23}"/>
                </a:ext>
              </a:extLst>
            </p:cNvPr>
            <p:cNvCxnSpPr>
              <a:stCxn id="23" idx="5"/>
              <a:endCxn id="14" idx="1"/>
            </p:cNvCxnSpPr>
            <p:nvPr/>
          </p:nvCxnSpPr>
          <p:spPr>
            <a:xfrm>
              <a:off x="6914767" y="3638529"/>
              <a:ext cx="202307" cy="20099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8">
              <a:extLst>
                <a:ext uri="{FF2B5EF4-FFF2-40B4-BE49-F238E27FC236}">
                  <a16:creationId xmlns:a16="http://schemas.microsoft.com/office/drawing/2014/main" id="{A01DC2E0-1467-4024-BE42-0E8E79DA3C48}"/>
                </a:ext>
              </a:extLst>
            </p:cNvPr>
            <p:cNvCxnSpPr>
              <a:stCxn id="15" idx="0"/>
              <a:endCxn id="23" idx="4"/>
            </p:cNvCxnSpPr>
            <p:nvPr/>
          </p:nvCxnSpPr>
          <p:spPr>
            <a:xfrm flipV="1">
              <a:off x="6801971" y="3666558"/>
              <a:ext cx="45128" cy="73234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73" name="Oval 82">
            <a:extLst>
              <a:ext uri="{FF2B5EF4-FFF2-40B4-BE49-F238E27FC236}">
                <a16:creationId xmlns:a16="http://schemas.microsoft.com/office/drawing/2014/main" id="{8B7DFAF5-368C-4CD3-B12C-016B5C0B3F8E}"/>
              </a:ext>
            </a:extLst>
          </p:cNvPr>
          <p:cNvSpPr/>
          <p:nvPr/>
        </p:nvSpPr>
        <p:spPr>
          <a:xfrm>
            <a:off x="1016694" y="2207425"/>
            <a:ext cx="706707" cy="706707"/>
          </a:xfrm>
          <a:prstGeom prst="ellipse">
            <a:avLst/>
          </a:prstGeom>
          <a:no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6"/>
                </a:solidFill>
                <a:latin typeface="FontAwesome" pitchFamily="2" charset="0"/>
              </a:rPr>
              <a:t></a:t>
            </a:r>
            <a:endParaRPr lang="en-US">
              <a:solidFill>
                <a:schemeClr val="accent6"/>
              </a:solidFill>
            </a:endParaRPr>
          </a:p>
        </p:txBody>
      </p:sp>
      <p:sp>
        <p:nvSpPr>
          <p:cNvPr id="74" name="TextBox 78">
            <a:extLst>
              <a:ext uri="{FF2B5EF4-FFF2-40B4-BE49-F238E27FC236}">
                <a16:creationId xmlns:a16="http://schemas.microsoft.com/office/drawing/2014/main" id="{5258280C-E725-4064-AA43-2F8F5297C742}"/>
              </a:ext>
            </a:extLst>
          </p:cNvPr>
          <p:cNvSpPr txBox="1"/>
          <p:nvPr/>
        </p:nvSpPr>
        <p:spPr>
          <a:xfrm>
            <a:off x="1837173" y="2253002"/>
            <a:ext cx="3075685" cy="615553"/>
          </a:xfrm>
          <a:prstGeom prst="rect">
            <a:avLst/>
          </a:prstGeom>
          <a:noFill/>
        </p:spPr>
        <p:txBody>
          <a:bodyPr wrap="square" rtlCol="0">
            <a:spAutoFit/>
          </a:bodyPr>
          <a:lstStyle/>
          <a:p>
            <a:r>
              <a:rPr lang="en-US" sz="14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PHOTO STUDIO</a:t>
            </a:r>
          </a:p>
          <a:p>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rerum facilis</a:t>
            </a:r>
          </a:p>
        </p:txBody>
      </p:sp>
      <p:sp>
        <p:nvSpPr>
          <p:cNvPr id="75" name="Oval 84">
            <a:extLst>
              <a:ext uri="{FF2B5EF4-FFF2-40B4-BE49-F238E27FC236}">
                <a16:creationId xmlns:a16="http://schemas.microsoft.com/office/drawing/2014/main" id="{5D757E31-7B75-4B25-BC1E-A8123030CFE9}"/>
              </a:ext>
            </a:extLst>
          </p:cNvPr>
          <p:cNvSpPr/>
          <p:nvPr/>
        </p:nvSpPr>
        <p:spPr>
          <a:xfrm>
            <a:off x="1016694" y="3542747"/>
            <a:ext cx="706707" cy="706707"/>
          </a:xfrm>
          <a:prstGeom prst="ellipse">
            <a:avLst/>
          </a:prstGeom>
          <a:no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65000"/>
                    <a:lumOff val="35000"/>
                  </a:schemeClr>
                </a:solidFill>
                <a:latin typeface="FontAwesome" pitchFamily="2" charset="0"/>
              </a:rPr>
              <a:t></a:t>
            </a:r>
            <a:endParaRPr lang="en-US">
              <a:solidFill>
                <a:schemeClr val="tx1">
                  <a:lumMod val="65000"/>
                  <a:lumOff val="35000"/>
                </a:schemeClr>
              </a:solidFill>
            </a:endParaRPr>
          </a:p>
        </p:txBody>
      </p:sp>
      <p:sp>
        <p:nvSpPr>
          <p:cNvPr id="76" name="TextBox 80">
            <a:extLst>
              <a:ext uri="{FF2B5EF4-FFF2-40B4-BE49-F238E27FC236}">
                <a16:creationId xmlns:a16="http://schemas.microsoft.com/office/drawing/2014/main" id="{CB6FD99B-A64B-40E0-B7BC-440586A12DE2}"/>
              </a:ext>
            </a:extLst>
          </p:cNvPr>
          <p:cNvSpPr txBox="1"/>
          <p:nvPr/>
        </p:nvSpPr>
        <p:spPr>
          <a:xfrm>
            <a:off x="1847488" y="3588324"/>
            <a:ext cx="3075685" cy="615553"/>
          </a:xfrm>
          <a:prstGeom prst="rect">
            <a:avLst/>
          </a:prstGeom>
          <a:noFill/>
        </p:spPr>
        <p:txBody>
          <a:bodyPr wrap="square" rtlCol="0">
            <a:spAutoFit/>
          </a:bodyPr>
          <a:lstStyle/>
          <a:p>
            <a:r>
              <a:rPr lang="en-US" sz="14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COSTUMER FORUM</a:t>
            </a:r>
          </a:p>
          <a:p>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rerum facilis</a:t>
            </a:r>
          </a:p>
        </p:txBody>
      </p:sp>
      <p:sp>
        <p:nvSpPr>
          <p:cNvPr id="77" name="Oval 86">
            <a:extLst>
              <a:ext uri="{FF2B5EF4-FFF2-40B4-BE49-F238E27FC236}">
                <a16:creationId xmlns:a16="http://schemas.microsoft.com/office/drawing/2014/main" id="{373244F8-1DFA-43D2-AC64-CA1E10492630}"/>
              </a:ext>
            </a:extLst>
          </p:cNvPr>
          <p:cNvSpPr/>
          <p:nvPr/>
        </p:nvSpPr>
        <p:spPr>
          <a:xfrm>
            <a:off x="1016694" y="4878068"/>
            <a:ext cx="706707" cy="706707"/>
          </a:xfrm>
          <a:prstGeom prst="ellipse">
            <a:avLst/>
          </a:prstGeom>
          <a:no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6"/>
                </a:solidFill>
                <a:latin typeface="FontAwesome" pitchFamily="2" charset="0"/>
              </a:rPr>
              <a:t></a:t>
            </a:r>
            <a:endParaRPr lang="en-US">
              <a:solidFill>
                <a:schemeClr val="accent6"/>
              </a:solidFill>
            </a:endParaRPr>
          </a:p>
        </p:txBody>
      </p:sp>
      <p:sp>
        <p:nvSpPr>
          <p:cNvPr id="78" name="TextBox 82">
            <a:extLst>
              <a:ext uri="{FF2B5EF4-FFF2-40B4-BE49-F238E27FC236}">
                <a16:creationId xmlns:a16="http://schemas.microsoft.com/office/drawing/2014/main" id="{2BABC10F-FE75-433F-A19C-B7A2669323EB}"/>
              </a:ext>
            </a:extLst>
          </p:cNvPr>
          <p:cNvSpPr txBox="1"/>
          <p:nvPr/>
        </p:nvSpPr>
        <p:spPr>
          <a:xfrm>
            <a:off x="1847488" y="4923645"/>
            <a:ext cx="3075685" cy="615553"/>
          </a:xfrm>
          <a:prstGeom prst="rect">
            <a:avLst/>
          </a:prstGeom>
          <a:noFill/>
        </p:spPr>
        <p:txBody>
          <a:bodyPr wrap="square" rtlCol="0">
            <a:spAutoFit/>
          </a:bodyPr>
          <a:lstStyle/>
          <a:p>
            <a:r>
              <a:rPr lang="en-US" sz="14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NEW SOLUTIONS</a:t>
            </a:r>
          </a:p>
          <a:p>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rerum facilis</a:t>
            </a:r>
          </a:p>
        </p:txBody>
      </p:sp>
      <p:grpSp>
        <p:nvGrpSpPr>
          <p:cNvPr id="233" name="组合 232">
            <a:extLst>
              <a:ext uri="{FF2B5EF4-FFF2-40B4-BE49-F238E27FC236}">
                <a16:creationId xmlns:a16="http://schemas.microsoft.com/office/drawing/2014/main" id="{C310E74C-2DEE-4BCA-BBB5-C54B84512A73}"/>
              </a:ext>
            </a:extLst>
          </p:cNvPr>
          <p:cNvGrpSpPr/>
          <p:nvPr/>
        </p:nvGrpSpPr>
        <p:grpSpPr>
          <a:xfrm>
            <a:off x="7902719" y="3404945"/>
            <a:ext cx="1473901" cy="2428263"/>
            <a:chOff x="7755082" y="3793918"/>
            <a:chExt cx="1473901" cy="2428263"/>
          </a:xfrm>
        </p:grpSpPr>
        <p:sp>
          <p:nvSpPr>
            <p:cNvPr id="79" name="Freeform 90">
              <a:extLst>
                <a:ext uri="{FF2B5EF4-FFF2-40B4-BE49-F238E27FC236}">
                  <a16:creationId xmlns:a16="http://schemas.microsoft.com/office/drawing/2014/main" id="{D12C07BB-6968-4CC5-9FEB-2003CE6E099C}"/>
                </a:ext>
              </a:extLst>
            </p:cNvPr>
            <p:cNvSpPr/>
            <p:nvPr/>
          </p:nvSpPr>
          <p:spPr>
            <a:xfrm>
              <a:off x="8181265" y="5608831"/>
              <a:ext cx="632795" cy="613350"/>
            </a:xfrm>
            <a:custGeom>
              <a:avLst/>
              <a:gdLst>
                <a:gd name="connsiteX0" fmla="*/ 55291 w 1064006"/>
                <a:gd name="connsiteY0" fmla="*/ 0 h 1188564"/>
                <a:gd name="connsiteX1" fmla="*/ 1008717 w 1064006"/>
                <a:gd name="connsiteY1" fmla="*/ 0 h 1188564"/>
                <a:gd name="connsiteX2" fmla="*/ 1005879 w 1064006"/>
                <a:gd name="connsiteY2" fmla="*/ 198055 h 1188564"/>
                <a:gd name="connsiteX3" fmla="*/ 1025324 w 1064006"/>
                <a:gd name="connsiteY3" fmla="*/ 201981 h 1188564"/>
                <a:gd name="connsiteX4" fmla="*/ 1064006 w 1064006"/>
                <a:gd name="connsiteY4" fmla="*/ 260338 h 1188564"/>
                <a:gd name="connsiteX5" fmla="*/ 1025324 w 1064006"/>
                <a:gd name="connsiteY5" fmla="*/ 318695 h 1188564"/>
                <a:gd name="connsiteX6" fmla="*/ 1004089 w 1064006"/>
                <a:gd name="connsiteY6" fmla="*/ 322982 h 1188564"/>
                <a:gd name="connsiteX7" fmla="*/ 1003464 w 1064006"/>
                <a:gd name="connsiteY7" fmla="*/ 366582 h 1188564"/>
                <a:gd name="connsiteX8" fmla="*/ 1025324 w 1064006"/>
                <a:gd name="connsiteY8" fmla="*/ 370996 h 1188564"/>
                <a:gd name="connsiteX9" fmla="*/ 1064006 w 1064006"/>
                <a:gd name="connsiteY9" fmla="*/ 429353 h 1188564"/>
                <a:gd name="connsiteX10" fmla="*/ 1025324 w 1064006"/>
                <a:gd name="connsiteY10" fmla="*/ 487710 h 1188564"/>
                <a:gd name="connsiteX11" fmla="*/ 1001659 w 1064006"/>
                <a:gd name="connsiteY11" fmla="*/ 492487 h 1188564"/>
                <a:gd name="connsiteX12" fmla="*/ 1001049 w 1064006"/>
                <a:gd name="connsiteY12" fmla="*/ 535111 h 1188564"/>
                <a:gd name="connsiteX13" fmla="*/ 1025324 w 1064006"/>
                <a:gd name="connsiteY13" fmla="*/ 540012 h 1188564"/>
                <a:gd name="connsiteX14" fmla="*/ 1064006 w 1064006"/>
                <a:gd name="connsiteY14" fmla="*/ 598369 h 1188564"/>
                <a:gd name="connsiteX15" fmla="*/ 1000672 w 1064006"/>
                <a:gd name="connsiteY15" fmla="*/ 661703 h 1188564"/>
                <a:gd name="connsiteX16" fmla="*/ 999234 w 1064006"/>
                <a:gd name="connsiteY16" fmla="*/ 661703 h 1188564"/>
                <a:gd name="connsiteX17" fmla="*/ 998628 w 1064006"/>
                <a:gd name="connsiteY17" fmla="*/ 704051 h 1188564"/>
                <a:gd name="connsiteX18" fmla="*/ 1000672 w 1064006"/>
                <a:gd name="connsiteY18" fmla="*/ 704051 h 1188564"/>
                <a:gd name="connsiteX19" fmla="*/ 1064006 w 1064006"/>
                <a:gd name="connsiteY19" fmla="*/ 767385 h 1188564"/>
                <a:gd name="connsiteX20" fmla="*/ 1000672 w 1064006"/>
                <a:gd name="connsiteY20" fmla="*/ 830719 h 1188564"/>
                <a:gd name="connsiteX21" fmla="*/ 961543 w 1064006"/>
                <a:gd name="connsiteY21" fmla="*/ 830719 h 1188564"/>
                <a:gd name="connsiteX22" fmla="*/ 960691 w 1064006"/>
                <a:gd name="connsiteY22" fmla="*/ 839174 h 1188564"/>
                <a:gd name="connsiteX23" fmla="*/ 532003 w 1064006"/>
                <a:gd name="connsiteY23" fmla="*/ 1188564 h 1188564"/>
                <a:gd name="connsiteX24" fmla="*/ 103315 w 1064006"/>
                <a:gd name="connsiteY24" fmla="*/ 839174 h 1188564"/>
                <a:gd name="connsiteX25" fmla="*/ 102463 w 1064006"/>
                <a:gd name="connsiteY25" fmla="*/ 830719 h 1188564"/>
                <a:gd name="connsiteX26" fmla="*/ 63334 w 1064006"/>
                <a:gd name="connsiteY26" fmla="*/ 830719 h 1188564"/>
                <a:gd name="connsiteX27" fmla="*/ 0 w 1064006"/>
                <a:gd name="connsiteY27" fmla="*/ 767385 h 1188564"/>
                <a:gd name="connsiteX28" fmla="*/ 63334 w 1064006"/>
                <a:gd name="connsiteY28" fmla="*/ 704051 h 1188564"/>
                <a:gd name="connsiteX29" fmla="*/ 65381 w 1064006"/>
                <a:gd name="connsiteY29" fmla="*/ 704051 h 1188564"/>
                <a:gd name="connsiteX30" fmla="*/ 64774 w 1064006"/>
                <a:gd name="connsiteY30" fmla="*/ 661703 h 1188564"/>
                <a:gd name="connsiteX31" fmla="*/ 63334 w 1064006"/>
                <a:gd name="connsiteY31" fmla="*/ 661703 h 1188564"/>
                <a:gd name="connsiteX32" fmla="*/ 0 w 1064006"/>
                <a:gd name="connsiteY32" fmla="*/ 598369 h 1188564"/>
                <a:gd name="connsiteX33" fmla="*/ 38682 w 1064006"/>
                <a:gd name="connsiteY33" fmla="*/ 540012 h 1188564"/>
                <a:gd name="connsiteX34" fmla="*/ 62960 w 1064006"/>
                <a:gd name="connsiteY34" fmla="*/ 535110 h 1188564"/>
                <a:gd name="connsiteX35" fmla="*/ 62349 w 1064006"/>
                <a:gd name="connsiteY35" fmla="*/ 492488 h 1188564"/>
                <a:gd name="connsiteX36" fmla="*/ 38682 w 1064006"/>
                <a:gd name="connsiteY36" fmla="*/ 487710 h 1188564"/>
                <a:gd name="connsiteX37" fmla="*/ 0 w 1064006"/>
                <a:gd name="connsiteY37" fmla="*/ 429353 h 1188564"/>
                <a:gd name="connsiteX38" fmla="*/ 38682 w 1064006"/>
                <a:gd name="connsiteY38" fmla="*/ 370996 h 1188564"/>
                <a:gd name="connsiteX39" fmla="*/ 60544 w 1064006"/>
                <a:gd name="connsiteY39" fmla="*/ 366582 h 1188564"/>
                <a:gd name="connsiteX40" fmla="*/ 59920 w 1064006"/>
                <a:gd name="connsiteY40" fmla="*/ 322982 h 1188564"/>
                <a:gd name="connsiteX41" fmla="*/ 38682 w 1064006"/>
                <a:gd name="connsiteY41" fmla="*/ 318695 h 1188564"/>
                <a:gd name="connsiteX42" fmla="*/ 0 w 1064006"/>
                <a:gd name="connsiteY42" fmla="*/ 260338 h 1188564"/>
                <a:gd name="connsiteX43" fmla="*/ 38682 w 1064006"/>
                <a:gd name="connsiteY43" fmla="*/ 201981 h 1188564"/>
                <a:gd name="connsiteX44" fmla="*/ 58129 w 1064006"/>
                <a:gd name="connsiteY44" fmla="*/ 198055 h 1188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64006" h="1188564">
                  <a:moveTo>
                    <a:pt x="55291" y="0"/>
                  </a:moveTo>
                  <a:lnTo>
                    <a:pt x="1008717" y="0"/>
                  </a:lnTo>
                  <a:lnTo>
                    <a:pt x="1005879" y="198055"/>
                  </a:lnTo>
                  <a:lnTo>
                    <a:pt x="1025324" y="201981"/>
                  </a:lnTo>
                  <a:cubicBezTo>
                    <a:pt x="1048056" y="211596"/>
                    <a:pt x="1064006" y="234104"/>
                    <a:pt x="1064006" y="260338"/>
                  </a:cubicBezTo>
                  <a:cubicBezTo>
                    <a:pt x="1064006" y="286571"/>
                    <a:pt x="1048056" y="309080"/>
                    <a:pt x="1025324" y="318695"/>
                  </a:cubicBezTo>
                  <a:lnTo>
                    <a:pt x="1004089" y="322982"/>
                  </a:lnTo>
                  <a:lnTo>
                    <a:pt x="1003464" y="366582"/>
                  </a:lnTo>
                  <a:lnTo>
                    <a:pt x="1025324" y="370996"/>
                  </a:lnTo>
                  <a:cubicBezTo>
                    <a:pt x="1048056" y="380611"/>
                    <a:pt x="1064006" y="403119"/>
                    <a:pt x="1064006" y="429353"/>
                  </a:cubicBezTo>
                  <a:cubicBezTo>
                    <a:pt x="1064006" y="455586"/>
                    <a:pt x="1048056" y="478095"/>
                    <a:pt x="1025324" y="487710"/>
                  </a:cubicBezTo>
                  <a:lnTo>
                    <a:pt x="1001659" y="492487"/>
                  </a:lnTo>
                  <a:lnTo>
                    <a:pt x="1001049" y="535111"/>
                  </a:lnTo>
                  <a:lnTo>
                    <a:pt x="1025324" y="540012"/>
                  </a:lnTo>
                  <a:cubicBezTo>
                    <a:pt x="1048056" y="549627"/>
                    <a:pt x="1064006" y="572135"/>
                    <a:pt x="1064006" y="598369"/>
                  </a:cubicBezTo>
                  <a:cubicBezTo>
                    <a:pt x="1064006" y="633347"/>
                    <a:pt x="1035650" y="661703"/>
                    <a:pt x="1000672" y="661703"/>
                  </a:cubicBezTo>
                  <a:lnTo>
                    <a:pt x="999234" y="661703"/>
                  </a:lnTo>
                  <a:lnTo>
                    <a:pt x="998628" y="704051"/>
                  </a:lnTo>
                  <a:lnTo>
                    <a:pt x="1000672" y="704051"/>
                  </a:lnTo>
                  <a:cubicBezTo>
                    <a:pt x="1035650" y="704051"/>
                    <a:pt x="1064006" y="732407"/>
                    <a:pt x="1064006" y="767385"/>
                  </a:cubicBezTo>
                  <a:cubicBezTo>
                    <a:pt x="1064006" y="802363"/>
                    <a:pt x="1035650" y="830719"/>
                    <a:pt x="1000672" y="830719"/>
                  </a:cubicBezTo>
                  <a:lnTo>
                    <a:pt x="961543" y="830719"/>
                  </a:lnTo>
                  <a:lnTo>
                    <a:pt x="960691" y="839174"/>
                  </a:lnTo>
                  <a:cubicBezTo>
                    <a:pt x="919889" y="1038571"/>
                    <a:pt x="743463" y="1188564"/>
                    <a:pt x="532003" y="1188564"/>
                  </a:cubicBezTo>
                  <a:cubicBezTo>
                    <a:pt x="320544" y="1188564"/>
                    <a:pt x="144118" y="1038571"/>
                    <a:pt x="103315" y="839174"/>
                  </a:cubicBezTo>
                  <a:lnTo>
                    <a:pt x="102463" y="830719"/>
                  </a:lnTo>
                  <a:lnTo>
                    <a:pt x="63334" y="830719"/>
                  </a:lnTo>
                  <a:cubicBezTo>
                    <a:pt x="28356" y="830719"/>
                    <a:pt x="0" y="802363"/>
                    <a:pt x="0" y="767385"/>
                  </a:cubicBezTo>
                  <a:cubicBezTo>
                    <a:pt x="0" y="732407"/>
                    <a:pt x="28356" y="704051"/>
                    <a:pt x="63334" y="704051"/>
                  </a:cubicBezTo>
                  <a:lnTo>
                    <a:pt x="65381" y="704051"/>
                  </a:lnTo>
                  <a:lnTo>
                    <a:pt x="64774" y="661703"/>
                  </a:lnTo>
                  <a:lnTo>
                    <a:pt x="63334" y="661703"/>
                  </a:lnTo>
                  <a:cubicBezTo>
                    <a:pt x="28356" y="661703"/>
                    <a:pt x="0" y="633347"/>
                    <a:pt x="0" y="598369"/>
                  </a:cubicBezTo>
                  <a:cubicBezTo>
                    <a:pt x="0" y="572135"/>
                    <a:pt x="15950" y="549627"/>
                    <a:pt x="38682" y="540012"/>
                  </a:cubicBezTo>
                  <a:lnTo>
                    <a:pt x="62960" y="535110"/>
                  </a:lnTo>
                  <a:lnTo>
                    <a:pt x="62349" y="492488"/>
                  </a:lnTo>
                  <a:lnTo>
                    <a:pt x="38682" y="487710"/>
                  </a:lnTo>
                  <a:cubicBezTo>
                    <a:pt x="15950" y="478095"/>
                    <a:pt x="0" y="455586"/>
                    <a:pt x="0" y="429353"/>
                  </a:cubicBezTo>
                  <a:cubicBezTo>
                    <a:pt x="0" y="403119"/>
                    <a:pt x="15950" y="380611"/>
                    <a:pt x="38682" y="370996"/>
                  </a:cubicBezTo>
                  <a:lnTo>
                    <a:pt x="60544" y="366582"/>
                  </a:lnTo>
                  <a:lnTo>
                    <a:pt x="59920" y="322982"/>
                  </a:lnTo>
                  <a:lnTo>
                    <a:pt x="38682" y="318695"/>
                  </a:lnTo>
                  <a:cubicBezTo>
                    <a:pt x="15950" y="309080"/>
                    <a:pt x="0" y="286571"/>
                    <a:pt x="0" y="260338"/>
                  </a:cubicBezTo>
                  <a:cubicBezTo>
                    <a:pt x="0" y="234104"/>
                    <a:pt x="15950" y="211596"/>
                    <a:pt x="38682" y="201981"/>
                  </a:cubicBezTo>
                  <a:lnTo>
                    <a:pt x="58129" y="198055"/>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91">
              <a:extLst>
                <a:ext uri="{FF2B5EF4-FFF2-40B4-BE49-F238E27FC236}">
                  <a16:creationId xmlns:a16="http://schemas.microsoft.com/office/drawing/2014/main" id="{4E844882-20F6-4CD5-9A14-B4A3F9635487}"/>
                </a:ext>
              </a:extLst>
            </p:cNvPr>
            <p:cNvSpPr/>
            <p:nvPr/>
          </p:nvSpPr>
          <p:spPr>
            <a:xfrm>
              <a:off x="8176333" y="5420246"/>
              <a:ext cx="113828" cy="113828"/>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92">
              <a:extLst>
                <a:ext uri="{FF2B5EF4-FFF2-40B4-BE49-F238E27FC236}">
                  <a16:creationId xmlns:a16="http://schemas.microsoft.com/office/drawing/2014/main" id="{5C4FF3DD-C159-47B2-8BFE-A2554A656ECF}"/>
                </a:ext>
              </a:extLst>
            </p:cNvPr>
            <p:cNvSpPr/>
            <p:nvPr/>
          </p:nvSpPr>
          <p:spPr>
            <a:xfrm>
              <a:off x="8708827" y="5420246"/>
              <a:ext cx="82815" cy="8281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93">
              <a:extLst>
                <a:ext uri="{FF2B5EF4-FFF2-40B4-BE49-F238E27FC236}">
                  <a16:creationId xmlns:a16="http://schemas.microsoft.com/office/drawing/2014/main" id="{38BBC842-41A0-4329-954F-6419D2102C8E}"/>
                </a:ext>
              </a:extLst>
            </p:cNvPr>
            <p:cNvSpPr/>
            <p:nvPr/>
          </p:nvSpPr>
          <p:spPr>
            <a:xfrm>
              <a:off x="8453424" y="5440818"/>
              <a:ext cx="82815" cy="8281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94">
              <a:extLst>
                <a:ext uri="{FF2B5EF4-FFF2-40B4-BE49-F238E27FC236}">
                  <a16:creationId xmlns:a16="http://schemas.microsoft.com/office/drawing/2014/main" id="{EE9728F8-BB9B-4EFD-9006-4CE783547555}"/>
                </a:ext>
              </a:extLst>
            </p:cNvPr>
            <p:cNvSpPr/>
            <p:nvPr/>
          </p:nvSpPr>
          <p:spPr>
            <a:xfrm>
              <a:off x="7999275" y="5111733"/>
              <a:ext cx="113828" cy="113828"/>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95">
              <a:extLst>
                <a:ext uri="{FF2B5EF4-FFF2-40B4-BE49-F238E27FC236}">
                  <a16:creationId xmlns:a16="http://schemas.microsoft.com/office/drawing/2014/main" id="{D2AC42D5-4B30-4072-A26E-B355D0724CD1}"/>
                </a:ext>
              </a:extLst>
            </p:cNvPr>
            <p:cNvSpPr/>
            <p:nvPr/>
          </p:nvSpPr>
          <p:spPr>
            <a:xfrm>
              <a:off x="7805712" y="4814550"/>
              <a:ext cx="113828" cy="113828"/>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96">
              <a:extLst>
                <a:ext uri="{FF2B5EF4-FFF2-40B4-BE49-F238E27FC236}">
                  <a16:creationId xmlns:a16="http://schemas.microsoft.com/office/drawing/2014/main" id="{710B3BCF-0646-46A7-BEC5-342ED18184B2}"/>
                </a:ext>
              </a:extLst>
            </p:cNvPr>
            <p:cNvSpPr/>
            <p:nvPr/>
          </p:nvSpPr>
          <p:spPr>
            <a:xfrm>
              <a:off x="7755082" y="4440648"/>
              <a:ext cx="113828" cy="113828"/>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97">
              <a:extLst>
                <a:ext uri="{FF2B5EF4-FFF2-40B4-BE49-F238E27FC236}">
                  <a16:creationId xmlns:a16="http://schemas.microsoft.com/office/drawing/2014/main" id="{E896423B-ED98-4413-BC3B-B0D6D3AB3C22}"/>
                </a:ext>
              </a:extLst>
            </p:cNvPr>
            <p:cNvSpPr/>
            <p:nvPr/>
          </p:nvSpPr>
          <p:spPr>
            <a:xfrm>
              <a:off x="7942007" y="4005870"/>
              <a:ext cx="113828" cy="113828"/>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98">
              <a:extLst>
                <a:ext uri="{FF2B5EF4-FFF2-40B4-BE49-F238E27FC236}">
                  <a16:creationId xmlns:a16="http://schemas.microsoft.com/office/drawing/2014/main" id="{6164FA47-AD5A-4A67-B9C6-73771E183660}"/>
                </a:ext>
              </a:extLst>
            </p:cNvPr>
            <p:cNvSpPr/>
            <p:nvPr/>
          </p:nvSpPr>
          <p:spPr>
            <a:xfrm>
              <a:off x="8237452" y="3813001"/>
              <a:ext cx="113828" cy="113828"/>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99">
              <a:extLst>
                <a:ext uri="{FF2B5EF4-FFF2-40B4-BE49-F238E27FC236}">
                  <a16:creationId xmlns:a16="http://schemas.microsoft.com/office/drawing/2014/main" id="{4037016A-A342-477A-853A-0EF90A0E0F0F}"/>
                </a:ext>
              </a:extLst>
            </p:cNvPr>
            <p:cNvSpPr/>
            <p:nvPr/>
          </p:nvSpPr>
          <p:spPr>
            <a:xfrm>
              <a:off x="8592871" y="3793918"/>
              <a:ext cx="113828" cy="113828"/>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100">
              <a:extLst>
                <a:ext uri="{FF2B5EF4-FFF2-40B4-BE49-F238E27FC236}">
                  <a16:creationId xmlns:a16="http://schemas.microsoft.com/office/drawing/2014/main" id="{03845350-6811-4F1C-B459-B80D4D21A1FC}"/>
                </a:ext>
              </a:extLst>
            </p:cNvPr>
            <p:cNvSpPr/>
            <p:nvPr/>
          </p:nvSpPr>
          <p:spPr>
            <a:xfrm>
              <a:off x="8973987" y="4035553"/>
              <a:ext cx="113828" cy="113828"/>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101">
              <a:extLst>
                <a:ext uri="{FF2B5EF4-FFF2-40B4-BE49-F238E27FC236}">
                  <a16:creationId xmlns:a16="http://schemas.microsoft.com/office/drawing/2014/main" id="{B131B43A-E60F-4D14-BE1F-682A182465F2}"/>
                </a:ext>
              </a:extLst>
            </p:cNvPr>
            <p:cNvSpPr/>
            <p:nvPr/>
          </p:nvSpPr>
          <p:spPr>
            <a:xfrm>
              <a:off x="9115155" y="4396812"/>
              <a:ext cx="113828" cy="113828"/>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102">
              <a:extLst>
                <a:ext uri="{FF2B5EF4-FFF2-40B4-BE49-F238E27FC236}">
                  <a16:creationId xmlns:a16="http://schemas.microsoft.com/office/drawing/2014/main" id="{F9A6BF44-B8C4-4FD7-A8EB-95C496D417C6}"/>
                </a:ext>
              </a:extLst>
            </p:cNvPr>
            <p:cNvSpPr/>
            <p:nvPr/>
          </p:nvSpPr>
          <p:spPr>
            <a:xfrm>
              <a:off x="9082625" y="4788477"/>
              <a:ext cx="113828" cy="113828"/>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103">
              <a:extLst>
                <a:ext uri="{FF2B5EF4-FFF2-40B4-BE49-F238E27FC236}">
                  <a16:creationId xmlns:a16="http://schemas.microsoft.com/office/drawing/2014/main" id="{C64A56DC-587B-419C-A037-AB066E9E2B05}"/>
                </a:ext>
              </a:extLst>
            </p:cNvPr>
            <p:cNvSpPr/>
            <p:nvPr/>
          </p:nvSpPr>
          <p:spPr>
            <a:xfrm>
              <a:off x="8870486" y="5137822"/>
              <a:ext cx="82815" cy="8281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104">
              <a:extLst>
                <a:ext uri="{FF2B5EF4-FFF2-40B4-BE49-F238E27FC236}">
                  <a16:creationId xmlns:a16="http://schemas.microsoft.com/office/drawing/2014/main" id="{E9512DE7-7959-4E0A-AC04-DBCB7611E35B}"/>
                </a:ext>
              </a:extLst>
            </p:cNvPr>
            <p:cNvSpPr/>
            <p:nvPr/>
          </p:nvSpPr>
          <p:spPr>
            <a:xfrm>
              <a:off x="8295248" y="5075381"/>
              <a:ext cx="82815" cy="8281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105">
              <a:extLst>
                <a:ext uri="{FF2B5EF4-FFF2-40B4-BE49-F238E27FC236}">
                  <a16:creationId xmlns:a16="http://schemas.microsoft.com/office/drawing/2014/main" id="{4454F359-7DB3-4429-BAF1-422D481F7F9F}"/>
                </a:ext>
              </a:extLst>
            </p:cNvPr>
            <p:cNvSpPr/>
            <p:nvPr/>
          </p:nvSpPr>
          <p:spPr>
            <a:xfrm>
              <a:off x="8141775" y="4393344"/>
              <a:ext cx="176014" cy="17601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106">
              <a:extLst>
                <a:ext uri="{FF2B5EF4-FFF2-40B4-BE49-F238E27FC236}">
                  <a16:creationId xmlns:a16="http://schemas.microsoft.com/office/drawing/2014/main" id="{DED12D57-0671-46BC-A412-386E8D31399D}"/>
                </a:ext>
              </a:extLst>
            </p:cNvPr>
            <p:cNvSpPr/>
            <p:nvPr/>
          </p:nvSpPr>
          <p:spPr>
            <a:xfrm>
              <a:off x="8495587" y="4753804"/>
              <a:ext cx="257265" cy="25726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107">
              <a:extLst>
                <a:ext uri="{FF2B5EF4-FFF2-40B4-BE49-F238E27FC236}">
                  <a16:creationId xmlns:a16="http://schemas.microsoft.com/office/drawing/2014/main" id="{1E02D2A7-1C8C-4E62-8CAF-3926484D5656}"/>
                </a:ext>
              </a:extLst>
            </p:cNvPr>
            <p:cNvSpPr/>
            <p:nvPr/>
          </p:nvSpPr>
          <p:spPr>
            <a:xfrm>
              <a:off x="8326503" y="4670989"/>
              <a:ext cx="82815" cy="8281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108">
              <a:extLst>
                <a:ext uri="{FF2B5EF4-FFF2-40B4-BE49-F238E27FC236}">
                  <a16:creationId xmlns:a16="http://schemas.microsoft.com/office/drawing/2014/main" id="{1574C8F3-5266-4DDE-941F-29FA4F8597F4}"/>
                </a:ext>
              </a:extLst>
            </p:cNvPr>
            <p:cNvSpPr/>
            <p:nvPr/>
          </p:nvSpPr>
          <p:spPr>
            <a:xfrm>
              <a:off x="8046989" y="4702279"/>
              <a:ext cx="82815" cy="8281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109">
              <a:extLst>
                <a:ext uri="{FF2B5EF4-FFF2-40B4-BE49-F238E27FC236}">
                  <a16:creationId xmlns:a16="http://schemas.microsoft.com/office/drawing/2014/main" id="{481CEB4C-4CE2-4D67-BC40-0CE1F40A22A5}"/>
                </a:ext>
              </a:extLst>
            </p:cNvPr>
            <p:cNvSpPr/>
            <p:nvPr/>
          </p:nvSpPr>
          <p:spPr>
            <a:xfrm>
              <a:off x="8492804" y="4074906"/>
              <a:ext cx="82815" cy="8281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110">
              <a:extLst>
                <a:ext uri="{FF2B5EF4-FFF2-40B4-BE49-F238E27FC236}">
                  <a16:creationId xmlns:a16="http://schemas.microsoft.com/office/drawing/2014/main" id="{FC33C11B-C917-414C-B958-831B90BCA2FF}"/>
                </a:ext>
              </a:extLst>
            </p:cNvPr>
            <p:cNvSpPr/>
            <p:nvPr/>
          </p:nvSpPr>
          <p:spPr>
            <a:xfrm>
              <a:off x="8611687" y="4287664"/>
              <a:ext cx="113828" cy="113828"/>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111">
              <a:extLst>
                <a:ext uri="{FF2B5EF4-FFF2-40B4-BE49-F238E27FC236}">
                  <a16:creationId xmlns:a16="http://schemas.microsoft.com/office/drawing/2014/main" id="{CCCD703C-F5EA-4221-AD7A-B89506B40282}"/>
                </a:ext>
              </a:extLst>
            </p:cNvPr>
            <p:cNvSpPr/>
            <p:nvPr/>
          </p:nvSpPr>
          <p:spPr>
            <a:xfrm>
              <a:off x="8881819" y="4588451"/>
              <a:ext cx="113828" cy="113828"/>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12">
              <a:extLst>
                <a:ext uri="{FF2B5EF4-FFF2-40B4-BE49-F238E27FC236}">
                  <a16:creationId xmlns:a16="http://schemas.microsoft.com/office/drawing/2014/main" id="{CC2133DC-576B-429B-B731-B9B50B81EA9B}"/>
                </a:ext>
              </a:extLst>
            </p:cNvPr>
            <p:cNvSpPr/>
            <p:nvPr/>
          </p:nvSpPr>
          <p:spPr>
            <a:xfrm>
              <a:off x="8148365" y="4076295"/>
              <a:ext cx="176014" cy="17601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13">
              <a:extLst>
                <a:ext uri="{FF2B5EF4-FFF2-40B4-BE49-F238E27FC236}">
                  <a16:creationId xmlns:a16="http://schemas.microsoft.com/office/drawing/2014/main" id="{4ABE7A70-EFD8-4EE5-A350-E279B02BBCB2}"/>
                </a:ext>
              </a:extLst>
            </p:cNvPr>
            <p:cNvSpPr/>
            <p:nvPr/>
          </p:nvSpPr>
          <p:spPr>
            <a:xfrm>
              <a:off x="8566969" y="4570072"/>
              <a:ext cx="82815" cy="8281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14">
              <a:extLst>
                <a:ext uri="{FF2B5EF4-FFF2-40B4-BE49-F238E27FC236}">
                  <a16:creationId xmlns:a16="http://schemas.microsoft.com/office/drawing/2014/main" id="{4DFDCA3F-1FE1-4957-AA72-87549F6FB06C}"/>
                </a:ext>
              </a:extLst>
            </p:cNvPr>
            <p:cNvCxnSpPr>
              <a:stCxn id="80" idx="6"/>
              <a:endCxn id="82" idx="2"/>
            </p:cNvCxnSpPr>
            <p:nvPr/>
          </p:nvCxnSpPr>
          <p:spPr>
            <a:xfrm>
              <a:off x="8290160" y="5477160"/>
              <a:ext cx="163264" cy="506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15">
              <a:extLst>
                <a:ext uri="{FF2B5EF4-FFF2-40B4-BE49-F238E27FC236}">
                  <a16:creationId xmlns:a16="http://schemas.microsoft.com/office/drawing/2014/main" id="{62B5B368-4AFF-427C-A8CB-A6A10DD3C7A2}"/>
                </a:ext>
              </a:extLst>
            </p:cNvPr>
            <p:cNvCxnSpPr>
              <a:stCxn id="82" idx="6"/>
              <a:endCxn id="81" idx="2"/>
            </p:cNvCxnSpPr>
            <p:nvPr/>
          </p:nvCxnSpPr>
          <p:spPr>
            <a:xfrm flipV="1">
              <a:off x="8536239" y="5461654"/>
              <a:ext cx="172588" cy="2057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16">
              <a:extLst>
                <a:ext uri="{FF2B5EF4-FFF2-40B4-BE49-F238E27FC236}">
                  <a16:creationId xmlns:a16="http://schemas.microsoft.com/office/drawing/2014/main" id="{0E26CD70-617C-48E9-B499-AD33BD76D56F}"/>
                </a:ext>
              </a:extLst>
            </p:cNvPr>
            <p:cNvCxnSpPr>
              <a:stCxn id="81" idx="7"/>
              <a:endCxn id="92" idx="3"/>
            </p:cNvCxnSpPr>
            <p:nvPr/>
          </p:nvCxnSpPr>
          <p:spPr>
            <a:xfrm flipV="1">
              <a:off x="8779514" y="5208509"/>
              <a:ext cx="103100" cy="22386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17">
              <a:extLst>
                <a:ext uri="{FF2B5EF4-FFF2-40B4-BE49-F238E27FC236}">
                  <a16:creationId xmlns:a16="http://schemas.microsoft.com/office/drawing/2014/main" id="{963BC877-0F4B-4687-BBFF-1450A401C5E8}"/>
                </a:ext>
              </a:extLst>
            </p:cNvPr>
            <p:cNvCxnSpPr>
              <a:stCxn id="92" idx="7"/>
              <a:endCxn id="91" idx="3"/>
            </p:cNvCxnSpPr>
            <p:nvPr/>
          </p:nvCxnSpPr>
          <p:spPr>
            <a:xfrm flipV="1">
              <a:off x="8941173" y="4885635"/>
              <a:ext cx="158122" cy="26431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18">
              <a:extLst>
                <a:ext uri="{FF2B5EF4-FFF2-40B4-BE49-F238E27FC236}">
                  <a16:creationId xmlns:a16="http://schemas.microsoft.com/office/drawing/2014/main" id="{ABD40D95-49AE-43C0-95BA-BB6CE88E0DAC}"/>
                </a:ext>
              </a:extLst>
            </p:cNvPr>
            <p:cNvCxnSpPr>
              <a:stCxn id="91" idx="0"/>
              <a:endCxn id="90" idx="4"/>
            </p:cNvCxnSpPr>
            <p:nvPr/>
          </p:nvCxnSpPr>
          <p:spPr>
            <a:xfrm flipV="1">
              <a:off x="9139539" y="4510639"/>
              <a:ext cx="32530" cy="27783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19">
              <a:extLst>
                <a:ext uri="{FF2B5EF4-FFF2-40B4-BE49-F238E27FC236}">
                  <a16:creationId xmlns:a16="http://schemas.microsoft.com/office/drawing/2014/main" id="{A00DAE29-428D-456B-8DEE-5F3D90C30A72}"/>
                </a:ext>
              </a:extLst>
            </p:cNvPr>
            <p:cNvCxnSpPr>
              <a:stCxn id="90" idx="0"/>
              <a:endCxn id="89" idx="5"/>
            </p:cNvCxnSpPr>
            <p:nvPr/>
          </p:nvCxnSpPr>
          <p:spPr>
            <a:xfrm flipH="1" flipV="1">
              <a:off x="9071145" y="4132711"/>
              <a:ext cx="100924" cy="26410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20">
              <a:extLst>
                <a:ext uri="{FF2B5EF4-FFF2-40B4-BE49-F238E27FC236}">
                  <a16:creationId xmlns:a16="http://schemas.microsoft.com/office/drawing/2014/main" id="{2D48170F-5596-4870-9676-AD8F4609CE75}"/>
                </a:ext>
              </a:extLst>
            </p:cNvPr>
            <p:cNvCxnSpPr>
              <a:stCxn id="89" idx="1"/>
              <a:endCxn id="88" idx="6"/>
            </p:cNvCxnSpPr>
            <p:nvPr/>
          </p:nvCxnSpPr>
          <p:spPr>
            <a:xfrm flipH="1" flipV="1">
              <a:off x="8706698" y="3850832"/>
              <a:ext cx="283959" cy="20139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21">
              <a:extLst>
                <a:ext uri="{FF2B5EF4-FFF2-40B4-BE49-F238E27FC236}">
                  <a16:creationId xmlns:a16="http://schemas.microsoft.com/office/drawing/2014/main" id="{2057B6DE-D35C-4B13-88CE-7124FB13CC47}"/>
                </a:ext>
              </a:extLst>
            </p:cNvPr>
            <p:cNvCxnSpPr>
              <a:stCxn id="88" idx="2"/>
              <a:endCxn id="87" idx="6"/>
            </p:cNvCxnSpPr>
            <p:nvPr/>
          </p:nvCxnSpPr>
          <p:spPr>
            <a:xfrm flipH="1">
              <a:off x="8351279" y="3850832"/>
              <a:ext cx="241591" cy="1908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22">
              <a:extLst>
                <a:ext uri="{FF2B5EF4-FFF2-40B4-BE49-F238E27FC236}">
                  <a16:creationId xmlns:a16="http://schemas.microsoft.com/office/drawing/2014/main" id="{03DC0C21-462F-4772-8954-049B58AFC598}"/>
                </a:ext>
              </a:extLst>
            </p:cNvPr>
            <p:cNvCxnSpPr>
              <a:stCxn id="87" idx="2"/>
              <a:endCxn id="86" idx="7"/>
            </p:cNvCxnSpPr>
            <p:nvPr/>
          </p:nvCxnSpPr>
          <p:spPr>
            <a:xfrm flipH="1">
              <a:off x="8039165" y="3869915"/>
              <a:ext cx="198287" cy="15262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23">
              <a:extLst>
                <a:ext uri="{FF2B5EF4-FFF2-40B4-BE49-F238E27FC236}">
                  <a16:creationId xmlns:a16="http://schemas.microsoft.com/office/drawing/2014/main" id="{FF9C8349-3F4E-4876-92CB-0C1B17DFEA44}"/>
                </a:ext>
              </a:extLst>
            </p:cNvPr>
            <p:cNvCxnSpPr>
              <a:stCxn id="86" idx="3"/>
              <a:endCxn id="85" idx="0"/>
            </p:cNvCxnSpPr>
            <p:nvPr/>
          </p:nvCxnSpPr>
          <p:spPr>
            <a:xfrm flipH="1">
              <a:off x="7811996" y="4103028"/>
              <a:ext cx="146681" cy="33762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24">
              <a:extLst>
                <a:ext uri="{FF2B5EF4-FFF2-40B4-BE49-F238E27FC236}">
                  <a16:creationId xmlns:a16="http://schemas.microsoft.com/office/drawing/2014/main" id="{8C7058F2-2C83-4901-8B0B-5BEF37C87F5D}"/>
                </a:ext>
              </a:extLst>
            </p:cNvPr>
            <p:cNvCxnSpPr>
              <a:stCxn id="85" idx="4"/>
              <a:endCxn id="84" idx="0"/>
            </p:cNvCxnSpPr>
            <p:nvPr/>
          </p:nvCxnSpPr>
          <p:spPr>
            <a:xfrm>
              <a:off x="7811996" y="4554475"/>
              <a:ext cx="50630" cy="26007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25">
              <a:extLst>
                <a:ext uri="{FF2B5EF4-FFF2-40B4-BE49-F238E27FC236}">
                  <a16:creationId xmlns:a16="http://schemas.microsoft.com/office/drawing/2014/main" id="{B2E6F12D-4575-47BB-BB0C-F9075601606E}"/>
                </a:ext>
              </a:extLst>
            </p:cNvPr>
            <p:cNvCxnSpPr>
              <a:stCxn id="84" idx="5"/>
              <a:endCxn id="83" idx="1"/>
            </p:cNvCxnSpPr>
            <p:nvPr/>
          </p:nvCxnSpPr>
          <p:spPr>
            <a:xfrm>
              <a:off x="7902870" y="4911708"/>
              <a:ext cx="113074" cy="21669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26">
              <a:extLst>
                <a:ext uri="{FF2B5EF4-FFF2-40B4-BE49-F238E27FC236}">
                  <a16:creationId xmlns:a16="http://schemas.microsoft.com/office/drawing/2014/main" id="{15992B9D-0B6B-408E-87E7-0127E5B5AA58}"/>
                </a:ext>
              </a:extLst>
            </p:cNvPr>
            <p:cNvCxnSpPr>
              <a:stCxn id="83" idx="4"/>
              <a:endCxn id="80" idx="1"/>
            </p:cNvCxnSpPr>
            <p:nvPr/>
          </p:nvCxnSpPr>
          <p:spPr>
            <a:xfrm>
              <a:off x="8056188" y="5225561"/>
              <a:ext cx="136814" cy="21135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27">
              <a:extLst>
                <a:ext uri="{FF2B5EF4-FFF2-40B4-BE49-F238E27FC236}">
                  <a16:creationId xmlns:a16="http://schemas.microsoft.com/office/drawing/2014/main" id="{709449CE-E592-41CA-988C-EAA4CBFE3527}"/>
                </a:ext>
              </a:extLst>
            </p:cNvPr>
            <p:cNvCxnSpPr>
              <a:stCxn id="80" idx="7"/>
              <a:endCxn id="93" idx="4"/>
            </p:cNvCxnSpPr>
            <p:nvPr/>
          </p:nvCxnSpPr>
          <p:spPr>
            <a:xfrm flipV="1">
              <a:off x="8273490" y="5158196"/>
              <a:ext cx="63166" cy="27872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28">
              <a:extLst>
                <a:ext uri="{FF2B5EF4-FFF2-40B4-BE49-F238E27FC236}">
                  <a16:creationId xmlns:a16="http://schemas.microsoft.com/office/drawing/2014/main" id="{EEA732CF-A446-47C1-8F20-1D4226C6E29A}"/>
                </a:ext>
              </a:extLst>
            </p:cNvPr>
            <p:cNvCxnSpPr>
              <a:stCxn id="93" idx="6"/>
              <a:endCxn id="92" idx="2"/>
            </p:cNvCxnSpPr>
            <p:nvPr/>
          </p:nvCxnSpPr>
          <p:spPr>
            <a:xfrm>
              <a:off x="8378063" y="5116789"/>
              <a:ext cx="492422" cy="6244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29">
              <a:extLst>
                <a:ext uri="{FF2B5EF4-FFF2-40B4-BE49-F238E27FC236}">
                  <a16:creationId xmlns:a16="http://schemas.microsoft.com/office/drawing/2014/main" id="{F1F1BBF5-50FE-45B2-82DB-CDAB18641C2C}"/>
                </a:ext>
              </a:extLst>
            </p:cNvPr>
            <p:cNvCxnSpPr>
              <a:stCxn id="93" idx="5"/>
              <a:endCxn id="82" idx="0"/>
            </p:cNvCxnSpPr>
            <p:nvPr/>
          </p:nvCxnSpPr>
          <p:spPr>
            <a:xfrm>
              <a:off x="8365935" y="5146068"/>
              <a:ext cx="128897" cy="29474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30">
              <a:extLst>
                <a:ext uri="{FF2B5EF4-FFF2-40B4-BE49-F238E27FC236}">
                  <a16:creationId xmlns:a16="http://schemas.microsoft.com/office/drawing/2014/main" id="{1670C8D8-55C6-4347-9BD2-5DA44D08BCF0}"/>
                </a:ext>
              </a:extLst>
            </p:cNvPr>
            <p:cNvCxnSpPr>
              <a:stCxn id="81" idx="1"/>
              <a:endCxn id="93" idx="5"/>
            </p:cNvCxnSpPr>
            <p:nvPr/>
          </p:nvCxnSpPr>
          <p:spPr>
            <a:xfrm flipH="1" flipV="1">
              <a:off x="8365935" y="5146068"/>
              <a:ext cx="355020" cy="28630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31">
              <a:extLst>
                <a:ext uri="{FF2B5EF4-FFF2-40B4-BE49-F238E27FC236}">
                  <a16:creationId xmlns:a16="http://schemas.microsoft.com/office/drawing/2014/main" id="{04F49395-AAB4-48F2-87FF-CCEC2025D38F}"/>
                </a:ext>
              </a:extLst>
            </p:cNvPr>
            <p:cNvCxnSpPr>
              <a:stCxn id="93" idx="1"/>
              <a:endCxn id="97" idx="5"/>
            </p:cNvCxnSpPr>
            <p:nvPr/>
          </p:nvCxnSpPr>
          <p:spPr>
            <a:xfrm flipH="1" flipV="1">
              <a:off x="8117676" y="4772966"/>
              <a:ext cx="189701" cy="31454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32">
              <a:extLst>
                <a:ext uri="{FF2B5EF4-FFF2-40B4-BE49-F238E27FC236}">
                  <a16:creationId xmlns:a16="http://schemas.microsoft.com/office/drawing/2014/main" id="{79BBF8D5-B80D-4F54-941A-AC4FCEAC7A7C}"/>
                </a:ext>
              </a:extLst>
            </p:cNvPr>
            <p:cNvCxnSpPr>
              <a:stCxn id="83" idx="7"/>
              <a:endCxn id="93" idx="2"/>
            </p:cNvCxnSpPr>
            <p:nvPr/>
          </p:nvCxnSpPr>
          <p:spPr>
            <a:xfrm flipV="1">
              <a:off x="8096433" y="5116789"/>
              <a:ext cx="198815" cy="1161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33">
              <a:extLst>
                <a:ext uri="{FF2B5EF4-FFF2-40B4-BE49-F238E27FC236}">
                  <a16:creationId xmlns:a16="http://schemas.microsoft.com/office/drawing/2014/main" id="{A5453AE1-6E54-441A-8C61-902E28CDB331}"/>
                </a:ext>
              </a:extLst>
            </p:cNvPr>
            <p:cNvCxnSpPr>
              <a:stCxn id="97" idx="3"/>
              <a:endCxn id="84" idx="7"/>
            </p:cNvCxnSpPr>
            <p:nvPr/>
          </p:nvCxnSpPr>
          <p:spPr>
            <a:xfrm flipH="1">
              <a:off x="7902870" y="4772966"/>
              <a:ext cx="156247" cy="5825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34">
              <a:extLst>
                <a:ext uri="{FF2B5EF4-FFF2-40B4-BE49-F238E27FC236}">
                  <a16:creationId xmlns:a16="http://schemas.microsoft.com/office/drawing/2014/main" id="{F5CE763E-E45D-4B54-87CA-AB25807FC2FE}"/>
                </a:ext>
              </a:extLst>
            </p:cNvPr>
            <p:cNvCxnSpPr>
              <a:stCxn id="83" idx="0"/>
              <a:endCxn id="97" idx="4"/>
            </p:cNvCxnSpPr>
            <p:nvPr/>
          </p:nvCxnSpPr>
          <p:spPr>
            <a:xfrm flipV="1">
              <a:off x="8056188" y="4785094"/>
              <a:ext cx="32208" cy="32663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35">
              <a:extLst>
                <a:ext uri="{FF2B5EF4-FFF2-40B4-BE49-F238E27FC236}">
                  <a16:creationId xmlns:a16="http://schemas.microsoft.com/office/drawing/2014/main" id="{353016F8-82A2-4FD1-B3E7-7E09322CD5F5}"/>
                </a:ext>
              </a:extLst>
            </p:cNvPr>
            <p:cNvCxnSpPr>
              <a:stCxn id="97" idx="0"/>
              <a:endCxn id="86" idx="4"/>
            </p:cNvCxnSpPr>
            <p:nvPr/>
          </p:nvCxnSpPr>
          <p:spPr>
            <a:xfrm flipH="1" flipV="1">
              <a:off x="7998921" y="4119697"/>
              <a:ext cx="89476" cy="58258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36">
              <a:extLst>
                <a:ext uri="{FF2B5EF4-FFF2-40B4-BE49-F238E27FC236}">
                  <a16:creationId xmlns:a16="http://schemas.microsoft.com/office/drawing/2014/main" id="{D9252502-9AB4-4C72-A77A-3C63717B6C57}"/>
                </a:ext>
              </a:extLst>
            </p:cNvPr>
            <p:cNvCxnSpPr>
              <a:stCxn id="97" idx="1"/>
              <a:endCxn id="85" idx="6"/>
            </p:cNvCxnSpPr>
            <p:nvPr/>
          </p:nvCxnSpPr>
          <p:spPr>
            <a:xfrm flipH="1" flipV="1">
              <a:off x="7868910" y="4497562"/>
              <a:ext cx="190207" cy="21684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37">
              <a:extLst>
                <a:ext uri="{FF2B5EF4-FFF2-40B4-BE49-F238E27FC236}">
                  <a16:creationId xmlns:a16="http://schemas.microsoft.com/office/drawing/2014/main" id="{1E623FDF-B36D-443E-B340-050355A4D5DC}"/>
                </a:ext>
              </a:extLst>
            </p:cNvPr>
            <p:cNvCxnSpPr>
              <a:stCxn id="86" idx="6"/>
              <a:endCxn id="101" idx="1"/>
            </p:cNvCxnSpPr>
            <p:nvPr/>
          </p:nvCxnSpPr>
          <p:spPr>
            <a:xfrm>
              <a:off x="8055835" y="4062784"/>
              <a:ext cx="118307" cy="3928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38">
              <a:extLst>
                <a:ext uri="{FF2B5EF4-FFF2-40B4-BE49-F238E27FC236}">
                  <a16:creationId xmlns:a16="http://schemas.microsoft.com/office/drawing/2014/main" id="{0193375D-456A-4DBC-9985-92AEE975726A}"/>
                </a:ext>
              </a:extLst>
            </p:cNvPr>
            <p:cNvCxnSpPr>
              <a:stCxn id="101" idx="4"/>
              <a:endCxn id="94" idx="0"/>
            </p:cNvCxnSpPr>
            <p:nvPr/>
          </p:nvCxnSpPr>
          <p:spPr>
            <a:xfrm flipH="1">
              <a:off x="8229783" y="4252309"/>
              <a:ext cx="6590" cy="14103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39">
              <a:extLst>
                <a:ext uri="{FF2B5EF4-FFF2-40B4-BE49-F238E27FC236}">
                  <a16:creationId xmlns:a16="http://schemas.microsoft.com/office/drawing/2014/main" id="{00A8B57C-3891-4A5B-B1C2-89B68E1542E4}"/>
                </a:ext>
              </a:extLst>
            </p:cNvPr>
            <p:cNvCxnSpPr>
              <a:stCxn id="94" idx="5"/>
              <a:endCxn id="96" idx="1"/>
            </p:cNvCxnSpPr>
            <p:nvPr/>
          </p:nvCxnSpPr>
          <p:spPr>
            <a:xfrm>
              <a:off x="8292013" y="4543581"/>
              <a:ext cx="46618" cy="13953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40">
              <a:extLst>
                <a:ext uri="{FF2B5EF4-FFF2-40B4-BE49-F238E27FC236}">
                  <a16:creationId xmlns:a16="http://schemas.microsoft.com/office/drawing/2014/main" id="{C8CF621B-250F-404B-9E20-22C0FFABAA35}"/>
                </a:ext>
              </a:extLst>
            </p:cNvPr>
            <p:cNvCxnSpPr>
              <a:stCxn id="96" idx="5"/>
              <a:endCxn id="95" idx="1"/>
            </p:cNvCxnSpPr>
            <p:nvPr/>
          </p:nvCxnSpPr>
          <p:spPr>
            <a:xfrm>
              <a:off x="8397190" y="4741676"/>
              <a:ext cx="136072" cy="4980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41">
              <a:extLst>
                <a:ext uri="{FF2B5EF4-FFF2-40B4-BE49-F238E27FC236}">
                  <a16:creationId xmlns:a16="http://schemas.microsoft.com/office/drawing/2014/main" id="{59472986-F69B-4614-ADA5-91EFC9218EDB}"/>
                </a:ext>
              </a:extLst>
            </p:cNvPr>
            <p:cNvCxnSpPr>
              <a:stCxn id="95" idx="5"/>
              <a:endCxn id="92" idx="1"/>
            </p:cNvCxnSpPr>
            <p:nvPr/>
          </p:nvCxnSpPr>
          <p:spPr>
            <a:xfrm>
              <a:off x="8715177" y="4973394"/>
              <a:ext cx="167438" cy="17655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42">
              <a:extLst>
                <a:ext uri="{FF2B5EF4-FFF2-40B4-BE49-F238E27FC236}">
                  <a16:creationId xmlns:a16="http://schemas.microsoft.com/office/drawing/2014/main" id="{E435D03E-34AE-4D72-972D-6BB3DD06DBC6}"/>
                </a:ext>
              </a:extLst>
            </p:cNvPr>
            <p:cNvCxnSpPr>
              <a:stCxn id="95" idx="3"/>
              <a:endCxn id="93" idx="7"/>
            </p:cNvCxnSpPr>
            <p:nvPr/>
          </p:nvCxnSpPr>
          <p:spPr>
            <a:xfrm flipH="1">
              <a:off x="8365935" y="4973394"/>
              <a:ext cx="167327" cy="11411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43">
              <a:extLst>
                <a:ext uri="{FF2B5EF4-FFF2-40B4-BE49-F238E27FC236}">
                  <a16:creationId xmlns:a16="http://schemas.microsoft.com/office/drawing/2014/main" id="{B500A0F2-D3CB-4FEE-B3BE-D2B7D9CD011C}"/>
                </a:ext>
              </a:extLst>
            </p:cNvPr>
            <p:cNvCxnSpPr>
              <a:stCxn id="96" idx="3"/>
              <a:endCxn id="97" idx="6"/>
            </p:cNvCxnSpPr>
            <p:nvPr/>
          </p:nvCxnSpPr>
          <p:spPr>
            <a:xfrm flipH="1">
              <a:off x="8129804" y="4741676"/>
              <a:ext cx="208827" cy="201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44">
              <a:extLst>
                <a:ext uri="{FF2B5EF4-FFF2-40B4-BE49-F238E27FC236}">
                  <a16:creationId xmlns:a16="http://schemas.microsoft.com/office/drawing/2014/main" id="{D02BBE07-0581-41B1-A15A-50BEFB6B8462}"/>
                </a:ext>
              </a:extLst>
            </p:cNvPr>
            <p:cNvCxnSpPr>
              <a:stCxn id="94" idx="3"/>
              <a:endCxn id="97" idx="7"/>
            </p:cNvCxnSpPr>
            <p:nvPr/>
          </p:nvCxnSpPr>
          <p:spPr>
            <a:xfrm flipH="1">
              <a:off x="8117676" y="4543581"/>
              <a:ext cx="49876" cy="17082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45">
              <a:extLst>
                <a:ext uri="{FF2B5EF4-FFF2-40B4-BE49-F238E27FC236}">
                  <a16:creationId xmlns:a16="http://schemas.microsoft.com/office/drawing/2014/main" id="{627499E8-D1A7-4FA6-8FDA-F5D644552C84}"/>
                </a:ext>
              </a:extLst>
            </p:cNvPr>
            <p:cNvCxnSpPr>
              <a:stCxn id="94" idx="7"/>
              <a:endCxn id="98" idx="3"/>
            </p:cNvCxnSpPr>
            <p:nvPr/>
          </p:nvCxnSpPr>
          <p:spPr>
            <a:xfrm flipV="1">
              <a:off x="8292013" y="4145593"/>
              <a:ext cx="212920" cy="27352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46">
              <a:extLst>
                <a:ext uri="{FF2B5EF4-FFF2-40B4-BE49-F238E27FC236}">
                  <a16:creationId xmlns:a16="http://schemas.microsoft.com/office/drawing/2014/main" id="{8624CDC7-D4CE-4E4F-B06C-850E9382E578}"/>
                </a:ext>
              </a:extLst>
            </p:cNvPr>
            <p:cNvCxnSpPr>
              <a:stCxn id="98" idx="7"/>
              <a:endCxn id="88" idx="3"/>
            </p:cNvCxnSpPr>
            <p:nvPr/>
          </p:nvCxnSpPr>
          <p:spPr>
            <a:xfrm flipV="1">
              <a:off x="8563492" y="3891076"/>
              <a:ext cx="46049" cy="19595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47">
              <a:extLst>
                <a:ext uri="{FF2B5EF4-FFF2-40B4-BE49-F238E27FC236}">
                  <a16:creationId xmlns:a16="http://schemas.microsoft.com/office/drawing/2014/main" id="{94BF8AB2-9FF2-473E-ADF8-0EEC782EEFC8}"/>
                </a:ext>
              </a:extLst>
            </p:cNvPr>
            <p:cNvCxnSpPr>
              <a:stCxn id="101" idx="7"/>
              <a:endCxn id="88" idx="3"/>
            </p:cNvCxnSpPr>
            <p:nvPr/>
          </p:nvCxnSpPr>
          <p:spPr>
            <a:xfrm flipV="1">
              <a:off x="8298602" y="3891076"/>
              <a:ext cx="310938" cy="21099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48">
              <a:extLst>
                <a:ext uri="{FF2B5EF4-FFF2-40B4-BE49-F238E27FC236}">
                  <a16:creationId xmlns:a16="http://schemas.microsoft.com/office/drawing/2014/main" id="{C10BDEB9-E01E-4F8C-9804-3C80A4E9CF4F}"/>
                </a:ext>
              </a:extLst>
            </p:cNvPr>
            <p:cNvCxnSpPr>
              <a:stCxn id="87" idx="5"/>
              <a:endCxn id="98" idx="1"/>
            </p:cNvCxnSpPr>
            <p:nvPr/>
          </p:nvCxnSpPr>
          <p:spPr>
            <a:xfrm>
              <a:off x="8334610" y="3910159"/>
              <a:ext cx="170323" cy="17687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8" name="Straight Connector 149">
              <a:extLst>
                <a:ext uri="{FF2B5EF4-FFF2-40B4-BE49-F238E27FC236}">
                  <a16:creationId xmlns:a16="http://schemas.microsoft.com/office/drawing/2014/main" id="{BEC428FF-E1A5-4E16-BEBD-C04060E119B2}"/>
                </a:ext>
              </a:extLst>
            </p:cNvPr>
            <p:cNvCxnSpPr>
              <a:stCxn id="99" idx="7"/>
              <a:endCxn id="89" idx="3"/>
            </p:cNvCxnSpPr>
            <p:nvPr/>
          </p:nvCxnSpPr>
          <p:spPr>
            <a:xfrm flipV="1">
              <a:off x="8708844" y="4132711"/>
              <a:ext cx="281812" cy="17162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50">
              <a:extLst>
                <a:ext uri="{FF2B5EF4-FFF2-40B4-BE49-F238E27FC236}">
                  <a16:creationId xmlns:a16="http://schemas.microsoft.com/office/drawing/2014/main" id="{600D2CFE-B049-4D60-BECE-F6AA69D6B652}"/>
                </a:ext>
              </a:extLst>
            </p:cNvPr>
            <p:cNvCxnSpPr>
              <a:stCxn id="99" idx="0"/>
              <a:endCxn id="88" idx="4"/>
            </p:cNvCxnSpPr>
            <p:nvPr/>
          </p:nvCxnSpPr>
          <p:spPr>
            <a:xfrm flipH="1" flipV="1">
              <a:off x="8649784" y="3907746"/>
              <a:ext cx="18816" cy="37991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0" name="Straight Connector 151">
              <a:extLst>
                <a:ext uri="{FF2B5EF4-FFF2-40B4-BE49-F238E27FC236}">
                  <a16:creationId xmlns:a16="http://schemas.microsoft.com/office/drawing/2014/main" id="{CD39557B-E94A-4FF6-A0F7-22497E6494AC}"/>
                </a:ext>
              </a:extLst>
            </p:cNvPr>
            <p:cNvCxnSpPr>
              <a:stCxn id="99" idx="1"/>
              <a:endCxn id="98" idx="5"/>
            </p:cNvCxnSpPr>
            <p:nvPr/>
          </p:nvCxnSpPr>
          <p:spPr>
            <a:xfrm flipH="1" flipV="1">
              <a:off x="8563492" y="4145593"/>
              <a:ext cx="64865" cy="15874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1" name="Straight Connector 152">
              <a:extLst>
                <a:ext uri="{FF2B5EF4-FFF2-40B4-BE49-F238E27FC236}">
                  <a16:creationId xmlns:a16="http://schemas.microsoft.com/office/drawing/2014/main" id="{9D5C8917-4B65-47F5-AC72-11C4FFB782A5}"/>
                </a:ext>
              </a:extLst>
            </p:cNvPr>
            <p:cNvCxnSpPr>
              <a:stCxn id="102" idx="0"/>
              <a:endCxn id="99" idx="4"/>
            </p:cNvCxnSpPr>
            <p:nvPr/>
          </p:nvCxnSpPr>
          <p:spPr>
            <a:xfrm flipV="1">
              <a:off x="8608377" y="4401492"/>
              <a:ext cx="60223" cy="16858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53">
              <a:extLst>
                <a:ext uri="{FF2B5EF4-FFF2-40B4-BE49-F238E27FC236}">
                  <a16:creationId xmlns:a16="http://schemas.microsoft.com/office/drawing/2014/main" id="{B7513E4D-0C56-4159-A9B0-EB6017593798}"/>
                </a:ext>
              </a:extLst>
            </p:cNvPr>
            <p:cNvCxnSpPr>
              <a:stCxn id="102" idx="4"/>
              <a:endCxn id="95" idx="0"/>
            </p:cNvCxnSpPr>
            <p:nvPr/>
          </p:nvCxnSpPr>
          <p:spPr>
            <a:xfrm>
              <a:off x="8608377" y="4652888"/>
              <a:ext cx="15842" cy="10091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3" name="Straight Connector 154">
              <a:extLst>
                <a:ext uri="{FF2B5EF4-FFF2-40B4-BE49-F238E27FC236}">
                  <a16:creationId xmlns:a16="http://schemas.microsoft.com/office/drawing/2014/main" id="{0BD4BCEB-298F-49F6-8111-9A3F3D162B9D}"/>
                </a:ext>
              </a:extLst>
            </p:cNvPr>
            <p:cNvCxnSpPr>
              <a:stCxn id="102" idx="1"/>
              <a:endCxn id="94" idx="6"/>
            </p:cNvCxnSpPr>
            <p:nvPr/>
          </p:nvCxnSpPr>
          <p:spPr>
            <a:xfrm flipH="1" flipV="1">
              <a:off x="8317789" y="4481351"/>
              <a:ext cx="261308" cy="10084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4" name="Straight Connector 155">
              <a:extLst>
                <a:ext uri="{FF2B5EF4-FFF2-40B4-BE49-F238E27FC236}">
                  <a16:creationId xmlns:a16="http://schemas.microsoft.com/office/drawing/2014/main" id="{7887D35F-88F9-4C10-88B9-70C52B94DBB1}"/>
                </a:ext>
              </a:extLst>
            </p:cNvPr>
            <p:cNvCxnSpPr>
              <a:stCxn id="95" idx="7"/>
              <a:endCxn id="100" idx="3"/>
            </p:cNvCxnSpPr>
            <p:nvPr/>
          </p:nvCxnSpPr>
          <p:spPr>
            <a:xfrm flipV="1">
              <a:off x="8715177" y="4685609"/>
              <a:ext cx="183312" cy="10587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56">
              <a:extLst>
                <a:ext uri="{FF2B5EF4-FFF2-40B4-BE49-F238E27FC236}">
                  <a16:creationId xmlns:a16="http://schemas.microsoft.com/office/drawing/2014/main" id="{D9B26B2F-BD08-4CA1-8B6A-BC4F2E6B8FDE}"/>
                </a:ext>
              </a:extLst>
            </p:cNvPr>
            <p:cNvCxnSpPr>
              <a:stCxn id="100" idx="0"/>
              <a:endCxn id="89" idx="4"/>
            </p:cNvCxnSpPr>
            <p:nvPr/>
          </p:nvCxnSpPr>
          <p:spPr>
            <a:xfrm flipV="1">
              <a:off x="8938733" y="4149381"/>
              <a:ext cx="92168" cy="43907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6" name="Straight Connector 157">
              <a:extLst>
                <a:ext uri="{FF2B5EF4-FFF2-40B4-BE49-F238E27FC236}">
                  <a16:creationId xmlns:a16="http://schemas.microsoft.com/office/drawing/2014/main" id="{1A5A6A0B-1345-4C09-B88A-40438779ED27}"/>
                </a:ext>
              </a:extLst>
            </p:cNvPr>
            <p:cNvCxnSpPr>
              <a:stCxn id="100" idx="1"/>
              <a:endCxn id="99" idx="5"/>
            </p:cNvCxnSpPr>
            <p:nvPr/>
          </p:nvCxnSpPr>
          <p:spPr>
            <a:xfrm flipH="1" flipV="1">
              <a:off x="8708844" y="4384822"/>
              <a:ext cx="189644" cy="22029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7" name="Straight Connector 158">
              <a:extLst>
                <a:ext uri="{FF2B5EF4-FFF2-40B4-BE49-F238E27FC236}">
                  <a16:creationId xmlns:a16="http://schemas.microsoft.com/office/drawing/2014/main" id="{C2AC408F-B83F-490F-B32A-3A0479F35594}"/>
                </a:ext>
              </a:extLst>
            </p:cNvPr>
            <p:cNvCxnSpPr>
              <a:stCxn id="100" idx="7"/>
              <a:endCxn id="90" idx="3"/>
            </p:cNvCxnSpPr>
            <p:nvPr/>
          </p:nvCxnSpPr>
          <p:spPr>
            <a:xfrm flipV="1">
              <a:off x="8978977" y="4493970"/>
              <a:ext cx="152848" cy="11115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59">
              <a:extLst>
                <a:ext uri="{FF2B5EF4-FFF2-40B4-BE49-F238E27FC236}">
                  <a16:creationId xmlns:a16="http://schemas.microsoft.com/office/drawing/2014/main" id="{605E17AA-3E39-41C7-BBA3-14E5CD25DA9F}"/>
                </a:ext>
              </a:extLst>
            </p:cNvPr>
            <p:cNvCxnSpPr>
              <a:stCxn id="100" idx="5"/>
              <a:endCxn id="91" idx="1"/>
            </p:cNvCxnSpPr>
            <p:nvPr/>
          </p:nvCxnSpPr>
          <p:spPr>
            <a:xfrm>
              <a:off x="8978977" y="4685609"/>
              <a:ext cx="120318" cy="11953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9" name="Straight Connector 160">
              <a:extLst>
                <a:ext uri="{FF2B5EF4-FFF2-40B4-BE49-F238E27FC236}">
                  <a16:creationId xmlns:a16="http://schemas.microsoft.com/office/drawing/2014/main" id="{6007FB15-A31B-44FD-85C6-05D947493AD3}"/>
                </a:ext>
              </a:extLst>
            </p:cNvPr>
            <p:cNvCxnSpPr>
              <a:stCxn id="92" idx="0"/>
              <a:endCxn id="100" idx="4"/>
            </p:cNvCxnSpPr>
            <p:nvPr/>
          </p:nvCxnSpPr>
          <p:spPr>
            <a:xfrm flipV="1">
              <a:off x="8911894" y="4702279"/>
              <a:ext cx="26839" cy="43554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50" name="TextBox 154">
            <a:extLst>
              <a:ext uri="{FF2B5EF4-FFF2-40B4-BE49-F238E27FC236}">
                <a16:creationId xmlns:a16="http://schemas.microsoft.com/office/drawing/2014/main" id="{2EC2D155-E251-45D5-BFAF-2AB3A2E4F526}"/>
              </a:ext>
            </a:extLst>
          </p:cNvPr>
          <p:cNvSpPr txBox="1"/>
          <p:nvPr/>
        </p:nvSpPr>
        <p:spPr>
          <a:xfrm>
            <a:off x="8640442" y="2253002"/>
            <a:ext cx="2784796" cy="615553"/>
          </a:xfrm>
          <a:prstGeom prst="rect">
            <a:avLst/>
          </a:prstGeom>
          <a:noFill/>
        </p:spPr>
        <p:txBody>
          <a:bodyPr wrap="square" rtlCol="0">
            <a:spAutoFit/>
          </a:bodyPr>
          <a:lstStyle/>
          <a:p>
            <a:r>
              <a:rPr lang="en-US" sz="14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EXCLUSIVE BRAND</a:t>
            </a:r>
          </a:p>
          <a:p>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rerum</a:t>
            </a:r>
            <a:r>
              <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facilis</a:t>
            </a:r>
            <a:endParaRPr lang="en-U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1" name="Pentagon 162">
            <a:extLst>
              <a:ext uri="{FF2B5EF4-FFF2-40B4-BE49-F238E27FC236}">
                <a16:creationId xmlns:a16="http://schemas.microsoft.com/office/drawing/2014/main" id="{8B63FF2A-A5FF-48B5-8103-1A90F9FA41E8}"/>
              </a:ext>
            </a:extLst>
          </p:cNvPr>
          <p:cNvSpPr/>
          <p:nvPr/>
        </p:nvSpPr>
        <p:spPr>
          <a:xfrm>
            <a:off x="8425020" y="2453203"/>
            <a:ext cx="153000" cy="215150"/>
          </a:xfrm>
          <a:prstGeom prst="homePlat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2" name="组合 231">
            <a:extLst>
              <a:ext uri="{FF2B5EF4-FFF2-40B4-BE49-F238E27FC236}">
                <a16:creationId xmlns:a16="http://schemas.microsoft.com/office/drawing/2014/main" id="{2393187F-2CCB-4D90-9105-F2F858656AF1}"/>
              </a:ext>
            </a:extLst>
          </p:cNvPr>
          <p:cNvGrpSpPr/>
          <p:nvPr/>
        </p:nvGrpSpPr>
        <p:grpSpPr>
          <a:xfrm>
            <a:off x="9939293" y="4121666"/>
            <a:ext cx="1042421" cy="1717397"/>
            <a:chOff x="9791656" y="4510639"/>
            <a:chExt cx="1042421" cy="1717397"/>
          </a:xfrm>
        </p:grpSpPr>
        <p:sp>
          <p:nvSpPr>
            <p:cNvPr id="152" name="Freeform 238">
              <a:extLst>
                <a:ext uri="{FF2B5EF4-FFF2-40B4-BE49-F238E27FC236}">
                  <a16:creationId xmlns:a16="http://schemas.microsoft.com/office/drawing/2014/main" id="{F4D6795D-9867-46C5-A2D6-13C669D2CD92}"/>
                </a:ext>
              </a:extLst>
            </p:cNvPr>
            <p:cNvSpPr/>
            <p:nvPr/>
          </p:nvSpPr>
          <p:spPr>
            <a:xfrm>
              <a:off x="10093075" y="5794242"/>
              <a:ext cx="447546" cy="433794"/>
            </a:xfrm>
            <a:custGeom>
              <a:avLst/>
              <a:gdLst>
                <a:gd name="connsiteX0" fmla="*/ 55291 w 1064006"/>
                <a:gd name="connsiteY0" fmla="*/ 0 h 1188564"/>
                <a:gd name="connsiteX1" fmla="*/ 1008717 w 1064006"/>
                <a:gd name="connsiteY1" fmla="*/ 0 h 1188564"/>
                <a:gd name="connsiteX2" fmla="*/ 1005879 w 1064006"/>
                <a:gd name="connsiteY2" fmla="*/ 198055 h 1188564"/>
                <a:gd name="connsiteX3" fmla="*/ 1025324 w 1064006"/>
                <a:gd name="connsiteY3" fmla="*/ 201981 h 1188564"/>
                <a:gd name="connsiteX4" fmla="*/ 1064006 w 1064006"/>
                <a:gd name="connsiteY4" fmla="*/ 260338 h 1188564"/>
                <a:gd name="connsiteX5" fmla="*/ 1025324 w 1064006"/>
                <a:gd name="connsiteY5" fmla="*/ 318695 h 1188564"/>
                <a:gd name="connsiteX6" fmla="*/ 1004089 w 1064006"/>
                <a:gd name="connsiteY6" fmla="*/ 322982 h 1188564"/>
                <a:gd name="connsiteX7" fmla="*/ 1003464 w 1064006"/>
                <a:gd name="connsiteY7" fmla="*/ 366582 h 1188564"/>
                <a:gd name="connsiteX8" fmla="*/ 1025324 w 1064006"/>
                <a:gd name="connsiteY8" fmla="*/ 370996 h 1188564"/>
                <a:gd name="connsiteX9" fmla="*/ 1064006 w 1064006"/>
                <a:gd name="connsiteY9" fmla="*/ 429353 h 1188564"/>
                <a:gd name="connsiteX10" fmla="*/ 1025324 w 1064006"/>
                <a:gd name="connsiteY10" fmla="*/ 487710 h 1188564"/>
                <a:gd name="connsiteX11" fmla="*/ 1001659 w 1064006"/>
                <a:gd name="connsiteY11" fmla="*/ 492487 h 1188564"/>
                <a:gd name="connsiteX12" fmla="*/ 1001049 w 1064006"/>
                <a:gd name="connsiteY12" fmla="*/ 535111 h 1188564"/>
                <a:gd name="connsiteX13" fmla="*/ 1025324 w 1064006"/>
                <a:gd name="connsiteY13" fmla="*/ 540012 h 1188564"/>
                <a:gd name="connsiteX14" fmla="*/ 1064006 w 1064006"/>
                <a:gd name="connsiteY14" fmla="*/ 598369 h 1188564"/>
                <a:gd name="connsiteX15" fmla="*/ 1000672 w 1064006"/>
                <a:gd name="connsiteY15" fmla="*/ 661703 h 1188564"/>
                <a:gd name="connsiteX16" fmla="*/ 999234 w 1064006"/>
                <a:gd name="connsiteY16" fmla="*/ 661703 h 1188564"/>
                <a:gd name="connsiteX17" fmla="*/ 998628 w 1064006"/>
                <a:gd name="connsiteY17" fmla="*/ 704051 h 1188564"/>
                <a:gd name="connsiteX18" fmla="*/ 1000672 w 1064006"/>
                <a:gd name="connsiteY18" fmla="*/ 704051 h 1188564"/>
                <a:gd name="connsiteX19" fmla="*/ 1064006 w 1064006"/>
                <a:gd name="connsiteY19" fmla="*/ 767385 h 1188564"/>
                <a:gd name="connsiteX20" fmla="*/ 1000672 w 1064006"/>
                <a:gd name="connsiteY20" fmla="*/ 830719 h 1188564"/>
                <a:gd name="connsiteX21" fmla="*/ 961543 w 1064006"/>
                <a:gd name="connsiteY21" fmla="*/ 830719 h 1188564"/>
                <a:gd name="connsiteX22" fmla="*/ 960691 w 1064006"/>
                <a:gd name="connsiteY22" fmla="*/ 839174 h 1188564"/>
                <a:gd name="connsiteX23" fmla="*/ 532003 w 1064006"/>
                <a:gd name="connsiteY23" fmla="*/ 1188564 h 1188564"/>
                <a:gd name="connsiteX24" fmla="*/ 103315 w 1064006"/>
                <a:gd name="connsiteY24" fmla="*/ 839174 h 1188564"/>
                <a:gd name="connsiteX25" fmla="*/ 102463 w 1064006"/>
                <a:gd name="connsiteY25" fmla="*/ 830719 h 1188564"/>
                <a:gd name="connsiteX26" fmla="*/ 63334 w 1064006"/>
                <a:gd name="connsiteY26" fmla="*/ 830719 h 1188564"/>
                <a:gd name="connsiteX27" fmla="*/ 0 w 1064006"/>
                <a:gd name="connsiteY27" fmla="*/ 767385 h 1188564"/>
                <a:gd name="connsiteX28" fmla="*/ 63334 w 1064006"/>
                <a:gd name="connsiteY28" fmla="*/ 704051 h 1188564"/>
                <a:gd name="connsiteX29" fmla="*/ 65381 w 1064006"/>
                <a:gd name="connsiteY29" fmla="*/ 704051 h 1188564"/>
                <a:gd name="connsiteX30" fmla="*/ 64774 w 1064006"/>
                <a:gd name="connsiteY30" fmla="*/ 661703 h 1188564"/>
                <a:gd name="connsiteX31" fmla="*/ 63334 w 1064006"/>
                <a:gd name="connsiteY31" fmla="*/ 661703 h 1188564"/>
                <a:gd name="connsiteX32" fmla="*/ 0 w 1064006"/>
                <a:gd name="connsiteY32" fmla="*/ 598369 h 1188564"/>
                <a:gd name="connsiteX33" fmla="*/ 38682 w 1064006"/>
                <a:gd name="connsiteY33" fmla="*/ 540012 h 1188564"/>
                <a:gd name="connsiteX34" fmla="*/ 62960 w 1064006"/>
                <a:gd name="connsiteY34" fmla="*/ 535110 h 1188564"/>
                <a:gd name="connsiteX35" fmla="*/ 62349 w 1064006"/>
                <a:gd name="connsiteY35" fmla="*/ 492488 h 1188564"/>
                <a:gd name="connsiteX36" fmla="*/ 38682 w 1064006"/>
                <a:gd name="connsiteY36" fmla="*/ 487710 h 1188564"/>
                <a:gd name="connsiteX37" fmla="*/ 0 w 1064006"/>
                <a:gd name="connsiteY37" fmla="*/ 429353 h 1188564"/>
                <a:gd name="connsiteX38" fmla="*/ 38682 w 1064006"/>
                <a:gd name="connsiteY38" fmla="*/ 370996 h 1188564"/>
                <a:gd name="connsiteX39" fmla="*/ 60544 w 1064006"/>
                <a:gd name="connsiteY39" fmla="*/ 366582 h 1188564"/>
                <a:gd name="connsiteX40" fmla="*/ 59920 w 1064006"/>
                <a:gd name="connsiteY40" fmla="*/ 322982 h 1188564"/>
                <a:gd name="connsiteX41" fmla="*/ 38682 w 1064006"/>
                <a:gd name="connsiteY41" fmla="*/ 318695 h 1188564"/>
                <a:gd name="connsiteX42" fmla="*/ 0 w 1064006"/>
                <a:gd name="connsiteY42" fmla="*/ 260338 h 1188564"/>
                <a:gd name="connsiteX43" fmla="*/ 38682 w 1064006"/>
                <a:gd name="connsiteY43" fmla="*/ 201981 h 1188564"/>
                <a:gd name="connsiteX44" fmla="*/ 58129 w 1064006"/>
                <a:gd name="connsiteY44" fmla="*/ 198055 h 1188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64006" h="1188564">
                  <a:moveTo>
                    <a:pt x="55291" y="0"/>
                  </a:moveTo>
                  <a:lnTo>
                    <a:pt x="1008717" y="0"/>
                  </a:lnTo>
                  <a:lnTo>
                    <a:pt x="1005879" y="198055"/>
                  </a:lnTo>
                  <a:lnTo>
                    <a:pt x="1025324" y="201981"/>
                  </a:lnTo>
                  <a:cubicBezTo>
                    <a:pt x="1048056" y="211596"/>
                    <a:pt x="1064006" y="234104"/>
                    <a:pt x="1064006" y="260338"/>
                  </a:cubicBezTo>
                  <a:cubicBezTo>
                    <a:pt x="1064006" y="286571"/>
                    <a:pt x="1048056" y="309080"/>
                    <a:pt x="1025324" y="318695"/>
                  </a:cubicBezTo>
                  <a:lnTo>
                    <a:pt x="1004089" y="322982"/>
                  </a:lnTo>
                  <a:lnTo>
                    <a:pt x="1003464" y="366582"/>
                  </a:lnTo>
                  <a:lnTo>
                    <a:pt x="1025324" y="370996"/>
                  </a:lnTo>
                  <a:cubicBezTo>
                    <a:pt x="1048056" y="380611"/>
                    <a:pt x="1064006" y="403119"/>
                    <a:pt x="1064006" y="429353"/>
                  </a:cubicBezTo>
                  <a:cubicBezTo>
                    <a:pt x="1064006" y="455586"/>
                    <a:pt x="1048056" y="478095"/>
                    <a:pt x="1025324" y="487710"/>
                  </a:cubicBezTo>
                  <a:lnTo>
                    <a:pt x="1001659" y="492487"/>
                  </a:lnTo>
                  <a:lnTo>
                    <a:pt x="1001049" y="535111"/>
                  </a:lnTo>
                  <a:lnTo>
                    <a:pt x="1025324" y="540012"/>
                  </a:lnTo>
                  <a:cubicBezTo>
                    <a:pt x="1048056" y="549627"/>
                    <a:pt x="1064006" y="572135"/>
                    <a:pt x="1064006" y="598369"/>
                  </a:cubicBezTo>
                  <a:cubicBezTo>
                    <a:pt x="1064006" y="633347"/>
                    <a:pt x="1035650" y="661703"/>
                    <a:pt x="1000672" y="661703"/>
                  </a:cubicBezTo>
                  <a:lnTo>
                    <a:pt x="999234" y="661703"/>
                  </a:lnTo>
                  <a:lnTo>
                    <a:pt x="998628" y="704051"/>
                  </a:lnTo>
                  <a:lnTo>
                    <a:pt x="1000672" y="704051"/>
                  </a:lnTo>
                  <a:cubicBezTo>
                    <a:pt x="1035650" y="704051"/>
                    <a:pt x="1064006" y="732407"/>
                    <a:pt x="1064006" y="767385"/>
                  </a:cubicBezTo>
                  <a:cubicBezTo>
                    <a:pt x="1064006" y="802363"/>
                    <a:pt x="1035650" y="830719"/>
                    <a:pt x="1000672" y="830719"/>
                  </a:cubicBezTo>
                  <a:lnTo>
                    <a:pt x="961543" y="830719"/>
                  </a:lnTo>
                  <a:lnTo>
                    <a:pt x="960691" y="839174"/>
                  </a:lnTo>
                  <a:cubicBezTo>
                    <a:pt x="919889" y="1038571"/>
                    <a:pt x="743463" y="1188564"/>
                    <a:pt x="532003" y="1188564"/>
                  </a:cubicBezTo>
                  <a:cubicBezTo>
                    <a:pt x="320544" y="1188564"/>
                    <a:pt x="144118" y="1038571"/>
                    <a:pt x="103315" y="839174"/>
                  </a:cubicBezTo>
                  <a:lnTo>
                    <a:pt x="102463" y="830719"/>
                  </a:lnTo>
                  <a:lnTo>
                    <a:pt x="63334" y="830719"/>
                  </a:lnTo>
                  <a:cubicBezTo>
                    <a:pt x="28356" y="830719"/>
                    <a:pt x="0" y="802363"/>
                    <a:pt x="0" y="767385"/>
                  </a:cubicBezTo>
                  <a:cubicBezTo>
                    <a:pt x="0" y="732407"/>
                    <a:pt x="28356" y="704051"/>
                    <a:pt x="63334" y="704051"/>
                  </a:cubicBezTo>
                  <a:lnTo>
                    <a:pt x="65381" y="704051"/>
                  </a:lnTo>
                  <a:lnTo>
                    <a:pt x="64774" y="661703"/>
                  </a:lnTo>
                  <a:lnTo>
                    <a:pt x="63334" y="661703"/>
                  </a:lnTo>
                  <a:cubicBezTo>
                    <a:pt x="28356" y="661703"/>
                    <a:pt x="0" y="633347"/>
                    <a:pt x="0" y="598369"/>
                  </a:cubicBezTo>
                  <a:cubicBezTo>
                    <a:pt x="0" y="572135"/>
                    <a:pt x="15950" y="549627"/>
                    <a:pt x="38682" y="540012"/>
                  </a:cubicBezTo>
                  <a:lnTo>
                    <a:pt x="62960" y="535110"/>
                  </a:lnTo>
                  <a:lnTo>
                    <a:pt x="62349" y="492488"/>
                  </a:lnTo>
                  <a:lnTo>
                    <a:pt x="38682" y="487710"/>
                  </a:lnTo>
                  <a:cubicBezTo>
                    <a:pt x="15950" y="478095"/>
                    <a:pt x="0" y="455586"/>
                    <a:pt x="0" y="429353"/>
                  </a:cubicBezTo>
                  <a:cubicBezTo>
                    <a:pt x="0" y="403119"/>
                    <a:pt x="15950" y="380611"/>
                    <a:pt x="38682" y="370996"/>
                  </a:cubicBezTo>
                  <a:lnTo>
                    <a:pt x="60544" y="366582"/>
                  </a:lnTo>
                  <a:lnTo>
                    <a:pt x="59920" y="322982"/>
                  </a:lnTo>
                  <a:lnTo>
                    <a:pt x="38682" y="318695"/>
                  </a:lnTo>
                  <a:cubicBezTo>
                    <a:pt x="15950" y="309080"/>
                    <a:pt x="0" y="286571"/>
                    <a:pt x="0" y="260338"/>
                  </a:cubicBezTo>
                  <a:cubicBezTo>
                    <a:pt x="0" y="234104"/>
                    <a:pt x="15950" y="211596"/>
                    <a:pt x="38682" y="201981"/>
                  </a:cubicBezTo>
                  <a:lnTo>
                    <a:pt x="58129" y="198055"/>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239">
              <a:extLst>
                <a:ext uri="{FF2B5EF4-FFF2-40B4-BE49-F238E27FC236}">
                  <a16:creationId xmlns:a16="http://schemas.microsoft.com/office/drawing/2014/main" id="{A2A3CEFE-A72B-4E19-B8E4-4938DFF4A5AC}"/>
                </a:ext>
              </a:extLst>
            </p:cNvPr>
            <p:cNvSpPr/>
            <p:nvPr/>
          </p:nvSpPr>
          <p:spPr>
            <a:xfrm>
              <a:off x="10089587" y="5660865"/>
              <a:ext cx="80505" cy="8050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240">
              <a:extLst>
                <a:ext uri="{FF2B5EF4-FFF2-40B4-BE49-F238E27FC236}">
                  <a16:creationId xmlns:a16="http://schemas.microsoft.com/office/drawing/2014/main" id="{F6954816-44E4-486A-AFFE-ABD1754D2E5E}"/>
                </a:ext>
              </a:extLst>
            </p:cNvPr>
            <p:cNvSpPr/>
            <p:nvPr/>
          </p:nvSpPr>
          <p:spPr>
            <a:xfrm>
              <a:off x="10466195" y="5660865"/>
              <a:ext cx="58571" cy="5857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241">
              <a:extLst>
                <a:ext uri="{FF2B5EF4-FFF2-40B4-BE49-F238E27FC236}">
                  <a16:creationId xmlns:a16="http://schemas.microsoft.com/office/drawing/2014/main" id="{AE1C513D-1B86-45A3-BED4-632C3590D6EA}"/>
                </a:ext>
              </a:extLst>
            </p:cNvPr>
            <p:cNvSpPr/>
            <p:nvPr/>
          </p:nvSpPr>
          <p:spPr>
            <a:xfrm>
              <a:off x="10285560" y="5675414"/>
              <a:ext cx="58571" cy="5857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242">
              <a:extLst>
                <a:ext uri="{FF2B5EF4-FFF2-40B4-BE49-F238E27FC236}">
                  <a16:creationId xmlns:a16="http://schemas.microsoft.com/office/drawing/2014/main" id="{D669748F-94CE-4F88-B2EE-85B9F2C0ECB7}"/>
                </a:ext>
              </a:extLst>
            </p:cNvPr>
            <p:cNvSpPr/>
            <p:nvPr/>
          </p:nvSpPr>
          <p:spPr>
            <a:xfrm>
              <a:off x="9964362" y="5442668"/>
              <a:ext cx="80505" cy="8050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243">
              <a:extLst>
                <a:ext uri="{FF2B5EF4-FFF2-40B4-BE49-F238E27FC236}">
                  <a16:creationId xmlns:a16="http://schemas.microsoft.com/office/drawing/2014/main" id="{FF207A6D-FACB-4751-A817-CA9B36F30014}"/>
                </a:ext>
              </a:extLst>
            </p:cNvPr>
            <p:cNvSpPr/>
            <p:nvPr/>
          </p:nvSpPr>
          <p:spPr>
            <a:xfrm>
              <a:off x="9827465" y="5232485"/>
              <a:ext cx="80505" cy="8050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244">
              <a:extLst>
                <a:ext uri="{FF2B5EF4-FFF2-40B4-BE49-F238E27FC236}">
                  <a16:creationId xmlns:a16="http://schemas.microsoft.com/office/drawing/2014/main" id="{D614D6B5-E656-49D2-B4B3-B639D91A0FF0}"/>
                </a:ext>
              </a:extLst>
            </p:cNvPr>
            <p:cNvSpPr/>
            <p:nvPr/>
          </p:nvSpPr>
          <p:spPr>
            <a:xfrm>
              <a:off x="9791656" y="4968041"/>
              <a:ext cx="80505" cy="8050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245">
              <a:extLst>
                <a:ext uri="{FF2B5EF4-FFF2-40B4-BE49-F238E27FC236}">
                  <a16:creationId xmlns:a16="http://schemas.microsoft.com/office/drawing/2014/main" id="{A4DAA9C0-73EB-4943-A9ED-DE83F6BEDFC0}"/>
                </a:ext>
              </a:extLst>
            </p:cNvPr>
            <p:cNvSpPr/>
            <p:nvPr/>
          </p:nvSpPr>
          <p:spPr>
            <a:xfrm>
              <a:off x="9923859" y="4660543"/>
              <a:ext cx="80505" cy="8050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246">
              <a:extLst>
                <a:ext uri="{FF2B5EF4-FFF2-40B4-BE49-F238E27FC236}">
                  <a16:creationId xmlns:a16="http://schemas.microsoft.com/office/drawing/2014/main" id="{979F2CA8-CAAD-4977-A6D2-90F70051D204}"/>
                </a:ext>
              </a:extLst>
            </p:cNvPr>
            <p:cNvSpPr/>
            <p:nvPr/>
          </p:nvSpPr>
          <p:spPr>
            <a:xfrm>
              <a:off x="10132813" y="4524136"/>
              <a:ext cx="80505" cy="8050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247">
              <a:extLst>
                <a:ext uri="{FF2B5EF4-FFF2-40B4-BE49-F238E27FC236}">
                  <a16:creationId xmlns:a16="http://schemas.microsoft.com/office/drawing/2014/main" id="{14ED29B8-FAA1-48B0-9AFD-C5259C5C7FFA}"/>
                </a:ext>
              </a:extLst>
            </p:cNvPr>
            <p:cNvSpPr/>
            <p:nvPr/>
          </p:nvSpPr>
          <p:spPr>
            <a:xfrm>
              <a:off x="10384185" y="4510639"/>
              <a:ext cx="80505" cy="8050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248">
              <a:extLst>
                <a:ext uri="{FF2B5EF4-FFF2-40B4-BE49-F238E27FC236}">
                  <a16:creationId xmlns:a16="http://schemas.microsoft.com/office/drawing/2014/main" id="{BADACB3E-4A84-429D-A7AC-A5E67F1C13AB}"/>
                </a:ext>
              </a:extLst>
            </p:cNvPr>
            <p:cNvSpPr/>
            <p:nvPr/>
          </p:nvSpPr>
          <p:spPr>
            <a:xfrm>
              <a:off x="10653730" y="4681536"/>
              <a:ext cx="80505" cy="8050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249">
              <a:extLst>
                <a:ext uri="{FF2B5EF4-FFF2-40B4-BE49-F238E27FC236}">
                  <a16:creationId xmlns:a16="http://schemas.microsoft.com/office/drawing/2014/main" id="{5F538BFC-CAE6-498C-91A7-5453A16DBB5F}"/>
                </a:ext>
              </a:extLst>
            </p:cNvPr>
            <p:cNvSpPr/>
            <p:nvPr/>
          </p:nvSpPr>
          <p:spPr>
            <a:xfrm>
              <a:off x="10753572" y="4937038"/>
              <a:ext cx="80505" cy="8050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250">
              <a:extLst>
                <a:ext uri="{FF2B5EF4-FFF2-40B4-BE49-F238E27FC236}">
                  <a16:creationId xmlns:a16="http://schemas.microsoft.com/office/drawing/2014/main" id="{9A154FCB-E743-4B2E-8DBB-93D68AB4152C}"/>
                </a:ext>
              </a:extLst>
            </p:cNvPr>
            <p:cNvSpPr/>
            <p:nvPr/>
          </p:nvSpPr>
          <p:spPr>
            <a:xfrm>
              <a:off x="10730565" y="5214044"/>
              <a:ext cx="80505" cy="8050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251">
              <a:extLst>
                <a:ext uri="{FF2B5EF4-FFF2-40B4-BE49-F238E27FC236}">
                  <a16:creationId xmlns:a16="http://schemas.microsoft.com/office/drawing/2014/main" id="{A323D134-FC74-4A37-ADDB-A8AF15CA29F9}"/>
                </a:ext>
              </a:extLst>
            </p:cNvPr>
            <p:cNvSpPr/>
            <p:nvPr/>
          </p:nvSpPr>
          <p:spPr>
            <a:xfrm>
              <a:off x="10580529" y="5461120"/>
              <a:ext cx="58571" cy="5857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252">
              <a:extLst>
                <a:ext uri="{FF2B5EF4-FFF2-40B4-BE49-F238E27FC236}">
                  <a16:creationId xmlns:a16="http://schemas.microsoft.com/office/drawing/2014/main" id="{A0BDCEC4-68D0-4B87-9429-9999E2DFBC62}"/>
                </a:ext>
              </a:extLst>
            </p:cNvPr>
            <p:cNvSpPr/>
            <p:nvPr/>
          </p:nvSpPr>
          <p:spPr>
            <a:xfrm>
              <a:off x="10173690" y="5416958"/>
              <a:ext cx="58571" cy="5857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253">
              <a:extLst>
                <a:ext uri="{FF2B5EF4-FFF2-40B4-BE49-F238E27FC236}">
                  <a16:creationId xmlns:a16="http://schemas.microsoft.com/office/drawing/2014/main" id="{F9F770CE-CF2F-45D7-9D7A-F9740E2ACA0F}"/>
                </a:ext>
              </a:extLst>
            </p:cNvPr>
            <p:cNvSpPr/>
            <p:nvPr/>
          </p:nvSpPr>
          <p:spPr>
            <a:xfrm>
              <a:off x="10065146" y="4934585"/>
              <a:ext cx="124487" cy="12448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254">
              <a:extLst>
                <a:ext uri="{FF2B5EF4-FFF2-40B4-BE49-F238E27FC236}">
                  <a16:creationId xmlns:a16="http://schemas.microsoft.com/office/drawing/2014/main" id="{7A72A8E5-0C24-4F09-B860-BE5101AB625F}"/>
                </a:ext>
              </a:extLst>
            </p:cNvPr>
            <p:cNvSpPr/>
            <p:nvPr/>
          </p:nvSpPr>
          <p:spPr>
            <a:xfrm>
              <a:off x="10315380" y="5189522"/>
              <a:ext cx="181952" cy="18195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255">
              <a:extLst>
                <a:ext uri="{FF2B5EF4-FFF2-40B4-BE49-F238E27FC236}">
                  <a16:creationId xmlns:a16="http://schemas.microsoft.com/office/drawing/2014/main" id="{CDA4C962-CF09-42CB-BA56-1336750FFF50}"/>
                </a:ext>
              </a:extLst>
            </p:cNvPr>
            <p:cNvSpPr/>
            <p:nvPr/>
          </p:nvSpPr>
          <p:spPr>
            <a:xfrm>
              <a:off x="10195795" y="5130950"/>
              <a:ext cx="58571" cy="5857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256">
              <a:extLst>
                <a:ext uri="{FF2B5EF4-FFF2-40B4-BE49-F238E27FC236}">
                  <a16:creationId xmlns:a16="http://schemas.microsoft.com/office/drawing/2014/main" id="{3355B4A0-BC78-4B01-9573-3E42F2BE86FC}"/>
                </a:ext>
              </a:extLst>
            </p:cNvPr>
            <p:cNvSpPr/>
            <p:nvPr/>
          </p:nvSpPr>
          <p:spPr>
            <a:xfrm>
              <a:off x="9998108" y="5153080"/>
              <a:ext cx="58571" cy="5857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257">
              <a:extLst>
                <a:ext uri="{FF2B5EF4-FFF2-40B4-BE49-F238E27FC236}">
                  <a16:creationId xmlns:a16="http://schemas.microsoft.com/office/drawing/2014/main" id="{D48AA740-56F3-43DA-A8C9-1A0C6573B411}"/>
                </a:ext>
              </a:extLst>
            </p:cNvPr>
            <p:cNvSpPr/>
            <p:nvPr/>
          </p:nvSpPr>
          <p:spPr>
            <a:xfrm>
              <a:off x="10313412" y="4709369"/>
              <a:ext cx="58571" cy="5857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258">
              <a:extLst>
                <a:ext uri="{FF2B5EF4-FFF2-40B4-BE49-F238E27FC236}">
                  <a16:creationId xmlns:a16="http://schemas.microsoft.com/office/drawing/2014/main" id="{486F64DB-57E7-45D2-A093-CCA3D6F3E650}"/>
                </a:ext>
              </a:extLst>
            </p:cNvPr>
            <p:cNvSpPr/>
            <p:nvPr/>
          </p:nvSpPr>
          <p:spPr>
            <a:xfrm>
              <a:off x="10397492" y="4859843"/>
              <a:ext cx="80505" cy="8050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259">
              <a:extLst>
                <a:ext uri="{FF2B5EF4-FFF2-40B4-BE49-F238E27FC236}">
                  <a16:creationId xmlns:a16="http://schemas.microsoft.com/office/drawing/2014/main" id="{FAB8A84F-DE84-44CE-908A-E7B8AAA15F61}"/>
                </a:ext>
              </a:extLst>
            </p:cNvPr>
            <p:cNvSpPr/>
            <p:nvPr/>
          </p:nvSpPr>
          <p:spPr>
            <a:xfrm>
              <a:off x="10588544" y="5072575"/>
              <a:ext cx="80505" cy="8050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260">
              <a:extLst>
                <a:ext uri="{FF2B5EF4-FFF2-40B4-BE49-F238E27FC236}">
                  <a16:creationId xmlns:a16="http://schemas.microsoft.com/office/drawing/2014/main" id="{BBF03C66-B491-4F68-B35A-BEC48FD2FFE0}"/>
                </a:ext>
              </a:extLst>
            </p:cNvPr>
            <p:cNvSpPr/>
            <p:nvPr/>
          </p:nvSpPr>
          <p:spPr>
            <a:xfrm>
              <a:off x="10069807" y="4710351"/>
              <a:ext cx="124487" cy="12448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261">
              <a:extLst>
                <a:ext uri="{FF2B5EF4-FFF2-40B4-BE49-F238E27FC236}">
                  <a16:creationId xmlns:a16="http://schemas.microsoft.com/office/drawing/2014/main" id="{ABD59A07-18DF-452C-A5F5-ECB3058CF2C8}"/>
                </a:ext>
              </a:extLst>
            </p:cNvPr>
            <p:cNvSpPr/>
            <p:nvPr/>
          </p:nvSpPr>
          <p:spPr>
            <a:xfrm>
              <a:off x="10365866" y="5059577"/>
              <a:ext cx="58571" cy="5857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Connector 262">
              <a:extLst>
                <a:ext uri="{FF2B5EF4-FFF2-40B4-BE49-F238E27FC236}">
                  <a16:creationId xmlns:a16="http://schemas.microsoft.com/office/drawing/2014/main" id="{B4866973-82B1-47E7-BD3A-E250DD11495A}"/>
                </a:ext>
              </a:extLst>
            </p:cNvPr>
            <p:cNvCxnSpPr>
              <a:stCxn id="153" idx="6"/>
              <a:endCxn id="155" idx="2"/>
            </p:cNvCxnSpPr>
            <p:nvPr/>
          </p:nvCxnSpPr>
          <p:spPr>
            <a:xfrm>
              <a:off x="10170092" y="5701118"/>
              <a:ext cx="115469" cy="358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7" name="Straight Connector 263">
              <a:extLst>
                <a:ext uri="{FF2B5EF4-FFF2-40B4-BE49-F238E27FC236}">
                  <a16:creationId xmlns:a16="http://schemas.microsoft.com/office/drawing/2014/main" id="{D6EA71E8-9290-4B6B-8836-A13CBD41C290}"/>
                </a:ext>
              </a:extLst>
            </p:cNvPr>
            <p:cNvCxnSpPr>
              <a:stCxn id="155" idx="6"/>
              <a:endCxn id="154" idx="2"/>
            </p:cNvCxnSpPr>
            <p:nvPr/>
          </p:nvCxnSpPr>
          <p:spPr>
            <a:xfrm flipV="1">
              <a:off x="10344132" y="5690151"/>
              <a:ext cx="122063" cy="1454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8" name="Straight Connector 264">
              <a:extLst>
                <a:ext uri="{FF2B5EF4-FFF2-40B4-BE49-F238E27FC236}">
                  <a16:creationId xmlns:a16="http://schemas.microsoft.com/office/drawing/2014/main" id="{DAA8A73E-4F91-4883-9312-60D8ADD64C4B}"/>
                </a:ext>
              </a:extLst>
            </p:cNvPr>
            <p:cNvCxnSpPr>
              <a:stCxn id="154" idx="7"/>
              <a:endCxn id="165" idx="3"/>
            </p:cNvCxnSpPr>
            <p:nvPr/>
          </p:nvCxnSpPr>
          <p:spPr>
            <a:xfrm flipV="1">
              <a:off x="10516189" y="5511113"/>
              <a:ext cx="72918" cy="15833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9" name="Straight Connector 265">
              <a:extLst>
                <a:ext uri="{FF2B5EF4-FFF2-40B4-BE49-F238E27FC236}">
                  <a16:creationId xmlns:a16="http://schemas.microsoft.com/office/drawing/2014/main" id="{2A6F06E5-2BB2-4C55-9433-E1B086E3B801}"/>
                </a:ext>
              </a:extLst>
            </p:cNvPr>
            <p:cNvCxnSpPr>
              <a:stCxn id="165" idx="7"/>
              <a:endCxn id="164" idx="3"/>
            </p:cNvCxnSpPr>
            <p:nvPr/>
          </p:nvCxnSpPr>
          <p:spPr>
            <a:xfrm flipV="1">
              <a:off x="10630522" y="5282759"/>
              <a:ext cx="111832" cy="18693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0" name="Straight Connector 266">
              <a:extLst>
                <a:ext uri="{FF2B5EF4-FFF2-40B4-BE49-F238E27FC236}">
                  <a16:creationId xmlns:a16="http://schemas.microsoft.com/office/drawing/2014/main" id="{B31A101F-46B9-46CE-9B00-C44704653290}"/>
                </a:ext>
              </a:extLst>
            </p:cNvPr>
            <p:cNvCxnSpPr>
              <a:stCxn id="164" idx="0"/>
              <a:endCxn id="163" idx="4"/>
            </p:cNvCxnSpPr>
            <p:nvPr/>
          </p:nvCxnSpPr>
          <p:spPr>
            <a:xfrm flipV="1">
              <a:off x="10770817" y="5017542"/>
              <a:ext cx="23007" cy="19650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267">
              <a:extLst>
                <a:ext uri="{FF2B5EF4-FFF2-40B4-BE49-F238E27FC236}">
                  <a16:creationId xmlns:a16="http://schemas.microsoft.com/office/drawing/2014/main" id="{DAE3CED7-8897-41A9-A1BB-CBD77108BEC3}"/>
                </a:ext>
              </a:extLst>
            </p:cNvPr>
            <p:cNvCxnSpPr>
              <a:stCxn id="163" idx="0"/>
              <a:endCxn id="162" idx="5"/>
            </p:cNvCxnSpPr>
            <p:nvPr/>
          </p:nvCxnSpPr>
          <p:spPr>
            <a:xfrm flipH="1" flipV="1">
              <a:off x="10722446" y="4750252"/>
              <a:ext cx="71379" cy="18678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268">
              <a:extLst>
                <a:ext uri="{FF2B5EF4-FFF2-40B4-BE49-F238E27FC236}">
                  <a16:creationId xmlns:a16="http://schemas.microsoft.com/office/drawing/2014/main" id="{21A0D81D-CD0F-45E2-B3B3-4F869CD127EC}"/>
                </a:ext>
              </a:extLst>
            </p:cNvPr>
            <p:cNvCxnSpPr>
              <a:stCxn id="162" idx="1"/>
              <a:endCxn id="161" idx="6"/>
            </p:cNvCxnSpPr>
            <p:nvPr/>
          </p:nvCxnSpPr>
          <p:spPr>
            <a:xfrm flipH="1" flipV="1">
              <a:off x="10464689" y="4550891"/>
              <a:ext cx="200831" cy="14243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269">
              <a:extLst>
                <a:ext uri="{FF2B5EF4-FFF2-40B4-BE49-F238E27FC236}">
                  <a16:creationId xmlns:a16="http://schemas.microsoft.com/office/drawing/2014/main" id="{EDA43BB0-9D61-4399-8337-6B9F73369533}"/>
                </a:ext>
              </a:extLst>
            </p:cNvPr>
            <p:cNvCxnSpPr>
              <a:stCxn id="161" idx="2"/>
              <a:endCxn id="160" idx="6"/>
            </p:cNvCxnSpPr>
            <p:nvPr/>
          </p:nvCxnSpPr>
          <p:spPr>
            <a:xfrm flipH="1">
              <a:off x="10213318" y="4550891"/>
              <a:ext cx="170866" cy="1349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4" name="Straight Connector 270">
              <a:extLst>
                <a:ext uri="{FF2B5EF4-FFF2-40B4-BE49-F238E27FC236}">
                  <a16:creationId xmlns:a16="http://schemas.microsoft.com/office/drawing/2014/main" id="{C28CCB68-95A2-4348-B42C-52D54FA6254E}"/>
                </a:ext>
              </a:extLst>
            </p:cNvPr>
            <p:cNvCxnSpPr>
              <a:stCxn id="160" idx="2"/>
              <a:endCxn id="159" idx="7"/>
            </p:cNvCxnSpPr>
            <p:nvPr/>
          </p:nvCxnSpPr>
          <p:spPr>
            <a:xfrm flipH="1">
              <a:off x="9992575" y="4564388"/>
              <a:ext cx="140239" cy="10794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271">
              <a:extLst>
                <a:ext uri="{FF2B5EF4-FFF2-40B4-BE49-F238E27FC236}">
                  <a16:creationId xmlns:a16="http://schemas.microsoft.com/office/drawing/2014/main" id="{566F7386-597C-4B26-84B9-8E900E9EACBC}"/>
                </a:ext>
              </a:extLst>
            </p:cNvPr>
            <p:cNvCxnSpPr>
              <a:stCxn id="159" idx="3"/>
              <a:endCxn id="158" idx="0"/>
            </p:cNvCxnSpPr>
            <p:nvPr/>
          </p:nvCxnSpPr>
          <p:spPr>
            <a:xfrm flipH="1">
              <a:off x="9831908" y="4729258"/>
              <a:ext cx="103741" cy="23878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272">
              <a:extLst>
                <a:ext uri="{FF2B5EF4-FFF2-40B4-BE49-F238E27FC236}">
                  <a16:creationId xmlns:a16="http://schemas.microsoft.com/office/drawing/2014/main" id="{EA807CD1-222C-475A-B236-FD852A9BC1C4}"/>
                </a:ext>
              </a:extLst>
            </p:cNvPr>
            <p:cNvCxnSpPr>
              <a:stCxn id="158" idx="4"/>
              <a:endCxn id="157" idx="0"/>
            </p:cNvCxnSpPr>
            <p:nvPr/>
          </p:nvCxnSpPr>
          <p:spPr>
            <a:xfrm>
              <a:off x="9831908" y="5048546"/>
              <a:ext cx="35809" cy="18393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7" name="Straight Connector 273">
              <a:extLst>
                <a:ext uri="{FF2B5EF4-FFF2-40B4-BE49-F238E27FC236}">
                  <a16:creationId xmlns:a16="http://schemas.microsoft.com/office/drawing/2014/main" id="{7BC9C704-46C0-4F65-9F0A-1B10054A33FD}"/>
                </a:ext>
              </a:extLst>
            </p:cNvPr>
            <p:cNvCxnSpPr>
              <a:stCxn id="157" idx="5"/>
              <a:endCxn id="156" idx="1"/>
            </p:cNvCxnSpPr>
            <p:nvPr/>
          </p:nvCxnSpPr>
          <p:spPr>
            <a:xfrm>
              <a:off x="9896180" y="5301200"/>
              <a:ext cx="79972" cy="15325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8" name="Straight Connector 274">
              <a:extLst>
                <a:ext uri="{FF2B5EF4-FFF2-40B4-BE49-F238E27FC236}">
                  <a16:creationId xmlns:a16="http://schemas.microsoft.com/office/drawing/2014/main" id="{2CB2D819-6D73-4FBD-9B26-1F100AFB606A}"/>
                </a:ext>
              </a:extLst>
            </p:cNvPr>
            <p:cNvCxnSpPr>
              <a:stCxn id="156" idx="4"/>
              <a:endCxn id="153" idx="1"/>
            </p:cNvCxnSpPr>
            <p:nvPr/>
          </p:nvCxnSpPr>
          <p:spPr>
            <a:xfrm>
              <a:off x="10004614" y="5523173"/>
              <a:ext cx="96762" cy="14948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9" name="Straight Connector 275">
              <a:extLst>
                <a:ext uri="{FF2B5EF4-FFF2-40B4-BE49-F238E27FC236}">
                  <a16:creationId xmlns:a16="http://schemas.microsoft.com/office/drawing/2014/main" id="{EA8784A3-D875-4140-9547-568F0588406E}"/>
                </a:ext>
              </a:extLst>
            </p:cNvPr>
            <p:cNvCxnSpPr>
              <a:stCxn id="153" idx="7"/>
              <a:endCxn id="166" idx="4"/>
            </p:cNvCxnSpPr>
            <p:nvPr/>
          </p:nvCxnSpPr>
          <p:spPr>
            <a:xfrm flipV="1">
              <a:off x="10158302" y="5475529"/>
              <a:ext cx="44674" cy="19712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0" name="Straight Connector 276">
              <a:extLst>
                <a:ext uri="{FF2B5EF4-FFF2-40B4-BE49-F238E27FC236}">
                  <a16:creationId xmlns:a16="http://schemas.microsoft.com/office/drawing/2014/main" id="{DD104AD6-0795-451C-A0EC-AEE597F3A9AD}"/>
                </a:ext>
              </a:extLst>
            </p:cNvPr>
            <p:cNvCxnSpPr>
              <a:stCxn id="166" idx="6"/>
              <a:endCxn id="165" idx="2"/>
            </p:cNvCxnSpPr>
            <p:nvPr/>
          </p:nvCxnSpPr>
          <p:spPr>
            <a:xfrm>
              <a:off x="10232262" y="5446244"/>
              <a:ext cx="348267" cy="4416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277">
              <a:extLst>
                <a:ext uri="{FF2B5EF4-FFF2-40B4-BE49-F238E27FC236}">
                  <a16:creationId xmlns:a16="http://schemas.microsoft.com/office/drawing/2014/main" id="{90225329-9C05-4CA6-9F01-C3DA05DF99E5}"/>
                </a:ext>
              </a:extLst>
            </p:cNvPr>
            <p:cNvCxnSpPr>
              <a:stCxn id="166" idx="5"/>
              <a:endCxn id="155" idx="0"/>
            </p:cNvCxnSpPr>
            <p:nvPr/>
          </p:nvCxnSpPr>
          <p:spPr>
            <a:xfrm>
              <a:off x="10223684" y="5466952"/>
              <a:ext cx="91163" cy="20846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278">
              <a:extLst>
                <a:ext uri="{FF2B5EF4-FFF2-40B4-BE49-F238E27FC236}">
                  <a16:creationId xmlns:a16="http://schemas.microsoft.com/office/drawing/2014/main" id="{0E4BE9B4-14E7-4AB8-8154-A8908A4EE966}"/>
                </a:ext>
              </a:extLst>
            </p:cNvPr>
            <p:cNvCxnSpPr>
              <a:stCxn id="154" idx="1"/>
              <a:endCxn id="166" idx="5"/>
            </p:cNvCxnSpPr>
            <p:nvPr/>
          </p:nvCxnSpPr>
          <p:spPr>
            <a:xfrm flipH="1" flipV="1">
              <a:off x="10223684" y="5466952"/>
              <a:ext cx="251089" cy="20249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279">
              <a:extLst>
                <a:ext uri="{FF2B5EF4-FFF2-40B4-BE49-F238E27FC236}">
                  <a16:creationId xmlns:a16="http://schemas.microsoft.com/office/drawing/2014/main" id="{2D95456B-40C2-4D76-8AF5-369006BA9D6D}"/>
                </a:ext>
              </a:extLst>
            </p:cNvPr>
            <p:cNvCxnSpPr>
              <a:stCxn id="166" idx="1"/>
              <a:endCxn id="170" idx="5"/>
            </p:cNvCxnSpPr>
            <p:nvPr/>
          </p:nvCxnSpPr>
          <p:spPr>
            <a:xfrm flipH="1" flipV="1">
              <a:off x="10048101" y="5203074"/>
              <a:ext cx="134166" cy="22246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280">
              <a:extLst>
                <a:ext uri="{FF2B5EF4-FFF2-40B4-BE49-F238E27FC236}">
                  <a16:creationId xmlns:a16="http://schemas.microsoft.com/office/drawing/2014/main" id="{07479849-B80A-4011-8C19-F43B290109F7}"/>
                </a:ext>
              </a:extLst>
            </p:cNvPr>
            <p:cNvCxnSpPr>
              <a:stCxn id="156" idx="7"/>
              <a:endCxn id="166" idx="2"/>
            </p:cNvCxnSpPr>
            <p:nvPr/>
          </p:nvCxnSpPr>
          <p:spPr>
            <a:xfrm flipV="1">
              <a:off x="10033077" y="5446244"/>
              <a:ext cx="140613" cy="821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281">
              <a:extLst>
                <a:ext uri="{FF2B5EF4-FFF2-40B4-BE49-F238E27FC236}">
                  <a16:creationId xmlns:a16="http://schemas.microsoft.com/office/drawing/2014/main" id="{B85689DF-971B-4FAB-9AAE-94B123F866A5}"/>
                </a:ext>
              </a:extLst>
            </p:cNvPr>
            <p:cNvCxnSpPr>
              <a:stCxn id="170" idx="3"/>
              <a:endCxn id="157" idx="7"/>
            </p:cNvCxnSpPr>
            <p:nvPr/>
          </p:nvCxnSpPr>
          <p:spPr>
            <a:xfrm flipH="1">
              <a:off x="9896180" y="5203074"/>
              <a:ext cx="110506" cy="4120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282">
              <a:extLst>
                <a:ext uri="{FF2B5EF4-FFF2-40B4-BE49-F238E27FC236}">
                  <a16:creationId xmlns:a16="http://schemas.microsoft.com/office/drawing/2014/main" id="{CE092752-9D43-4969-BED3-D05C2A8D598C}"/>
                </a:ext>
              </a:extLst>
            </p:cNvPr>
            <p:cNvCxnSpPr>
              <a:stCxn id="156" idx="0"/>
              <a:endCxn id="170" idx="4"/>
            </p:cNvCxnSpPr>
            <p:nvPr/>
          </p:nvCxnSpPr>
          <p:spPr>
            <a:xfrm flipV="1">
              <a:off x="10004614" y="5211652"/>
              <a:ext cx="22779" cy="23101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7" name="Straight Connector 283">
              <a:extLst>
                <a:ext uri="{FF2B5EF4-FFF2-40B4-BE49-F238E27FC236}">
                  <a16:creationId xmlns:a16="http://schemas.microsoft.com/office/drawing/2014/main" id="{6596C653-50C3-41F3-838B-A7FBF4D46755}"/>
                </a:ext>
              </a:extLst>
            </p:cNvPr>
            <p:cNvCxnSpPr>
              <a:stCxn id="170" idx="0"/>
              <a:endCxn id="159" idx="4"/>
            </p:cNvCxnSpPr>
            <p:nvPr/>
          </p:nvCxnSpPr>
          <p:spPr>
            <a:xfrm flipH="1" flipV="1">
              <a:off x="9964112" y="4741047"/>
              <a:ext cx="63282" cy="41203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8" name="Straight Connector 284">
              <a:extLst>
                <a:ext uri="{FF2B5EF4-FFF2-40B4-BE49-F238E27FC236}">
                  <a16:creationId xmlns:a16="http://schemas.microsoft.com/office/drawing/2014/main" id="{EE61E922-6707-4B09-B7FC-A5245832D164}"/>
                </a:ext>
              </a:extLst>
            </p:cNvPr>
            <p:cNvCxnSpPr>
              <a:stCxn id="170" idx="1"/>
              <a:endCxn id="158" idx="6"/>
            </p:cNvCxnSpPr>
            <p:nvPr/>
          </p:nvCxnSpPr>
          <p:spPr>
            <a:xfrm flipH="1" flipV="1">
              <a:off x="9872161" y="5008293"/>
              <a:ext cx="134525" cy="15336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9" name="Straight Connector 285">
              <a:extLst>
                <a:ext uri="{FF2B5EF4-FFF2-40B4-BE49-F238E27FC236}">
                  <a16:creationId xmlns:a16="http://schemas.microsoft.com/office/drawing/2014/main" id="{64EAD1BF-8CCB-4E74-95D0-A1DF92B4A3DB}"/>
                </a:ext>
              </a:extLst>
            </p:cNvPr>
            <p:cNvCxnSpPr>
              <a:stCxn id="159" idx="6"/>
              <a:endCxn id="174" idx="1"/>
            </p:cNvCxnSpPr>
            <p:nvPr/>
          </p:nvCxnSpPr>
          <p:spPr>
            <a:xfrm>
              <a:off x="10004364" y="4700795"/>
              <a:ext cx="83673" cy="2778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0" name="Straight Connector 286">
              <a:extLst>
                <a:ext uri="{FF2B5EF4-FFF2-40B4-BE49-F238E27FC236}">
                  <a16:creationId xmlns:a16="http://schemas.microsoft.com/office/drawing/2014/main" id="{22A1716E-9C9B-4E8D-A10D-ACCD1F30C012}"/>
                </a:ext>
              </a:extLst>
            </p:cNvPr>
            <p:cNvCxnSpPr>
              <a:stCxn id="174" idx="4"/>
              <a:endCxn id="167" idx="0"/>
            </p:cNvCxnSpPr>
            <p:nvPr/>
          </p:nvCxnSpPr>
          <p:spPr>
            <a:xfrm flipH="1">
              <a:off x="10127389" y="4834838"/>
              <a:ext cx="4661" cy="9974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1" name="Straight Connector 287">
              <a:extLst>
                <a:ext uri="{FF2B5EF4-FFF2-40B4-BE49-F238E27FC236}">
                  <a16:creationId xmlns:a16="http://schemas.microsoft.com/office/drawing/2014/main" id="{FF0A2361-430A-49B7-B023-562D686657FE}"/>
                </a:ext>
              </a:extLst>
            </p:cNvPr>
            <p:cNvCxnSpPr>
              <a:stCxn id="167" idx="5"/>
              <a:endCxn id="169" idx="1"/>
            </p:cNvCxnSpPr>
            <p:nvPr/>
          </p:nvCxnSpPr>
          <p:spPr>
            <a:xfrm>
              <a:off x="10171402" y="5040841"/>
              <a:ext cx="32971" cy="9868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2" name="Straight Connector 288">
              <a:extLst>
                <a:ext uri="{FF2B5EF4-FFF2-40B4-BE49-F238E27FC236}">
                  <a16:creationId xmlns:a16="http://schemas.microsoft.com/office/drawing/2014/main" id="{A82F43EA-8036-438E-8F65-2AD8342DCFB9}"/>
                </a:ext>
              </a:extLst>
            </p:cNvPr>
            <p:cNvCxnSpPr>
              <a:stCxn id="169" idx="5"/>
              <a:endCxn id="168" idx="1"/>
            </p:cNvCxnSpPr>
            <p:nvPr/>
          </p:nvCxnSpPr>
          <p:spPr>
            <a:xfrm>
              <a:off x="10245789" y="5180944"/>
              <a:ext cx="96237" cy="3522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3" name="Straight Connector 289">
              <a:extLst>
                <a:ext uri="{FF2B5EF4-FFF2-40B4-BE49-F238E27FC236}">
                  <a16:creationId xmlns:a16="http://schemas.microsoft.com/office/drawing/2014/main" id="{1971966C-32AA-4B35-A1BF-20ECA20A5ECD}"/>
                </a:ext>
              </a:extLst>
            </p:cNvPr>
            <p:cNvCxnSpPr>
              <a:stCxn id="168" idx="5"/>
              <a:endCxn id="165" idx="1"/>
            </p:cNvCxnSpPr>
            <p:nvPr/>
          </p:nvCxnSpPr>
          <p:spPr>
            <a:xfrm>
              <a:off x="10470686" y="5344827"/>
              <a:ext cx="118421" cy="12487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90">
              <a:extLst>
                <a:ext uri="{FF2B5EF4-FFF2-40B4-BE49-F238E27FC236}">
                  <a16:creationId xmlns:a16="http://schemas.microsoft.com/office/drawing/2014/main" id="{261D983A-AA3A-4EC3-92A8-1E62F4E51445}"/>
                </a:ext>
              </a:extLst>
            </p:cNvPr>
            <p:cNvCxnSpPr>
              <a:stCxn id="168" idx="3"/>
              <a:endCxn id="166" idx="7"/>
            </p:cNvCxnSpPr>
            <p:nvPr/>
          </p:nvCxnSpPr>
          <p:spPr>
            <a:xfrm flipH="1">
              <a:off x="10223684" y="5344827"/>
              <a:ext cx="118343" cy="8070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91">
              <a:extLst>
                <a:ext uri="{FF2B5EF4-FFF2-40B4-BE49-F238E27FC236}">
                  <a16:creationId xmlns:a16="http://schemas.microsoft.com/office/drawing/2014/main" id="{9EAF8AB3-A41D-492F-8696-338B64F7A1A9}"/>
                </a:ext>
              </a:extLst>
            </p:cNvPr>
            <p:cNvCxnSpPr>
              <a:stCxn id="169" idx="3"/>
              <a:endCxn id="170" idx="6"/>
            </p:cNvCxnSpPr>
            <p:nvPr/>
          </p:nvCxnSpPr>
          <p:spPr>
            <a:xfrm flipH="1">
              <a:off x="10056679" y="5180944"/>
              <a:ext cx="147694" cy="142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92">
              <a:extLst>
                <a:ext uri="{FF2B5EF4-FFF2-40B4-BE49-F238E27FC236}">
                  <a16:creationId xmlns:a16="http://schemas.microsoft.com/office/drawing/2014/main" id="{CDDC1111-4E2F-4B94-8129-6FA8C0B5D4FB}"/>
                </a:ext>
              </a:extLst>
            </p:cNvPr>
            <p:cNvCxnSpPr>
              <a:stCxn id="167" idx="3"/>
              <a:endCxn id="170" idx="7"/>
            </p:cNvCxnSpPr>
            <p:nvPr/>
          </p:nvCxnSpPr>
          <p:spPr>
            <a:xfrm flipH="1">
              <a:off x="10048101" y="5040841"/>
              <a:ext cx="35275" cy="12081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93">
              <a:extLst>
                <a:ext uri="{FF2B5EF4-FFF2-40B4-BE49-F238E27FC236}">
                  <a16:creationId xmlns:a16="http://schemas.microsoft.com/office/drawing/2014/main" id="{F49AFAA8-631C-43EE-A978-CEBDBD6B6334}"/>
                </a:ext>
              </a:extLst>
            </p:cNvPr>
            <p:cNvCxnSpPr>
              <a:stCxn id="167" idx="7"/>
              <a:endCxn id="171" idx="3"/>
            </p:cNvCxnSpPr>
            <p:nvPr/>
          </p:nvCxnSpPr>
          <p:spPr>
            <a:xfrm flipV="1">
              <a:off x="10171402" y="4759362"/>
              <a:ext cx="150588" cy="19345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94">
              <a:extLst>
                <a:ext uri="{FF2B5EF4-FFF2-40B4-BE49-F238E27FC236}">
                  <a16:creationId xmlns:a16="http://schemas.microsoft.com/office/drawing/2014/main" id="{05ACE4C6-509F-43D1-ACD8-8D6DB758BFB8}"/>
                </a:ext>
              </a:extLst>
            </p:cNvPr>
            <p:cNvCxnSpPr>
              <a:stCxn id="171" idx="7"/>
              <a:endCxn id="161" idx="3"/>
            </p:cNvCxnSpPr>
            <p:nvPr/>
          </p:nvCxnSpPr>
          <p:spPr>
            <a:xfrm flipV="1">
              <a:off x="10363406" y="4579354"/>
              <a:ext cx="32568" cy="13859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9" name="Straight Connector 295">
              <a:extLst>
                <a:ext uri="{FF2B5EF4-FFF2-40B4-BE49-F238E27FC236}">
                  <a16:creationId xmlns:a16="http://schemas.microsoft.com/office/drawing/2014/main" id="{400E2459-D733-4CF0-B60E-092B0EB7DD6E}"/>
                </a:ext>
              </a:extLst>
            </p:cNvPr>
            <p:cNvCxnSpPr>
              <a:stCxn id="174" idx="7"/>
              <a:endCxn id="161" idx="3"/>
            </p:cNvCxnSpPr>
            <p:nvPr/>
          </p:nvCxnSpPr>
          <p:spPr>
            <a:xfrm flipV="1">
              <a:off x="10176062" y="4579354"/>
              <a:ext cx="219912" cy="14922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0" name="Straight Connector 296">
              <a:extLst>
                <a:ext uri="{FF2B5EF4-FFF2-40B4-BE49-F238E27FC236}">
                  <a16:creationId xmlns:a16="http://schemas.microsoft.com/office/drawing/2014/main" id="{059F41BE-9598-45EE-868A-5F4F4097767A}"/>
                </a:ext>
              </a:extLst>
            </p:cNvPr>
            <p:cNvCxnSpPr>
              <a:stCxn id="160" idx="5"/>
              <a:endCxn id="171" idx="1"/>
            </p:cNvCxnSpPr>
            <p:nvPr/>
          </p:nvCxnSpPr>
          <p:spPr>
            <a:xfrm>
              <a:off x="10201529" y="4592851"/>
              <a:ext cx="120462" cy="12509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1" name="Straight Connector 297">
              <a:extLst>
                <a:ext uri="{FF2B5EF4-FFF2-40B4-BE49-F238E27FC236}">
                  <a16:creationId xmlns:a16="http://schemas.microsoft.com/office/drawing/2014/main" id="{DB98E212-D9E5-486B-B09C-87A63151CB25}"/>
                </a:ext>
              </a:extLst>
            </p:cNvPr>
            <p:cNvCxnSpPr>
              <a:stCxn id="172" idx="7"/>
              <a:endCxn id="162" idx="3"/>
            </p:cNvCxnSpPr>
            <p:nvPr/>
          </p:nvCxnSpPr>
          <p:spPr>
            <a:xfrm flipV="1">
              <a:off x="10466207" y="4750252"/>
              <a:ext cx="199313" cy="12138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2" name="Straight Connector 298">
              <a:extLst>
                <a:ext uri="{FF2B5EF4-FFF2-40B4-BE49-F238E27FC236}">
                  <a16:creationId xmlns:a16="http://schemas.microsoft.com/office/drawing/2014/main" id="{13586B2E-AB51-4D29-B510-1FF6E25FB7AE}"/>
                </a:ext>
              </a:extLst>
            </p:cNvPr>
            <p:cNvCxnSpPr>
              <a:stCxn id="172" idx="0"/>
              <a:endCxn id="161" idx="4"/>
            </p:cNvCxnSpPr>
            <p:nvPr/>
          </p:nvCxnSpPr>
          <p:spPr>
            <a:xfrm flipH="1" flipV="1">
              <a:off x="10424437" y="4591144"/>
              <a:ext cx="13308" cy="26869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99">
              <a:extLst>
                <a:ext uri="{FF2B5EF4-FFF2-40B4-BE49-F238E27FC236}">
                  <a16:creationId xmlns:a16="http://schemas.microsoft.com/office/drawing/2014/main" id="{B8285292-436D-4F7C-85FB-1A518579A362}"/>
                </a:ext>
              </a:extLst>
            </p:cNvPr>
            <p:cNvCxnSpPr>
              <a:stCxn id="172" idx="1"/>
              <a:endCxn id="171" idx="5"/>
            </p:cNvCxnSpPr>
            <p:nvPr/>
          </p:nvCxnSpPr>
          <p:spPr>
            <a:xfrm flipH="1" flipV="1">
              <a:off x="10363406" y="4759362"/>
              <a:ext cx="45876" cy="11227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300">
              <a:extLst>
                <a:ext uri="{FF2B5EF4-FFF2-40B4-BE49-F238E27FC236}">
                  <a16:creationId xmlns:a16="http://schemas.microsoft.com/office/drawing/2014/main" id="{33070494-BF78-4DBF-97CD-0F4139A9758B}"/>
                </a:ext>
              </a:extLst>
            </p:cNvPr>
            <p:cNvCxnSpPr>
              <a:stCxn id="175" idx="0"/>
              <a:endCxn id="172" idx="4"/>
            </p:cNvCxnSpPr>
            <p:nvPr/>
          </p:nvCxnSpPr>
          <p:spPr>
            <a:xfrm flipV="1">
              <a:off x="10395151" y="4940347"/>
              <a:ext cx="42593" cy="11922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301">
              <a:extLst>
                <a:ext uri="{FF2B5EF4-FFF2-40B4-BE49-F238E27FC236}">
                  <a16:creationId xmlns:a16="http://schemas.microsoft.com/office/drawing/2014/main" id="{8AD72AE7-7BE3-42D0-B01F-DB4DA12C02BD}"/>
                </a:ext>
              </a:extLst>
            </p:cNvPr>
            <p:cNvCxnSpPr>
              <a:stCxn id="175" idx="4"/>
              <a:endCxn id="168" idx="0"/>
            </p:cNvCxnSpPr>
            <p:nvPr/>
          </p:nvCxnSpPr>
          <p:spPr>
            <a:xfrm>
              <a:off x="10395151" y="5118148"/>
              <a:ext cx="11205" cy="7137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6" name="Straight Connector 302">
              <a:extLst>
                <a:ext uri="{FF2B5EF4-FFF2-40B4-BE49-F238E27FC236}">
                  <a16:creationId xmlns:a16="http://schemas.microsoft.com/office/drawing/2014/main" id="{8082F48C-17E4-4D1A-B444-B96DCDE740E3}"/>
                </a:ext>
              </a:extLst>
            </p:cNvPr>
            <p:cNvCxnSpPr>
              <a:stCxn id="175" idx="1"/>
              <a:endCxn id="167" idx="6"/>
            </p:cNvCxnSpPr>
            <p:nvPr/>
          </p:nvCxnSpPr>
          <p:spPr>
            <a:xfrm flipH="1" flipV="1">
              <a:off x="10189633" y="4996828"/>
              <a:ext cx="184811" cy="7132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303">
              <a:extLst>
                <a:ext uri="{FF2B5EF4-FFF2-40B4-BE49-F238E27FC236}">
                  <a16:creationId xmlns:a16="http://schemas.microsoft.com/office/drawing/2014/main" id="{5C040A89-5076-4D9F-8B7F-21CB4E6D7DF4}"/>
                </a:ext>
              </a:extLst>
            </p:cNvPr>
            <p:cNvCxnSpPr>
              <a:stCxn id="168" idx="7"/>
              <a:endCxn id="173" idx="3"/>
            </p:cNvCxnSpPr>
            <p:nvPr/>
          </p:nvCxnSpPr>
          <p:spPr>
            <a:xfrm flipV="1">
              <a:off x="10470686" y="5141290"/>
              <a:ext cx="129648" cy="7487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304">
              <a:extLst>
                <a:ext uri="{FF2B5EF4-FFF2-40B4-BE49-F238E27FC236}">
                  <a16:creationId xmlns:a16="http://schemas.microsoft.com/office/drawing/2014/main" id="{5F8BA7E1-67F1-4D9D-A1EF-B78E8C9731E1}"/>
                </a:ext>
              </a:extLst>
            </p:cNvPr>
            <p:cNvCxnSpPr>
              <a:stCxn id="173" idx="0"/>
              <a:endCxn id="162" idx="4"/>
            </p:cNvCxnSpPr>
            <p:nvPr/>
          </p:nvCxnSpPr>
          <p:spPr>
            <a:xfrm flipV="1">
              <a:off x="10628797" y="4762041"/>
              <a:ext cx="65186" cy="31053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9" name="Straight Connector 305">
              <a:extLst>
                <a:ext uri="{FF2B5EF4-FFF2-40B4-BE49-F238E27FC236}">
                  <a16:creationId xmlns:a16="http://schemas.microsoft.com/office/drawing/2014/main" id="{1BF2F19D-F4BB-4C4F-8871-0FFE4806B2E0}"/>
                </a:ext>
              </a:extLst>
            </p:cNvPr>
            <p:cNvCxnSpPr>
              <a:stCxn id="173" idx="1"/>
              <a:endCxn id="172" idx="5"/>
            </p:cNvCxnSpPr>
            <p:nvPr/>
          </p:nvCxnSpPr>
          <p:spPr>
            <a:xfrm flipH="1" flipV="1">
              <a:off x="10466207" y="4928558"/>
              <a:ext cx="134126" cy="15580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0" name="Straight Connector 306">
              <a:extLst>
                <a:ext uri="{FF2B5EF4-FFF2-40B4-BE49-F238E27FC236}">
                  <a16:creationId xmlns:a16="http://schemas.microsoft.com/office/drawing/2014/main" id="{DE2C3FA1-8416-4AC7-ACB5-DAD015409E11}"/>
                </a:ext>
              </a:extLst>
            </p:cNvPr>
            <p:cNvCxnSpPr>
              <a:stCxn id="173" idx="7"/>
              <a:endCxn id="163" idx="3"/>
            </p:cNvCxnSpPr>
            <p:nvPr/>
          </p:nvCxnSpPr>
          <p:spPr>
            <a:xfrm flipV="1">
              <a:off x="10657259" y="5005753"/>
              <a:ext cx="108102" cy="7861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1" name="Straight Connector 307">
              <a:extLst>
                <a:ext uri="{FF2B5EF4-FFF2-40B4-BE49-F238E27FC236}">
                  <a16:creationId xmlns:a16="http://schemas.microsoft.com/office/drawing/2014/main" id="{B8F92086-4C96-4DBC-A053-75EEF17477C4}"/>
                </a:ext>
              </a:extLst>
            </p:cNvPr>
            <p:cNvCxnSpPr>
              <a:stCxn id="173" idx="5"/>
              <a:endCxn id="164" idx="1"/>
            </p:cNvCxnSpPr>
            <p:nvPr/>
          </p:nvCxnSpPr>
          <p:spPr>
            <a:xfrm>
              <a:off x="10657259" y="5141290"/>
              <a:ext cx="85095" cy="8454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2" name="Straight Connector 308">
              <a:extLst>
                <a:ext uri="{FF2B5EF4-FFF2-40B4-BE49-F238E27FC236}">
                  <a16:creationId xmlns:a16="http://schemas.microsoft.com/office/drawing/2014/main" id="{A9659CFA-D489-441E-B295-B957B0ECEEAA}"/>
                </a:ext>
              </a:extLst>
            </p:cNvPr>
            <p:cNvCxnSpPr>
              <a:stCxn id="165" idx="0"/>
              <a:endCxn id="173" idx="4"/>
            </p:cNvCxnSpPr>
            <p:nvPr/>
          </p:nvCxnSpPr>
          <p:spPr>
            <a:xfrm flipV="1">
              <a:off x="10609815" y="5153080"/>
              <a:ext cx="18982" cy="30804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34" name="PA_文本框 6">
            <a:extLst>
              <a:ext uri="{FF2B5EF4-FFF2-40B4-BE49-F238E27FC236}">
                <a16:creationId xmlns:a16="http://schemas.microsoft.com/office/drawing/2014/main" id="{84ED56FB-3311-4876-A772-B04EE61421A1}"/>
              </a:ext>
            </a:extLst>
          </p:cNvPr>
          <p:cNvSpPr txBox="1"/>
          <p:nvPr>
            <p:custDataLst>
              <p:tags r:id="rId1"/>
            </p:custDataLst>
          </p:nvPr>
        </p:nvSpPr>
        <p:spPr>
          <a:xfrm>
            <a:off x="1191408" y="209420"/>
            <a:ext cx="2497541"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产品介绍</a:t>
            </a:r>
          </a:p>
        </p:txBody>
      </p:sp>
      <p:sp>
        <p:nvSpPr>
          <p:cNvPr id="235" name="矩形 234">
            <a:extLst>
              <a:ext uri="{FF2B5EF4-FFF2-40B4-BE49-F238E27FC236}">
                <a16:creationId xmlns:a16="http://schemas.microsoft.com/office/drawing/2014/main" id="{46CCC1D5-A22D-493F-A857-9A605D441507}"/>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矩形 235">
            <a:extLst>
              <a:ext uri="{FF2B5EF4-FFF2-40B4-BE49-F238E27FC236}">
                <a16:creationId xmlns:a16="http://schemas.microsoft.com/office/drawing/2014/main" id="{C586941A-0542-4A73-B757-618F96E24E49}"/>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矩形 236">
            <a:extLst>
              <a:ext uri="{FF2B5EF4-FFF2-40B4-BE49-F238E27FC236}">
                <a16:creationId xmlns:a16="http://schemas.microsoft.com/office/drawing/2014/main" id="{5722D719-1AFB-4301-887C-4EC60D130D21}"/>
              </a:ext>
            </a:extLst>
          </p:cNvPr>
          <p:cNvSpPr/>
          <p:nvPr/>
        </p:nvSpPr>
        <p:spPr>
          <a:xfrm>
            <a:off x="1199696" y="724571"/>
            <a:ext cx="1865639" cy="307777"/>
          </a:xfrm>
          <a:prstGeom prst="rect">
            <a:avLst/>
          </a:prstGeom>
        </p:spPr>
        <p:txBody>
          <a:bodyPr wrap="none">
            <a:spAutoFit/>
          </a:bodyPr>
          <a:lstStyle/>
          <a:p>
            <a:r>
              <a:rPr lang="en-US" altLang="zh-CN" sz="1400" dirty="0">
                <a:solidFill>
                  <a:schemeClr val="tx1">
                    <a:lumMod val="65000"/>
                    <a:lumOff val="35000"/>
                  </a:schemeClr>
                </a:solidFill>
              </a:rPr>
              <a:t>PRODUCT DISPLAY</a:t>
            </a:r>
            <a:endParaRPr lang="zh-CN" altLang="en-US" sz="1400" dirty="0">
              <a:solidFill>
                <a:schemeClr val="tx1">
                  <a:lumMod val="65000"/>
                  <a:lumOff val="35000"/>
                </a:schemeClr>
              </a:solidFill>
            </a:endParaRPr>
          </a:p>
        </p:txBody>
      </p:sp>
      <p:grpSp>
        <p:nvGrpSpPr>
          <p:cNvPr id="238" name="组合 237">
            <a:extLst>
              <a:ext uri="{FF2B5EF4-FFF2-40B4-BE49-F238E27FC236}">
                <a16:creationId xmlns:a16="http://schemas.microsoft.com/office/drawing/2014/main" id="{CB2100EA-8160-4A02-A443-8D45DE4EFC6E}"/>
              </a:ext>
            </a:extLst>
          </p:cNvPr>
          <p:cNvGrpSpPr/>
          <p:nvPr/>
        </p:nvGrpSpPr>
        <p:grpSpPr>
          <a:xfrm>
            <a:off x="0" y="6489700"/>
            <a:ext cx="12192000" cy="259231"/>
            <a:chOff x="0" y="6489700"/>
            <a:chExt cx="12192000" cy="259231"/>
          </a:xfrm>
        </p:grpSpPr>
        <p:sp>
          <p:nvSpPr>
            <p:cNvPr id="239" name="矩形 238">
              <a:extLst>
                <a:ext uri="{FF2B5EF4-FFF2-40B4-BE49-F238E27FC236}">
                  <a16:creationId xmlns:a16="http://schemas.microsoft.com/office/drawing/2014/main" id="{635C8C2C-61CC-4854-AE74-C61D02A2F439}"/>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lumMod val="65000"/>
                      <a:lumOff val="35000"/>
                    </a:schemeClr>
                  </a:solidFill>
                </a:rPr>
                <a:t>Part One</a:t>
              </a:r>
              <a:endParaRPr lang="zh-CN" altLang="en-US" sz="1100" dirty="0">
                <a:solidFill>
                  <a:schemeClr val="tx1">
                    <a:lumMod val="65000"/>
                    <a:lumOff val="35000"/>
                  </a:schemeClr>
                </a:solidFill>
              </a:endParaRPr>
            </a:p>
          </p:txBody>
        </p:sp>
        <p:cxnSp>
          <p:nvCxnSpPr>
            <p:cNvPr id="240" name="直接连接符 239">
              <a:extLst>
                <a:ext uri="{FF2B5EF4-FFF2-40B4-BE49-F238E27FC236}">
                  <a16:creationId xmlns:a16="http://schemas.microsoft.com/office/drawing/2014/main" id="{8E7E7705-E7A5-4D31-846A-8414DD025DE2}"/>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241" name="直接连接符 240">
              <a:extLst>
                <a:ext uri="{FF2B5EF4-FFF2-40B4-BE49-F238E27FC236}">
                  <a16:creationId xmlns:a16="http://schemas.microsoft.com/office/drawing/2014/main" id="{2BA8BCD8-B3C1-4D04-94E6-DE2D5BE2AF68}"/>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699450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barn(inVertical)">
                                      <p:cBhvr>
                                        <p:cTn id="7" dur="500"/>
                                        <p:tgtEl>
                                          <p:spTgt spid="238"/>
                                        </p:tgtEl>
                                      </p:cBhvr>
                                    </p:animEffect>
                                  </p:childTnLst>
                                </p:cTn>
                              </p:par>
                              <p:par>
                                <p:cTn id="8" presetID="2" presetClass="entr" presetSubtype="9" fill="hold" grpId="0" nodeType="withEffect">
                                  <p:stCondLst>
                                    <p:cond delay="0"/>
                                  </p:stCondLst>
                                  <p:childTnLst>
                                    <p:set>
                                      <p:cBhvr>
                                        <p:cTn id="9" dur="1" fill="hold">
                                          <p:stCondLst>
                                            <p:cond delay="0"/>
                                          </p:stCondLst>
                                        </p:cTn>
                                        <p:tgtEl>
                                          <p:spTgt spid="236"/>
                                        </p:tgtEl>
                                        <p:attrNameLst>
                                          <p:attrName>style.visibility</p:attrName>
                                        </p:attrNameLst>
                                      </p:cBhvr>
                                      <p:to>
                                        <p:strVal val="visible"/>
                                      </p:to>
                                    </p:set>
                                    <p:anim calcmode="lin" valueType="num">
                                      <p:cBhvr additive="base">
                                        <p:cTn id="10" dur="250" fill="hold"/>
                                        <p:tgtEl>
                                          <p:spTgt spid="236"/>
                                        </p:tgtEl>
                                        <p:attrNameLst>
                                          <p:attrName>ppt_x</p:attrName>
                                        </p:attrNameLst>
                                      </p:cBhvr>
                                      <p:tavLst>
                                        <p:tav tm="0">
                                          <p:val>
                                            <p:strVal val="0-#ppt_w/2"/>
                                          </p:val>
                                        </p:tav>
                                        <p:tav tm="100000">
                                          <p:val>
                                            <p:strVal val="#ppt_x"/>
                                          </p:val>
                                        </p:tav>
                                      </p:tavLst>
                                    </p:anim>
                                    <p:anim calcmode="lin" valueType="num">
                                      <p:cBhvr additive="base">
                                        <p:cTn id="11" dur="250" fill="hold"/>
                                        <p:tgtEl>
                                          <p:spTgt spid="236"/>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235"/>
                                        </p:tgtEl>
                                        <p:attrNameLst>
                                          <p:attrName>style.visibility</p:attrName>
                                        </p:attrNameLst>
                                      </p:cBhvr>
                                      <p:to>
                                        <p:strVal val="visible"/>
                                      </p:to>
                                    </p:set>
                                    <p:anim calcmode="lin" valueType="num">
                                      <p:cBhvr additive="base">
                                        <p:cTn id="14" dur="250" fill="hold"/>
                                        <p:tgtEl>
                                          <p:spTgt spid="235"/>
                                        </p:tgtEl>
                                        <p:attrNameLst>
                                          <p:attrName>ppt_x</p:attrName>
                                        </p:attrNameLst>
                                      </p:cBhvr>
                                      <p:tavLst>
                                        <p:tav tm="0">
                                          <p:val>
                                            <p:strVal val="0-#ppt_w/2"/>
                                          </p:val>
                                        </p:tav>
                                        <p:tav tm="100000">
                                          <p:val>
                                            <p:strVal val="#ppt_x"/>
                                          </p:val>
                                        </p:tav>
                                      </p:tavLst>
                                    </p:anim>
                                    <p:anim calcmode="lin" valueType="num">
                                      <p:cBhvr additive="base">
                                        <p:cTn id="15" dur="250" fill="hold"/>
                                        <p:tgtEl>
                                          <p:spTgt spid="235"/>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234"/>
                                        </p:tgtEl>
                                        <p:attrNameLst>
                                          <p:attrName>style.visibility</p:attrName>
                                        </p:attrNameLst>
                                      </p:cBhvr>
                                      <p:to>
                                        <p:strVal val="visible"/>
                                      </p:to>
                                    </p:set>
                                    <p:anim calcmode="lin" valueType="num">
                                      <p:cBhvr>
                                        <p:cTn id="19" dur="500" fill="hold"/>
                                        <p:tgtEl>
                                          <p:spTgt spid="234"/>
                                        </p:tgtEl>
                                        <p:attrNameLst>
                                          <p:attrName>ppt_x</p:attrName>
                                        </p:attrNameLst>
                                      </p:cBhvr>
                                      <p:tavLst>
                                        <p:tav tm="0">
                                          <p:val>
                                            <p:strVal val="#ppt_x-.2"/>
                                          </p:val>
                                        </p:tav>
                                        <p:tav tm="100000">
                                          <p:val>
                                            <p:strVal val="#ppt_x"/>
                                          </p:val>
                                        </p:tav>
                                      </p:tavLst>
                                    </p:anim>
                                    <p:anim calcmode="lin" valueType="num">
                                      <p:cBhvr>
                                        <p:cTn id="20" dur="500" fill="hold"/>
                                        <p:tgtEl>
                                          <p:spTgt spid="234"/>
                                        </p:tgtEl>
                                        <p:attrNameLst>
                                          <p:attrName>ppt_y</p:attrName>
                                        </p:attrNameLst>
                                      </p:cBhvr>
                                      <p:tavLst>
                                        <p:tav tm="0">
                                          <p:val>
                                            <p:strVal val="#ppt_y"/>
                                          </p:val>
                                        </p:tav>
                                        <p:tav tm="100000">
                                          <p:val>
                                            <p:strVal val="#ppt_y"/>
                                          </p:val>
                                        </p:tav>
                                      </p:tavLst>
                                    </p:anim>
                                    <p:animEffect transition="in" filter="wipe(right)" prLst="gradientSize: 0.1">
                                      <p:cBhvr>
                                        <p:cTn id="21" dur="500"/>
                                        <p:tgtEl>
                                          <p:spTgt spid="234"/>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237"/>
                                        </p:tgtEl>
                                        <p:attrNameLst>
                                          <p:attrName>style.visibility</p:attrName>
                                        </p:attrNameLst>
                                      </p:cBhvr>
                                      <p:to>
                                        <p:strVal val="visible"/>
                                      </p:to>
                                    </p:set>
                                    <p:animEffect transition="in" filter="wipe(right)">
                                      <p:cBhvr>
                                        <p:cTn id="24" dur="500"/>
                                        <p:tgtEl>
                                          <p:spTgt spid="237"/>
                                        </p:tgtEl>
                                      </p:cBhvr>
                                    </p:animEffect>
                                  </p:childTnLst>
                                </p:cTn>
                              </p:par>
                            </p:childTnLst>
                          </p:cTn>
                        </p:par>
                        <p:par>
                          <p:cTn id="25" fill="hold">
                            <p:stCondLst>
                              <p:cond delay="1000"/>
                            </p:stCondLst>
                            <p:childTnLst>
                              <p:par>
                                <p:cTn id="26" presetID="42" presetClass="entr" presetSubtype="0" fill="hold" grpId="0" nodeType="after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750"/>
                                        <p:tgtEl>
                                          <p:spTgt spid="73"/>
                                        </p:tgtEl>
                                      </p:cBhvr>
                                    </p:animEffect>
                                    <p:anim calcmode="lin" valueType="num">
                                      <p:cBhvr>
                                        <p:cTn id="29" dur="750" fill="hold"/>
                                        <p:tgtEl>
                                          <p:spTgt spid="73"/>
                                        </p:tgtEl>
                                        <p:attrNameLst>
                                          <p:attrName>ppt_x</p:attrName>
                                        </p:attrNameLst>
                                      </p:cBhvr>
                                      <p:tavLst>
                                        <p:tav tm="0">
                                          <p:val>
                                            <p:strVal val="#ppt_x"/>
                                          </p:val>
                                        </p:tav>
                                        <p:tav tm="100000">
                                          <p:val>
                                            <p:strVal val="#ppt_x"/>
                                          </p:val>
                                        </p:tav>
                                      </p:tavLst>
                                    </p:anim>
                                    <p:anim calcmode="lin" valueType="num">
                                      <p:cBhvr>
                                        <p:cTn id="30" dur="750" fill="hold"/>
                                        <p:tgtEl>
                                          <p:spTgt spid="7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fade">
                                      <p:cBhvr>
                                        <p:cTn id="33" dur="750"/>
                                        <p:tgtEl>
                                          <p:spTgt spid="74"/>
                                        </p:tgtEl>
                                      </p:cBhvr>
                                    </p:animEffect>
                                    <p:anim calcmode="lin" valueType="num">
                                      <p:cBhvr>
                                        <p:cTn id="34" dur="750" fill="hold"/>
                                        <p:tgtEl>
                                          <p:spTgt spid="74"/>
                                        </p:tgtEl>
                                        <p:attrNameLst>
                                          <p:attrName>ppt_x</p:attrName>
                                        </p:attrNameLst>
                                      </p:cBhvr>
                                      <p:tavLst>
                                        <p:tav tm="0">
                                          <p:val>
                                            <p:strVal val="#ppt_x"/>
                                          </p:val>
                                        </p:tav>
                                        <p:tav tm="100000">
                                          <p:val>
                                            <p:strVal val="#ppt_x"/>
                                          </p:val>
                                        </p:tav>
                                      </p:tavLst>
                                    </p:anim>
                                    <p:anim calcmode="lin" valueType="num">
                                      <p:cBhvr>
                                        <p:cTn id="35" dur="750" fill="hold"/>
                                        <p:tgtEl>
                                          <p:spTgt spid="7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750"/>
                                        <p:tgtEl>
                                          <p:spTgt spid="75"/>
                                        </p:tgtEl>
                                      </p:cBhvr>
                                    </p:animEffect>
                                    <p:anim calcmode="lin" valueType="num">
                                      <p:cBhvr>
                                        <p:cTn id="39" dur="750" fill="hold"/>
                                        <p:tgtEl>
                                          <p:spTgt spid="75"/>
                                        </p:tgtEl>
                                        <p:attrNameLst>
                                          <p:attrName>ppt_x</p:attrName>
                                        </p:attrNameLst>
                                      </p:cBhvr>
                                      <p:tavLst>
                                        <p:tav tm="0">
                                          <p:val>
                                            <p:strVal val="#ppt_x"/>
                                          </p:val>
                                        </p:tav>
                                        <p:tav tm="100000">
                                          <p:val>
                                            <p:strVal val="#ppt_x"/>
                                          </p:val>
                                        </p:tav>
                                      </p:tavLst>
                                    </p:anim>
                                    <p:anim calcmode="lin" valueType="num">
                                      <p:cBhvr>
                                        <p:cTn id="40" dur="750" fill="hold"/>
                                        <p:tgtEl>
                                          <p:spTgt spid="7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fade">
                                      <p:cBhvr>
                                        <p:cTn id="43" dur="750"/>
                                        <p:tgtEl>
                                          <p:spTgt spid="76"/>
                                        </p:tgtEl>
                                      </p:cBhvr>
                                    </p:animEffect>
                                    <p:anim calcmode="lin" valueType="num">
                                      <p:cBhvr>
                                        <p:cTn id="44" dur="750" fill="hold"/>
                                        <p:tgtEl>
                                          <p:spTgt spid="76"/>
                                        </p:tgtEl>
                                        <p:attrNameLst>
                                          <p:attrName>ppt_x</p:attrName>
                                        </p:attrNameLst>
                                      </p:cBhvr>
                                      <p:tavLst>
                                        <p:tav tm="0">
                                          <p:val>
                                            <p:strVal val="#ppt_x"/>
                                          </p:val>
                                        </p:tav>
                                        <p:tav tm="100000">
                                          <p:val>
                                            <p:strVal val="#ppt_x"/>
                                          </p:val>
                                        </p:tav>
                                      </p:tavLst>
                                    </p:anim>
                                    <p:anim calcmode="lin" valueType="num">
                                      <p:cBhvr>
                                        <p:cTn id="45" dur="750" fill="hold"/>
                                        <p:tgtEl>
                                          <p:spTgt spid="7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fade">
                                      <p:cBhvr>
                                        <p:cTn id="48" dur="750"/>
                                        <p:tgtEl>
                                          <p:spTgt spid="77"/>
                                        </p:tgtEl>
                                      </p:cBhvr>
                                    </p:animEffect>
                                    <p:anim calcmode="lin" valueType="num">
                                      <p:cBhvr>
                                        <p:cTn id="49" dur="750" fill="hold"/>
                                        <p:tgtEl>
                                          <p:spTgt spid="77"/>
                                        </p:tgtEl>
                                        <p:attrNameLst>
                                          <p:attrName>ppt_x</p:attrName>
                                        </p:attrNameLst>
                                      </p:cBhvr>
                                      <p:tavLst>
                                        <p:tav tm="0">
                                          <p:val>
                                            <p:strVal val="#ppt_x"/>
                                          </p:val>
                                        </p:tav>
                                        <p:tav tm="100000">
                                          <p:val>
                                            <p:strVal val="#ppt_x"/>
                                          </p:val>
                                        </p:tav>
                                      </p:tavLst>
                                    </p:anim>
                                    <p:anim calcmode="lin" valueType="num">
                                      <p:cBhvr>
                                        <p:cTn id="50" dur="750" fill="hold"/>
                                        <p:tgtEl>
                                          <p:spTgt spid="77"/>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fade">
                                      <p:cBhvr>
                                        <p:cTn id="53" dur="750"/>
                                        <p:tgtEl>
                                          <p:spTgt spid="78"/>
                                        </p:tgtEl>
                                      </p:cBhvr>
                                    </p:animEffect>
                                    <p:anim calcmode="lin" valueType="num">
                                      <p:cBhvr>
                                        <p:cTn id="54" dur="750" fill="hold"/>
                                        <p:tgtEl>
                                          <p:spTgt spid="78"/>
                                        </p:tgtEl>
                                        <p:attrNameLst>
                                          <p:attrName>ppt_x</p:attrName>
                                        </p:attrNameLst>
                                      </p:cBhvr>
                                      <p:tavLst>
                                        <p:tav tm="0">
                                          <p:val>
                                            <p:strVal val="#ppt_x"/>
                                          </p:val>
                                        </p:tav>
                                        <p:tav tm="100000">
                                          <p:val>
                                            <p:strVal val="#ppt_x"/>
                                          </p:val>
                                        </p:tav>
                                      </p:tavLst>
                                    </p:anim>
                                    <p:anim calcmode="lin" valueType="num">
                                      <p:cBhvr>
                                        <p:cTn id="55" dur="750" fill="hold"/>
                                        <p:tgtEl>
                                          <p:spTgt spid="78"/>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50"/>
                                        </p:tgtEl>
                                        <p:attrNameLst>
                                          <p:attrName>style.visibility</p:attrName>
                                        </p:attrNameLst>
                                      </p:cBhvr>
                                      <p:to>
                                        <p:strVal val="visible"/>
                                      </p:to>
                                    </p:set>
                                    <p:animEffect transition="in" filter="fade">
                                      <p:cBhvr>
                                        <p:cTn id="58" dur="750"/>
                                        <p:tgtEl>
                                          <p:spTgt spid="150"/>
                                        </p:tgtEl>
                                      </p:cBhvr>
                                    </p:animEffect>
                                    <p:anim calcmode="lin" valueType="num">
                                      <p:cBhvr>
                                        <p:cTn id="59" dur="750" fill="hold"/>
                                        <p:tgtEl>
                                          <p:spTgt spid="150"/>
                                        </p:tgtEl>
                                        <p:attrNameLst>
                                          <p:attrName>ppt_x</p:attrName>
                                        </p:attrNameLst>
                                      </p:cBhvr>
                                      <p:tavLst>
                                        <p:tav tm="0">
                                          <p:val>
                                            <p:strVal val="#ppt_x"/>
                                          </p:val>
                                        </p:tav>
                                        <p:tav tm="100000">
                                          <p:val>
                                            <p:strVal val="#ppt_x"/>
                                          </p:val>
                                        </p:tav>
                                      </p:tavLst>
                                    </p:anim>
                                    <p:anim calcmode="lin" valueType="num">
                                      <p:cBhvr>
                                        <p:cTn id="60" dur="750" fill="hold"/>
                                        <p:tgtEl>
                                          <p:spTgt spid="150"/>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animEffect transition="in" filter="fade">
                                      <p:cBhvr>
                                        <p:cTn id="63" dur="750"/>
                                        <p:tgtEl>
                                          <p:spTgt spid="151"/>
                                        </p:tgtEl>
                                      </p:cBhvr>
                                    </p:animEffect>
                                    <p:anim calcmode="lin" valueType="num">
                                      <p:cBhvr>
                                        <p:cTn id="64" dur="750" fill="hold"/>
                                        <p:tgtEl>
                                          <p:spTgt spid="151"/>
                                        </p:tgtEl>
                                        <p:attrNameLst>
                                          <p:attrName>ppt_x</p:attrName>
                                        </p:attrNameLst>
                                      </p:cBhvr>
                                      <p:tavLst>
                                        <p:tav tm="0">
                                          <p:val>
                                            <p:strVal val="#ppt_x"/>
                                          </p:val>
                                        </p:tav>
                                        <p:tav tm="100000">
                                          <p:val>
                                            <p:strVal val="#ppt_x"/>
                                          </p:val>
                                        </p:tav>
                                      </p:tavLst>
                                    </p:anim>
                                    <p:anim calcmode="lin" valueType="num">
                                      <p:cBhvr>
                                        <p:cTn id="65" dur="750" fill="hold"/>
                                        <p:tgtEl>
                                          <p:spTgt spid="151"/>
                                        </p:tgtEl>
                                        <p:attrNameLst>
                                          <p:attrName>ppt_y</p:attrName>
                                        </p:attrNameLst>
                                      </p:cBhvr>
                                      <p:tavLst>
                                        <p:tav tm="0">
                                          <p:val>
                                            <p:strVal val="#ppt_y+.1"/>
                                          </p:val>
                                        </p:tav>
                                        <p:tav tm="100000">
                                          <p:val>
                                            <p:strVal val="#ppt_y"/>
                                          </p:val>
                                        </p:tav>
                                      </p:tavLst>
                                    </p:anim>
                                  </p:childTnLst>
                                </p:cTn>
                              </p:par>
                            </p:childTnLst>
                          </p:cTn>
                        </p:par>
                        <p:par>
                          <p:cTn id="66" fill="hold">
                            <p:stCondLst>
                              <p:cond delay="1750"/>
                            </p:stCondLst>
                            <p:childTnLst>
                              <p:par>
                                <p:cTn id="67" presetID="22" presetClass="entr" presetSubtype="4" fill="hold" nodeType="afterEffect">
                                  <p:stCondLst>
                                    <p:cond delay="0"/>
                                  </p:stCondLst>
                                  <p:childTnLst>
                                    <p:set>
                                      <p:cBhvr>
                                        <p:cTn id="68" dur="1" fill="hold">
                                          <p:stCondLst>
                                            <p:cond delay="0"/>
                                          </p:stCondLst>
                                        </p:cTn>
                                        <p:tgtEl>
                                          <p:spTgt spid="233"/>
                                        </p:tgtEl>
                                        <p:attrNameLst>
                                          <p:attrName>style.visibility</p:attrName>
                                        </p:attrNameLst>
                                      </p:cBhvr>
                                      <p:to>
                                        <p:strVal val="visible"/>
                                      </p:to>
                                    </p:set>
                                    <p:animEffect transition="in" filter="wipe(down)">
                                      <p:cBhvr>
                                        <p:cTn id="69" dur="500"/>
                                        <p:tgtEl>
                                          <p:spTgt spid="233"/>
                                        </p:tgtEl>
                                      </p:cBhvr>
                                    </p:animEffect>
                                  </p:childTnLst>
                                </p:cTn>
                              </p:par>
                              <p:par>
                                <p:cTn id="70" presetID="22" presetClass="entr" presetSubtype="4" fill="hold" nodeType="withEffect">
                                  <p:stCondLst>
                                    <p:cond delay="0"/>
                                  </p:stCondLst>
                                  <p:childTnLst>
                                    <p:set>
                                      <p:cBhvr>
                                        <p:cTn id="71" dur="1" fill="hold">
                                          <p:stCondLst>
                                            <p:cond delay="0"/>
                                          </p:stCondLst>
                                        </p:cTn>
                                        <p:tgtEl>
                                          <p:spTgt spid="231"/>
                                        </p:tgtEl>
                                        <p:attrNameLst>
                                          <p:attrName>style.visibility</p:attrName>
                                        </p:attrNameLst>
                                      </p:cBhvr>
                                      <p:to>
                                        <p:strVal val="visible"/>
                                      </p:to>
                                    </p:set>
                                    <p:animEffect transition="in" filter="wipe(down)">
                                      <p:cBhvr>
                                        <p:cTn id="72" dur="500"/>
                                        <p:tgtEl>
                                          <p:spTgt spid="231"/>
                                        </p:tgtEl>
                                      </p:cBhvr>
                                    </p:animEffect>
                                  </p:childTnLst>
                                </p:cTn>
                              </p:par>
                              <p:par>
                                <p:cTn id="73" presetID="22" presetClass="entr" presetSubtype="4" fill="hold" nodeType="withEffect">
                                  <p:stCondLst>
                                    <p:cond delay="0"/>
                                  </p:stCondLst>
                                  <p:childTnLst>
                                    <p:set>
                                      <p:cBhvr>
                                        <p:cTn id="74" dur="1" fill="hold">
                                          <p:stCondLst>
                                            <p:cond delay="0"/>
                                          </p:stCondLst>
                                        </p:cTn>
                                        <p:tgtEl>
                                          <p:spTgt spid="232"/>
                                        </p:tgtEl>
                                        <p:attrNameLst>
                                          <p:attrName>style.visibility</p:attrName>
                                        </p:attrNameLst>
                                      </p:cBhvr>
                                      <p:to>
                                        <p:strVal val="visible"/>
                                      </p:to>
                                    </p:set>
                                    <p:animEffect transition="in" filter="wipe(down)">
                                      <p:cBhvr>
                                        <p:cTn id="75" dur="5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p:bldP spid="75" grpId="0" animBg="1"/>
      <p:bldP spid="76" grpId="0"/>
      <p:bldP spid="77" grpId="0" animBg="1"/>
      <p:bldP spid="78" grpId="0"/>
      <p:bldP spid="150" grpId="0"/>
      <p:bldP spid="151" grpId="0" animBg="1"/>
      <p:bldP spid="234" grpId="0"/>
      <p:bldP spid="235" grpId="0" animBg="1"/>
      <p:bldP spid="236" grpId="0" animBg="1"/>
      <p:bldP spid="2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6">
            <a:extLst>
              <a:ext uri="{FF2B5EF4-FFF2-40B4-BE49-F238E27FC236}">
                <a16:creationId xmlns:a16="http://schemas.microsoft.com/office/drawing/2014/main" id="{34B59480-FEAD-43FE-9E59-DF3332126CFC}"/>
              </a:ext>
            </a:extLst>
          </p:cNvPr>
          <p:cNvGrpSpPr/>
          <p:nvPr/>
        </p:nvGrpSpPr>
        <p:grpSpPr>
          <a:xfrm>
            <a:off x="5585998" y="4007732"/>
            <a:ext cx="1020002" cy="1020002"/>
            <a:chOff x="5582822" y="4140485"/>
            <a:chExt cx="1026356" cy="1026356"/>
          </a:xfrm>
          <a:effectLst/>
        </p:grpSpPr>
        <p:sp>
          <p:nvSpPr>
            <p:cNvPr id="4" name="Oval 8">
              <a:extLst>
                <a:ext uri="{FF2B5EF4-FFF2-40B4-BE49-F238E27FC236}">
                  <a16:creationId xmlns:a16="http://schemas.microsoft.com/office/drawing/2014/main" id="{7D8582BB-F209-4F72-90C1-E71A74FAB4DC}"/>
                </a:ext>
              </a:extLst>
            </p:cNvPr>
            <p:cNvSpPr/>
            <p:nvPr/>
          </p:nvSpPr>
          <p:spPr>
            <a:xfrm>
              <a:off x="5582822" y="4140485"/>
              <a:ext cx="1026356" cy="1026356"/>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u="none" strike="noStrike" kern="0" cap="none" spc="0" normalizeH="0" baseline="0" noProof="0">
                <a:ln>
                  <a:noFill/>
                </a:ln>
                <a:solidFill>
                  <a:schemeClr val="tx1">
                    <a:lumMod val="65000"/>
                    <a:lumOff val="35000"/>
                  </a:schemeClr>
                </a:solidFill>
                <a:effectLst/>
                <a:uLnTx/>
                <a:uFillTx/>
                <a:cs typeface="+mn-ea"/>
                <a:sym typeface="+mn-lt"/>
              </a:endParaRPr>
            </a:p>
          </p:txBody>
        </p:sp>
        <p:grpSp>
          <p:nvGrpSpPr>
            <p:cNvPr id="5" name="Group 10">
              <a:extLst>
                <a:ext uri="{FF2B5EF4-FFF2-40B4-BE49-F238E27FC236}">
                  <a16:creationId xmlns:a16="http://schemas.microsoft.com/office/drawing/2014/main" id="{94941FE0-9AB8-4A9D-A600-AE06E4EF2F31}"/>
                </a:ext>
              </a:extLst>
            </p:cNvPr>
            <p:cNvGrpSpPr/>
            <p:nvPr/>
          </p:nvGrpSpPr>
          <p:grpSpPr>
            <a:xfrm>
              <a:off x="5916784" y="4474447"/>
              <a:ext cx="358432" cy="358432"/>
              <a:chOff x="4427654" y="3049909"/>
              <a:chExt cx="464344" cy="464344"/>
            </a:xfrm>
            <a:solidFill>
              <a:srgbClr val="F8F8F8"/>
            </a:solidFill>
          </p:grpSpPr>
          <p:sp>
            <p:nvSpPr>
              <p:cNvPr id="6" name="AutoShape 123">
                <a:extLst>
                  <a:ext uri="{FF2B5EF4-FFF2-40B4-BE49-F238E27FC236}">
                    <a16:creationId xmlns:a16="http://schemas.microsoft.com/office/drawing/2014/main" id="{D5F89EB9-EE95-46B7-AAD0-CC87646E47D5}"/>
                  </a:ext>
                </a:extLst>
              </p:cNvPr>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7" name="AutoShape 124">
                <a:extLst>
                  <a:ext uri="{FF2B5EF4-FFF2-40B4-BE49-F238E27FC236}">
                    <a16:creationId xmlns:a16="http://schemas.microsoft.com/office/drawing/2014/main" id="{98A864AA-0C9A-41BE-B5FC-9313E4152735}"/>
                  </a:ext>
                </a:extLst>
              </p:cNvPr>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8" name="AutoShape 125">
                <a:extLst>
                  <a:ext uri="{FF2B5EF4-FFF2-40B4-BE49-F238E27FC236}">
                    <a16:creationId xmlns:a16="http://schemas.microsoft.com/office/drawing/2014/main" id="{393F3743-9721-46DE-ABEF-340E1441578B}"/>
                  </a:ext>
                </a:extLst>
              </p:cNvPr>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grpSp>
      <p:grpSp>
        <p:nvGrpSpPr>
          <p:cNvPr id="9" name="Group 53">
            <a:extLst>
              <a:ext uri="{FF2B5EF4-FFF2-40B4-BE49-F238E27FC236}">
                <a16:creationId xmlns:a16="http://schemas.microsoft.com/office/drawing/2014/main" id="{6C65339E-99EB-41F1-BC3E-1872E7230A90}"/>
              </a:ext>
            </a:extLst>
          </p:cNvPr>
          <p:cNvGrpSpPr/>
          <p:nvPr/>
        </p:nvGrpSpPr>
        <p:grpSpPr>
          <a:xfrm>
            <a:off x="5585998" y="1615367"/>
            <a:ext cx="1020002" cy="1020002"/>
            <a:chOff x="5582822" y="1783124"/>
            <a:chExt cx="1026356" cy="1026356"/>
          </a:xfrm>
          <a:effectLst/>
        </p:grpSpPr>
        <p:sp>
          <p:nvSpPr>
            <p:cNvPr id="10" name="Oval 3">
              <a:extLst>
                <a:ext uri="{FF2B5EF4-FFF2-40B4-BE49-F238E27FC236}">
                  <a16:creationId xmlns:a16="http://schemas.microsoft.com/office/drawing/2014/main" id="{F65AD620-F2FA-4C94-AC8F-3B212D60CF97}"/>
                </a:ext>
              </a:extLst>
            </p:cNvPr>
            <p:cNvSpPr/>
            <p:nvPr/>
          </p:nvSpPr>
          <p:spPr>
            <a:xfrm>
              <a:off x="5582822" y="1783124"/>
              <a:ext cx="1026356" cy="1026356"/>
            </a:xfrm>
            <a:prstGeom prst="ellipse">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u="none" strike="noStrike" kern="0" cap="none" spc="0" normalizeH="0" baseline="0" noProof="0">
                <a:ln>
                  <a:noFill/>
                </a:ln>
                <a:solidFill>
                  <a:schemeClr val="tx1">
                    <a:lumMod val="65000"/>
                    <a:lumOff val="35000"/>
                  </a:schemeClr>
                </a:solidFill>
                <a:effectLst/>
                <a:uLnTx/>
                <a:uFillTx/>
                <a:cs typeface="+mn-ea"/>
                <a:sym typeface="+mn-lt"/>
              </a:endParaRPr>
            </a:p>
          </p:txBody>
        </p:sp>
        <p:grpSp>
          <p:nvGrpSpPr>
            <p:cNvPr id="11" name="Group 23">
              <a:extLst>
                <a:ext uri="{FF2B5EF4-FFF2-40B4-BE49-F238E27FC236}">
                  <a16:creationId xmlns:a16="http://schemas.microsoft.com/office/drawing/2014/main" id="{A2B741AB-3E8D-47E1-BB5D-1A310DD6C41C}"/>
                </a:ext>
              </a:extLst>
            </p:cNvPr>
            <p:cNvGrpSpPr/>
            <p:nvPr/>
          </p:nvGrpSpPr>
          <p:grpSpPr>
            <a:xfrm>
              <a:off x="5916784" y="2139143"/>
              <a:ext cx="358432" cy="314318"/>
              <a:chOff x="1640798" y="2149003"/>
              <a:chExt cx="464344" cy="407194"/>
            </a:xfrm>
            <a:solidFill>
              <a:sysClr val="window" lastClr="FFFFFF"/>
            </a:solidFill>
          </p:grpSpPr>
          <p:sp>
            <p:nvSpPr>
              <p:cNvPr id="12" name="AutoShape 147">
                <a:extLst>
                  <a:ext uri="{FF2B5EF4-FFF2-40B4-BE49-F238E27FC236}">
                    <a16:creationId xmlns:a16="http://schemas.microsoft.com/office/drawing/2014/main" id="{62A6B0F3-527C-4C0C-813E-5304A98E0F54}"/>
                  </a:ext>
                </a:extLst>
              </p:cNvPr>
              <p:cNvSpPr>
                <a:spLocks/>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13" name="AutoShape 148">
                <a:extLst>
                  <a:ext uri="{FF2B5EF4-FFF2-40B4-BE49-F238E27FC236}">
                    <a16:creationId xmlns:a16="http://schemas.microsoft.com/office/drawing/2014/main" id="{1088C52C-5E42-475C-BD1E-C69ABC46DF16}"/>
                  </a:ext>
                </a:extLst>
              </p:cNvPr>
              <p:cNvSpPr>
                <a:spLocks/>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grpSp>
      <p:sp>
        <p:nvSpPr>
          <p:cNvPr id="14" name="Text Placeholder 4">
            <a:extLst>
              <a:ext uri="{FF2B5EF4-FFF2-40B4-BE49-F238E27FC236}">
                <a16:creationId xmlns:a16="http://schemas.microsoft.com/office/drawing/2014/main" id="{B7F5B959-72D7-4406-AD58-7D53DC676614}"/>
              </a:ext>
            </a:extLst>
          </p:cNvPr>
          <p:cNvSpPr txBox="1">
            <a:spLocks/>
          </p:cNvSpPr>
          <p:nvPr/>
        </p:nvSpPr>
        <p:spPr>
          <a:xfrm>
            <a:off x="4855448" y="3090748"/>
            <a:ext cx="2481104" cy="6537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zh-CN" altLang="en-US" sz="1200" dirty="0">
                <a:solidFill>
                  <a:schemeClr val="tx1">
                    <a:lumMod val="65000"/>
                    <a:lumOff val="35000"/>
                  </a:schemeClr>
                </a:solidFill>
                <a:cs typeface="+mn-ea"/>
                <a:sym typeface="+mn-lt"/>
              </a:rPr>
              <a:t>此部分内容作为文字排版占位</a:t>
            </a:r>
            <a:endParaRPr lang="en-US" altLang="zh-CN" sz="1200" dirty="0">
              <a:solidFill>
                <a:schemeClr val="tx1">
                  <a:lumMod val="65000"/>
                  <a:lumOff val="35000"/>
                </a:schemeClr>
              </a:solidFill>
              <a:cs typeface="+mn-ea"/>
              <a:sym typeface="+mn-lt"/>
            </a:endParaRPr>
          </a:p>
          <a:p>
            <a:pPr marL="0" indent="0" algn="ctr">
              <a:lnSpc>
                <a:spcPct val="100000"/>
              </a:lnSpc>
              <a:buNone/>
              <a:defRPr/>
            </a:pPr>
            <a:r>
              <a:rPr lang="zh-CN" altLang="en-US" sz="1200" dirty="0">
                <a:solidFill>
                  <a:schemeClr val="tx1">
                    <a:lumMod val="65000"/>
                    <a:lumOff val="35000"/>
                  </a:schemeClr>
                </a:solidFill>
                <a:cs typeface="+mn-ea"/>
                <a:sym typeface="+mn-lt"/>
              </a:rPr>
              <a:t>（建议使用主题字体）</a:t>
            </a:r>
          </a:p>
        </p:txBody>
      </p:sp>
      <p:sp>
        <p:nvSpPr>
          <p:cNvPr id="15" name="TextBox 36">
            <a:extLst>
              <a:ext uri="{FF2B5EF4-FFF2-40B4-BE49-F238E27FC236}">
                <a16:creationId xmlns:a16="http://schemas.microsoft.com/office/drawing/2014/main" id="{BD70F760-2799-4ECC-85B9-BEFF75958BA3}"/>
              </a:ext>
            </a:extLst>
          </p:cNvPr>
          <p:cNvSpPr txBox="1"/>
          <p:nvPr/>
        </p:nvSpPr>
        <p:spPr>
          <a:xfrm>
            <a:off x="5593299" y="2764249"/>
            <a:ext cx="1005403"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预设文本</a:t>
            </a:r>
            <a:endParaRPr lang="id-ID" altLang="zh-CN" sz="1600" b="1" dirty="0">
              <a:solidFill>
                <a:schemeClr val="tx1">
                  <a:lumMod val="65000"/>
                  <a:lumOff val="35000"/>
                </a:schemeClr>
              </a:solidFill>
              <a:cs typeface="+mn-ea"/>
              <a:sym typeface="+mn-lt"/>
            </a:endParaRPr>
          </a:p>
        </p:txBody>
      </p:sp>
      <p:sp>
        <p:nvSpPr>
          <p:cNvPr id="16" name="Text Placeholder 4">
            <a:extLst>
              <a:ext uri="{FF2B5EF4-FFF2-40B4-BE49-F238E27FC236}">
                <a16:creationId xmlns:a16="http://schemas.microsoft.com/office/drawing/2014/main" id="{E90B40EF-7B6E-458D-BC10-C1D81960AC9E}"/>
              </a:ext>
            </a:extLst>
          </p:cNvPr>
          <p:cNvSpPr txBox="1">
            <a:spLocks/>
          </p:cNvSpPr>
          <p:nvPr/>
        </p:nvSpPr>
        <p:spPr>
          <a:xfrm>
            <a:off x="4855448" y="5445597"/>
            <a:ext cx="2481104" cy="6537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zh-CN" altLang="en-US" sz="1200" dirty="0">
                <a:solidFill>
                  <a:schemeClr val="tx1">
                    <a:lumMod val="65000"/>
                    <a:lumOff val="35000"/>
                  </a:schemeClr>
                </a:solidFill>
                <a:cs typeface="+mn-ea"/>
                <a:sym typeface="+mn-lt"/>
              </a:rPr>
              <a:t>此部分内容作为文字排版占位</a:t>
            </a:r>
            <a:endParaRPr lang="en-US" altLang="zh-CN" sz="1200" dirty="0">
              <a:solidFill>
                <a:schemeClr val="tx1">
                  <a:lumMod val="65000"/>
                  <a:lumOff val="35000"/>
                </a:schemeClr>
              </a:solidFill>
              <a:cs typeface="+mn-ea"/>
              <a:sym typeface="+mn-lt"/>
            </a:endParaRPr>
          </a:p>
          <a:p>
            <a:pPr marL="0" indent="0" algn="ctr">
              <a:lnSpc>
                <a:spcPct val="100000"/>
              </a:lnSpc>
              <a:buNone/>
              <a:defRPr/>
            </a:pPr>
            <a:r>
              <a:rPr lang="zh-CN" altLang="en-US" sz="1200" dirty="0">
                <a:solidFill>
                  <a:schemeClr val="tx1">
                    <a:lumMod val="65000"/>
                    <a:lumOff val="35000"/>
                  </a:schemeClr>
                </a:solidFill>
                <a:cs typeface="+mn-ea"/>
                <a:sym typeface="+mn-lt"/>
              </a:rPr>
              <a:t>（建议使用主题字体）</a:t>
            </a:r>
          </a:p>
        </p:txBody>
      </p:sp>
      <p:sp>
        <p:nvSpPr>
          <p:cNvPr id="17" name="TextBox 39">
            <a:extLst>
              <a:ext uri="{FF2B5EF4-FFF2-40B4-BE49-F238E27FC236}">
                <a16:creationId xmlns:a16="http://schemas.microsoft.com/office/drawing/2014/main" id="{12B468FE-A58E-4C4E-B66C-E51D4F5282CF}"/>
              </a:ext>
            </a:extLst>
          </p:cNvPr>
          <p:cNvSpPr txBox="1"/>
          <p:nvPr/>
        </p:nvSpPr>
        <p:spPr>
          <a:xfrm>
            <a:off x="5593299" y="5119098"/>
            <a:ext cx="1005404"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预设文本</a:t>
            </a:r>
            <a:endParaRPr lang="id-ID" altLang="zh-CN" sz="1600" b="1" dirty="0">
              <a:solidFill>
                <a:schemeClr val="tx1">
                  <a:lumMod val="65000"/>
                  <a:lumOff val="35000"/>
                </a:schemeClr>
              </a:solidFill>
              <a:cs typeface="+mn-ea"/>
              <a:sym typeface="+mn-lt"/>
            </a:endParaRPr>
          </a:p>
        </p:txBody>
      </p:sp>
      <p:grpSp>
        <p:nvGrpSpPr>
          <p:cNvPr id="18" name="Group 52">
            <a:extLst>
              <a:ext uri="{FF2B5EF4-FFF2-40B4-BE49-F238E27FC236}">
                <a16:creationId xmlns:a16="http://schemas.microsoft.com/office/drawing/2014/main" id="{D09AAAD2-772A-44C0-958F-D39BD86F55B1}"/>
              </a:ext>
            </a:extLst>
          </p:cNvPr>
          <p:cNvGrpSpPr/>
          <p:nvPr/>
        </p:nvGrpSpPr>
        <p:grpSpPr>
          <a:xfrm>
            <a:off x="1746551" y="4007732"/>
            <a:ext cx="1020002" cy="1020002"/>
            <a:chOff x="2297797" y="4140485"/>
            <a:chExt cx="1026356" cy="1026356"/>
          </a:xfrm>
          <a:effectLst/>
        </p:grpSpPr>
        <p:sp>
          <p:nvSpPr>
            <p:cNvPr id="19" name="Oval 7">
              <a:extLst>
                <a:ext uri="{FF2B5EF4-FFF2-40B4-BE49-F238E27FC236}">
                  <a16:creationId xmlns:a16="http://schemas.microsoft.com/office/drawing/2014/main" id="{21B595E1-002F-4422-8BE6-062E911562D6}"/>
                </a:ext>
              </a:extLst>
            </p:cNvPr>
            <p:cNvSpPr/>
            <p:nvPr/>
          </p:nvSpPr>
          <p:spPr>
            <a:xfrm>
              <a:off x="2297797" y="4140485"/>
              <a:ext cx="1026356" cy="1026356"/>
            </a:xfrm>
            <a:prstGeom prst="ellipse">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u="none" strike="noStrike" kern="0" cap="none" spc="0" normalizeH="0" baseline="0" noProof="0">
                <a:ln>
                  <a:noFill/>
                </a:ln>
                <a:solidFill>
                  <a:schemeClr val="tx1">
                    <a:lumMod val="65000"/>
                    <a:lumOff val="35000"/>
                  </a:schemeClr>
                </a:solidFill>
                <a:effectLst/>
                <a:uLnTx/>
                <a:uFillTx/>
                <a:cs typeface="+mn-ea"/>
                <a:sym typeface="+mn-lt"/>
              </a:endParaRPr>
            </a:p>
          </p:txBody>
        </p:sp>
        <p:grpSp>
          <p:nvGrpSpPr>
            <p:cNvPr id="20" name="Group 17">
              <a:extLst>
                <a:ext uri="{FF2B5EF4-FFF2-40B4-BE49-F238E27FC236}">
                  <a16:creationId xmlns:a16="http://schemas.microsoft.com/office/drawing/2014/main" id="{C0700D81-7317-445C-AA97-82FCDEE511B8}"/>
                </a:ext>
              </a:extLst>
            </p:cNvPr>
            <p:cNvGrpSpPr/>
            <p:nvPr/>
          </p:nvGrpSpPr>
          <p:grpSpPr>
            <a:xfrm>
              <a:off x="2654123" y="4474447"/>
              <a:ext cx="313704" cy="358432"/>
              <a:chOff x="740685" y="2696368"/>
              <a:chExt cx="406400" cy="464344"/>
            </a:xfrm>
            <a:solidFill>
              <a:srgbClr val="F8F8F8"/>
            </a:solidFill>
          </p:grpSpPr>
          <p:sp>
            <p:nvSpPr>
              <p:cNvPr id="21" name="AutoShape 131">
                <a:extLst>
                  <a:ext uri="{FF2B5EF4-FFF2-40B4-BE49-F238E27FC236}">
                    <a16:creationId xmlns:a16="http://schemas.microsoft.com/office/drawing/2014/main" id="{109D33B1-EC57-4639-89A5-E90114F2092C}"/>
                  </a:ext>
                </a:extLst>
              </p:cNvPr>
              <p:cNvSpPr>
                <a:spLocks/>
              </p:cNvSpPr>
              <p:nvPr/>
            </p:nvSpPr>
            <p:spPr bwMode="auto">
              <a:xfrm>
                <a:off x="740685" y="2696368"/>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22" name="AutoShape 132">
                <a:extLst>
                  <a:ext uri="{FF2B5EF4-FFF2-40B4-BE49-F238E27FC236}">
                    <a16:creationId xmlns:a16="http://schemas.microsoft.com/office/drawing/2014/main" id="{1DF9AA21-58EC-40AC-BA66-5EA26BB0AF5E}"/>
                  </a:ext>
                </a:extLst>
              </p:cNvPr>
              <p:cNvSpPr>
                <a:spLocks/>
              </p:cNvSpPr>
              <p:nvPr/>
            </p:nvSpPr>
            <p:spPr bwMode="auto">
              <a:xfrm>
                <a:off x="827998" y="2884487"/>
                <a:ext cx="57944" cy="21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23" name="AutoShape 133">
                <a:extLst>
                  <a:ext uri="{FF2B5EF4-FFF2-40B4-BE49-F238E27FC236}">
                    <a16:creationId xmlns:a16="http://schemas.microsoft.com/office/drawing/2014/main" id="{08AC2534-17BE-4BB5-92AF-EA489BA06DA1}"/>
                  </a:ext>
                </a:extLst>
              </p:cNvPr>
              <p:cNvSpPr>
                <a:spLocks/>
              </p:cNvSpPr>
              <p:nvPr/>
            </p:nvSpPr>
            <p:spPr bwMode="auto">
              <a:xfrm>
                <a:off x="915310" y="2884487"/>
                <a:ext cx="57944" cy="21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24" name="AutoShape 134">
                <a:extLst>
                  <a:ext uri="{FF2B5EF4-FFF2-40B4-BE49-F238E27FC236}">
                    <a16:creationId xmlns:a16="http://schemas.microsoft.com/office/drawing/2014/main" id="{9E552C5C-E4A5-4C03-AAAB-A89DD76A7F09}"/>
                  </a:ext>
                </a:extLst>
              </p:cNvPr>
              <p:cNvSpPr>
                <a:spLocks/>
              </p:cNvSpPr>
              <p:nvPr/>
            </p:nvSpPr>
            <p:spPr bwMode="auto">
              <a:xfrm>
                <a:off x="1001829" y="2884487"/>
                <a:ext cx="57944" cy="21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grpSp>
      <p:grpSp>
        <p:nvGrpSpPr>
          <p:cNvPr id="25" name="Group 51">
            <a:extLst>
              <a:ext uri="{FF2B5EF4-FFF2-40B4-BE49-F238E27FC236}">
                <a16:creationId xmlns:a16="http://schemas.microsoft.com/office/drawing/2014/main" id="{6E30F5A3-740D-43B4-B0FF-6642551C8520}"/>
              </a:ext>
            </a:extLst>
          </p:cNvPr>
          <p:cNvGrpSpPr/>
          <p:nvPr/>
        </p:nvGrpSpPr>
        <p:grpSpPr>
          <a:xfrm>
            <a:off x="1746551" y="1615367"/>
            <a:ext cx="1020002" cy="1020002"/>
            <a:chOff x="2297797" y="1783124"/>
            <a:chExt cx="1026356" cy="1026356"/>
          </a:xfrm>
          <a:effectLst/>
        </p:grpSpPr>
        <p:sp>
          <p:nvSpPr>
            <p:cNvPr id="26" name="Oval 2">
              <a:extLst>
                <a:ext uri="{FF2B5EF4-FFF2-40B4-BE49-F238E27FC236}">
                  <a16:creationId xmlns:a16="http://schemas.microsoft.com/office/drawing/2014/main" id="{CE74FC48-BFA9-4755-85F4-A661DF356947}"/>
                </a:ext>
              </a:extLst>
            </p:cNvPr>
            <p:cNvSpPr/>
            <p:nvPr/>
          </p:nvSpPr>
          <p:spPr>
            <a:xfrm>
              <a:off x="2297797" y="1783124"/>
              <a:ext cx="1026356" cy="102635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tx1">
                    <a:lumMod val="65000"/>
                    <a:lumOff val="35000"/>
                  </a:schemeClr>
                </a:solidFill>
                <a:cs typeface="+mn-ea"/>
                <a:sym typeface="+mn-lt"/>
              </a:endParaRPr>
            </a:p>
          </p:txBody>
        </p:sp>
        <p:sp>
          <p:nvSpPr>
            <p:cNvPr id="27" name="AutoShape 149">
              <a:extLst>
                <a:ext uri="{FF2B5EF4-FFF2-40B4-BE49-F238E27FC236}">
                  <a16:creationId xmlns:a16="http://schemas.microsoft.com/office/drawing/2014/main" id="{0AFA629E-E36D-4CAD-AC61-F36FC5217F2A}"/>
                </a:ext>
              </a:extLst>
            </p:cNvPr>
            <p:cNvSpPr>
              <a:spLocks/>
            </p:cNvSpPr>
            <p:nvPr/>
          </p:nvSpPr>
          <p:spPr bwMode="auto">
            <a:xfrm>
              <a:off x="2631759" y="2167329"/>
              <a:ext cx="358432" cy="2579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ysClr val="window" lastClr="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sp>
        <p:nvSpPr>
          <p:cNvPr id="28" name="Text Placeholder 4">
            <a:extLst>
              <a:ext uri="{FF2B5EF4-FFF2-40B4-BE49-F238E27FC236}">
                <a16:creationId xmlns:a16="http://schemas.microsoft.com/office/drawing/2014/main" id="{22FE9BAA-13D0-432C-A236-D8F42802646C}"/>
              </a:ext>
            </a:extLst>
          </p:cNvPr>
          <p:cNvSpPr txBox="1">
            <a:spLocks/>
          </p:cNvSpPr>
          <p:nvPr/>
        </p:nvSpPr>
        <p:spPr>
          <a:xfrm>
            <a:off x="1016000" y="3090748"/>
            <a:ext cx="2481104" cy="6537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zh-CN" altLang="en-US" sz="1200" dirty="0">
                <a:solidFill>
                  <a:schemeClr val="tx1">
                    <a:lumMod val="65000"/>
                    <a:lumOff val="35000"/>
                  </a:schemeClr>
                </a:solidFill>
                <a:cs typeface="+mn-ea"/>
                <a:sym typeface="+mn-lt"/>
              </a:rPr>
              <a:t>此部分内容作为文字排版占位</a:t>
            </a:r>
            <a:endParaRPr lang="en-US" altLang="zh-CN" sz="1200" dirty="0">
              <a:solidFill>
                <a:schemeClr val="tx1">
                  <a:lumMod val="65000"/>
                  <a:lumOff val="35000"/>
                </a:schemeClr>
              </a:solidFill>
              <a:cs typeface="+mn-ea"/>
              <a:sym typeface="+mn-lt"/>
            </a:endParaRPr>
          </a:p>
          <a:p>
            <a:pPr marL="0" indent="0" algn="ctr">
              <a:lnSpc>
                <a:spcPct val="100000"/>
              </a:lnSpc>
              <a:buNone/>
              <a:defRPr/>
            </a:pPr>
            <a:r>
              <a:rPr lang="zh-CN" altLang="en-US" sz="1200" dirty="0">
                <a:solidFill>
                  <a:schemeClr val="tx1">
                    <a:lumMod val="65000"/>
                    <a:lumOff val="35000"/>
                  </a:schemeClr>
                </a:solidFill>
                <a:cs typeface="+mn-ea"/>
                <a:sym typeface="+mn-lt"/>
              </a:rPr>
              <a:t>（建议使用主题字体）</a:t>
            </a:r>
          </a:p>
        </p:txBody>
      </p:sp>
      <p:sp>
        <p:nvSpPr>
          <p:cNvPr id="29" name="TextBox 29">
            <a:extLst>
              <a:ext uri="{FF2B5EF4-FFF2-40B4-BE49-F238E27FC236}">
                <a16:creationId xmlns:a16="http://schemas.microsoft.com/office/drawing/2014/main" id="{B4641CBB-8654-4733-ABC8-4410FCA3BE9A}"/>
              </a:ext>
            </a:extLst>
          </p:cNvPr>
          <p:cNvSpPr txBox="1"/>
          <p:nvPr/>
        </p:nvSpPr>
        <p:spPr>
          <a:xfrm>
            <a:off x="1753853" y="2764249"/>
            <a:ext cx="1005404"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预设文本</a:t>
            </a:r>
            <a:endParaRPr lang="id-ID" sz="1600" b="1" dirty="0">
              <a:solidFill>
                <a:schemeClr val="tx1">
                  <a:lumMod val="65000"/>
                  <a:lumOff val="35000"/>
                </a:schemeClr>
              </a:solidFill>
              <a:cs typeface="+mn-ea"/>
              <a:sym typeface="+mn-lt"/>
            </a:endParaRPr>
          </a:p>
        </p:txBody>
      </p:sp>
      <p:sp>
        <p:nvSpPr>
          <p:cNvPr id="30" name="Text Placeholder 4">
            <a:extLst>
              <a:ext uri="{FF2B5EF4-FFF2-40B4-BE49-F238E27FC236}">
                <a16:creationId xmlns:a16="http://schemas.microsoft.com/office/drawing/2014/main" id="{5CDF86EE-DCB2-400A-9A18-D5DD01DA2699}"/>
              </a:ext>
            </a:extLst>
          </p:cNvPr>
          <p:cNvSpPr txBox="1">
            <a:spLocks/>
          </p:cNvSpPr>
          <p:nvPr/>
        </p:nvSpPr>
        <p:spPr>
          <a:xfrm>
            <a:off x="1016000" y="5445597"/>
            <a:ext cx="2481104" cy="6537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zh-CN" altLang="en-US" sz="1200" dirty="0">
                <a:solidFill>
                  <a:schemeClr val="tx1">
                    <a:lumMod val="65000"/>
                    <a:lumOff val="35000"/>
                  </a:schemeClr>
                </a:solidFill>
                <a:cs typeface="+mn-ea"/>
                <a:sym typeface="+mn-lt"/>
              </a:rPr>
              <a:t>此部分内容作为文字排版占位</a:t>
            </a:r>
            <a:endParaRPr lang="en-US" altLang="zh-CN" sz="1200" dirty="0">
              <a:solidFill>
                <a:schemeClr val="tx1">
                  <a:lumMod val="65000"/>
                  <a:lumOff val="35000"/>
                </a:schemeClr>
              </a:solidFill>
              <a:cs typeface="+mn-ea"/>
              <a:sym typeface="+mn-lt"/>
            </a:endParaRPr>
          </a:p>
          <a:p>
            <a:pPr marL="0" indent="0" algn="ctr">
              <a:lnSpc>
                <a:spcPct val="100000"/>
              </a:lnSpc>
              <a:buNone/>
              <a:defRPr/>
            </a:pPr>
            <a:r>
              <a:rPr lang="zh-CN" altLang="en-US" sz="1200" dirty="0">
                <a:solidFill>
                  <a:schemeClr val="tx1">
                    <a:lumMod val="65000"/>
                    <a:lumOff val="35000"/>
                  </a:schemeClr>
                </a:solidFill>
                <a:cs typeface="+mn-ea"/>
                <a:sym typeface="+mn-lt"/>
              </a:rPr>
              <a:t>（建议使用主题字体）</a:t>
            </a:r>
          </a:p>
        </p:txBody>
      </p:sp>
      <p:sp>
        <p:nvSpPr>
          <p:cNvPr id="31" name="TextBox 33">
            <a:extLst>
              <a:ext uri="{FF2B5EF4-FFF2-40B4-BE49-F238E27FC236}">
                <a16:creationId xmlns:a16="http://schemas.microsoft.com/office/drawing/2014/main" id="{0E44BA51-26BA-474F-B7E9-C3E367E2C463}"/>
              </a:ext>
            </a:extLst>
          </p:cNvPr>
          <p:cNvSpPr txBox="1"/>
          <p:nvPr/>
        </p:nvSpPr>
        <p:spPr>
          <a:xfrm>
            <a:off x="1753851" y="5119098"/>
            <a:ext cx="1005404"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预设文本</a:t>
            </a:r>
            <a:endParaRPr lang="id-ID" altLang="zh-CN" sz="1600" b="1" dirty="0">
              <a:solidFill>
                <a:schemeClr val="tx1">
                  <a:lumMod val="65000"/>
                  <a:lumOff val="35000"/>
                </a:schemeClr>
              </a:solidFill>
              <a:cs typeface="+mn-ea"/>
              <a:sym typeface="+mn-lt"/>
            </a:endParaRPr>
          </a:p>
        </p:txBody>
      </p:sp>
      <p:grpSp>
        <p:nvGrpSpPr>
          <p:cNvPr id="32" name="Group 54">
            <a:extLst>
              <a:ext uri="{FF2B5EF4-FFF2-40B4-BE49-F238E27FC236}">
                <a16:creationId xmlns:a16="http://schemas.microsoft.com/office/drawing/2014/main" id="{58CAD9FD-7A31-4948-9996-9B38D4D8A65A}"/>
              </a:ext>
            </a:extLst>
          </p:cNvPr>
          <p:cNvGrpSpPr/>
          <p:nvPr/>
        </p:nvGrpSpPr>
        <p:grpSpPr>
          <a:xfrm>
            <a:off x="9425446" y="1615367"/>
            <a:ext cx="1020002" cy="1020002"/>
            <a:chOff x="8867847" y="1783124"/>
            <a:chExt cx="1026356" cy="1026356"/>
          </a:xfrm>
          <a:effectLst/>
        </p:grpSpPr>
        <p:sp>
          <p:nvSpPr>
            <p:cNvPr id="33" name="Oval 4">
              <a:extLst>
                <a:ext uri="{FF2B5EF4-FFF2-40B4-BE49-F238E27FC236}">
                  <a16:creationId xmlns:a16="http://schemas.microsoft.com/office/drawing/2014/main" id="{825AC4E1-8CF4-43FB-9339-8DF61FBB05F4}"/>
                </a:ext>
              </a:extLst>
            </p:cNvPr>
            <p:cNvSpPr/>
            <p:nvPr/>
          </p:nvSpPr>
          <p:spPr>
            <a:xfrm>
              <a:off x="8867847" y="1783124"/>
              <a:ext cx="1026356" cy="1026356"/>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u="none" strike="noStrike" kern="0" cap="none" spc="0" normalizeH="0" baseline="0" noProof="0" dirty="0">
                <a:ln>
                  <a:noFill/>
                </a:ln>
                <a:solidFill>
                  <a:schemeClr val="tx1">
                    <a:lumMod val="65000"/>
                    <a:lumOff val="35000"/>
                  </a:schemeClr>
                </a:solidFill>
                <a:effectLst/>
                <a:uLnTx/>
                <a:uFillTx/>
                <a:cs typeface="+mn-ea"/>
                <a:sym typeface="+mn-lt"/>
              </a:endParaRPr>
            </a:p>
          </p:txBody>
        </p:sp>
        <p:grpSp>
          <p:nvGrpSpPr>
            <p:cNvPr id="34" name="Group 14">
              <a:extLst>
                <a:ext uri="{FF2B5EF4-FFF2-40B4-BE49-F238E27FC236}">
                  <a16:creationId xmlns:a16="http://schemas.microsoft.com/office/drawing/2014/main" id="{84A0B372-B7D0-498A-BAC3-84E4BE57D545}"/>
                </a:ext>
              </a:extLst>
            </p:cNvPr>
            <p:cNvGrpSpPr/>
            <p:nvPr/>
          </p:nvGrpSpPr>
          <p:grpSpPr>
            <a:xfrm>
              <a:off x="9201809" y="2117086"/>
              <a:ext cx="358432" cy="358432"/>
              <a:chOff x="3498967" y="3049909"/>
              <a:chExt cx="464344" cy="464344"/>
            </a:xfrm>
            <a:solidFill>
              <a:sysClr val="window" lastClr="FFFFFF"/>
            </a:solidFill>
          </p:grpSpPr>
          <p:sp>
            <p:nvSpPr>
              <p:cNvPr id="35" name="AutoShape 126">
                <a:extLst>
                  <a:ext uri="{FF2B5EF4-FFF2-40B4-BE49-F238E27FC236}">
                    <a16:creationId xmlns:a16="http://schemas.microsoft.com/office/drawing/2014/main" id="{0B6D340D-95C1-474B-9758-B826593C2955}"/>
                  </a:ext>
                </a:extLst>
              </p:cNvPr>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36" name="AutoShape 127">
                <a:extLst>
                  <a:ext uri="{FF2B5EF4-FFF2-40B4-BE49-F238E27FC236}">
                    <a16:creationId xmlns:a16="http://schemas.microsoft.com/office/drawing/2014/main" id="{3A10446B-A9EE-4812-AB01-F4F165E86D49}"/>
                  </a:ext>
                </a:extLst>
              </p:cNvPr>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grpSp>
      <p:grpSp>
        <p:nvGrpSpPr>
          <p:cNvPr id="37" name="Group 55">
            <a:extLst>
              <a:ext uri="{FF2B5EF4-FFF2-40B4-BE49-F238E27FC236}">
                <a16:creationId xmlns:a16="http://schemas.microsoft.com/office/drawing/2014/main" id="{30565855-1BE0-49B5-86E5-B2C9874D6984}"/>
              </a:ext>
            </a:extLst>
          </p:cNvPr>
          <p:cNvGrpSpPr/>
          <p:nvPr/>
        </p:nvGrpSpPr>
        <p:grpSpPr>
          <a:xfrm>
            <a:off x="9425446" y="4007732"/>
            <a:ext cx="1020002" cy="1020002"/>
            <a:chOff x="8867847" y="4140485"/>
            <a:chExt cx="1026356" cy="1026356"/>
          </a:xfrm>
          <a:effectLst/>
        </p:grpSpPr>
        <p:sp>
          <p:nvSpPr>
            <p:cNvPr id="38" name="Oval 9">
              <a:extLst>
                <a:ext uri="{FF2B5EF4-FFF2-40B4-BE49-F238E27FC236}">
                  <a16:creationId xmlns:a16="http://schemas.microsoft.com/office/drawing/2014/main" id="{11597319-2FE6-4408-8D13-E119AE1006F0}"/>
                </a:ext>
              </a:extLst>
            </p:cNvPr>
            <p:cNvSpPr/>
            <p:nvPr/>
          </p:nvSpPr>
          <p:spPr>
            <a:xfrm>
              <a:off x="8867847" y="4140485"/>
              <a:ext cx="1026356" cy="1026356"/>
            </a:xfrm>
            <a:prstGeom prst="ellipse">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39" name="AutoShape 139">
              <a:extLst>
                <a:ext uri="{FF2B5EF4-FFF2-40B4-BE49-F238E27FC236}">
                  <a16:creationId xmlns:a16="http://schemas.microsoft.com/office/drawing/2014/main" id="{D1D998E1-7FC9-4556-A99E-1688985A404F}"/>
                </a:ext>
              </a:extLst>
            </p:cNvPr>
            <p:cNvSpPr>
              <a:spLocks/>
            </p:cNvSpPr>
            <p:nvPr/>
          </p:nvSpPr>
          <p:spPr bwMode="auto">
            <a:xfrm>
              <a:off x="9201809" y="4479963"/>
              <a:ext cx="358432" cy="347402"/>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F8F8F8"/>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sp>
        <p:nvSpPr>
          <p:cNvPr id="40" name="Text Placeholder 4">
            <a:extLst>
              <a:ext uri="{FF2B5EF4-FFF2-40B4-BE49-F238E27FC236}">
                <a16:creationId xmlns:a16="http://schemas.microsoft.com/office/drawing/2014/main" id="{1C4A52A9-2FE0-4CB7-999C-7A5106B5B85E}"/>
              </a:ext>
            </a:extLst>
          </p:cNvPr>
          <p:cNvSpPr txBox="1">
            <a:spLocks/>
          </p:cNvSpPr>
          <p:nvPr/>
        </p:nvSpPr>
        <p:spPr>
          <a:xfrm>
            <a:off x="8694895" y="3090748"/>
            <a:ext cx="2481104" cy="6537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zh-CN" altLang="en-US" sz="1200" dirty="0">
                <a:solidFill>
                  <a:schemeClr val="tx1">
                    <a:lumMod val="65000"/>
                    <a:lumOff val="35000"/>
                  </a:schemeClr>
                </a:solidFill>
                <a:cs typeface="+mn-ea"/>
                <a:sym typeface="+mn-lt"/>
              </a:rPr>
              <a:t>此部分内容作为文字排版占位</a:t>
            </a:r>
            <a:endParaRPr lang="en-US" altLang="zh-CN" sz="1200" dirty="0">
              <a:solidFill>
                <a:schemeClr val="tx1">
                  <a:lumMod val="65000"/>
                  <a:lumOff val="35000"/>
                </a:schemeClr>
              </a:solidFill>
              <a:cs typeface="+mn-ea"/>
              <a:sym typeface="+mn-lt"/>
            </a:endParaRPr>
          </a:p>
          <a:p>
            <a:pPr marL="0" indent="0" algn="ctr">
              <a:lnSpc>
                <a:spcPct val="100000"/>
              </a:lnSpc>
              <a:buNone/>
              <a:defRPr/>
            </a:pPr>
            <a:r>
              <a:rPr lang="zh-CN" altLang="en-US" sz="1200" dirty="0">
                <a:solidFill>
                  <a:schemeClr val="tx1">
                    <a:lumMod val="65000"/>
                    <a:lumOff val="35000"/>
                  </a:schemeClr>
                </a:solidFill>
                <a:cs typeface="+mn-ea"/>
                <a:sym typeface="+mn-lt"/>
              </a:rPr>
              <a:t>（建议使用主题字体）</a:t>
            </a:r>
          </a:p>
        </p:txBody>
      </p:sp>
      <p:sp>
        <p:nvSpPr>
          <p:cNvPr id="41" name="TextBox 42">
            <a:extLst>
              <a:ext uri="{FF2B5EF4-FFF2-40B4-BE49-F238E27FC236}">
                <a16:creationId xmlns:a16="http://schemas.microsoft.com/office/drawing/2014/main" id="{C95D8BA0-54D9-40BA-899C-FDB0FFA87EAB}"/>
              </a:ext>
            </a:extLst>
          </p:cNvPr>
          <p:cNvSpPr txBox="1"/>
          <p:nvPr/>
        </p:nvSpPr>
        <p:spPr>
          <a:xfrm>
            <a:off x="9432746" y="2764249"/>
            <a:ext cx="1005403"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预设文本</a:t>
            </a:r>
            <a:endParaRPr lang="id-ID" altLang="zh-CN" sz="1600" b="1" dirty="0">
              <a:solidFill>
                <a:schemeClr val="tx1">
                  <a:lumMod val="65000"/>
                  <a:lumOff val="35000"/>
                </a:schemeClr>
              </a:solidFill>
              <a:cs typeface="+mn-ea"/>
              <a:sym typeface="+mn-lt"/>
            </a:endParaRPr>
          </a:p>
        </p:txBody>
      </p:sp>
      <p:sp>
        <p:nvSpPr>
          <p:cNvPr id="42" name="Text Placeholder 4">
            <a:extLst>
              <a:ext uri="{FF2B5EF4-FFF2-40B4-BE49-F238E27FC236}">
                <a16:creationId xmlns:a16="http://schemas.microsoft.com/office/drawing/2014/main" id="{0E8BFF45-F844-4387-853E-8E160F958BC8}"/>
              </a:ext>
            </a:extLst>
          </p:cNvPr>
          <p:cNvSpPr txBox="1">
            <a:spLocks/>
          </p:cNvSpPr>
          <p:nvPr/>
        </p:nvSpPr>
        <p:spPr>
          <a:xfrm>
            <a:off x="8694895" y="5445597"/>
            <a:ext cx="2481104" cy="6537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zh-CN" altLang="en-US" sz="1200" dirty="0">
                <a:solidFill>
                  <a:schemeClr val="tx1">
                    <a:lumMod val="65000"/>
                    <a:lumOff val="35000"/>
                  </a:schemeClr>
                </a:solidFill>
                <a:cs typeface="+mn-ea"/>
                <a:sym typeface="+mn-lt"/>
              </a:rPr>
              <a:t>此部分内容作为文字排版占位</a:t>
            </a:r>
            <a:endParaRPr lang="en-US" altLang="zh-CN" sz="1200" dirty="0">
              <a:solidFill>
                <a:schemeClr val="tx1">
                  <a:lumMod val="65000"/>
                  <a:lumOff val="35000"/>
                </a:schemeClr>
              </a:solidFill>
              <a:cs typeface="+mn-ea"/>
              <a:sym typeface="+mn-lt"/>
            </a:endParaRPr>
          </a:p>
          <a:p>
            <a:pPr marL="0" indent="0" algn="ctr">
              <a:lnSpc>
                <a:spcPct val="100000"/>
              </a:lnSpc>
              <a:buNone/>
              <a:defRPr/>
            </a:pPr>
            <a:r>
              <a:rPr lang="zh-CN" altLang="en-US" sz="1200" dirty="0">
                <a:solidFill>
                  <a:schemeClr val="tx1">
                    <a:lumMod val="65000"/>
                    <a:lumOff val="35000"/>
                  </a:schemeClr>
                </a:solidFill>
                <a:cs typeface="+mn-ea"/>
                <a:sym typeface="+mn-lt"/>
              </a:rPr>
              <a:t>（建议使用主题字体）</a:t>
            </a:r>
          </a:p>
        </p:txBody>
      </p:sp>
      <p:sp>
        <p:nvSpPr>
          <p:cNvPr id="43" name="TextBox 45">
            <a:extLst>
              <a:ext uri="{FF2B5EF4-FFF2-40B4-BE49-F238E27FC236}">
                <a16:creationId xmlns:a16="http://schemas.microsoft.com/office/drawing/2014/main" id="{9A13CCAE-734F-48FE-A970-59E866299F29}"/>
              </a:ext>
            </a:extLst>
          </p:cNvPr>
          <p:cNvSpPr txBox="1"/>
          <p:nvPr/>
        </p:nvSpPr>
        <p:spPr>
          <a:xfrm>
            <a:off x="9432747" y="5119098"/>
            <a:ext cx="1005403"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预设文本</a:t>
            </a:r>
            <a:endParaRPr lang="id-ID" altLang="zh-CN" sz="1600" b="1" dirty="0">
              <a:solidFill>
                <a:schemeClr val="tx1">
                  <a:lumMod val="65000"/>
                  <a:lumOff val="35000"/>
                </a:schemeClr>
              </a:solidFill>
              <a:cs typeface="+mn-ea"/>
              <a:sym typeface="+mn-lt"/>
            </a:endParaRPr>
          </a:p>
        </p:txBody>
      </p:sp>
      <p:sp>
        <p:nvSpPr>
          <p:cNvPr id="53" name="PA_文本框 6">
            <a:extLst>
              <a:ext uri="{FF2B5EF4-FFF2-40B4-BE49-F238E27FC236}">
                <a16:creationId xmlns:a16="http://schemas.microsoft.com/office/drawing/2014/main" id="{7EFDA314-5C70-4780-8DCF-35D083E85E60}"/>
              </a:ext>
            </a:extLst>
          </p:cNvPr>
          <p:cNvSpPr txBox="1"/>
          <p:nvPr>
            <p:custDataLst>
              <p:tags r:id="rId2"/>
            </p:custDataLst>
          </p:nvPr>
        </p:nvSpPr>
        <p:spPr>
          <a:xfrm>
            <a:off x="1191408" y="209420"/>
            <a:ext cx="2497541"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产品介绍</a:t>
            </a:r>
          </a:p>
        </p:txBody>
      </p:sp>
      <p:sp>
        <p:nvSpPr>
          <p:cNvPr id="54" name="矩形 53">
            <a:extLst>
              <a:ext uri="{FF2B5EF4-FFF2-40B4-BE49-F238E27FC236}">
                <a16:creationId xmlns:a16="http://schemas.microsoft.com/office/drawing/2014/main" id="{079D9BA0-A034-4BCC-8044-C716970961CE}"/>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D9C9E8DE-DBE3-48FD-B564-AF7DEC13E77F}"/>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D9228356-8503-41F9-9D25-A516A8612689}"/>
              </a:ext>
            </a:extLst>
          </p:cNvPr>
          <p:cNvSpPr/>
          <p:nvPr/>
        </p:nvSpPr>
        <p:spPr>
          <a:xfrm>
            <a:off x="1199696" y="724571"/>
            <a:ext cx="1865639" cy="307777"/>
          </a:xfrm>
          <a:prstGeom prst="rect">
            <a:avLst/>
          </a:prstGeom>
        </p:spPr>
        <p:txBody>
          <a:bodyPr wrap="none">
            <a:spAutoFit/>
          </a:bodyPr>
          <a:lstStyle/>
          <a:p>
            <a:r>
              <a:rPr lang="en-US" altLang="zh-CN" sz="1400" dirty="0">
                <a:solidFill>
                  <a:schemeClr val="tx1">
                    <a:lumMod val="65000"/>
                    <a:lumOff val="35000"/>
                  </a:schemeClr>
                </a:solidFill>
              </a:rPr>
              <a:t>PRODUCT DISPLAY</a:t>
            </a:r>
            <a:endParaRPr lang="zh-CN" altLang="en-US" sz="1400" dirty="0">
              <a:solidFill>
                <a:schemeClr val="tx1">
                  <a:lumMod val="65000"/>
                  <a:lumOff val="35000"/>
                </a:schemeClr>
              </a:solidFill>
            </a:endParaRPr>
          </a:p>
        </p:txBody>
      </p:sp>
      <p:grpSp>
        <p:nvGrpSpPr>
          <p:cNvPr id="57" name="组合 56">
            <a:extLst>
              <a:ext uri="{FF2B5EF4-FFF2-40B4-BE49-F238E27FC236}">
                <a16:creationId xmlns:a16="http://schemas.microsoft.com/office/drawing/2014/main" id="{38D373B4-D64A-4C9E-B1B9-74F42B805EAF}"/>
              </a:ext>
            </a:extLst>
          </p:cNvPr>
          <p:cNvGrpSpPr/>
          <p:nvPr/>
        </p:nvGrpSpPr>
        <p:grpSpPr>
          <a:xfrm>
            <a:off x="0" y="6489700"/>
            <a:ext cx="12192000" cy="259231"/>
            <a:chOff x="0" y="6489700"/>
            <a:chExt cx="12192000" cy="259231"/>
          </a:xfrm>
        </p:grpSpPr>
        <p:sp>
          <p:nvSpPr>
            <p:cNvPr id="58" name="矩形 57">
              <a:extLst>
                <a:ext uri="{FF2B5EF4-FFF2-40B4-BE49-F238E27FC236}">
                  <a16:creationId xmlns:a16="http://schemas.microsoft.com/office/drawing/2014/main" id="{136C6C02-A8F3-4BB6-B302-BE341011F0D6}"/>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lumMod val="65000"/>
                      <a:lumOff val="35000"/>
                    </a:schemeClr>
                  </a:solidFill>
                </a:rPr>
                <a:t>Part One</a:t>
              </a:r>
              <a:endParaRPr lang="zh-CN" altLang="en-US" sz="1100" dirty="0">
                <a:solidFill>
                  <a:schemeClr val="tx1">
                    <a:lumMod val="65000"/>
                    <a:lumOff val="35000"/>
                  </a:schemeClr>
                </a:solidFill>
              </a:endParaRPr>
            </a:p>
          </p:txBody>
        </p:sp>
        <p:cxnSp>
          <p:nvCxnSpPr>
            <p:cNvPr id="59" name="直接连接符 58">
              <a:extLst>
                <a:ext uri="{FF2B5EF4-FFF2-40B4-BE49-F238E27FC236}">
                  <a16:creationId xmlns:a16="http://schemas.microsoft.com/office/drawing/2014/main" id="{11D05C88-A965-4180-A998-A91A95E6649A}"/>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3B738B45-0262-464B-A09A-2498D2F82B23}"/>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467040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arn(inVertical)">
                                      <p:cBhvr>
                                        <p:cTn id="7" dur="500"/>
                                        <p:tgtEl>
                                          <p:spTgt spid="57"/>
                                        </p:tgtEl>
                                      </p:cBhvr>
                                    </p:animEffect>
                                  </p:childTnLst>
                                </p:cTn>
                              </p:par>
                              <p:par>
                                <p:cTn id="8" presetID="2" presetClass="entr" presetSubtype="9"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 calcmode="lin" valueType="num">
                                      <p:cBhvr additive="base">
                                        <p:cTn id="10" dur="250" fill="hold"/>
                                        <p:tgtEl>
                                          <p:spTgt spid="55"/>
                                        </p:tgtEl>
                                        <p:attrNameLst>
                                          <p:attrName>ppt_x</p:attrName>
                                        </p:attrNameLst>
                                      </p:cBhvr>
                                      <p:tavLst>
                                        <p:tav tm="0">
                                          <p:val>
                                            <p:strVal val="0-#ppt_w/2"/>
                                          </p:val>
                                        </p:tav>
                                        <p:tav tm="100000">
                                          <p:val>
                                            <p:strVal val="#ppt_x"/>
                                          </p:val>
                                        </p:tav>
                                      </p:tavLst>
                                    </p:anim>
                                    <p:anim calcmode="lin" valueType="num">
                                      <p:cBhvr additive="base">
                                        <p:cTn id="11" dur="250" fill="hold"/>
                                        <p:tgtEl>
                                          <p:spTgt spid="55"/>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54"/>
                                        </p:tgtEl>
                                        <p:attrNameLst>
                                          <p:attrName>style.visibility</p:attrName>
                                        </p:attrNameLst>
                                      </p:cBhvr>
                                      <p:to>
                                        <p:strVal val="visible"/>
                                      </p:to>
                                    </p:set>
                                    <p:anim calcmode="lin" valueType="num">
                                      <p:cBhvr additive="base">
                                        <p:cTn id="14" dur="250" fill="hold"/>
                                        <p:tgtEl>
                                          <p:spTgt spid="54"/>
                                        </p:tgtEl>
                                        <p:attrNameLst>
                                          <p:attrName>ppt_x</p:attrName>
                                        </p:attrNameLst>
                                      </p:cBhvr>
                                      <p:tavLst>
                                        <p:tav tm="0">
                                          <p:val>
                                            <p:strVal val="0-#ppt_w/2"/>
                                          </p:val>
                                        </p:tav>
                                        <p:tav tm="100000">
                                          <p:val>
                                            <p:strVal val="#ppt_x"/>
                                          </p:val>
                                        </p:tav>
                                      </p:tavLst>
                                    </p:anim>
                                    <p:anim calcmode="lin" valueType="num">
                                      <p:cBhvr additive="base">
                                        <p:cTn id="15" dur="250" fill="hold"/>
                                        <p:tgtEl>
                                          <p:spTgt spid="54"/>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p:cTn id="19" dur="500" fill="hold"/>
                                        <p:tgtEl>
                                          <p:spTgt spid="53"/>
                                        </p:tgtEl>
                                        <p:attrNameLst>
                                          <p:attrName>ppt_x</p:attrName>
                                        </p:attrNameLst>
                                      </p:cBhvr>
                                      <p:tavLst>
                                        <p:tav tm="0">
                                          <p:val>
                                            <p:strVal val="#ppt_x-.2"/>
                                          </p:val>
                                        </p:tav>
                                        <p:tav tm="100000">
                                          <p:val>
                                            <p:strVal val="#ppt_x"/>
                                          </p:val>
                                        </p:tav>
                                      </p:tavLst>
                                    </p:anim>
                                    <p:anim calcmode="lin" valueType="num">
                                      <p:cBhvr>
                                        <p:cTn id="20" dur="500" fill="hold"/>
                                        <p:tgtEl>
                                          <p:spTgt spid="53"/>
                                        </p:tgtEl>
                                        <p:attrNameLst>
                                          <p:attrName>ppt_y</p:attrName>
                                        </p:attrNameLst>
                                      </p:cBhvr>
                                      <p:tavLst>
                                        <p:tav tm="0">
                                          <p:val>
                                            <p:strVal val="#ppt_y"/>
                                          </p:val>
                                        </p:tav>
                                        <p:tav tm="100000">
                                          <p:val>
                                            <p:strVal val="#ppt_y"/>
                                          </p:val>
                                        </p:tav>
                                      </p:tavLst>
                                    </p:anim>
                                    <p:animEffect transition="in" filter="wipe(right)" prLst="gradientSize: 0.1">
                                      <p:cBhvr>
                                        <p:cTn id="21" dur="500"/>
                                        <p:tgtEl>
                                          <p:spTgt spid="5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wipe(right)">
                                      <p:cBhvr>
                                        <p:cTn id="24" dur="500"/>
                                        <p:tgtEl>
                                          <p:spTgt spid="56"/>
                                        </p:tgtEl>
                                      </p:cBhvr>
                                    </p:animEffect>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2" presetClass="entr" presetSubtype="4" fill="hold" nodeType="after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fill="hold"/>
                                        <p:tgtEl>
                                          <p:spTgt spid="32"/>
                                        </p:tgtEl>
                                        <p:attrNameLst>
                                          <p:attrName>ppt_x</p:attrName>
                                        </p:attrNameLst>
                                      </p:cBhvr>
                                      <p:tavLst>
                                        <p:tav tm="0">
                                          <p:val>
                                            <p:strVal val="#ppt_x"/>
                                          </p:val>
                                        </p:tav>
                                        <p:tav tm="100000">
                                          <p:val>
                                            <p:strVal val="#ppt_x"/>
                                          </p:val>
                                        </p:tav>
                                      </p:tavLst>
                                    </p:anim>
                                    <p:anim calcmode="lin" valueType="num">
                                      <p:cBhvr additive="base">
                                        <p:cTn id="39" dur="500" fill="hold"/>
                                        <p:tgtEl>
                                          <p:spTgt spid="32"/>
                                        </p:tgtEl>
                                        <p:attrNameLst>
                                          <p:attrName>ppt_y</p:attrName>
                                        </p:attrNameLst>
                                      </p:cBhvr>
                                      <p:tavLst>
                                        <p:tav tm="0">
                                          <p:val>
                                            <p:strVal val="1+#ppt_h/2"/>
                                          </p:val>
                                        </p:tav>
                                        <p:tav tm="100000">
                                          <p:val>
                                            <p:strVal val="#ppt_y"/>
                                          </p:val>
                                        </p:tav>
                                      </p:tavLst>
                                    </p:anim>
                                  </p:childTnLst>
                                </p:cTn>
                              </p:par>
                            </p:childTnLst>
                          </p:cTn>
                        </p:par>
                        <p:par>
                          <p:cTn id="40" fill="hold">
                            <p:stCondLst>
                              <p:cond delay="2500"/>
                            </p:stCondLst>
                            <p:childTnLst>
                              <p:par>
                                <p:cTn id="41" presetID="2" presetClass="entr" presetSubtype="4"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par>
                          <p:cTn id="45" fill="hold">
                            <p:stCondLst>
                              <p:cond delay="3000"/>
                            </p:stCondLst>
                            <p:childTnLst>
                              <p:par>
                                <p:cTn id="46" presetID="2" presetClass="entr" presetSubtype="4"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500" fill="hold"/>
                                        <p:tgtEl>
                                          <p:spTgt spid="3"/>
                                        </p:tgtEl>
                                        <p:attrNameLst>
                                          <p:attrName>ppt_x</p:attrName>
                                        </p:attrNameLst>
                                      </p:cBhvr>
                                      <p:tavLst>
                                        <p:tav tm="0">
                                          <p:val>
                                            <p:strVal val="#ppt_x"/>
                                          </p:val>
                                        </p:tav>
                                        <p:tav tm="100000">
                                          <p:val>
                                            <p:strVal val="#ppt_x"/>
                                          </p:val>
                                        </p:tav>
                                      </p:tavLst>
                                    </p:anim>
                                    <p:anim calcmode="lin" valueType="num">
                                      <p:cBhvr additive="base">
                                        <p:cTn id="49" dur="500" fill="hold"/>
                                        <p:tgtEl>
                                          <p:spTgt spid="3"/>
                                        </p:tgtEl>
                                        <p:attrNameLst>
                                          <p:attrName>ppt_y</p:attrName>
                                        </p:attrNameLst>
                                      </p:cBhvr>
                                      <p:tavLst>
                                        <p:tav tm="0">
                                          <p:val>
                                            <p:strVal val="1+#ppt_h/2"/>
                                          </p:val>
                                        </p:tav>
                                        <p:tav tm="100000">
                                          <p:val>
                                            <p:strVal val="#ppt_y"/>
                                          </p:val>
                                        </p:tav>
                                      </p:tavLst>
                                    </p:anim>
                                  </p:childTnLst>
                                </p:cTn>
                              </p:par>
                            </p:childTnLst>
                          </p:cTn>
                        </p:par>
                        <p:par>
                          <p:cTn id="50" fill="hold">
                            <p:stCondLst>
                              <p:cond delay="3500"/>
                            </p:stCondLst>
                            <p:childTnLst>
                              <p:par>
                                <p:cTn id="51" presetID="2" presetClass="entr" presetSubtype="4" fill="hold" nodeType="after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500" fill="hold"/>
                                        <p:tgtEl>
                                          <p:spTgt spid="37"/>
                                        </p:tgtEl>
                                        <p:attrNameLst>
                                          <p:attrName>ppt_x</p:attrName>
                                        </p:attrNameLst>
                                      </p:cBhvr>
                                      <p:tavLst>
                                        <p:tav tm="0">
                                          <p:val>
                                            <p:strVal val="#ppt_x"/>
                                          </p:val>
                                        </p:tav>
                                        <p:tav tm="100000">
                                          <p:val>
                                            <p:strVal val="#ppt_x"/>
                                          </p:val>
                                        </p:tav>
                                      </p:tavLst>
                                    </p:anim>
                                    <p:anim calcmode="lin" valueType="num">
                                      <p:cBhvr additive="base">
                                        <p:cTn id="54" dur="500" fill="hold"/>
                                        <p:tgtEl>
                                          <p:spTgt spid="37"/>
                                        </p:tgtEl>
                                        <p:attrNameLst>
                                          <p:attrName>ppt_y</p:attrName>
                                        </p:attrNameLst>
                                      </p:cBhvr>
                                      <p:tavLst>
                                        <p:tav tm="0">
                                          <p:val>
                                            <p:strVal val="1+#ppt_h/2"/>
                                          </p:val>
                                        </p:tav>
                                        <p:tav tm="100000">
                                          <p:val>
                                            <p:strVal val="#ppt_y"/>
                                          </p:val>
                                        </p:tav>
                                      </p:tavLst>
                                    </p:anim>
                                  </p:childTnLst>
                                </p:cTn>
                              </p:par>
                            </p:childTnLst>
                          </p:cTn>
                        </p:par>
                        <p:par>
                          <p:cTn id="55" fill="hold">
                            <p:stCondLst>
                              <p:cond delay="4000"/>
                            </p:stCondLst>
                            <p:childTnLst>
                              <p:par>
                                <p:cTn id="56" presetID="42" presetClass="entr" presetSubtype="0"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1000"/>
                                        <p:tgtEl>
                                          <p:spTgt spid="14"/>
                                        </p:tgtEl>
                                      </p:cBhvr>
                                    </p:animEffect>
                                    <p:anim calcmode="lin" valueType="num">
                                      <p:cBhvr>
                                        <p:cTn id="59" dur="1000" fill="hold"/>
                                        <p:tgtEl>
                                          <p:spTgt spid="14"/>
                                        </p:tgtEl>
                                        <p:attrNameLst>
                                          <p:attrName>ppt_x</p:attrName>
                                        </p:attrNameLst>
                                      </p:cBhvr>
                                      <p:tavLst>
                                        <p:tav tm="0">
                                          <p:val>
                                            <p:strVal val="#ppt_x"/>
                                          </p:val>
                                        </p:tav>
                                        <p:tav tm="100000">
                                          <p:val>
                                            <p:strVal val="#ppt_x"/>
                                          </p:val>
                                        </p:tav>
                                      </p:tavLst>
                                    </p:anim>
                                    <p:anim calcmode="lin" valueType="num">
                                      <p:cBhvr>
                                        <p:cTn id="60" dur="1000" fill="hold"/>
                                        <p:tgtEl>
                                          <p:spTgt spid="1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1000"/>
                                        <p:tgtEl>
                                          <p:spTgt spid="28"/>
                                        </p:tgtEl>
                                      </p:cBhvr>
                                    </p:animEffect>
                                    <p:anim calcmode="lin" valueType="num">
                                      <p:cBhvr>
                                        <p:cTn id="69" dur="1000" fill="hold"/>
                                        <p:tgtEl>
                                          <p:spTgt spid="28"/>
                                        </p:tgtEl>
                                        <p:attrNameLst>
                                          <p:attrName>ppt_x</p:attrName>
                                        </p:attrNameLst>
                                      </p:cBhvr>
                                      <p:tavLst>
                                        <p:tav tm="0">
                                          <p:val>
                                            <p:strVal val="#ppt_x"/>
                                          </p:val>
                                        </p:tav>
                                        <p:tav tm="100000">
                                          <p:val>
                                            <p:strVal val="#ppt_x"/>
                                          </p:val>
                                        </p:tav>
                                      </p:tavLst>
                                    </p:anim>
                                    <p:anim calcmode="lin" valueType="num">
                                      <p:cBhvr>
                                        <p:cTn id="70" dur="1000" fill="hold"/>
                                        <p:tgtEl>
                                          <p:spTgt spid="28"/>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1000"/>
                                        <p:tgtEl>
                                          <p:spTgt spid="29"/>
                                        </p:tgtEl>
                                      </p:cBhvr>
                                    </p:animEffect>
                                    <p:anim calcmode="lin" valueType="num">
                                      <p:cBhvr>
                                        <p:cTn id="74" dur="1000" fill="hold"/>
                                        <p:tgtEl>
                                          <p:spTgt spid="29"/>
                                        </p:tgtEl>
                                        <p:attrNameLst>
                                          <p:attrName>ppt_x</p:attrName>
                                        </p:attrNameLst>
                                      </p:cBhvr>
                                      <p:tavLst>
                                        <p:tav tm="0">
                                          <p:val>
                                            <p:strVal val="#ppt_x"/>
                                          </p:val>
                                        </p:tav>
                                        <p:tav tm="100000">
                                          <p:val>
                                            <p:strVal val="#ppt_x"/>
                                          </p:val>
                                        </p:tav>
                                      </p:tavLst>
                                    </p:anim>
                                    <p:anim calcmode="lin" valueType="num">
                                      <p:cBhvr>
                                        <p:cTn id="75" dur="1000" fill="hold"/>
                                        <p:tgtEl>
                                          <p:spTgt spid="2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1000"/>
                                        <p:tgtEl>
                                          <p:spTgt spid="40"/>
                                        </p:tgtEl>
                                      </p:cBhvr>
                                    </p:animEffect>
                                    <p:anim calcmode="lin" valueType="num">
                                      <p:cBhvr>
                                        <p:cTn id="79" dur="1000" fill="hold"/>
                                        <p:tgtEl>
                                          <p:spTgt spid="40"/>
                                        </p:tgtEl>
                                        <p:attrNameLst>
                                          <p:attrName>ppt_x</p:attrName>
                                        </p:attrNameLst>
                                      </p:cBhvr>
                                      <p:tavLst>
                                        <p:tav tm="0">
                                          <p:val>
                                            <p:strVal val="#ppt_x"/>
                                          </p:val>
                                        </p:tav>
                                        <p:tav tm="100000">
                                          <p:val>
                                            <p:strVal val="#ppt_x"/>
                                          </p:val>
                                        </p:tav>
                                      </p:tavLst>
                                    </p:anim>
                                    <p:anim calcmode="lin" valueType="num">
                                      <p:cBhvr>
                                        <p:cTn id="80" dur="1000" fill="hold"/>
                                        <p:tgtEl>
                                          <p:spTgt spid="40"/>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fade">
                                      <p:cBhvr>
                                        <p:cTn id="83" dur="1000"/>
                                        <p:tgtEl>
                                          <p:spTgt spid="41"/>
                                        </p:tgtEl>
                                      </p:cBhvr>
                                    </p:animEffect>
                                    <p:anim calcmode="lin" valueType="num">
                                      <p:cBhvr>
                                        <p:cTn id="84" dur="1000" fill="hold"/>
                                        <p:tgtEl>
                                          <p:spTgt spid="41"/>
                                        </p:tgtEl>
                                        <p:attrNameLst>
                                          <p:attrName>ppt_x</p:attrName>
                                        </p:attrNameLst>
                                      </p:cBhvr>
                                      <p:tavLst>
                                        <p:tav tm="0">
                                          <p:val>
                                            <p:strVal val="#ppt_x"/>
                                          </p:val>
                                        </p:tav>
                                        <p:tav tm="100000">
                                          <p:val>
                                            <p:strVal val="#ppt_x"/>
                                          </p:val>
                                        </p:tav>
                                      </p:tavLst>
                                    </p:anim>
                                    <p:anim calcmode="lin" valueType="num">
                                      <p:cBhvr>
                                        <p:cTn id="85" dur="1000" fill="hold"/>
                                        <p:tgtEl>
                                          <p:spTgt spid="41"/>
                                        </p:tgtEl>
                                        <p:attrNameLst>
                                          <p:attrName>ppt_y</p:attrName>
                                        </p:attrNameLst>
                                      </p:cBhvr>
                                      <p:tavLst>
                                        <p:tav tm="0">
                                          <p:val>
                                            <p:strVal val="#ppt_y+.1"/>
                                          </p:val>
                                        </p:tav>
                                        <p:tav tm="100000">
                                          <p:val>
                                            <p:strVal val="#ppt_y"/>
                                          </p:val>
                                        </p:tav>
                                      </p:tavLst>
                                    </p:anim>
                                  </p:childTnLst>
                                </p:cTn>
                              </p:par>
                            </p:childTnLst>
                          </p:cTn>
                        </p:par>
                        <p:par>
                          <p:cTn id="86" fill="hold">
                            <p:stCondLst>
                              <p:cond delay="5000"/>
                            </p:stCondLst>
                            <p:childTnLst>
                              <p:par>
                                <p:cTn id="87" presetID="42" presetClass="entr" presetSubtype="0" fill="hold" grpId="0" nodeType="after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1000"/>
                                        <p:tgtEl>
                                          <p:spTgt spid="16"/>
                                        </p:tgtEl>
                                      </p:cBhvr>
                                    </p:animEffect>
                                    <p:anim calcmode="lin" valueType="num">
                                      <p:cBhvr>
                                        <p:cTn id="90" dur="1000" fill="hold"/>
                                        <p:tgtEl>
                                          <p:spTgt spid="16"/>
                                        </p:tgtEl>
                                        <p:attrNameLst>
                                          <p:attrName>ppt_x</p:attrName>
                                        </p:attrNameLst>
                                      </p:cBhvr>
                                      <p:tavLst>
                                        <p:tav tm="0">
                                          <p:val>
                                            <p:strVal val="#ppt_x"/>
                                          </p:val>
                                        </p:tav>
                                        <p:tav tm="100000">
                                          <p:val>
                                            <p:strVal val="#ppt_x"/>
                                          </p:val>
                                        </p:tav>
                                      </p:tavLst>
                                    </p:anim>
                                    <p:anim calcmode="lin" valueType="num">
                                      <p:cBhvr>
                                        <p:cTn id="91" dur="1000" fill="hold"/>
                                        <p:tgtEl>
                                          <p:spTgt spid="16"/>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fade">
                                      <p:cBhvr>
                                        <p:cTn id="94" dur="1000"/>
                                        <p:tgtEl>
                                          <p:spTgt spid="17"/>
                                        </p:tgtEl>
                                      </p:cBhvr>
                                    </p:animEffect>
                                    <p:anim calcmode="lin" valueType="num">
                                      <p:cBhvr>
                                        <p:cTn id="95" dur="1000" fill="hold"/>
                                        <p:tgtEl>
                                          <p:spTgt spid="17"/>
                                        </p:tgtEl>
                                        <p:attrNameLst>
                                          <p:attrName>ppt_x</p:attrName>
                                        </p:attrNameLst>
                                      </p:cBhvr>
                                      <p:tavLst>
                                        <p:tav tm="0">
                                          <p:val>
                                            <p:strVal val="#ppt_x"/>
                                          </p:val>
                                        </p:tav>
                                        <p:tav tm="100000">
                                          <p:val>
                                            <p:strVal val="#ppt_x"/>
                                          </p:val>
                                        </p:tav>
                                      </p:tavLst>
                                    </p:anim>
                                    <p:anim calcmode="lin" valueType="num">
                                      <p:cBhvr>
                                        <p:cTn id="96" dur="1000" fill="hold"/>
                                        <p:tgtEl>
                                          <p:spTgt spid="17"/>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1000"/>
                                        <p:tgtEl>
                                          <p:spTgt spid="30"/>
                                        </p:tgtEl>
                                      </p:cBhvr>
                                    </p:animEffect>
                                    <p:anim calcmode="lin" valueType="num">
                                      <p:cBhvr>
                                        <p:cTn id="100" dur="1000" fill="hold"/>
                                        <p:tgtEl>
                                          <p:spTgt spid="30"/>
                                        </p:tgtEl>
                                        <p:attrNameLst>
                                          <p:attrName>ppt_x</p:attrName>
                                        </p:attrNameLst>
                                      </p:cBhvr>
                                      <p:tavLst>
                                        <p:tav tm="0">
                                          <p:val>
                                            <p:strVal val="#ppt_x"/>
                                          </p:val>
                                        </p:tav>
                                        <p:tav tm="100000">
                                          <p:val>
                                            <p:strVal val="#ppt_x"/>
                                          </p:val>
                                        </p:tav>
                                      </p:tavLst>
                                    </p:anim>
                                    <p:anim calcmode="lin" valueType="num">
                                      <p:cBhvr>
                                        <p:cTn id="101" dur="1000" fill="hold"/>
                                        <p:tgtEl>
                                          <p:spTgt spid="30"/>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fade">
                                      <p:cBhvr>
                                        <p:cTn id="104" dur="1000"/>
                                        <p:tgtEl>
                                          <p:spTgt spid="31"/>
                                        </p:tgtEl>
                                      </p:cBhvr>
                                    </p:animEffect>
                                    <p:anim calcmode="lin" valueType="num">
                                      <p:cBhvr>
                                        <p:cTn id="105" dur="1000" fill="hold"/>
                                        <p:tgtEl>
                                          <p:spTgt spid="31"/>
                                        </p:tgtEl>
                                        <p:attrNameLst>
                                          <p:attrName>ppt_x</p:attrName>
                                        </p:attrNameLst>
                                      </p:cBhvr>
                                      <p:tavLst>
                                        <p:tav tm="0">
                                          <p:val>
                                            <p:strVal val="#ppt_x"/>
                                          </p:val>
                                        </p:tav>
                                        <p:tav tm="100000">
                                          <p:val>
                                            <p:strVal val="#ppt_x"/>
                                          </p:val>
                                        </p:tav>
                                      </p:tavLst>
                                    </p:anim>
                                    <p:anim calcmode="lin" valueType="num">
                                      <p:cBhvr>
                                        <p:cTn id="106" dur="1000" fill="hold"/>
                                        <p:tgtEl>
                                          <p:spTgt spid="31"/>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fade">
                                      <p:cBhvr>
                                        <p:cTn id="109" dur="1000"/>
                                        <p:tgtEl>
                                          <p:spTgt spid="42"/>
                                        </p:tgtEl>
                                      </p:cBhvr>
                                    </p:animEffect>
                                    <p:anim calcmode="lin" valueType="num">
                                      <p:cBhvr>
                                        <p:cTn id="110" dur="1000" fill="hold"/>
                                        <p:tgtEl>
                                          <p:spTgt spid="42"/>
                                        </p:tgtEl>
                                        <p:attrNameLst>
                                          <p:attrName>ppt_x</p:attrName>
                                        </p:attrNameLst>
                                      </p:cBhvr>
                                      <p:tavLst>
                                        <p:tav tm="0">
                                          <p:val>
                                            <p:strVal val="#ppt_x"/>
                                          </p:val>
                                        </p:tav>
                                        <p:tav tm="100000">
                                          <p:val>
                                            <p:strVal val="#ppt_x"/>
                                          </p:val>
                                        </p:tav>
                                      </p:tavLst>
                                    </p:anim>
                                    <p:anim calcmode="lin" valueType="num">
                                      <p:cBhvr>
                                        <p:cTn id="111" dur="1000" fill="hold"/>
                                        <p:tgtEl>
                                          <p:spTgt spid="42"/>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43"/>
                                        </p:tgtEl>
                                        <p:attrNameLst>
                                          <p:attrName>style.visibility</p:attrName>
                                        </p:attrNameLst>
                                      </p:cBhvr>
                                      <p:to>
                                        <p:strVal val="visible"/>
                                      </p:to>
                                    </p:set>
                                    <p:animEffect transition="in" filter="fade">
                                      <p:cBhvr>
                                        <p:cTn id="114" dur="1000"/>
                                        <p:tgtEl>
                                          <p:spTgt spid="43"/>
                                        </p:tgtEl>
                                      </p:cBhvr>
                                    </p:animEffect>
                                    <p:anim calcmode="lin" valueType="num">
                                      <p:cBhvr>
                                        <p:cTn id="115" dur="1000" fill="hold"/>
                                        <p:tgtEl>
                                          <p:spTgt spid="43"/>
                                        </p:tgtEl>
                                        <p:attrNameLst>
                                          <p:attrName>ppt_x</p:attrName>
                                        </p:attrNameLst>
                                      </p:cBhvr>
                                      <p:tavLst>
                                        <p:tav tm="0">
                                          <p:val>
                                            <p:strVal val="#ppt_x"/>
                                          </p:val>
                                        </p:tav>
                                        <p:tav tm="100000">
                                          <p:val>
                                            <p:strVal val="#ppt_x"/>
                                          </p:val>
                                        </p:tav>
                                      </p:tavLst>
                                    </p:anim>
                                    <p:anim calcmode="lin" valueType="num">
                                      <p:cBhvr>
                                        <p:cTn id="11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28" grpId="0"/>
      <p:bldP spid="29" grpId="0"/>
      <p:bldP spid="30" grpId="0"/>
      <p:bldP spid="31" grpId="0"/>
      <p:bldP spid="40" grpId="0"/>
      <p:bldP spid="41" grpId="0"/>
      <p:bldP spid="42" grpId="0"/>
      <p:bldP spid="43" grpId="0"/>
      <p:bldP spid="53" grpId="0"/>
      <p:bldP spid="54" grpId="0" animBg="1"/>
      <p:bldP spid="55" grpId="0" animBg="1"/>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C9920F9-B28F-4152-BADC-C215C8306FBD}"/>
              </a:ext>
            </a:extLst>
          </p:cNvPr>
          <p:cNvGrpSpPr/>
          <p:nvPr/>
        </p:nvGrpSpPr>
        <p:grpSpPr>
          <a:xfrm>
            <a:off x="7766603" y="1617953"/>
            <a:ext cx="3669590" cy="4256726"/>
            <a:chOff x="7315200" y="1439336"/>
            <a:chExt cx="4021663" cy="4665131"/>
          </a:xfrm>
        </p:grpSpPr>
        <p:sp>
          <p:nvSpPr>
            <p:cNvPr id="3" name="六边形 2">
              <a:extLst>
                <a:ext uri="{FF2B5EF4-FFF2-40B4-BE49-F238E27FC236}">
                  <a16:creationId xmlns:a16="http://schemas.microsoft.com/office/drawing/2014/main" id="{5F026A38-1086-4E92-917E-A64CF9D1BE10}"/>
                </a:ext>
              </a:extLst>
            </p:cNvPr>
            <p:cNvSpPr/>
            <p:nvPr/>
          </p:nvSpPr>
          <p:spPr>
            <a:xfrm rot="5400000">
              <a:off x="6993466" y="1761070"/>
              <a:ext cx="4665131" cy="4021663"/>
            </a:xfrm>
            <a:prstGeom prst="hexagon">
              <a:avLst/>
            </a:prstGeom>
            <a:solidFill>
              <a:schemeClr val="tx1">
                <a:lumMod val="65000"/>
                <a:lumOff val="35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pic>
          <p:nvPicPr>
            <p:cNvPr id="4" name="图片 3">
              <a:extLst>
                <a:ext uri="{FF2B5EF4-FFF2-40B4-BE49-F238E27FC236}">
                  <a16:creationId xmlns:a16="http://schemas.microsoft.com/office/drawing/2014/main" id="{D206DE7D-6F86-4120-A850-BD9351385F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4164" y="1679864"/>
              <a:ext cx="3583733" cy="4186937"/>
            </a:xfrm>
            <a:custGeom>
              <a:avLst/>
              <a:gdLst>
                <a:gd name="connsiteX0" fmla="*/ 1791866 w 3583733"/>
                <a:gd name="connsiteY0" fmla="*/ 0 h 4157133"/>
                <a:gd name="connsiteX1" fmla="*/ 3583733 w 3583733"/>
                <a:gd name="connsiteY1" fmla="*/ 895934 h 4157133"/>
                <a:gd name="connsiteX2" fmla="*/ 3583733 w 3583733"/>
                <a:gd name="connsiteY2" fmla="*/ 3261200 h 4157133"/>
                <a:gd name="connsiteX3" fmla="*/ 1791866 w 3583733"/>
                <a:gd name="connsiteY3" fmla="*/ 4157133 h 4157133"/>
                <a:gd name="connsiteX4" fmla="*/ 1791865 w 3583733"/>
                <a:gd name="connsiteY4" fmla="*/ 4157133 h 4157133"/>
                <a:gd name="connsiteX5" fmla="*/ 0 w 3583733"/>
                <a:gd name="connsiteY5" fmla="*/ 3261200 h 4157133"/>
                <a:gd name="connsiteX6" fmla="*/ 0 w 3583733"/>
                <a:gd name="connsiteY6" fmla="*/ 895934 h 415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3733" h="4157133">
                  <a:moveTo>
                    <a:pt x="1791866" y="0"/>
                  </a:moveTo>
                  <a:lnTo>
                    <a:pt x="3583733" y="895934"/>
                  </a:lnTo>
                  <a:lnTo>
                    <a:pt x="3583733" y="3261200"/>
                  </a:lnTo>
                  <a:lnTo>
                    <a:pt x="1791866" y="4157133"/>
                  </a:lnTo>
                  <a:lnTo>
                    <a:pt x="1791865" y="4157133"/>
                  </a:lnTo>
                  <a:lnTo>
                    <a:pt x="0" y="3261200"/>
                  </a:lnTo>
                  <a:lnTo>
                    <a:pt x="0" y="895934"/>
                  </a:lnTo>
                  <a:close/>
                </a:path>
              </a:pathLst>
            </a:custGeom>
            <a:ln w="57150">
              <a:solidFill>
                <a:sysClr val="window" lastClr="FFFFFF"/>
              </a:solidFill>
            </a:ln>
            <a:effectLst>
              <a:outerShdw blurRad="50800" dist="38100" dir="2700000" algn="tl" rotWithShape="0">
                <a:prstClr val="black">
                  <a:alpha val="40000"/>
                </a:prstClr>
              </a:outerShdw>
            </a:effectLst>
          </p:spPr>
        </p:pic>
      </p:grpSp>
      <p:grpSp>
        <p:nvGrpSpPr>
          <p:cNvPr id="5" name="组合 4">
            <a:extLst>
              <a:ext uri="{FF2B5EF4-FFF2-40B4-BE49-F238E27FC236}">
                <a16:creationId xmlns:a16="http://schemas.microsoft.com/office/drawing/2014/main" id="{04FA32C6-AB30-491F-9E6F-2E83A2B39E23}"/>
              </a:ext>
            </a:extLst>
          </p:cNvPr>
          <p:cNvGrpSpPr/>
          <p:nvPr/>
        </p:nvGrpSpPr>
        <p:grpSpPr>
          <a:xfrm>
            <a:off x="7532459" y="1969629"/>
            <a:ext cx="867878" cy="1006739"/>
            <a:chOff x="6881259" y="1448290"/>
            <a:chExt cx="867878" cy="1006739"/>
          </a:xfrm>
        </p:grpSpPr>
        <p:sp>
          <p:nvSpPr>
            <p:cNvPr id="6" name="六边形 5">
              <a:extLst>
                <a:ext uri="{FF2B5EF4-FFF2-40B4-BE49-F238E27FC236}">
                  <a16:creationId xmlns:a16="http://schemas.microsoft.com/office/drawing/2014/main" id="{857FE529-E9D6-4499-AC47-A55AA89D9AD6}"/>
                </a:ext>
              </a:extLst>
            </p:cNvPr>
            <p:cNvSpPr/>
            <p:nvPr/>
          </p:nvSpPr>
          <p:spPr>
            <a:xfrm rot="5400000">
              <a:off x="6811828" y="1517721"/>
              <a:ext cx="1006739" cy="867878"/>
            </a:xfrm>
            <a:prstGeom prst="hexagon">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7" name="文本框 6">
              <a:extLst>
                <a:ext uri="{FF2B5EF4-FFF2-40B4-BE49-F238E27FC236}">
                  <a16:creationId xmlns:a16="http://schemas.microsoft.com/office/drawing/2014/main" id="{1F7BD806-318F-433D-83E6-161BC86C0840}"/>
                </a:ext>
              </a:extLst>
            </p:cNvPr>
            <p:cNvSpPr txBox="1"/>
            <p:nvPr/>
          </p:nvSpPr>
          <p:spPr>
            <a:xfrm>
              <a:off x="6979172" y="1641734"/>
              <a:ext cx="732387"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cs typeface="+mn-ea"/>
                  <a:sym typeface="+mn-lt"/>
                </a:rPr>
                <a:t>添加文本</a:t>
              </a:r>
            </a:p>
          </p:txBody>
        </p:sp>
      </p:grpSp>
      <p:grpSp>
        <p:nvGrpSpPr>
          <p:cNvPr id="8" name="组合 7">
            <a:extLst>
              <a:ext uri="{FF2B5EF4-FFF2-40B4-BE49-F238E27FC236}">
                <a16:creationId xmlns:a16="http://schemas.microsoft.com/office/drawing/2014/main" id="{0BA4F9EF-DAFE-4AC5-88BE-A5EF2D12E153}"/>
              </a:ext>
            </a:extLst>
          </p:cNvPr>
          <p:cNvGrpSpPr/>
          <p:nvPr/>
        </p:nvGrpSpPr>
        <p:grpSpPr>
          <a:xfrm>
            <a:off x="3371145" y="2560420"/>
            <a:ext cx="1569660" cy="690748"/>
            <a:chOff x="3115612" y="2558534"/>
            <a:chExt cx="1569660" cy="690748"/>
          </a:xfrm>
        </p:grpSpPr>
        <p:sp>
          <p:nvSpPr>
            <p:cNvPr id="9" name="矩形 8">
              <a:extLst>
                <a:ext uri="{FF2B5EF4-FFF2-40B4-BE49-F238E27FC236}">
                  <a16:creationId xmlns:a16="http://schemas.microsoft.com/office/drawing/2014/main" id="{223A9680-B17A-40AE-9ACD-3D18BFD7F456}"/>
                </a:ext>
              </a:extLst>
            </p:cNvPr>
            <p:cNvSpPr/>
            <p:nvPr/>
          </p:nvSpPr>
          <p:spPr>
            <a:xfrm>
              <a:off x="3115612" y="2558534"/>
              <a:ext cx="1569660" cy="415948"/>
            </a:xfrm>
            <a:prstGeom prst="rect">
              <a:avLst/>
            </a:prstGeom>
          </p:spPr>
          <p:txBody>
            <a:bodyPr wrap="none">
              <a:spAutoFit/>
            </a:bodyPr>
            <a:lstStyle/>
            <a:p>
              <a:pPr>
                <a:lnSpc>
                  <a:spcPct val="130000"/>
                </a:lnSpc>
              </a:pPr>
              <a:r>
                <a:rPr lang="zh-CN" altLang="en-US" b="1" dirty="0">
                  <a:solidFill>
                    <a:schemeClr val="tx1">
                      <a:lumMod val="65000"/>
                      <a:lumOff val="35000"/>
                    </a:schemeClr>
                  </a:solidFill>
                  <a:latin typeface="Agency FB" panose="020B0503020202020204" pitchFamily="34" charset="0"/>
                  <a:cs typeface="+mn-ea"/>
                  <a:sym typeface="+mn-lt"/>
                </a:rPr>
                <a:t>添加预设文本</a:t>
              </a:r>
              <a:endParaRPr lang="en-US" altLang="zh-CN" b="1" dirty="0">
                <a:solidFill>
                  <a:schemeClr val="tx1">
                    <a:lumMod val="65000"/>
                    <a:lumOff val="35000"/>
                  </a:schemeClr>
                </a:solidFill>
                <a:latin typeface="Agency FB" panose="020B0503020202020204" pitchFamily="34" charset="0"/>
                <a:cs typeface="+mn-ea"/>
                <a:sym typeface="+mn-lt"/>
              </a:endParaRPr>
            </a:p>
          </p:txBody>
        </p:sp>
        <p:sp>
          <p:nvSpPr>
            <p:cNvPr id="10" name="矩形 9">
              <a:extLst>
                <a:ext uri="{FF2B5EF4-FFF2-40B4-BE49-F238E27FC236}">
                  <a16:creationId xmlns:a16="http://schemas.microsoft.com/office/drawing/2014/main" id="{90C35610-D105-432E-846D-146668B2A72F}"/>
                </a:ext>
              </a:extLst>
            </p:cNvPr>
            <p:cNvSpPr/>
            <p:nvPr/>
          </p:nvSpPr>
          <p:spPr>
            <a:xfrm>
              <a:off x="3115612" y="2879950"/>
              <a:ext cx="1112805" cy="369332"/>
            </a:xfrm>
            <a:prstGeom prst="rect">
              <a:avLst/>
            </a:prstGeom>
          </p:spPr>
          <p:txBody>
            <a:bodyPr wrap="none">
              <a:spAutoFit/>
            </a:bodyPr>
            <a:lstStyle/>
            <a:p>
              <a:pPr algn="dist"/>
              <a:r>
                <a:rPr lang="en-US" altLang="zh-CN" b="1" dirty="0">
                  <a:solidFill>
                    <a:prstClr val="black">
                      <a:lumMod val="75000"/>
                      <a:lumOff val="25000"/>
                    </a:prstClr>
                  </a:solidFill>
                  <a:cs typeface="+mn-ea"/>
                  <a:sym typeface="+mn-lt"/>
                </a:rPr>
                <a:t>FINE ARTIST</a:t>
              </a:r>
            </a:p>
          </p:txBody>
        </p:sp>
      </p:grpSp>
      <p:sp>
        <p:nvSpPr>
          <p:cNvPr id="11" name="矩形 10">
            <a:extLst>
              <a:ext uri="{FF2B5EF4-FFF2-40B4-BE49-F238E27FC236}">
                <a16:creationId xmlns:a16="http://schemas.microsoft.com/office/drawing/2014/main" id="{F9DF1508-94A2-47D5-9870-994B13162A4E}"/>
              </a:ext>
            </a:extLst>
          </p:cNvPr>
          <p:cNvSpPr/>
          <p:nvPr/>
        </p:nvSpPr>
        <p:spPr>
          <a:xfrm>
            <a:off x="3357869" y="2335764"/>
            <a:ext cx="2070118" cy="261610"/>
          </a:xfrm>
          <a:prstGeom prst="rect">
            <a:avLst/>
          </a:prstGeom>
        </p:spPr>
        <p:txBody>
          <a:bodyPr wrap="none">
            <a:spAutoFit/>
          </a:bodyPr>
          <a:lstStyle/>
          <a:p>
            <a:r>
              <a:rPr lang="en-US" altLang="zh-CN" sz="1100" kern="3000" spc="30" dirty="0">
                <a:solidFill>
                  <a:prstClr val="black">
                    <a:lumMod val="75000"/>
                    <a:lumOff val="25000"/>
                  </a:prstClr>
                </a:solidFill>
                <a:cs typeface="+mn-ea"/>
                <a:sym typeface="+mn-lt"/>
              </a:rPr>
              <a:t>Everyone that works here has a desire </a:t>
            </a:r>
            <a:endParaRPr lang="zh-CN" altLang="en-US" sz="1100" dirty="0">
              <a:solidFill>
                <a:prstClr val="black"/>
              </a:solidFill>
              <a:cs typeface="+mn-ea"/>
              <a:sym typeface="+mn-lt"/>
            </a:endParaRPr>
          </a:p>
        </p:txBody>
      </p:sp>
      <p:sp>
        <p:nvSpPr>
          <p:cNvPr id="12" name="Rectangle 78">
            <a:extLst>
              <a:ext uri="{FF2B5EF4-FFF2-40B4-BE49-F238E27FC236}">
                <a16:creationId xmlns:a16="http://schemas.microsoft.com/office/drawing/2014/main" id="{6CCF3B17-42C7-42DD-B4D1-B8B4DB76B38B}"/>
              </a:ext>
            </a:extLst>
          </p:cNvPr>
          <p:cNvSpPr/>
          <p:nvPr/>
        </p:nvSpPr>
        <p:spPr>
          <a:xfrm>
            <a:off x="3354917" y="3398133"/>
            <a:ext cx="3781536" cy="1721690"/>
          </a:xfrm>
          <a:prstGeom prst="rect">
            <a:avLst/>
          </a:prstGeom>
        </p:spPr>
        <p:txBody>
          <a:bodyPr wrap="square">
            <a:spAutoFit/>
          </a:bodyPr>
          <a:lstStyle/>
          <a:p>
            <a:pPr algn="just">
              <a:lnSpc>
                <a:spcPct val="150000"/>
              </a:lnSpc>
              <a:defRPr/>
            </a:pPr>
            <a:r>
              <a:rPr lang="en-US" altLang="zh-CN" sz="1200" dirty="0">
                <a:solidFill>
                  <a:schemeClr val="tx1">
                    <a:lumMod val="65000"/>
                    <a:lumOff val="35000"/>
                  </a:schemeClr>
                </a:solidFill>
                <a:latin typeface="+mn-ea"/>
                <a:cs typeface="+mn-ea"/>
                <a:sym typeface="+mn-lt"/>
              </a:rPr>
              <a:t>1.</a:t>
            </a:r>
            <a:r>
              <a:rPr lang="zh-CN" altLang="en-US" sz="1200" dirty="0">
                <a:solidFill>
                  <a:schemeClr val="tx1">
                    <a:lumMod val="65000"/>
                    <a:lumOff val="35000"/>
                  </a:schemeClr>
                </a:solidFill>
                <a:latin typeface="+mn-ea"/>
                <a:cs typeface="+mn-ea"/>
                <a:sym typeface="+mn-lt"/>
              </a:rPr>
              <a:t>单击要填充的形状；</a:t>
            </a:r>
            <a:r>
              <a:rPr lang="en-US" altLang="zh-CN" sz="1200" dirty="0">
                <a:solidFill>
                  <a:schemeClr val="tx1">
                    <a:lumMod val="65000"/>
                    <a:lumOff val="35000"/>
                  </a:schemeClr>
                </a:solidFill>
                <a:latin typeface="+mn-ea"/>
                <a:cs typeface="+mn-ea"/>
                <a:sym typeface="+mn-lt"/>
              </a:rPr>
              <a:t>2.</a:t>
            </a:r>
            <a:r>
              <a:rPr lang="zh-CN" altLang="en-US" sz="1200" dirty="0">
                <a:solidFill>
                  <a:schemeClr val="tx1">
                    <a:lumMod val="65000"/>
                    <a:lumOff val="35000"/>
                  </a:schemeClr>
                </a:solidFill>
                <a:latin typeface="+mn-ea"/>
                <a:cs typeface="+mn-ea"/>
                <a:sym typeface="+mn-lt"/>
              </a:rPr>
              <a:t>在“格式”选项卡上的“形状样式”组中，单击“形状填充”旁边的箭头，然后单击「图片或纹理填充」； </a:t>
            </a:r>
            <a:r>
              <a:rPr lang="en-US" altLang="zh-CN" sz="1200" dirty="0">
                <a:solidFill>
                  <a:schemeClr val="tx1">
                    <a:lumMod val="65000"/>
                    <a:lumOff val="35000"/>
                  </a:schemeClr>
                </a:solidFill>
                <a:latin typeface="+mn-ea"/>
                <a:cs typeface="+mn-ea"/>
                <a:sym typeface="+mn-lt"/>
              </a:rPr>
              <a:t>3.</a:t>
            </a:r>
            <a:r>
              <a:rPr lang="zh-CN" altLang="en-US" sz="1200" dirty="0">
                <a:solidFill>
                  <a:schemeClr val="tx1">
                    <a:lumMod val="65000"/>
                    <a:lumOff val="35000"/>
                  </a:schemeClr>
                </a:solidFill>
                <a:latin typeface="+mn-ea"/>
                <a:cs typeface="+mn-ea"/>
                <a:sym typeface="+mn-lt"/>
              </a:rPr>
              <a:t>找到包含需要使用的图片的文件夹，单击该图片，然后单击“插入”；</a:t>
            </a:r>
            <a:r>
              <a:rPr lang="en-US" altLang="zh-CN" sz="1200" dirty="0">
                <a:solidFill>
                  <a:schemeClr val="tx1">
                    <a:lumMod val="65000"/>
                    <a:lumOff val="35000"/>
                  </a:schemeClr>
                </a:solidFill>
                <a:latin typeface="+mn-ea"/>
                <a:cs typeface="+mn-ea"/>
                <a:sym typeface="+mn-lt"/>
              </a:rPr>
              <a:t>4.</a:t>
            </a:r>
            <a:r>
              <a:rPr lang="zh-CN" altLang="en-US" sz="1200" dirty="0">
                <a:solidFill>
                  <a:schemeClr val="tx1">
                    <a:lumMod val="65000"/>
                    <a:lumOff val="35000"/>
                  </a:schemeClr>
                </a:solidFill>
                <a:latin typeface="+mn-ea"/>
                <a:cs typeface="+mn-ea"/>
                <a:sym typeface="+mn-lt"/>
              </a:rPr>
              <a:t>使用图片工具“裁剪”下拉菜单中的「填充」可对图片进行调整</a:t>
            </a:r>
            <a:endParaRPr lang="id-ID" altLang="zh-CN" sz="1200" dirty="0">
              <a:solidFill>
                <a:schemeClr val="tx1">
                  <a:lumMod val="65000"/>
                  <a:lumOff val="35000"/>
                </a:schemeClr>
              </a:solidFill>
              <a:latin typeface="+mn-ea"/>
              <a:cs typeface="+mn-ea"/>
              <a:sym typeface="+mn-lt"/>
            </a:endParaRPr>
          </a:p>
        </p:txBody>
      </p:sp>
      <p:sp>
        <p:nvSpPr>
          <p:cNvPr id="14" name="矩形 13">
            <a:extLst>
              <a:ext uri="{FF2B5EF4-FFF2-40B4-BE49-F238E27FC236}">
                <a16:creationId xmlns:a16="http://schemas.microsoft.com/office/drawing/2014/main" id="{BAD309CE-A225-4C4C-ACA0-D6F3B2A61CB8}"/>
              </a:ext>
            </a:extLst>
          </p:cNvPr>
          <p:cNvSpPr/>
          <p:nvPr/>
        </p:nvSpPr>
        <p:spPr>
          <a:xfrm>
            <a:off x="649817" y="2248366"/>
            <a:ext cx="2495550" cy="3348271"/>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15" name="组合 14">
            <a:extLst>
              <a:ext uri="{FF2B5EF4-FFF2-40B4-BE49-F238E27FC236}">
                <a16:creationId xmlns:a16="http://schemas.microsoft.com/office/drawing/2014/main" id="{E785B667-A390-4D31-B218-8A071B08F0FA}"/>
              </a:ext>
            </a:extLst>
          </p:cNvPr>
          <p:cNvGrpSpPr/>
          <p:nvPr/>
        </p:nvGrpSpPr>
        <p:grpSpPr>
          <a:xfrm>
            <a:off x="859367" y="2406134"/>
            <a:ext cx="648216" cy="648216"/>
            <a:chOff x="868892" y="2882384"/>
            <a:chExt cx="648216" cy="648216"/>
          </a:xfrm>
        </p:grpSpPr>
        <p:sp>
          <p:nvSpPr>
            <p:cNvPr id="16" name="椭圆 15">
              <a:extLst>
                <a:ext uri="{FF2B5EF4-FFF2-40B4-BE49-F238E27FC236}">
                  <a16:creationId xmlns:a16="http://schemas.microsoft.com/office/drawing/2014/main" id="{C5C20D2F-DBA4-4B13-9F3E-7786DD953B49}"/>
                </a:ext>
              </a:extLst>
            </p:cNvPr>
            <p:cNvSpPr/>
            <p:nvPr/>
          </p:nvSpPr>
          <p:spPr>
            <a:xfrm>
              <a:off x="868892" y="2882384"/>
              <a:ext cx="648216" cy="648216"/>
            </a:xfrm>
            <a:prstGeom prst="ellipse">
              <a:avLst/>
            </a:prstGeom>
            <a:solidFill>
              <a:sysClr val="window" lastClr="FFFFFF"/>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7" name="Freeform 64">
              <a:extLst>
                <a:ext uri="{FF2B5EF4-FFF2-40B4-BE49-F238E27FC236}">
                  <a16:creationId xmlns:a16="http://schemas.microsoft.com/office/drawing/2014/main" id="{A3113F18-26C1-48B9-B4C0-806B91685981}"/>
                </a:ext>
              </a:extLst>
            </p:cNvPr>
            <p:cNvSpPr>
              <a:spLocks noEditPoints="1"/>
            </p:cNvSpPr>
            <p:nvPr/>
          </p:nvSpPr>
          <p:spPr bwMode="auto">
            <a:xfrm>
              <a:off x="977952" y="3051810"/>
              <a:ext cx="407248" cy="279803"/>
            </a:xfrm>
            <a:custGeom>
              <a:avLst/>
              <a:gdLst>
                <a:gd name="T0" fmla="*/ 72 w 116"/>
                <a:gd name="T1" fmla="*/ 27 h 75"/>
                <a:gd name="T2" fmla="*/ 69 w 116"/>
                <a:gd name="T3" fmla="*/ 19 h 75"/>
                <a:gd name="T4" fmla="*/ 65 w 116"/>
                <a:gd name="T5" fmla="*/ 19 h 75"/>
                <a:gd name="T6" fmla="*/ 46 w 116"/>
                <a:gd name="T7" fmla="*/ 18 h 75"/>
                <a:gd name="T8" fmla="*/ 46 w 116"/>
                <a:gd name="T9" fmla="*/ 29 h 75"/>
                <a:gd name="T10" fmla="*/ 79 w 116"/>
                <a:gd name="T11" fmla="*/ 9 h 75"/>
                <a:gd name="T12" fmla="*/ 72 w 116"/>
                <a:gd name="T13" fmla="*/ 29 h 75"/>
                <a:gd name="T14" fmla="*/ 8 w 116"/>
                <a:gd name="T15" fmla="*/ 23 h 75"/>
                <a:gd name="T16" fmla="*/ 29 w 116"/>
                <a:gd name="T17" fmla="*/ 35 h 75"/>
                <a:gd name="T18" fmla="*/ 18 w 116"/>
                <a:gd name="T19" fmla="*/ 46 h 75"/>
                <a:gd name="T20" fmla="*/ 11 w 116"/>
                <a:gd name="T21" fmla="*/ 42 h 75"/>
                <a:gd name="T22" fmla="*/ 25 w 116"/>
                <a:gd name="T23" fmla="*/ 46 h 75"/>
                <a:gd name="T24" fmla="*/ 4 w 116"/>
                <a:gd name="T25" fmla="*/ 48 h 75"/>
                <a:gd name="T26" fmla="*/ 3 w 116"/>
                <a:gd name="T27" fmla="*/ 48 h 75"/>
                <a:gd name="T28" fmla="*/ 0 w 116"/>
                <a:gd name="T29" fmla="*/ 61 h 75"/>
                <a:gd name="T30" fmla="*/ 2 w 116"/>
                <a:gd name="T31" fmla="*/ 62 h 75"/>
                <a:gd name="T32" fmla="*/ 26 w 116"/>
                <a:gd name="T33" fmla="*/ 73 h 75"/>
                <a:gd name="T34" fmla="*/ 28 w 116"/>
                <a:gd name="T35" fmla="*/ 75 h 75"/>
                <a:gd name="T36" fmla="*/ 92 w 116"/>
                <a:gd name="T37" fmla="*/ 75 h 75"/>
                <a:gd name="T38" fmla="*/ 93 w 116"/>
                <a:gd name="T39" fmla="*/ 62 h 75"/>
                <a:gd name="T40" fmla="*/ 116 w 116"/>
                <a:gd name="T41" fmla="*/ 62 h 75"/>
                <a:gd name="T42" fmla="*/ 116 w 116"/>
                <a:gd name="T43" fmla="*/ 55 h 75"/>
                <a:gd name="T44" fmla="*/ 113 w 116"/>
                <a:gd name="T45" fmla="*/ 48 h 75"/>
                <a:gd name="T46" fmla="*/ 105 w 116"/>
                <a:gd name="T47" fmla="*/ 46 h 75"/>
                <a:gd name="T48" fmla="*/ 98 w 116"/>
                <a:gd name="T49" fmla="*/ 59 h 75"/>
                <a:gd name="T50" fmla="*/ 91 w 116"/>
                <a:gd name="T51" fmla="*/ 46 h 75"/>
                <a:gd name="T52" fmla="*/ 72 w 116"/>
                <a:gd name="T53" fmla="*/ 45 h 75"/>
                <a:gd name="T54" fmla="*/ 69 w 116"/>
                <a:gd name="T55" fmla="*/ 50 h 75"/>
                <a:gd name="T56" fmla="*/ 64 w 116"/>
                <a:gd name="T57" fmla="*/ 67 h 75"/>
                <a:gd name="T58" fmla="*/ 64 w 116"/>
                <a:gd name="T59" fmla="*/ 52 h 75"/>
                <a:gd name="T60" fmla="*/ 60 w 116"/>
                <a:gd name="T61" fmla="*/ 47 h 75"/>
                <a:gd name="T62" fmla="*/ 56 w 116"/>
                <a:gd name="T63" fmla="*/ 47 h 75"/>
                <a:gd name="T64" fmla="*/ 57 w 116"/>
                <a:gd name="T65" fmla="*/ 54 h 75"/>
                <a:gd name="T66" fmla="*/ 49 w 116"/>
                <a:gd name="T67" fmla="*/ 50 h 75"/>
                <a:gd name="T68" fmla="*/ 47 w 116"/>
                <a:gd name="T69" fmla="*/ 45 h 75"/>
                <a:gd name="T70" fmla="*/ 33 w 116"/>
                <a:gd name="T71" fmla="*/ 48 h 75"/>
                <a:gd name="T72" fmla="*/ 87 w 116"/>
                <a:gd name="T73" fmla="*/ 36 h 75"/>
                <a:gd name="T74" fmla="*/ 109 w 116"/>
                <a:gd name="T75" fmla="*/ 21 h 75"/>
                <a:gd name="T76" fmla="*/ 106 w 116"/>
                <a:gd name="T77" fmla="*/ 42 h 75"/>
                <a:gd name="T78" fmla="*/ 98 w 116"/>
                <a:gd name="T79" fmla="*/ 46 h 75"/>
                <a:gd name="T80" fmla="*/ 87 w 116"/>
                <a:gd name="T8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75">
                  <a:moveTo>
                    <a:pt x="72" y="29"/>
                  </a:moveTo>
                  <a:cubicBezTo>
                    <a:pt x="72" y="28"/>
                    <a:pt x="72" y="27"/>
                    <a:pt x="72" y="27"/>
                  </a:cubicBezTo>
                  <a:cubicBezTo>
                    <a:pt x="72" y="19"/>
                    <a:pt x="72" y="19"/>
                    <a:pt x="72" y="19"/>
                  </a:cubicBezTo>
                  <a:cubicBezTo>
                    <a:pt x="71" y="19"/>
                    <a:pt x="70" y="19"/>
                    <a:pt x="69" y="19"/>
                  </a:cubicBezTo>
                  <a:cubicBezTo>
                    <a:pt x="68" y="14"/>
                    <a:pt x="68" y="14"/>
                    <a:pt x="68" y="14"/>
                  </a:cubicBezTo>
                  <a:cubicBezTo>
                    <a:pt x="65" y="19"/>
                    <a:pt x="65" y="19"/>
                    <a:pt x="65" y="19"/>
                  </a:cubicBezTo>
                  <a:cubicBezTo>
                    <a:pt x="60" y="21"/>
                    <a:pt x="56" y="22"/>
                    <a:pt x="47" y="18"/>
                  </a:cubicBezTo>
                  <a:cubicBezTo>
                    <a:pt x="46" y="18"/>
                    <a:pt x="46" y="18"/>
                    <a:pt x="46" y="18"/>
                  </a:cubicBezTo>
                  <a:cubicBezTo>
                    <a:pt x="46" y="27"/>
                    <a:pt x="46" y="27"/>
                    <a:pt x="46" y="27"/>
                  </a:cubicBezTo>
                  <a:cubicBezTo>
                    <a:pt x="46" y="27"/>
                    <a:pt x="46" y="28"/>
                    <a:pt x="46" y="29"/>
                  </a:cubicBezTo>
                  <a:cubicBezTo>
                    <a:pt x="38" y="23"/>
                    <a:pt x="41" y="20"/>
                    <a:pt x="39" y="9"/>
                  </a:cubicBezTo>
                  <a:cubicBezTo>
                    <a:pt x="45" y="0"/>
                    <a:pt x="75" y="0"/>
                    <a:pt x="79" y="9"/>
                  </a:cubicBezTo>
                  <a:cubicBezTo>
                    <a:pt x="78" y="17"/>
                    <a:pt x="79" y="24"/>
                    <a:pt x="73" y="29"/>
                  </a:cubicBezTo>
                  <a:cubicBezTo>
                    <a:pt x="72" y="29"/>
                    <a:pt x="72" y="29"/>
                    <a:pt x="72" y="29"/>
                  </a:cubicBezTo>
                  <a:close/>
                  <a:moveTo>
                    <a:pt x="8" y="36"/>
                  </a:moveTo>
                  <a:cubicBezTo>
                    <a:pt x="7" y="30"/>
                    <a:pt x="7" y="27"/>
                    <a:pt x="8" y="23"/>
                  </a:cubicBezTo>
                  <a:cubicBezTo>
                    <a:pt x="18" y="25"/>
                    <a:pt x="20" y="16"/>
                    <a:pt x="29" y="23"/>
                  </a:cubicBezTo>
                  <a:cubicBezTo>
                    <a:pt x="30" y="27"/>
                    <a:pt x="30" y="32"/>
                    <a:pt x="29" y="35"/>
                  </a:cubicBezTo>
                  <a:cubicBezTo>
                    <a:pt x="29" y="38"/>
                    <a:pt x="28" y="40"/>
                    <a:pt x="26" y="42"/>
                  </a:cubicBezTo>
                  <a:cubicBezTo>
                    <a:pt x="24" y="44"/>
                    <a:pt x="21" y="46"/>
                    <a:pt x="18" y="46"/>
                  </a:cubicBezTo>
                  <a:cubicBezTo>
                    <a:pt x="18" y="46"/>
                    <a:pt x="18" y="46"/>
                    <a:pt x="18" y="46"/>
                  </a:cubicBezTo>
                  <a:cubicBezTo>
                    <a:pt x="15" y="46"/>
                    <a:pt x="13" y="44"/>
                    <a:pt x="11" y="42"/>
                  </a:cubicBezTo>
                  <a:cubicBezTo>
                    <a:pt x="9" y="40"/>
                    <a:pt x="8" y="38"/>
                    <a:pt x="8" y="36"/>
                  </a:cubicBezTo>
                  <a:close/>
                  <a:moveTo>
                    <a:pt x="25" y="46"/>
                  </a:moveTo>
                  <a:cubicBezTo>
                    <a:pt x="22" y="52"/>
                    <a:pt x="14" y="52"/>
                    <a:pt x="12" y="46"/>
                  </a:cubicBezTo>
                  <a:cubicBezTo>
                    <a:pt x="4" y="48"/>
                    <a:pt x="4" y="48"/>
                    <a:pt x="4" y="48"/>
                  </a:cubicBezTo>
                  <a:cubicBezTo>
                    <a:pt x="4" y="48"/>
                    <a:pt x="4" y="48"/>
                    <a:pt x="4" y="48"/>
                  </a:cubicBezTo>
                  <a:cubicBezTo>
                    <a:pt x="3" y="48"/>
                    <a:pt x="3" y="48"/>
                    <a:pt x="3" y="48"/>
                  </a:cubicBezTo>
                  <a:cubicBezTo>
                    <a:pt x="2" y="50"/>
                    <a:pt x="1" y="51"/>
                    <a:pt x="0" y="54"/>
                  </a:cubicBezTo>
                  <a:cubicBezTo>
                    <a:pt x="0" y="56"/>
                    <a:pt x="0" y="58"/>
                    <a:pt x="0" y="61"/>
                  </a:cubicBezTo>
                  <a:cubicBezTo>
                    <a:pt x="1" y="62"/>
                    <a:pt x="1" y="62"/>
                    <a:pt x="1" y="62"/>
                  </a:cubicBezTo>
                  <a:cubicBezTo>
                    <a:pt x="2" y="62"/>
                    <a:pt x="2" y="62"/>
                    <a:pt x="2" y="62"/>
                  </a:cubicBezTo>
                  <a:cubicBezTo>
                    <a:pt x="26" y="62"/>
                    <a:pt x="26" y="62"/>
                    <a:pt x="26" y="62"/>
                  </a:cubicBezTo>
                  <a:cubicBezTo>
                    <a:pt x="25" y="65"/>
                    <a:pt x="26" y="69"/>
                    <a:pt x="26" y="73"/>
                  </a:cubicBezTo>
                  <a:cubicBezTo>
                    <a:pt x="27" y="75"/>
                    <a:pt x="27" y="75"/>
                    <a:pt x="27" y="75"/>
                  </a:cubicBezTo>
                  <a:cubicBezTo>
                    <a:pt x="28" y="75"/>
                    <a:pt x="28" y="75"/>
                    <a:pt x="28" y="75"/>
                  </a:cubicBezTo>
                  <a:cubicBezTo>
                    <a:pt x="90" y="75"/>
                    <a:pt x="90" y="75"/>
                    <a:pt x="90" y="75"/>
                  </a:cubicBezTo>
                  <a:cubicBezTo>
                    <a:pt x="92" y="75"/>
                    <a:pt x="92" y="75"/>
                    <a:pt x="92" y="75"/>
                  </a:cubicBezTo>
                  <a:cubicBezTo>
                    <a:pt x="92" y="73"/>
                    <a:pt x="92" y="73"/>
                    <a:pt x="92" y="73"/>
                  </a:cubicBezTo>
                  <a:cubicBezTo>
                    <a:pt x="93" y="69"/>
                    <a:pt x="93" y="66"/>
                    <a:pt x="93" y="62"/>
                  </a:cubicBezTo>
                  <a:cubicBezTo>
                    <a:pt x="115" y="62"/>
                    <a:pt x="115" y="62"/>
                    <a:pt x="115" y="62"/>
                  </a:cubicBezTo>
                  <a:cubicBezTo>
                    <a:pt x="116" y="62"/>
                    <a:pt x="116" y="62"/>
                    <a:pt x="116" y="62"/>
                  </a:cubicBezTo>
                  <a:cubicBezTo>
                    <a:pt x="116" y="61"/>
                    <a:pt x="116" y="61"/>
                    <a:pt x="116" y="61"/>
                  </a:cubicBezTo>
                  <a:cubicBezTo>
                    <a:pt x="116" y="59"/>
                    <a:pt x="116" y="57"/>
                    <a:pt x="116" y="55"/>
                  </a:cubicBezTo>
                  <a:cubicBezTo>
                    <a:pt x="116" y="52"/>
                    <a:pt x="115" y="50"/>
                    <a:pt x="114" y="49"/>
                  </a:cubicBezTo>
                  <a:cubicBezTo>
                    <a:pt x="113" y="48"/>
                    <a:pt x="113" y="48"/>
                    <a:pt x="113" y="48"/>
                  </a:cubicBezTo>
                  <a:cubicBezTo>
                    <a:pt x="113" y="48"/>
                    <a:pt x="113" y="48"/>
                    <a:pt x="113" y="48"/>
                  </a:cubicBezTo>
                  <a:cubicBezTo>
                    <a:pt x="105" y="46"/>
                    <a:pt x="105" y="46"/>
                    <a:pt x="105" y="46"/>
                  </a:cubicBezTo>
                  <a:cubicBezTo>
                    <a:pt x="103" y="47"/>
                    <a:pt x="103" y="47"/>
                    <a:pt x="103" y="47"/>
                  </a:cubicBezTo>
                  <a:cubicBezTo>
                    <a:pt x="98" y="59"/>
                    <a:pt x="98" y="59"/>
                    <a:pt x="98" y="59"/>
                  </a:cubicBezTo>
                  <a:cubicBezTo>
                    <a:pt x="93" y="47"/>
                    <a:pt x="93" y="47"/>
                    <a:pt x="93" y="47"/>
                  </a:cubicBezTo>
                  <a:cubicBezTo>
                    <a:pt x="91" y="46"/>
                    <a:pt x="91" y="46"/>
                    <a:pt x="91" y="46"/>
                  </a:cubicBezTo>
                  <a:cubicBezTo>
                    <a:pt x="84" y="48"/>
                    <a:pt x="84" y="48"/>
                    <a:pt x="84" y="48"/>
                  </a:cubicBezTo>
                  <a:cubicBezTo>
                    <a:pt x="72" y="45"/>
                    <a:pt x="72" y="45"/>
                    <a:pt x="72" y="45"/>
                  </a:cubicBezTo>
                  <a:cubicBezTo>
                    <a:pt x="69" y="47"/>
                    <a:pt x="69" y="47"/>
                    <a:pt x="69" y="47"/>
                  </a:cubicBezTo>
                  <a:cubicBezTo>
                    <a:pt x="69" y="50"/>
                    <a:pt x="69" y="50"/>
                    <a:pt x="69" y="50"/>
                  </a:cubicBezTo>
                  <a:cubicBezTo>
                    <a:pt x="64" y="67"/>
                    <a:pt x="64" y="67"/>
                    <a:pt x="64" y="67"/>
                  </a:cubicBezTo>
                  <a:cubicBezTo>
                    <a:pt x="64" y="67"/>
                    <a:pt x="64" y="67"/>
                    <a:pt x="64" y="67"/>
                  </a:cubicBezTo>
                  <a:cubicBezTo>
                    <a:pt x="62" y="54"/>
                    <a:pt x="62" y="54"/>
                    <a:pt x="62" y="54"/>
                  </a:cubicBezTo>
                  <a:cubicBezTo>
                    <a:pt x="64" y="52"/>
                    <a:pt x="64" y="52"/>
                    <a:pt x="64" y="52"/>
                  </a:cubicBezTo>
                  <a:cubicBezTo>
                    <a:pt x="63" y="47"/>
                    <a:pt x="63" y="47"/>
                    <a:pt x="63" y="47"/>
                  </a:cubicBezTo>
                  <a:cubicBezTo>
                    <a:pt x="60" y="47"/>
                    <a:pt x="60" y="47"/>
                    <a:pt x="60" y="47"/>
                  </a:cubicBezTo>
                  <a:cubicBezTo>
                    <a:pt x="59" y="47"/>
                    <a:pt x="59" y="47"/>
                    <a:pt x="59" y="47"/>
                  </a:cubicBezTo>
                  <a:cubicBezTo>
                    <a:pt x="56" y="47"/>
                    <a:pt x="56" y="47"/>
                    <a:pt x="56" y="47"/>
                  </a:cubicBezTo>
                  <a:cubicBezTo>
                    <a:pt x="55" y="52"/>
                    <a:pt x="55" y="52"/>
                    <a:pt x="55" y="52"/>
                  </a:cubicBezTo>
                  <a:cubicBezTo>
                    <a:pt x="57" y="54"/>
                    <a:pt x="57" y="54"/>
                    <a:pt x="57" y="54"/>
                  </a:cubicBezTo>
                  <a:cubicBezTo>
                    <a:pt x="54" y="67"/>
                    <a:pt x="54" y="67"/>
                    <a:pt x="54" y="67"/>
                  </a:cubicBezTo>
                  <a:cubicBezTo>
                    <a:pt x="49" y="50"/>
                    <a:pt x="49" y="50"/>
                    <a:pt x="49" y="50"/>
                  </a:cubicBezTo>
                  <a:cubicBezTo>
                    <a:pt x="49" y="47"/>
                    <a:pt x="49" y="47"/>
                    <a:pt x="49" y="47"/>
                  </a:cubicBezTo>
                  <a:cubicBezTo>
                    <a:pt x="47" y="45"/>
                    <a:pt x="47" y="45"/>
                    <a:pt x="47" y="45"/>
                  </a:cubicBezTo>
                  <a:cubicBezTo>
                    <a:pt x="33" y="48"/>
                    <a:pt x="33" y="48"/>
                    <a:pt x="33" y="48"/>
                  </a:cubicBezTo>
                  <a:cubicBezTo>
                    <a:pt x="33" y="48"/>
                    <a:pt x="33" y="48"/>
                    <a:pt x="33" y="48"/>
                  </a:cubicBezTo>
                  <a:cubicBezTo>
                    <a:pt x="25" y="46"/>
                    <a:pt x="25" y="46"/>
                    <a:pt x="25" y="46"/>
                  </a:cubicBezTo>
                  <a:close/>
                  <a:moveTo>
                    <a:pt x="87" y="36"/>
                  </a:moveTo>
                  <a:cubicBezTo>
                    <a:pt x="87" y="30"/>
                    <a:pt x="86" y="25"/>
                    <a:pt x="87" y="21"/>
                  </a:cubicBezTo>
                  <a:cubicBezTo>
                    <a:pt x="91" y="18"/>
                    <a:pt x="106" y="18"/>
                    <a:pt x="109" y="21"/>
                  </a:cubicBezTo>
                  <a:cubicBezTo>
                    <a:pt x="109" y="26"/>
                    <a:pt x="109" y="32"/>
                    <a:pt x="109" y="35"/>
                  </a:cubicBezTo>
                  <a:cubicBezTo>
                    <a:pt x="108" y="38"/>
                    <a:pt x="107" y="40"/>
                    <a:pt x="106" y="42"/>
                  </a:cubicBezTo>
                  <a:cubicBezTo>
                    <a:pt x="104" y="44"/>
                    <a:pt x="101" y="46"/>
                    <a:pt x="98" y="46"/>
                  </a:cubicBezTo>
                  <a:cubicBezTo>
                    <a:pt x="98" y="46"/>
                    <a:pt x="98" y="46"/>
                    <a:pt x="98" y="46"/>
                  </a:cubicBezTo>
                  <a:cubicBezTo>
                    <a:pt x="95" y="46"/>
                    <a:pt x="92" y="44"/>
                    <a:pt x="90" y="42"/>
                  </a:cubicBezTo>
                  <a:cubicBezTo>
                    <a:pt x="89" y="40"/>
                    <a:pt x="88" y="38"/>
                    <a:pt x="87" y="36"/>
                  </a:cubicBez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sp>
        <p:nvSpPr>
          <p:cNvPr id="18" name="文本框 17">
            <a:extLst>
              <a:ext uri="{FF2B5EF4-FFF2-40B4-BE49-F238E27FC236}">
                <a16:creationId xmlns:a16="http://schemas.microsoft.com/office/drawing/2014/main" id="{5903FD10-39FA-4842-9349-CDDB9C50573D}"/>
              </a:ext>
            </a:extLst>
          </p:cNvPr>
          <p:cNvSpPr txBox="1"/>
          <p:nvPr/>
        </p:nvSpPr>
        <p:spPr>
          <a:xfrm>
            <a:off x="1589599" y="2406134"/>
            <a:ext cx="1569043" cy="369332"/>
          </a:xfrm>
          <a:prstGeom prst="rect">
            <a:avLst/>
          </a:prstGeom>
          <a:noFill/>
        </p:spPr>
        <p:txBody>
          <a:bodyPr wrap="square" rtlCol="0">
            <a:spAutoFit/>
          </a:bodyPr>
          <a:lstStyle/>
          <a:p>
            <a:r>
              <a:rPr lang="zh-CN" altLang="en-US" b="1" dirty="0">
                <a:solidFill>
                  <a:prstClr val="white"/>
                </a:solidFill>
                <a:cs typeface="+mn-ea"/>
                <a:sym typeface="+mn-lt"/>
              </a:rPr>
              <a:t>添加预设文本</a:t>
            </a:r>
          </a:p>
        </p:txBody>
      </p:sp>
      <p:sp>
        <p:nvSpPr>
          <p:cNvPr id="19" name="矩形 18">
            <a:extLst>
              <a:ext uri="{FF2B5EF4-FFF2-40B4-BE49-F238E27FC236}">
                <a16:creationId xmlns:a16="http://schemas.microsoft.com/office/drawing/2014/main" id="{725A6221-9C91-43A9-852C-EC4B1426A8CE}"/>
              </a:ext>
            </a:extLst>
          </p:cNvPr>
          <p:cNvSpPr/>
          <p:nvPr/>
        </p:nvSpPr>
        <p:spPr>
          <a:xfrm>
            <a:off x="1589600" y="2643034"/>
            <a:ext cx="1082348" cy="369332"/>
          </a:xfrm>
          <a:prstGeom prst="rect">
            <a:avLst/>
          </a:prstGeom>
        </p:spPr>
        <p:txBody>
          <a:bodyPr wrap="none">
            <a:spAutoFit/>
          </a:bodyPr>
          <a:lstStyle/>
          <a:p>
            <a:r>
              <a:rPr lang="zh-CN" altLang="en-US" dirty="0">
                <a:solidFill>
                  <a:prstClr val="white"/>
                </a:solidFill>
                <a:cs typeface="+mn-ea"/>
                <a:sym typeface="+mn-lt"/>
              </a:rPr>
              <a:t>Design team</a:t>
            </a:r>
          </a:p>
        </p:txBody>
      </p:sp>
      <p:sp>
        <p:nvSpPr>
          <p:cNvPr id="20" name="Rectangle 78">
            <a:extLst>
              <a:ext uri="{FF2B5EF4-FFF2-40B4-BE49-F238E27FC236}">
                <a16:creationId xmlns:a16="http://schemas.microsoft.com/office/drawing/2014/main" id="{943B793E-4B6E-4C35-9711-A5AD56042D3D}"/>
              </a:ext>
            </a:extLst>
          </p:cNvPr>
          <p:cNvSpPr/>
          <p:nvPr/>
        </p:nvSpPr>
        <p:spPr>
          <a:xfrm>
            <a:off x="781180" y="3174110"/>
            <a:ext cx="2227551" cy="2347374"/>
          </a:xfrm>
          <a:prstGeom prst="rect">
            <a:avLst/>
          </a:prstGeom>
        </p:spPr>
        <p:txBody>
          <a:bodyPr wrap="square">
            <a:spAutoFit/>
          </a:bodyPr>
          <a:lstStyle/>
          <a:p>
            <a:pPr lvl="0" algn="just" defTabSz="914400">
              <a:lnSpc>
                <a:spcPct val="150000"/>
              </a:lnSpc>
              <a:defRPr/>
            </a:pPr>
            <a:r>
              <a:rPr lang="en-US" altLang="zh-CN" sz="1100" kern="3000" spc="30" dirty="0">
                <a:solidFill>
                  <a:prstClr val="white"/>
                </a:solidFill>
                <a:cs typeface="+mn-ea"/>
                <a:sym typeface="+mn-lt"/>
              </a:rPr>
              <a:t>1.</a:t>
            </a:r>
            <a:r>
              <a:rPr lang="zh-CN" altLang="en-US" sz="1100" kern="3000" spc="30" dirty="0">
                <a:solidFill>
                  <a:prstClr val="white"/>
                </a:solidFill>
                <a:cs typeface="+mn-ea"/>
                <a:sym typeface="+mn-lt"/>
              </a:rPr>
              <a:t>单击要填充的形状；</a:t>
            </a:r>
            <a:r>
              <a:rPr lang="en-US" altLang="zh-CN" sz="1100" kern="3000" spc="30" dirty="0">
                <a:solidFill>
                  <a:prstClr val="white"/>
                </a:solidFill>
                <a:cs typeface="+mn-ea"/>
                <a:sym typeface="+mn-lt"/>
              </a:rPr>
              <a:t>2.</a:t>
            </a:r>
            <a:r>
              <a:rPr lang="zh-CN" altLang="en-US" sz="1100" kern="3000" spc="30" dirty="0">
                <a:solidFill>
                  <a:prstClr val="white"/>
                </a:solidFill>
                <a:cs typeface="+mn-ea"/>
                <a:sym typeface="+mn-lt"/>
              </a:rPr>
              <a:t>在“格式”选项卡上的“形状样式”组中，单击“形状填充”旁边的箭头，然后单击「图片或纹理填充」； </a:t>
            </a:r>
            <a:r>
              <a:rPr lang="en-US" altLang="zh-CN" sz="1100" kern="3000" spc="30" dirty="0">
                <a:solidFill>
                  <a:prstClr val="white"/>
                </a:solidFill>
                <a:cs typeface="+mn-ea"/>
                <a:sym typeface="+mn-lt"/>
              </a:rPr>
              <a:t>3.</a:t>
            </a:r>
            <a:r>
              <a:rPr lang="zh-CN" altLang="en-US" sz="1100" kern="3000" spc="30" dirty="0">
                <a:solidFill>
                  <a:prstClr val="white"/>
                </a:solidFill>
                <a:cs typeface="+mn-ea"/>
                <a:sym typeface="+mn-lt"/>
              </a:rPr>
              <a:t>找到包含需要使用的图片的文件夹，单击该图片，然后单击“插入”；</a:t>
            </a:r>
            <a:r>
              <a:rPr lang="en-US" altLang="zh-CN" sz="1100" kern="3000" spc="30" dirty="0">
                <a:solidFill>
                  <a:prstClr val="white"/>
                </a:solidFill>
                <a:cs typeface="+mn-ea"/>
                <a:sym typeface="+mn-lt"/>
              </a:rPr>
              <a:t>4.</a:t>
            </a:r>
            <a:r>
              <a:rPr lang="zh-CN" altLang="en-US" sz="1100" kern="3000" spc="30" dirty="0">
                <a:solidFill>
                  <a:prstClr val="white"/>
                </a:solidFill>
                <a:cs typeface="+mn-ea"/>
                <a:sym typeface="+mn-lt"/>
              </a:rPr>
              <a:t>使用图片工具“裁剪”下拉菜单中的「填充」可对图片进行调整</a:t>
            </a:r>
          </a:p>
        </p:txBody>
      </p:sp>
      <p:sp>
        <p:nvSpPr>
          <p:cNvPr id="37" name="PA_文本框 6">
            <a:extLst>
              <a:ext uri="{FF2B5EF4-FFF2-40B4-BE49-F238E27FC236}">
                <a16:creationId xmlns:a16="http://schemas.microsoft.com/office/drawing/2014/main" id="{E6045ACB-BD7C-41CB-94F5-A8B74FC5993B}"/>
              </a:ext>
            </a:extLst>
          </p:cNvPr>
          <p:cNvSpPr txBox="1"/>
          <p:nvPr>
            <p:custDataLst>
              <p:tags r:id="rId2"/>
            </p:custDataLst>
          </p:nvPr>
        </p:nvSpPr>
        <p:spPr>
          <a:xfrm>
            <a:off x="1191408" y="209420"/>
            <a:ext cx="2497541" cy="584775"/>
          </a:xfrm>
          <a:prstGeom prst="rect">
            <a:avLst/>
          </a:prstGeom>
          <a:noFill/>
        </p:spPr>
        <p:txBody>
          <a:bodyPr wrap="square" rtlCol="0">
            <a:spAutoFit/>
          </a:bodyPr>
          <a:lstStyle/>
          <a:p>
            <a:r>
              <a:rPr lang="zh-CN" altLang="en-US" sz="3200" dirty="0">
                <a:solidFill>
                  <a:schemeClr val="tx1">
                    <a:lumMod val="85000"/>
                    <a:lumOff val="15000"/>
                  </a:schemeClr>
                </a:solidFill>
                <a:latin typeface="+mj-ea"/>
                <a:ea typeface="+mj-ea"/>
              </a:rPr>
              <a:t>产品介绍</a:t>
            </a:r>
          </a:p>
        </p:txBody>
      </p:sp>
      <p:sp>
        <p:nvSpPr>
          <p:cNvPr id="38" name="矩形 37">
            <a:extLst>
              <a:ext uri="{FF2B5EF4-FFF2-40B4-BE49-F238E27FC236}">
                <a16:creationId xmlns:a16="http://schemas.microsoft.com/office/drawing/2014/main" id="{D165E253-3116-40B4-8C7A-8765CFC6E98B}"/>
              </a:ext>
            </a:extLst>
          </p:cNvPr>
          <p:cNvSpPr/>
          <p:nvPr/>
        </p:nvSpPr>
        <p:spPr>
          <a:xfrm>
            <a:off x="576082" y="294050"/>
            <a:ext cx="427501" cy="427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90E6F990-30DA-4A13-8D7D-D6DF9B8AB485}"/>
              </a:ext>
            </a:extLst>
          </p:cNvPr>
          <p:cNvSpPr/>
          <p:nvPr/>
        </p:nvSpPr>
        <p:spPr>
          <a:xfrm>
            <a:off x="1099866" y="786766"/>
            <a:ext cx="176030" cy="176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BB32607F-A583-4375-B5BA-61F987F5F70A}"/>
              </a:ext>
            </a:extLst>
          </p:cNvPr>
          <p:cNvSpPr/>
          <p:nvPr/>
        </p:nvSpPr>
        <p:spPr>
          <a:xfrm>
            <a:off x="1199696" y="724571"/>
            <a:ext cx="1865639" cy="307777"/>
          </a:xfrm>
          <a:prstGeom prst="rect">
            <a:avLst/>
          </a:prstGeom>
        </p:spPr>
        <p:txBody>
          <a:bodyPr wrap="none">
            <a:spAutoFit/>
          </a:bodyPr>
          <a:lstStyle/>
          <a:p>
            <a:r>
              <a:rPr lang="en-US" altLang="zh-CN" sz="1400" dirty="0">
                <a:solidFill>
                  <a:schemeClr val="tx1">
                    <a:lumMod val="65000"/>
                    <a:lumOff val="35000"/>
                  </a:schemeClr>
                </a:solidFill>
              </a:rPr>
              <a:t>PRODUCT DISPLAY</a:t>
            </a:r>
            <a:endParaRPr lang="zh-CN" altLang="en-US" sz="1400" dirty="0">
              <a:solidFill>
                <a:schemeClr val="tx1">
                  <a:lumMod val="65000"/>
                  <a:lumOff val="35000"/>
                </a:schemeClr>
              </a:solidFill>
            </a:endParaRPr>
          </a:p>
        </p:txBody>
      </p:sp>
      <p:grpSp>
        <p:nvGrpSpPr>
          <p:cNvPr id="41" name="组合 40">
            <a:extLst>
              <a:ext uri="{FF2B5EF4-FFF2-40B4-BE49-F238E27FC236}">
                <a16:creationId xmlns:a16="http://schemas.microsoft.com/office/drawing/2014/main" id="{FB814876-03BF-4DD6-B00E-4F0747CB9AF6}"/>
              </a:ext>
            </a:extLst>
          </p:cNvPr>
          <p:cNvGrpSpPr/>
          <p:nvPr/>
        </p:nvGrpSpPr>
        <p:grpSpPr>
          <a:xfrm>
            <a:off x="0" y="6489700"/>
            <a:ext cx="12192000" cy="259231"/>
            <a:chOff x="0" y="6489700"/>
            <a:chExt cx="12192000" cy="259231"/>
          </a:xfrm>
        </p:grpSpPr>
        <p:sp>
          <p:nvSpPr>
            <p:cNvPr id="42" name="矩形 41">
              <a:extLst>
                <a:ext uri="{FF2B5EF4-FFF2-40B4-BE49-F238E27FC236}">
                  <a16:creationId xmlns:a16="http://schemas.microsoft.com/office/drawing/2014/main" id="{2A6737DE-6A18-4923-8480-B82429352454}"/>
                </a:ext>
              </a:extLst>
            </p:cNvPr>
            <p:cNvSpPr/>
            <p:nvPr/>
          </p:nvSpPr>
          <p:spPr>
            <a:xfrm>
              <a:off x="5686425" y="6489700"/>
              <a:ext cx="819150" cy="2592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lumMod val="65000"/>
                      <a:lumOff val="35000"/>
                    </a:schemeClr>
                  </a:solidFill>
                </a:rPr>
                <a:t>Part One</a:t>
              </a:r>
              <a:endParaRPr lang="zh-CN" altLang="en-US" sz="1100" dirty="0">
                <a:solidFill>
                  <a:schemeClr val="tx1">
                    <a:lumMod val="65000"/>
                    <a:lumOff val="35000"/>
                  </a:schemeClr>
                </a:solidFill>
              </a:endParaRPr>
            </a:p>
          </p:txBody>
        </p:sp>
        <p:cxnSp>
          <p:nvCxnSpPr>
            <p:cNvPr id="43" name="直接连接符 42">
              <a:extLst>
                <a:ext uri="{FF2B5EF4-FFF2-40B4-BE49-F238E27FC236}">
                  <a16:creationId xmlns:a16="http://schemas.microsoft.com/office/drawing/2014/main" id="{71E4439B-8FBD-4F4E-B44D-B3EA8F91A21E}"/>
                </a:ext>
              </a:extLst>
            </p:cNvPr>
            <p:cNvCxnSpPr>
              <a:cxnSpLocks/>
            </p:cNvCxnSpPr>
            <p:nvPr/>
          </p:nvCxnSpPr>
          <p:spPr>
            <a:xfrm>
              <a:off x="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1FD159EE-2648-4A34-9D59-E6046C8B7E44}"/>
                </a:ext>
              </a:extLst>
            </p:cNvPr>
            <p:cNvCxnSpPr>
              <a:cxnSpLocks/>
            </p:cNvCxnSpPr>
            <p:nvPr/>
          </p:nvCxnSpPr>
          <p:spPr>
            <a:xfrm>
              <a:off x="6692900" y="6621585"/>
              <a:ext cx="54991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669785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arn(inVertical)">
                                          <p:cBhvr>
                                            <p:cTn id="7" dur="500"/>
                                            <p:tgtEl>
                                              <p:spTgt spid="41"/>
                                            </p:tgtEl>
                                          </p:cBhvr>
                                        </p:animEffect>
                                      </p:childTnLst>
                                    </p:cTn>
                                  </p:par>
                                  <p:par>
                                    <p:cTn id="8" presetID="2" presetClass="entr" presetSubtype="9"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250" fill="hold"/>
                                            <p:tgtEl>
                                              <p:spTgt spid="39"/>
                                            </p:tgtEl>
                                            <p:attrNameLst>
                                              <p:attrName>ppt_x</p:attrName>
                                            </p:attrNameLst>
                                          </p:cBhvr>
                                          <p:tavLst>
                                            <p:tav tm="0">
                                              <p:val>
                                                <p:strVal val="0-#ppt_w/2"/>
                                              </p:val>
                                            </p:tav>
                                            <p:tav tm="100000">
                                              <p:val>
                                                <p:strVal val="#ppt_x"/>
                                              </p:val>
                                            </p:tav>
                                          </p:tavLst>
                                        </p:anim>
                                        <p:anim calcmode="lin" valueType="num">
                                          <p:cBhvr additive="base">
                                            <p:cTn id="11" dur="250" fill="hold"/>
                                            <p:tgtEl>
                                              <p:spTgt spid="39"/>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250" fill="hold"/>
                                            <p:tgtEl>
                                              <p:spTgt spid="38"/>
                                            </p:tgtEl>
                                            <p:attrNameLst>
                                              <p:attrName>ppt_x</p:attrName>
                                            </p:attrNameLst>
                                          </p:cBhvr>
                                          <p:tavLst>
                                            <p:tav tm="0">
                                              <p:val>
                                                <p:strVal val="0-#ppt_w/2"/>
                                              </p:val>
                                            </p:tav>
                                            <p:tav tm="100000">
                                              <p:val>
                                                <p:strVal val="#ppt_x"/>
                                              </p:val>
                                            </p:tav>
                                          </p:tavLst>
                                        </p:anim>
                                        <p:anim calcmode="lin" valueType="num">
                                          <p:cBhvr additive="base">
                                            <p:cTn id="15" dur="250" fill="hold"/>
                                            <p:tgtEl>
                                              <p:spTgt spid="38"/>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ppt_x</p:attrName>
                                            </p:attrNameLst>
                                          </p:cBhvr>
                                          <p:tavLst>
                                            <p:tav tm="0">
                                              <p:val>
                                                <p:strVal val="#ppt_x-.2"/>
                                              </p:val>
                                            </p:tav>
                                            <p:tav tm="100000">
                                              <p:val>
                                                <p:strVal val="#ppt_x"/>
                                              </p:val>
                                            </p:tav>
                                          </p:tavLst>
                                        </p:anim>
                                        <p:anim calcmode="lin" valueType="num">
                                          <p:cBhvr>
                                            <p:cTn id="20" dur="5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21" dur="500"/>
                                            <p:tgtEl>
                                              <p:spTgt spid="37"/>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right)">
                                          <p:cBhvr>
                                            <p:cTn id="24" dur="500"/>
                                            <p:tgtEl>
                                              <p:spTgt spid="40"/>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childTnLst>
                              </p:cTn>
                            </p:par>
                            <p:par>
                              <p:cTn id="31" fill="hold">
                                <p:stCondLst>
                                  <p:cond delay="1500"/>
                                </p:stCondLst>
                                <p:childTnLst>
                                  <p:par>
                                    <p:cTn id="32" presetID="12" presetClass="entr" presetSubtype="4"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p:tgtEl>
                                              <p:spTgt spid="5"/>
                                            </p:tgtEl>
                                            <p:attrNameLst>
                                              <p:attrName>ppt_y</p:attrName>
                                            </p:attrNameLst>
                                          </p:cBhvr>
                                          <p:tavLst>
                                            <p:tav tm="0">
                                              <p:val>
                                                <p:strVal val="#ppt_y+#ppt_h*1.125000"/>
                                              </p:val>
                                            </p:tav>
                                            <p:tav tm="100000">
                                              <p:val>
                                                <p:strVal val="#ppt_y"/>
                                              </p:val>
                                            </p:tav>
                                          </p:tavLst>
                                        </p:anim>
                                        <p:animEffect transition="in" filter="wipe(up)">
                                          <p:cBhvr>
                                            <p:cTn id="35" dur="500"/>
                                            <p:tgtEl>
                                              <p:spTgt spid="5"/>
                                            </p:tgtEl>
                                          </p:cBhvr>
                                        </p:animEffect>
                                      </p:childTnLst>
                                    </p:cTn>
                                  </p:par>
                                </p:childTnLst>
                              </p:cTn>
                            </p:par>
                            <p:par>
                              <p:cTn id="36" fill="hold">
                                <p:stCondLst>
                                  <p:cond delay="2000"/>
                                </p:stCondLst>
                                <p:childTnLst>
                                  <p:par>
                                    <p:cTn id="37" presetID="2" presetClass="entr" presetSubtype="8" fill="hold" grpId="0" nodeType="afterEffect" p14:presetBounceEnd="72000">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14:bounceEnd="72000">
                                          <p:cBhvr additive="base">
                                            <p:cTn id="39" dur="700" fill="hold"/>
                                            <p:tgtEl>
                                              <p:spTgt spid="14"/>
                                            </p:tgtEl>
                                            <p:attrNameLst>
                                              <p:attrName>ppt_x</p:attrName>
                                            </p:attrNameLst>
                                          </p:cBhvr>
                                          <p:tavLst>
                                            <p:tav tm="0">
                                              <p:val>
                                                <p:strVal val="0-#ppt_w/2"/>
                                              </p:val>
                                            </p:tav>
                                            <p:tav tm="100000">
                                              <p:val>
                                                <p:strVal val="#ppt_x"/>
                                              </p:val>
                                            </p:tav>
                                          </p:tavLst>
                                        </p:anim>
                                        <p:anim calcmode="lin" valueType="num" p14:bounceEnd="72000">
                                          <p:cBhvr additive="base">
                                            <p:cTn id="40" dur="700" fill="hold"/>
                                            <p:tgtEl>
                                              <p:spTgt spid="14"/>
                                            </p:tgtEl>
                                            <p:attrNameLst>
                                              <p:attrName>ppt_y</p:attrName>
                                            </p:attrNameLst>
                                          </p:cBhvr>
                                          <p:tavLst>
                                            <p:tav tm="0">
                                              <p:val>
                                                <p:strVal val="#ppt_y"/>
                                              </p:val>
                                            </p:tav>
                                            <p:tav tm="100000">
                                              <p:val>
                                                <p:strVal val="#ppt_y"/>
                                              </p:val>
                                            </p:tav>
                                          </p:tavLst>
                                        </p:anim>
                                      </p:childTnLst>
                                    </p:cTn>
                                  </p:par>
                                </p:childTnLst>
                              </p:cTn>
                            </p:par>
                            <p:par>
                              <p:cTn id="41" fill="hold">
                                <p:stCondLst>
                                  <p:cond delay="2700"/>
                                </p:stCondLst>
                                <p:childTnLst>
                                  <p:par>
                                    <p:cTn id="42" presetID="53" presetClass="entr" presetSubtype="16"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Effect transition="in" filter="fade">
                                          <p:cBhvr>
                                            <p:cTn id="46" dur="500"/>
                                            <p:tgtEl>
                                              <p:spTgt spid="15"/>
                                            </p:tgtEl>
                                          </p:cBhvr>
                                        </p:animEffect>
                                      </p:childTnLst>
                                    </p:cTn>
                                  </p:par>
                                </p:childTnLst>
                              </p:cTn>
                            </p:par>
                            <p:par>
                              <p:cTn id="47" fill="hold">
                                <p:stCondLst>
                                  <p:cond delay="3200"/>
                                </p:stCondLst>
                                <p:childTnLst>
                                  <p:par>
                                    <p:cTn id="48" presetID="22" presetClass="entr" presetSubtype="1"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up)">
                                          <p:cBhvr>
                                            <p:cTn id="50" dur="500"/>
                                            <p:tgtEl>
                                              <p:spTgt spid="18"/>
                                            </p:tgtEl>
                                          </p:cBhvr>
                                        </p:animEffect>
                                      </p:childTnLst>
                                    </p:cTn>
                                  </p:par>
                                </p:childTnLst>
                              </p:cTn>
                            </p:par>
                            <p:par>
                              <p:cTn id="51" fill="hold">
                                <p:stCondLst>
                                  <p:cond delay="3700"/>
                                </p:stCondLst>
                                <p:childTnLst>
                                  <p:par>
                                    <p:cTn id="52" presetID="22" presetClass="entr" presetSubtype="1"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up)">
                                          <p:cBhvr>
                                            <p:cTn id="54" dur="500"/>
                                            <p:tgtEl>
                                              <p:spTgt spid="19"/>
                                            </p:tgtEl>
                                          </p:cBhvr>
                                        </p:animEffect>
                                      </p:childTnLst>
                                    </p:cTn>
                                  </p:par>
                                </p:childTnLst>
                              </p:cTn>
                            </p:par>
                            <p:par>
                              <p:cTn id="55" fill="hold">
                                <p:stCondLst>
                                  <p:cond delay="4200"/>
                                </p:stCondLst>
                                <p:childTnLst>
                                  <p:par>
                                    <p:cTn id="56" presetID="22" presetClass="entr" presetSubtype="1"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up)">
                                          <p:cBhvr>
                                            <p:cTn id="58" dur="500"/>
                                            <p:tgtEl>
                                              <p:spTgt spid="20"/>
                                            </p:tgtEl>
                                          </p:cBhvr>
                                        </p:animEffect>
                                      </p:childTnLst>
                                    </p:cTn>
                                  </p:par>
                                </p:childTnLst>
                              </p:cTn>
                            </p:par>
                            <p:par>
                              <p:cTn id="59" fill="hold">
                                <p:stCondLst>
                                  <p:cond delay="4700"/>
                                </p:stCondLst>
                                <p:childTnLst>
                                  <p:par>
                                    <p:cTn id="60" presetID="22" presetClass="entr" presetSubtype="1" fill="hold" grpId="0" nodeType="after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up)">
                                          <p:cBhvr>
                                            <p:cTn id="62" dur="500"/>
                                            <p:tgtEl>
                                              <p:spTgt spid="11"/>
                                            </p:tgtEl>
                                          </p:cBhvr>
                                        </p:animEffect>
                                      </p:childTnLst>
                                    </p:cTn>
                                  </p:par>
                                </p:childTnLst>
                              </p:cTn>
                            </p:par>
                            <p:par>
                              <p:cTn id="63" fill="hold">
                                <p:stCondLst>
                                  <p:cond delay="5200"/>
                                </p:stCondLst>
                                <p:childTnLst>
                                  <p:par>
                                    <p:cTn id="64" presetID="22" presetClass="entr" presetSubtype="1" fill="hold" nodeType="after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up)">
                                          <p:cBhvr>
                                            <p:cTn id="66" dur="500"/>
                                            <p:tgtEl>
                                              <p:spTgt spid="8"/>
                                            </p:tgtEl>
                                          </p:cBhvr>
                                        </p:animEffect>
                                      </p:childTnLst>
                                    </p:cTn>
                                  </p:par>
                                </p:childTnLst>
                              </p:cTn>
                            </p:par>
                            <p:par>
                              <p:cTn id="67" fill="hold">
                                <p:stCondLst>
                                  <p:cond delay="5700"/>
                                </p:stCondLst>
                                <p:childTnLst>
                                  <p:par>
                                    <p:cTn id="68" presetID="22" presetClass="entr" presetSubtype="1" fill="hold" grpId="0" nodeType="after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wipe(up)">
                                          <p:cBhvr>
                                            <p:cTn id="7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animBg="1"/>
          <p:bldP spid="18" grpId="0"/>
          <p:bldP spid="19" grpId="0"/>
          <p:bldP spid="20" grpId="0"/>
          <p:bldP spid="37" grpId="0"/>
          <p:bldP spid="38" grpId="0" animBg="1"/>
          <p:bldP spid="39" grpId="0" animBg="1"/>
          <p:bldP spid="4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arn(inVertical)">
                                          <p:cBhvr>
                                            <p:cTn id="7" dur="500"/>
                                            <p:tgtEl>
                                              <p:spTgt spid="41"/>
                                            </p:tgtEl>
                                          </p:cBhvr>
                                        </p:animEffect>
                                      </p:childTnLst>
                                    </p:cTn>
                                  </p:par>
                                  <p:par>
                                    <p:cTn id="8" presetID="2" presetClass="entr" presetSubtype="9"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250" fill="hold"/>
                                            <p:tgtEl>
                                              <p:spTgt spid="39"/>
                                            </p:tgtEl>
                                            <p:attrNameLst>
                                              <p:attrName>ppt_x</p:attrName>
                                            </p:attrNameLst>
                                          </p:cBhvr>
                                          <p:tavLst>
                                            <p:tav tm="0">
                                              <p:val>
                                                <p:strVal val="0-#ppt_w/2"/>
                                              </p:val>
                                            </p:tav>
                                            <p:tav tm="100000">
                                              <p:val>
                                                <p:strVal val="#ppt_x"/>
                                              </p:val>
                                            </p:tav>
                                          </p:tavLst>
                                        </p:anim>
                                        <p:anim calcmode="lin" valueType="num">
                                          <p:cBhvr additive="base">
                                            <p:cTn id="11" dur="250" fill="hold"/>
                                            <p:tgtEl>
                                              <p:spTgt spid="39"/>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15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250" fill="hold"/>
                                            <p:tgtEl>
                                              <p:spTgt spid="38"/>
                                            </p:tgtEl>
                                            <p:attrNameLst>
                                              <p:attrName>ppt_x</p:attrName>
                                            </p:attrNameLst>
                                          </p:cBhvr>
                                          <p:tavLst>
                                            <p:tav tm="0">
                                              <p:val>
                                                <p:strVal val="0-#ppt_w/2"/>
                                              </p:val>
                                            </p:tav>
                                            <p:tav tm="100000">
                                              <p:val>
                                                <p:strVal val="#ppt_x"/>
                                              </p:val>
                                            </p:tav>
                                          </p:tavLst>
                                        </p:anim>
                                        <p:anim calcmode="lin" valueType="num">
                                          <p:cBhvr additive="base">
                                            <p:cTn id="15" dur="250" fill="hold"/>
                                            <p:tgtEl>
                                              <p:spTgt spid="38"/>
                                            </p:tgtEl>
                                            <p:attrNameLst>
                                              <p:attrName>ppt_y</p:attrName>
                                            </p:attrNameLst>
                                          </p:cBhvr>
                                          <p:tavLst>
                                            <p:tav tm="0">
                                              <p:val>
                                                <p:strVal val="0-#ppt_h/2"/>
                                              </p:val>
                                            </p:tav>
                                            <p:tav tm="100000">
                                              <p:val>
                                                <p:strVal val="#ppt_y"/>
                                              </p:val>
                                            </p:tav>
                                          </p:tavLst>
                                        </p:anim>
                                      </p:childTnLst>
                                    </p:cTn>
                                  </p:par>
                                </p:childTnLst>
                              </p:cTn>
                            </p:par>
                            <p:par>
                              <p:cTn id="16" fill="hold">
                                <p:stCondLst>
                                  <p:cond delay="500"/>
                                </p:stCondLst>
                                <p:childTnLst>
                                  <p:par>
                                    <p:cTn id="17" presetID="29"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ppt_x</p:attrName>
                                            </p:attrNameLst>
                                          </p:cBhvr>
                                          <p:tavLst>
                                            <p:tav tm="0">
                                              <p:val>
                                                <p:strVal val="#ppt_x-.2"/>
                                              </p:val>
                                            </p:tav>
                                            <p:tav tm="100000">
                                              <p:val>
                                                <p:strVal val="#ppt_x"/>
                                              </p:val>
                                            </p:tav>
                                          </p:tavLst>
                                        </p:anim>
                                        <p:anim calcmode="lin" valueType="num">
                                          <p:cBhvr>
                                            <p:cTn id="20" dur="5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21" dur="500"/>
                                            <p:tgtEl>
                                              <p:spTgt spid="37"/>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right)">
                                          <p:cBhvr>
                                            <p:cTn id="24" dur="500"/>
                                            <p:tgtEl>
                                              <p:spTgt spid="40"/>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childTnLst>
                              </p:cTn>
                            </p:par>
                            <p:par>
                              <p:cTn id="31" fill="hold">
                                <p:stCondLst>
                                  <p:cond delay="1500"/>
                                </p:stCondLst>
                                <p:childTnLst>
                                  <p:par>
                                    <p:cTn id="32" presetID="12" presetClass="entr" presetSubtype="4"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p:tgtEl>
                                              <p:spTgt spid="5"/>
                                            </p:tgtEl>
                                            <p:attrNameLst>
                                              <p:attrName>ppt_y</p:attrName>
                                            </p:attrNameLst>
                                          </p:cBhvr>
                                          <p:tavLst>
                                            <p:tav tm="0">
                                              <p:val>
                                                <p:strVal val="#ppt_y+#ppt_h*1.125000"/>
                                              </p:val>
                                            </p:tav>
                                            <p:tav tm="100000">
                                              <p:val>
                                                <p:strVal val="#ppt_y"/>
                                              </p:val>
                                            </p:tav>
                                          </p:tavLst>
                                        </p:anim>
                                        <p:animEffect transition="in" filter="wipe(up)">
                                          <p:cBhvr>
                                            <p:cTn id="35" dur="500"/>
                                            <p:tgtEl>
                                              <p:spTgt spid="5"/>
                                            </p:tgtEl>
                                          </p:cBhvr>
                                        </p:animEffect>
                                      </p:childTnLst>
                                    </p:cTn>
                                  </p:par>
                                </p:childTnLst>
                              </p:cTn>
                            </p:par>
                            <p:par>
                              <p:cTn id="36" fill="hold">
                                <p:stCondLst>
                                  <p:cond delay="2000"/>
                                </p:stCondLst>
                                <p:childTnLst>
                                  <p:par>
                                    <p:cTn id="37" presetID="2" presetClass="entr" presetSubtype="8"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700" fill="hold"/>
                                            <p:tgtEl>
                                              <p:spTgt spid="14"/>
                                            </p:tgtEl>
                                            <p:attrNameLst>
                                              <p:attrName>ppt_x</p:attrName>
                                            </p:attrNameLst>
                                          </p:cBhvr>
                                          <p:tavLst>
                                            <p:tav tm="0">
                                              <p:val>
                                                <p:strVal val="0-#ppt_w/2"/>
                                              </p:val>
                                            </p:tav>
                                            <p:tav tm="100000">
                                              <p:val>
                                                <p:strVal val="#ppt_x"/>
                                              </p:val>
                                            </p:tav>
                                          </p:tavLst>
                                        </p:anim>
                                        <p:anim calcmode="lin" valueType="num">
                                          <p:cBhvr additive="base">
                                            <p:cTn id="40" dur="700" fill="hold"/>
                                            <p:tgtEl>
                                              <p:spTgt spid="14"/>
                                            </p:tgtEl>
                                            <p:attrNameLst>
                                              <p:attrName>ppt_y</p:attrName>
                                            </p:attrNameLst>
                                          </p:cBhvr>
                                          <p:tavLst>
                                            <p:tav tm="0">
                                              <p:val>
                                                <p:strVal val="#ppt_y"/>
                                              </p:val>
                                            </p:tav>
                                            <p:tav tm="100000">
                                              <p:val>
                                                <p:strVal val="#ppt_y"/>
                                              </p:val>
                                            </p:tav>
                                          </p:tavLst>
                                        </p:anim>
                                      </p:childTnLst>
                                    </p:cTn>
                                  </p:par>
                                </p:childTnLst>
                              </p:cTn>
                            </p:par>
                            <p:par>
                              <p:cTn id="41" fill="hold">
                                <p:stCondLst>
                                  <p:cond delay="2700"/>
                                </p:stCondLst>
                                <p:childTnLst>
                                  <p:par>
                                    <p:cTn id="42" presetID="53" presetClass="entr" presetSubtype="16"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Effect transition="in" filter="fade">
                                          <p:cBhvr>
                                            <p:cTn id="46" dur="500"/>
                                            <p:tgtEl>
                                              <p:spTgt spid="15"/>
                                            </p:tgtEl>
                                          </p:cBhvr>
                                        </p:animEffect>
                                      </p:childTnLst>
                                    </p:cTn>
                                  </p:par>
                                </p:childTnLst>
                              </p:cTn>
                            </p:par>
                            <p:par>
                              <p:cTn id="47" fill="hold">
                                <p:stCondLst>
                                  <p:cond delay="3200"/>
                                </p:stCondLst>
                                <p:childTnLst>
                                  <p:par>
                                    <p:cTn id="48" presetID="22" presetClass="entr" presetSubtype="1"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up)">
                                          <p:cBhvr>
                                            <p:cTn id="50" dur="500"/>
                                            <p:tgtEl>
                                              <p:spTgt spid="18"/>
                                            </p:tgtEl>
                                          </p:cBhvr>
                                        </p:animEffect>
                                      </p:childTnLst>
                                    </p:cTn>
                                  </p:par>
                                </p:childTnLst>
                              </p:cTn>
                            </p:par>
                            <p:par>
                              <p:cTn id="51" fill="hold">
                                <p:stCondLst>
                                  <p:cond delay="3700"/>
                                </p:stCondLst>
                                <p:childTnLst>
                                  <p:par>
                                    <p:cTn id="52" presetID="22" presetClass="entr" presetSubtype="1"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up)">
                                          <p:cBhvr>
                                            <p:cTn id="54" dur="500"/>
                                            <p:tgtEl>
                                              <p:spTgt spid="19"/>
                                            </p:tgtEl>
                                          </p:cBhvr>
                                        </p:animEffect>
                                      </p:childTnLst>
                                    </p:cTn>
                                  </p:par>
                                </p:childTnLst>
                              </p:cTn>
                            </p:par>
                            <p:par>
                              <p:cTn id="55" fill="hold">
                                <p:stCondLst>
                                  <p:cond delay="4200"/>
                                </p:stCondLst>
                                <p:childTnLst>
                                  <p:par>
                                    <p:cTn id="56" presetID="22" presetClass="entr" presetSubtype="1"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up)">
                                          <p:cBhvr>
                                            <p:cTn id="58" dur="500"/>
                                            <p:tgtEl>
                                              <p:spTgt spid="20"/>
                                            </p:tgtEl>
                                          </p:cBhvr>
                                        </p:animEffect>
                                      </p:childTnLst>
                                    </p:cTn>
                                  </p:par>
                                </p:childTnLst>
                              </p:cTn>
                            </p:par>
                            <p:par>
                              <p:cTn id="59" fill="hold">
                                <p:stCondLst>
                                  <p:cond delay="4700"/>
                                </p:stCondLst>
                                <p:childTnLst>
                                  <p:par>
                                    <p:cTn id="60" presetID="22" presetClass="entr" presetSubtype="1" fill="hold" grpId="0" nodeType="after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up)">
                                          <p:cBhvr>
                                            <p:cTn id="62" dur="500"/>
                                            <p:tgtEl>
                                              <p:spTgt spid="11"/>
                                            </p:tgtEl>
                                          </p:cBhvr>
                                        </p:animEffect>
                                      </p:childTnLst>
                                    </p:cTn>
                                  </p:par>
                                </p:childTnLst>
                              </p:cTn>
                            </p:par>
                            <p:par>
                              <p:cTn id="63" fill="hold">
                                <p:stCondLst>
                                  <p:cond delay="5200"/>
                                </p:stCondLst>
                                <p:childTnLst>
                                  <p:par>
                                    <p:cTn id="64" presetID="22" presetClass="entr" presetSubtype="1" fill="hold" nodeType="after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up)">
                                          <p:cBhvr>
                                            <p:cTn id="66" dur="500"/>
                                            <p:tgtEl>
                                              <p:spTgt spid="8"/>
                                            </p:tgtEl>
                                          </p:cBhvr>
                                        </p:animEffect>
                                      </p:childTnLst>
                                    </p:cTn>
                                  </p:par>
                                </p:childTnLst>
                              </p:cTn>
                            </p:par>
                            <p:par>
                              <p:cTn id="67" fill="hold">
                                <p:stCondLst>
                                  <p:cond delay="5700"/>
                                </p:stCondLst>
                                <p:childTnLst>
                                  <p:par>
                                    <p:cTn id="68" presetID="22" presetClass="entr" presetSubtype="1" fill="hold" grpId="0" nodeType="after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wipe(up)">
                                          <p:cBhvr>
                                            <p:cTn id="7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animBg="1"/>
          <p:bldP spid="18" grpId="0"/>
          <p:bldP spid="19" grpId="0"/>
          <p:bldP spid="20" grpId="0"/>
          <p:bldP spid="37" grpId="0"/>
          <p:bldP spid="38" grpId="0" animBg="1"/>
          <p:bldP spid="39" grpId="0" animBg="1"/>
          <p:bldP spid="40"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0E7D3B5D-3EE8-45E8-9BB3-CF2637FA7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2" name="PA_矩形 12">
            <a:extLst>
              <a:ext uri="{FF2B5EF4-FFF2-40B4-BE49-F238E27FC236}">
                <a16:creationId xmlns:a16="http://schemas.microsoft.com/office/drawing/2014/main" id="{451EB00A-0537-4F02-B70A-3003A0484726}"/>
              </a:ext>
            </a:extLst>
          </p:cNvPr>
          <p:cNvSpPr/>
          <p:nvPr>
            <p:custDataLst>
              <p:tags r:id="rId1"/>
            </p:custDataLst>
          </p:nvPr>
        </p:nvSpPr>
        <p:spPr>
          <a:xfrm>
            <a:off x="0" y="-2"/>
            <a:ext cx="12191997" cy="6858001"/>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6F91A08-0D26-4F92-8610-FB93423D28D1}"/>
              </a:ext>
            </a:extLst>
          </p:cNvPr>
          <p:cNvSpPr/>
          <p:nvPr/>
        </p:nvSpPr>
        <p:spPr>
          <a:xfrm>
            <a:off x="1090031" y="1085799"/>
            <a:ext cx="2733870" cy="261071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5">
            <a:extLst>
              <a:ext uri="{FF2B5EF4-FFF2-40B4-BE49-F238E27FC236}">
                <a16:creationId xmlns:a16="http://schemas.microsoft.com/office/drawing/2014/main" id="{2ADB5009-4ADC-481D-8265-5CFC0091C9BD}"/>
              </a:ext>
            </a:extLst>
          </p:cNvPr>
          <p:cNvSpPr txBox="1"/>
          <p:nvPr>
            <p:custDataLst>
              <p:tags r:id="rId2"/>
            </p:custDataLst>
          </p:nvPr>
        </p:nvSpPr>
        <p:spPr>
          <a:xfrm>
            <a:off x="5772112" y="2748559"/>
            <a:ext cx="3795171" cy="830997"/>
          </a:xfrm>
          <a:prstGeom prst="rect">
            <a:avLst/>
          </a:prstGeom>
          <a:noFill/>
        </p:spPr>
        <p:txBody>
          <a:bodyPr wrap="square" rtlCol="0">
            <a:spAutoFit/>
          </a:bodyPr>
          <a:lstStyle/>
          <a:p>
            <a:r>
              <a:rPr lang="zh-CN" altLang="en-US" sz="4800" b="1" dirty="0">
                <a:solidFill>
                  <a:schemeClr val="tx1">
                    <a:lumMod val="85000"/>
                    <a:lumOff val="15000"/>
                  </a:schemeClr>
                </a:solidFill>
                <a:latin typeface="微软雅黑" panose="020B0503020204020204" pitchFamily="34" charset="-122"/>
                <a:ea typeface="微软雅黑" panose="020B0503020204020204" pitchFamily="34" charset="-122"/>
              </a:rPr>
              <a:t>产品工艺</a:t>
            </a:r>
          </a:p>
        </p:txBody>
      </p:sp>
      <p:sp>
        <p:nvSpPr>
          <p:cNvPr id="7" name="文本框 6">
            <a:extLst>
              <a:ext uri="{FF2B5EF4-FFF2-40B4-BE49-F238E27FC236}">
                <a16:creationId xmlns:a16="http://schemas.microsoft.com/office/drawing/2014/main" id="{93D60423-0548-4CA9-9C55-202D38B4C0DA}"/>
              </a:ext>
            </a:extLst>
          </p:cNvPr>
          <p:cNvSpPr txBox="1"/>
          <p:nvPr/>
        </p:nvSpPr>
        <p:spPr>
          <a:xfrm>
            <a:off x="9870553" y="96642"/>
            <a:ext cx="2224585" cy="818686"/>
          </a:xfrm>
          <a:prstGeom prst="rect">
            <a:avLst/>
          </a:prstGeom>
          <a:noFill/>
        </p:spPr>
        <p:txBody>
          <a:bodyPr wrap="square" rtlCol="0">
            <a:spAutoFit/>
          </a:bodyPr>
          <a:lstStyle>
            <a:defPPr>
              <a:defRPr lang="en-US"/>
            </a:defPPr>
            <a:lvl1pPr>
              <a:defRPr sz="2400" spc="300">
                <a:solidFill>
                  <a:schemeClr val="tx1">
                    <a:lumMod val="50000"/>
                    <a:lumOff val="50000"/>
                  </a:schemeClr>
                </a:solidFill>
                <a:latin typeface="Tw Cen MT" panose="020B0602020104020603" pitchFamily="34" charset="0"/>
                <a:ea typeface="Dotum" panose="020B0600000101010101" pitchFamily="34" charset="-127"/>
                <a:cs typeface="Rod" panose="02030509050101010101" pitchFamily="49" charset="-79"/>
              </a:defRPr>
            </a:lvl1pPr>
          </a:lstStyle>
          <a:p>
            <a:pPr algn="r"/>
            <a:r>
              <a:rPr lang="en-US" altLang="zh-CN" dirty="0"/>
              <a:t>COMPANY</a:t>
            </a:r>
          </a:p>
          <a:p>
            <a:pPr algn="r"/>
            <a:r>
              <a:rPr lang="en-US" altLang="zh-CN" dirty="0"/>
              <a:t>LOGO</a:t>
            </a:r>
            <a:endParaRPr lang="zh-CN" altLang="en-US" dirty="0"/>
          </a:p>
        </p:txBody>
      </p:sp>
      <p:sp>
        <p:nvSpPr>
          <p:cNvPr id="11" name="矩形 10">
            <a:extLst>
              <a:ext uri="{FF2B5EF4-FFF2-40B4-BE49-F238E27FC236}">
                <a16:creationId xmlns:a16="http://schemas.microsoft.com/office/drawing/2014/main" id="{8890853C-6816-4D7F-8DB3-AEBB9D1A03D2}"/>
              </a:ext>
            </a:extLst>
          </p:cNvPr>
          <p:cNvSpPr/>
          <p:nvPr/>
        </p:nvSpPr>
        <p:spPr>
          <a:xfrm>
            <a:off x="11204812" y="6155140"/>
            <a:ext cx="987187" cy="440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TWO</a:t>
            </a:r>
            <a:endParaRPr lang="zh-CN" altLang="en-US" sz="2400" dirty="0"/>
          </a:p>
        </p:txBody>
      </p:sp>
      <p:sp>
        <p:nvSpPr>
          <p:cNvPr id="14" name="矩形 13">
            <a:extLst>
              <a:ext uri="{FF2B5EF4-FFF2-40B4-BE49-F238E27FC236}">
                <a16:creationId xmlns:a16="http://schemas.microsoft.com/office/drawing/2014/main" id="{EA1A272A-38AB-41CD-98B8-3B13F4596183}"/>
              </a:ext>
            </a:extLst>
          </p:cNvPr>
          <p:cNvSpPr/>
          <p:nvPr/>
        </p:nvSpPr>
        <p:spPr>
          <a:xfrm>
            <a:off x="4926762" y="2946997"/>
            <a:ext cx="434122" cy="4341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a:extLst>
              <a:ext uri="{FF2B5EF4-FFF2-40B4-BE49-F238E27FC236}">
                <a16:creationId xmlns:a16="http://schemas.microsoft.com/office/drawing/2014/main" id="{0A2C5DF8-C54A-4268-BAD8-EC757118BC96}"/>
              </a:ext>
            </a:extLst>
          </p:cNvPr>
          <p:cNvSpPr/>
          <p:nvPr/>
        </p:nvSpPr>
        <p:spPr>
          <a:xfrm>
            <a:off x="2989509" y="1243884"/>
            <a:ext cx="1691136" cy="1691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a:extLst>
              <a:ext uri="{FF2B5EF4-FFF2-40B4-BE49-F238E27FC236}">
                <a16:creationId xmlns:a16="http://schemas.microsoft.com/office/drawing/2014/main" id="{648D538E-7B3F-4615-BC55-43DA8C5756EA}"/>
              </a:ext>
            </a:extLst>
          </p:cNvPr>
          <p:cNvSpPr txBox="1"/>
          <p:nvPr/>
        </p:nvSpPr>
        <p:spPr>
          <a:xfrm>
            <a:off x="3001039" y="1398295"/>
            <a:ext cx="2212149" cy="1569660"/>
          </a:xfrm>
          <a:prstGeom prst="rect">
            <a:avLst/>
          </a:prstGeom>
          <a:noFill/>
        </p:spPr>
        <p:txBody>
          <a:bodyPr wrap="square" rtlCol="0">
            <a:spAutoFit/>
          </a:bodyPr>
          <a:lstStyle/>
          <a:p>
            <a:r>
              <a:rPr lang="en-US" altLang="zh-CN" sz="9600" dirty="0">
                <a:solidFill>
                  <a:schemeClr val="bg1"/>
                </a:solidFill>
              </a:rPr>
              <a:t>P</a:t>
            </a:r>
            <a:endParaRPr lang="zh-CN" altLang="en-US" sz="2800" dirty="0">
              <a:solidFill>
                <a:schemeClr val="bg1"/>
              </a:solidFill>
            </a:endParaRPr>
          </a:p>
        </p:txBody>
      </p:sp>
      <p:sp>
        <p:nvSpPr>
          <p:cNvPr id="9" name="矩形 8">
            <a:extLst>
              <a:ext uri="{FF2B5EF4-FFF2-40B4-BE49-F238E27FC236}">
                <a16:creationId xmlns:a16="http://schemas.microsoft.com/office/drawing/2014/main" id="{79916A2E-1767-401E-9BF5-07254A8AA860}"/>
              </a:ext>
            </a:extLst>
          </p:cNvPr>
          <p:cNvSpPr/>
          <p:nvPr/>
        </p:nvSpPr>
        <p:spPr>
          <a:xfrm>
            <a:off x="3379833" y="2264308"/>
            <a:ext cx="694614" cy="400110"/>
          </a:xfrm>
          <a:prstGeom prst="rect">
            <a:avLst/>
          </a:prstGeom>
        </p:spPr>
        <p:txBody>
          <a:bodyPr wrap="none">
            <a:spAutoFit/>
          </a:bodyPr>
          <a:lstStyle/>
          <a:p>
            <a:r>
              <a:rPr lang="en-US" altLang="zh-CN" sz="2000" dirty="0">
                <a:solidFill>
                  <a:schemeClr val="bg1"/>
                </a:solidFill>
              </a:rPr>
              <a:t>ART</a:t>
            </a:r>
            <a:endParaRPr lang="zh-CN" altLang="en-US" sz="2000" dirty="0">
              <a:solidFill>
                <a:schemeClr val="bg1"/>
              </a:solidFill>
            </a:endParaRPr>
          </a:p>
        </p:txBody>
      </p:sp>
      <p:sp>
        <p:nvSpPr>
          <p:cNvPr id="10" name="矩形 9">
            <a:extLst>
              <a:ext uri="{FF2B5EF4-FFF2-40B4-BE49-F238E27FC236}">
                <a16:creationId xmlns:a16="http://schemas.microsoft.com/office/drawing/2014/main" id="{337DABA1-BC0E-4C6F-B762-4EB3390B9EE9}"/>
              </a:ext>
            </a:extLst>
          </p:cNvPr>
          <p:cNvSpPr/>
          <p:nvPr/>
        </p:nvSpPr>
        <p:spPr>
          <a:xfrm>
            <a:off x="3935932" y="2037216"/>
            <a:ext cx="755335" cy="707886"/>
          </a:xfrm>
          <a:prstGeom prst="rect">
            <a:avLst/>
          </a:prstGeom>
        </p:spPr>
        <p:txBody>
          <a:bodyPr wrap="none">
            <a:spAutoFit/>
          </a:bodyPr>
          <a:lstStyle/>
          <a:p>
            <a:r>
              <a:rPr lang="en-US" altLang="zh-CN" sz="4000" dirty="0">
                <a:solidFill>
                  <a:schemeClr val="bg1"/>
                </a:solidFill>
              </a:rPr>
              <a:t>02</a:t>
            </a:r>
            <a:endParaRPr lang="zh-CN" altLang="en-US" sz="4000" dirty="0">
              <a:solidFill>
                <a:schemeClr val="bg1"/>
              </a:solidFill>
            </a:endParaRPr>
          </a:p>
        </p:txBody>
      </p:sp>
      <p:sp>
        <p:nvSpPr>
          <p:cNvPr id="18" name="矩形 17">
            <a:extLst>
              <a:ext uri="{FF2B5EF4-FFF2-40B4-BE49-F238E27FC236}">
                <a16:creationId xmlns:a16="http://schemas.microsoft.com/office/drawing/2014/main" id="{005D7596-76A7-4B20-B178-5F01169D23CC}"/>
              </a:ext>
            </a:extLst>
          </p:cNvPr>
          <p:cNvSpPr/>
          <p:nvPr/>
        </p:nvSpPr>
        <p:spPr>
          <a:xfrm>
            <a:off x="2271258" y="3195047"/>
            <a:ext cx="2095057" cy="2000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E215DB71-54A1-4730-978E-E27A4975FE24}"/>
              </a:ext>
            </a:extLst>
          </p:cNvPr>
          <p:cNvSpPr/>
          <p:nvPr/>
        </p:nvSpPr>
        <p:spPr>
          <a:xfrm>
            <a:off x="5591084" y="3614988"/>
            <a:ext cx="3240000" cy="18000"/>
          </a:xfrm>
          <a:prstGeom prst="rect">
            <a:avLst/>
          </a:pr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24414870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3" presetClass="entr" presetSubtype="3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strVal val="4*#ppt_w"/>
                                          </p:val>
                                        </p:tav>
                                        <p:tav tm="100000">
                                          <p:val>
                                            <p:strVal val="#ppt_w"/>
                                          </p:val>
                                        </p:tav>
                                      </p:tavLst>
                                    </p:anim>
                                    <p:anim calcmode="lin" valueType="num">
                                      <p:cBhvr>
                                        <p:cTn id="21" dur="500" fill="hold"/>
                                        <p:tgtEl>
                                          <p:spTgt spid="10"/>
                                        </p:tgtEl>
                                        <p:attrNameLst>
                                          <p:attrName>ppt_h</p:attrName>
                                        </p:attrNameLst>
                                      </p:cBhvr>
                                      <p:tavLst>
                                        <p:tav tm="0">
                                          <p:val>
                                            <p:strVal val="4*#ppt_h"/>
                                          </p:val>
                                        </p:tav>
                                        <p:tav tm="100000">
                                          <p:val>
                                            <p:strVal val="#ppt_h"/>
                                          </p:val>
                                        </p:tav>
                                      </p:tavLst>
                                    </p:anim>
                                  </p:childTnLst>
                                </p:cTn>
                              </p:par>
                              <p:par>
                                <p:cTn id="22" presetID="16" presetClass="entr" presetSubtype="21"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par>
                                <p:cTn id="25" presetID="23" presetClass="entr" presetSubtype="32"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strVal val="4*#ppt_w"/>
                                          </p:val>
                                        </p:tav>
                                        <p:tav tm="100000">
                                          <p:val>
                                            <p:strVal val="#ppt_w"/>
                                          </p:val>
                                        </p:tav>
                                      </p:tavLst>
                                    </p:anim>
                                    <p:anim calcmode="lin" valueType="num">
                                      <p:cBhvr>
                                        <p:cTn id="28" dur="500" fill="hold"/>
                                        <p:tgtEl>
                                          <p:spTgt spid="9"/>
                                        </p:tgtEl>
                                        <p:attrNameLst>
                                          <p:attrName>ppt_h</p:attrName>
                                        </p:attrNameLst>
                                      </p:cBhvr>
                                      <p:tavLst>
                                        <p:tav tm="0">
                                          <p:val>
                                            <p:strVal val="4*#ppt_h"/>
                                          </p:val>
                                        </p:tav>
                                        <p:tav tm="100000">
                                          <p:val>
                                            <p:strVal val="#ppt_h"/>
                                          </p:val>
                                        </p:tav>
                                      </p:tavLst>
                                    </p:anim>
                                  </p:childTnLst>
                                </p:cTn>
                              </p:par>
                              <p:par>
                                <p:cTn id="29" presetID="3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 calcmode="lin" valueType="num">
                                      <p:cBhvr>
                                        <p:cTn id="33" dur="500" fill="hold"/>
                                        <p:tgtEl>
                                          <p:spTgt spid="8"/>
                                        </p:tgtEl>
                                        <p:attrNameLst>
                                          <p:attrName>style.rotation</p:attrName>
                                        </p:attrNameLst>
                                      </p:cBhvr>
                                      <p:tavLst>
                                        <p:tav tm="0">
                                          <p:val>
                                            <p:fltVal val="90"/>
                                          </p:val>
                                        </p:tav>
                                        <p:tav tm="100000">
                                          <p:val>
                                            <p:fltVal val="0"/>
                                          </p:val>
                                        </p:tav>
                                      </p:tavLst>
                                    </p:anim>
                                    <p:animEffect transition="in" filter="fade">
                                      <p:cBhvr>
                                        <p:cTn id="34" dur="500"/>
                                        <p:tgtEl>
                                          <p:spTgt spid="8"/>
                                        </p:tgtEl>
                                      </p:cBhvr>
                                    </p:animEffect>
                                  </p:childTnLst>
                                </p:cTn>
                              </p:par>
                            </p:childTnLst>
                          </p:cTn>
                        </p:par>
                        <p:par>
                          <p:cTn id="35" fill="hold">
                            <p:stCondLst>
                              <p:cond delay="1000"/>
                            </p:stCondLst>
                            <p:childTnLst>
                              <p:par>
                                <p:cTn id="36" presetID="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par>
                          <p:cTn id="44" fill="hold">
                            <p:stCondLst>
                              <p:cond delay="2000"/>
                            </p:stCondLst>
                            <p:childTnLst>
                              <p:par>
                                <p:cTn id="45" presetID="54" presetClass="entr" presetSubtype="0" accel="100000"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strVal val="#ppt_w*0.05"/>
                                          </p:val>
                                        </p:tav>
                                        <p:tav tm="100000">
                                          <p:val>
                                            <p:strVal val="#ppt_w"/>
                                          </p:val>
                                        </p:tav>
                                      </p:tavLst>
                                    </p:anim>
                                    <p:anim calcmode="lin" valueType="num">
                                      <p:cBhvr>
                                        <p:cTn id="48" dur="500" fill="hold"/>
                                        <p:tgtEl>
                                          <p:spTgt spid="6"/>
                                        </p:tgtEl>
                                        <p:attrNameLst>
                                          <p:attrName>ppt_h</p:attrName>
                                        </p:attrNameLst>
                                      </p:cBhvr>
                                      <p:tavLst>
                                        <p:tav tm="0">
                                          <p:val>
                                            <p:strVal val="#ppt_h"/>
                                          </p:val>
                                        </p:tav>
                                        <p:tav tm="100000">
                                          <p:val>
                                            <p:strVal val="#ppt_h"/>
                                          </p:val>
                                        </p:tav>
                                      </p:tavLst>
                                    </p:anim>
                                    <p:anim calcmode="lin" valueType="num">
                                      <p:cBhvr>
                                        <p:cTn id="49" dur="500" fill="hold"/>
                                        <p:tgtEl>
                                          <p:spTgt spid="6"/>
                                        </p:tgtEl>
                                        <p:attrNameLst>
                                          <p:attrName>ppt_x</p:attrName>
                                        </p:attrNameLst>
                                      </p:cBhvr>
                                      <p:tavLst>
                                        <p:tav tm="0">
                                          <p:val>
                                            <p:strVal val="#ppt_x-.2"/>
                                          </p:val>
                                        </p:tav>
                                        <p:tav tm="100000">
                                          <p:val>
                                            <p:strVal val="#ppt_x"/>
                                          </p:val>
                                        </p:tav>
                                      </p:tavLst>
                                    </p:anim>
                                    <p:anim calcmode="lin" valueType="num">
                                      <p:cBhvr>
                                        <p:cTn id="50" dur="500" fill="hold"/>
                                        <p:tgtEl>
                                          <p:spTgt spid="6"/>
                                        </p:tgtEl>
                                        <p:attrNameLst>
                                          <p:attrName>ppt_y</p:attrName>
                                        </p:attrNameLst>
                                      </p:cBhvr>
                                      <p:tavLst>
                                        <p:tav tm="0">
                                          <p:val>
                                            <p:strVal val="#ppt_y"/>
                                          </p:val>
                                        </p:tav>
                                        <p:tav tm="100000">
                                          <p:val>
                                            <p:strVal val="#ppt_y"/>
                                          </p:val>
                                        </p:tav>
                                      </p:tavLst>
                                    </p:anim>
                                    <p:animEffect transition="in" filter="fade">
                                      <p:cBhvr>
                                        <p:cTn id="51" dur="500"/>
                                        <p:tgtEl>
                                          <p:spTgt spid="6"/>
                                        </p:tgtEl>
                                      </p:cBhvr>
                                    </p:animEffect>
                                  </p:childTnLst>
                                </p:cTn>
                              </p:par>
                            </p:childTnLst>
                          </p:cTn>
                        </p:par>
                        <p:par>
                          <p:cTn id="52" fill="hold">
                            <p:stCondLst>
                              <p:cond delay="2500"/>
                            </p:stCondLst>
                            <p:childTnLst>
                              <p:par>
                                <p:cTn id="53" presetID="2" presetClass="entr" presetSubtype="2"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1+#ppt_w/2"/>
                                          </p:val>
                                        </p:tav>
                                        <p:tav tm="100000">
                                          <p:val>
                                            <p:strVal val="#ppt_x"/>
                                          </p:val>
                                        </p:tav>
                                      </p:tavLst>
                                    </p:anim>
                                    <p:anim calcmode="lin" valueType="num">
                                      <p:cBhvr additive="base">
                                        <p:cTn id="56" dur="500" fill="hold"/>
                                        <p:tgtEl>
                                          <p:spTgt spid="7"/>
                                        </p:tgtEl>
                                        <p:attrNameLst>
                                          <p:attrName>ppt_y</p:attrName>
                                        </p:attrNameLst>
                                      </p:cBhvr>
                                      <p:tavLst>
                                        <p:tav tm="0">
                                          <p:val>
                                            <p:strVal val="#ppt_y"/>
                                          </p:val>
                                        </p:tav>
                                        <p:tav tm="100000">
                                          <p:val>
                                            <p:strVal val="#ppt_y"/>
                                          </p:val>
                                        </p:tav>
                                      </p:tavLst>
                                    </p:anim>
                                  </p:childTnLst>
                                </p:cTn>
                              </p:par>
                              <p:par>
                                <p:cTn id="57" presetID="2" presetClass="entr" presetSubtype="6"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1+#ppt_w/2"/>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11" grpId="0" animBg="1"/>
      <p:bldP spid="14" grpId="0" animBg="1"/>
      <p:bldP spid="4" grpId="0" animBg="1"/>
      <p:bldP spid="8" grpId="0"/>
      <p:bldP spid="9" grpId="0"/>
      <p:bldP spid="10" grpId="0"/>
      <p:bldP spid="10" grpId="1"/>
      <p:bldP spid="18"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产品培训"/>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0"/>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0"/>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PA" val="v3.0.0"/>
</p:tagLst>
</file>

<file path=ppt/tags/tag51.xml><?xml version="1.0" encoding="utf-8"?>
<p:tagLst xmlns:a="http://schemas.openxmlformats.org/drawingml/2006/main" xmlns:r="http://schemas.openxmlformats.org/officeDocument/2006/relationships" xmlns:p="http://schemas.openxmlformats.org/presentationml/2006/main">
  <p:tag name="PA" val="v3.0.0"/>
</p:tagLst>
</file>

<file path=ppt/tags/tag52.xml><?xml version="1.0" encoding="utf-8"?>
<p:tagLst xmlns:a="http://schemas.openxmlformats.org/drawingml/2006/main" xmlns:r="http://schemas.openxmlformats.org/officeDocument/2006/relationships" xmlns:p="http://schemas.openxmlformats.org/presentationml/2006/main">
  <p:tag name="PA" val="v3.0.0"/>
</p:tagLst>
</file>

<file path=ppt/tags/tag53.xml><?xml version="1.0" encoding="utf-8"?>
<p:tagLst xmlns:a="http://schemas.openxmlformats.org/drawingml/2006/main" xmlns:r="http://schemas.openxmlformats.org/officeDocument/2006/relationships" xmlns:p="http://schemas.openxmlformats.org/presentationml/2006/main">
  <p:tag name="PA" val="v3.0.0"/>
</p:tagLst>
</file>

<file path=ppt/tags/tag54.xml><?xml version="1.0" encoding="utf-8"?>
<p:tagLst xmlns:a="http://schemas.openxmlformats.org/drawingml/2006/main" xmlns:r="http://schemas.openxmlformats.org/officeDocument/2006/relationships" xmlns:p="http://schemas.openxmlformats.org/presentationml/2006/main">
  <p:tag name="PA" val="v3.0.0"/>
</p:tagLst>
</file>

<file path=ppt/tags/tag5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Theme">
  <a:themeElements>
    <a:clrScheme name="自定义 2">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10.xml><?xml version="1.0" encoding="utf-8"?>
<a:themeOverride xmlns:a="http://schemas.openxmlformats.org/drawingml/2006/main">
  <a:clrScheme name="自定义 2">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11.xml><?xml version="1.0" encoding="utf-8"?>
<a:themeOverride xmlns:a="http://schemas.openxmlformats.org/drawingml/2006/main">
  <a:clrScheme name="自定义 2">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12.xml><?xml version="1.0" encoding="utf-8"?>
<a:themeOverride xmlns:a="http://schemas.openxmlformats.org/drawingml/2006/main">
  <a:clrScheme name="自定义 2">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自定义 2">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15.xml><?xml version="1.0" encoding="utf-8"?>
<a:themeOverride xmlns:a="http://schemas.openxmlformats.org/drawingml/2006/main">
  <a:clrScheme name="自定义 2">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16.xml><?xml version="1.0" encoding="utf-8"?>
<a:themeOverride xmlns:a="http://schemas.openxmlformats.org/drawingml/2006/main">
  <a:clrScheme name="自定义 2">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2.xml><?xml version="1.0" encoding="utf-8"?>
<a:themeOverride xmlns:a="http://schemas.openxmlformats.org/drawingml/2006/main">
  <a:clrScheme name="自定义 2">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3.xml><?xml version="1.0" encoding="utf-8"?>
<a:themeOverride xmlns:a="http://schemas.openxmlformats.org/drawingml/2006/main">
  <a:clrScheme name="自定义 2">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4.xml><?xml version="1.0" encoding="utf-8"?>
<a:themeOverride xmlns:a="http://schemas.openxmlformats.org/drawingml/2006/main">
  <a:clrScheme name="自定义 2">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5.xml><?xml version="1.0" encoding="utf-8"?>
<a:themeOverride xmlns:a="http://schemas.openxmlformats.org/drawingml/2006/main">
  <a:clrScheme name="自定义 2">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6.xml><?xml version="1.0" encoding="utf-8"?>
<a:themeOverride xmlns:a="http://schemas.openxmlformats.org/drawingml/2006/main">
  <a:clrScheme name="自定义 2">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7.xml><?xml version="1.0" encoding="utf-8"?>
<a:themeOverride xmlns:a="http://schemas.openxmlformats.org/drawingml/2006/main">
  <a:clrScheme name="自定义 2">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8.xml><?xml version="1.0" encoding="utf-8"?>
<a:themeOverride xmlns:a="http://schemas.openxmlformats.org/drawingml/2006/main">
  <a:clrScheme name="自定义 2">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9.xml><?xml version="1.0" encoding="utf-8"?>
<a:themeOverride xmlns:a="http://schemas.openxmlformats.org/drawingml/2006/main">
  <a:clrScheme name="自定义 2">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547</TotalTime>
  <Words>2265</Words>
  <Application>Microsoft Office PowerPoint</Application>
  <PresentationFormat>宽屏</PresentationFormat>
  <Paragraphs>399</Paragraphs>
  <Slides>31</Slides>
  <Notes>31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31</vt:i4>
      </vt:variant>
    </vt:vector>
  </HeadingPairs>
  <TitlesOfParts>
    <vt:vector size="48" baseType="lpstr">
      <vt:lpstr>Adobe Gothic Std B</vt:lpstr>
      <vt:lpstr>Dotum</vt:lpstr>
      <vt:lpstr>FontAwesome</vt:lpstr>
      <vt:lpstr>Open Sans</vt:lpstr>
      <vt:lpstr>San Francisco Display Bold</vt:lpstr>
      <vt:lpstr>San Francisco Display Light</vt:lpstr>
      <vt:lpstr>冬青黑体简体中文 W3</vt:lpstr>
      <vt:lpstr>方正正准黑简体</vt:lpstr>
      <vt:lpstr>宋体</vt:lpstr>
      <vt:lpstr>微软雅黑</vt:lpstr>
      <vt:lpstr>张海山锐线体简</vt:lpstr>
      <vt:lpstr>Agency FB</vt:lpstr>
      <vt:lpstr>Arial</vt:lpstr>
      <vt:lpstr>Calibri</vt:lpstr>
      <vt:lpstr>Rod</vt:lpstr>
      <vt:lpstr>Tw Cen MT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HP01</cp:lastModifiedBy>
  <cp:revision>68</cp:revision>
  <dcterms:created xsi:type="dcterms:W3CDTF">2017-08-18T03:02:00Z</dcterms:created>
  <dcterms:modified xsi:type="dcterms:W3CDTF">2021-01-13T01:32:36Z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