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8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9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0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8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9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0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51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91" r:id="rId3"/>
    <p:sldMasterId id="2147483703" r:id="rId4"/>
  </p:sldMasterIdLst>
  <p:notesMasterIdLst>
    <p:notesMasterId r:id="rId59"/>
  </p:notesMasterIdLst>
  <p:handoutMasterIdLst>
    <p:handoutMasterId r:id="rId60"/>
  </p:handoutMasterIdLst>
  <p:sldIdLst>
    <p:sldId id="492" r:id="rId5"/>
    <p:sldId id="486" r:id="rId6"/>
    <p:sldId id="487" r:id="rId7"/>
    <p:sldId id="507" r:id="rId8"/>
    <p:sldId id="434" r:id="rId9"/>
    <p:sldId id="435" r:id="rId10"/>
    <p:sldId id="506" r:id="rId11"/>
    <p:sldId id="468" r:id="rId12"/>
    <p:sldId id="436" r:id="rId13"/>
    <p:sldId id="484" r:id="rId14"/>
    <p:sldId id="477" r:id="rId15"/>
    <p:sldId id="293" r:id="rId16"/>
    <p:sldId id="459" r:id="rId17"/>
    <p:sldId id="489" r:id="rId18"/>
    <p:sldId id="438" r:id="rId19"/>
    <p:sldId id="493" r:id="rId20"/>
    <p:sldId id="439" r:id="rId21"/>
    <p:sldId id="462" r:id="rId22"/>
    <p:sldId id="472" r:id="rId23"/>
    <p:sldId id="440" r:id="rId24"/>
    <p:sldId id="441" r:id="rId25"/>
    <p:sldId id="461" r:id="rId26"/>
    <p:sldId id="442" r:id="rId27"/>
    <p:sldId id="443" r:id="rId28"/>
    <p:sldId id="444" r:id="rId29"/>
    <p:sldId id="490" r:id="rId30"/>
    <p:sldId id="446" r:id="rId31"/>
    <p:sldId id="500" r:id="rId32"/>
    <p:sldId id="481" r:id="rId33"/>
    <p:sldId id="502" r:id="rId34"/>
    <p:sldId id="482" r:id="rId35"/>
    <p:sldId id="460" r:id="rId36"/>
    <p:sldId id="448" r:id="rId37"/>
    <p:sldId id="447" r:id="rId38"/>
    <p:sldId id="480" r:id="rId39"/>
    <p:sldId id="479" r:id="rId40"/>
    <p:sldId id="491" r:id="rId41"/>
    <p:sldId id="494" r:id="rId42"/>
    <p:sldId id="495" r:id="rId43"/>
    <p:sldId id="496" r:id="rId44"/>
    <p:sldId id="497" r:id="rId45"/>
    <p:sldId id="499" r:id="rId46"/>
    <p:sldId id="501" r:id="rId47"/>
    <p:sldId id="504" r:id="rId48"/>
    <p:sldId id="505" r:id="rId49"/>
    <p:sldId id="508" r:id="rId50"/>
    <p:sldId id="450" r:id="rId51"/>
    <p:sldId id="451" r:id="rId52"/>
    <p:sldId id="503" r:id="rId53"/>
    <p:sldId id="465" r:id="rId54"/>
    <p:sldId id="498" r:id="rId55"/>
    <p:sldId id="466" r:id="rId56"/>
    <p:sldId id="467" r:id="rId57"/>
    <p:sldId id="452" r:id="rId58"/>
  </p:sldIdLst>
  <p:sldSz cx="9144000" cy="5143500" type="screen16x9"/>
  <p:notesSz cx="6858000" cy="9144000"/>
  <p:custDataLst>
    <p:tags r:id="rId6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54"/>
    <a:srgbClr val="074D69"/>
    <a:srgbClr val="F4F4F4"/>
    <a:srgbClr val="F3F4F4"/>
    <a:srgbClr val="2E4864"/>
    <a:srgbClr val="10327B"/>
    <a:srgbClr val="E0E0E0"/>
    <a:srgbClr val="EFEFEF"/>
    <a:srgbClr val="0000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6314" autoAdjust="0"/>
  </p:normalViewPr>
  <p:slideViewPr>
    <p:cSldViewPr snapToGrid="0" showGuides="1">
      <p:cViewPr varScale="1">
        <p:scale>
          <a:sx n="113" d="100"/>
          <a:sy n="113" d="100"/>
        </p:scale>
        <p:origin x="576" y="96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ags" Target="tags/tag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8-46E1-9C45-DD7A05A1F1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63D5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78-46E1-9C45-DD7A05A1F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axId val="-632601344"/>
        <c:axId val="-632631264"/>
      </c:barChart>
      <c:catAx>
        <c:axId val="-63260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32631264"/>
        <c:crosses val="autoZero"/>
        <c:auto val="1"/>
        <c:lblAlgn val="ctr"/>
        <c:lblOffset val="100"/>
        <c:noMultiLvlLbl val="0"/>
      </c:catAx>
      <c:valAx>
        <c:axId val="-63263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326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63D54"/>
            </a:solidFill>
            <a:ln>
              <a:noFill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E2-4412-8D87-3ACE24B19AB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E2-4412-8D87-3ACE24B19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E2-4412-8D87-3ACE24B19A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E2-4412-8D87-3ACE24B19A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E2-4412-8D87-3ACE24B19A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E2-4412-8D87-3ACE24B19A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322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E2-4412-8D87-3ACE24B19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80"/>
        <c:axId val="-632626368"/>
        <c:axId val="-632599712"/>
      </c:barChart>
      <c:catAx>
        <c:axId val="-632626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pPr>
            <a:endParaRPr lang="zh-CN"/>
          </a:p>
        </c:txPr>
        <c:crossAx val="-632599712"/>
        <c:crosses val="autoZero"/>
        <c:auto val="1"/>
        <c:lblAlgn val="ctr"/>
        <c:lblOffset val="100"/>
        <c:noMultiLvlLbl val="0"/>
      </c:catAx>
      <c:valAx>
        <c:axId val="-632599712"/>
        <c:scaling>
          <c:orientation val="minMax"/>
        </c:scaling>
        <c:delete val="0"/>
        <c:axPos val="l"/>
        <c:majorGridlines>
          <c:spPr>
            <a:ln>
              <a:solidFill>
                <a:prstClr val="white">
                  <a:lumMod val="85000"/>
                  <a:alpha val="48000"/>
                </a:prstClr>
              </a:solidFill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defRPr>
            </a:pPr>
            <a:endParaRPr lang="zh-CN"/>
          </a:p>
        </c:txPr>
        <c:crossAx val="-632626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50000"/>
              <a:lumOff val="50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63D54"/>
            </a:solidFill>
            <a:ln>
              <a:noFill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37-47A4-BB48-EFE778DDC73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37-47A4-BB48-EFE778DDC7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37-47A4-BB48-EFE778DDC7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37-47A4-BB48-EFE778DDC7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37-47A4-BB48-EFE778DDC7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37-47A4-BB48-EFE778DDC7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322</c:v>
                </c:pt>
              </c:strCache>
            </c:strRef>
          </c:tx>
          <c:spPr>
            <a:solidFill>
              <a:srgbClr val="063D5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37-47A4-BB48-EFE778DDC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80"/>
        <c:axId val="-632630720"/>
        <c:axId val="-632614400"/>
      </c:barChart>
      <c:catAx>
        <c:axId val="-632630720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pPr>
            <a:endParaRPr lang="zh-CN"/>
          </a:p>
        </c:txPr>
        <c:crossAx val="-632614400"/>
        <c:crosses val="autoZero"/>
        <c:auto val="1"/>
        <c:lblAlgn val="ctr"/>
        <c:lblOffset val="100"/>
        <c:noMultiLvlLbl val="0"/>
      </c:catAx>
      <c:valAx>
        <c:axId val="-632614400"/>
        <c:scaling>
          <c:orientation val="minMax"/>
        </c:scaling>
        <c:delete val="0"/>
        <c:axPos val="r"/>
        <c:majorGridlines>
          <c:spPr>
            <a:ln>
              <a:solidFill>
                <a:prstClr val="white">
                  <a:lumMod val="85000"/>
                  <a:alpha val="48000"/>
                </a:prstClr>
              </a:solidFill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defRPr>
            </a:pPr>
            <a:endParaRPr lang="zh-CN"/>
          </a:p>
        </c:txPr>
        <c:crossAx val="-632630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50000"/>
              <a:lumOff val="50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27506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explosion val="13"/>
          <c:dPt>
            <c:idx val="0"/>
            <c:bubble3D val="0"/>
            <c:spPr>
              <a:solidFill>
                <a:sysClr val="window" lastClr="FFFFFF">
                  <a:lumMod val="85000"/>
                </a:sysClr>
              </a:soli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73-4F4F-BCC9-D74D883C0458}"/>
              </c:ext>
            </c:extLst>
          </c:dPt>
          <c:dPt>
            <c:idx val="1"/>
            <c:bubble3D val="0"/>
            <c:spPr>
              <a:solidFill>
                <a:srgbClr val="063D54"/>
              </a:soli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73-4F4F-BCC9-D74D883C045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73-4F4F-BCC9-D74D883C0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3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sym typeface="Calibri" panose="020F0502020204030204" pitchFamily="34" charset="0"/>
        </a:defRPr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>
                <a:ea typeface="微软雅黑 Light" panose="020B0502040204020203" pitchFamily="34" charset="-122"/>
              </a:rPr>
              <a:t>2021/1/13</a:t>
            </a:fld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>
                <a:ea typeface="微软雅黑 Light" panose="020B0502040204020203" pitchFamily="34" charset="-122"/>
              </a:rPr>
              <a:t>‹#›</a:t>
            </a:fld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10DB2BC2-E36F-4014-826D-67C3AA5D550C}" type="datetimeFigureOut">
              <a:rPr lang="zh-CN" altLang="en-US" smtClean="0"/>
              <a:pPr/>
              <a:t>2021/1/13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96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9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88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43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4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64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7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577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76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6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2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04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10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0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911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3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32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2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133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748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23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91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1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80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23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64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297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02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9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61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60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4A064-BAC9-4BA4-B181-A8106ED4661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29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52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141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12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038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641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21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688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53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88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6D80A-9C4E-4C5F-A6C1-7C5B99C315CB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218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65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62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7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7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74EC26D-82C9-4767-8B60-0F1D51D2E45B}"/>
              </a:ext>
            </a:extLst>
          </p:cNvPr>
          <p:cNvSpPr/>
          <p:nvPr userDrawn="1"/>
        </p:nvSpPr>
        <p:spPr>
          <a:xfrm flipH="1">
            <a:off x="1" y="-132736"/>
            <a:ext cx="9143999" cy="3218805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C3F0B-AC44-4E4A-8CD3-B9DE19DD2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435" y="353038"/>
            <a:ext cx="2397098" cy="417195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241E6C3-7F82-43E7-B964-ECF71D698A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34144" y="1086558"/>
            <a:ext cx="1530099" cy="2704912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05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0329B9-4D8A-4258-B2BB-BF2BD2D5D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5409" y="1086558"/>
            <a:ext cx="1530099" cy="2704912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05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2A7F41-EBE0-484E-9832-46B005604C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560" y="1086558"/>
            <a:ext cx="1530099" cy="2704912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05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248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5C6DB4-C564-434F-86BC-D40D0C5E5851}"/>
              </a:ext>
            </a:extLst>
          </p:cNvPr>
          <p:cNvSpPr/>
          <p:nvPr userDrawn="1"/>
        </p:nvSpPr>
        <p:spPr>
          <a:xfrm>
            <a:off x="3686175" y="1"/>
            <a:ext cx="5457825" cy="3284660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285E7-2913-4966-B019-BDAB3EB2E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3995" y="841451"/>
            <a:ext cx="3191533" cy="3571042"/>
          </a:xfrm>
          <a:prstGeom prst="rect">
            <a:avLst/>
          </a:prstGeom>
          <a:effectLst>
            <a:outerShdw blurRad="635000" dist="381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E76110E-BA6F-4F62-8467-9EC4B43E84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549907">
            <a:off x="5269129" y="1488492"/>
            <a:ext cx="990906" cy="1734230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795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509232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3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40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19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73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32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7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18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41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66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25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C9EF-35E1-4704-989A-ED9B549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58C3F-3E21-4D56-B23B-10A0180B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1895-80C6-4091-A182-9FA7541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01E20-1655-425C-B087-9252FDC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E815A-189C-4D28-8C1B-138B3F9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519-8ADB-4E68-BAFD-96DFFE6E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AFC00-0AC7-4BF5-A625-FFDB010E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3772-45E9-4368-B638-8F019CF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5E712-5F98-4CF3-99F6-FE87C5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29FE-228A-466F-8966-D51C103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0DA3-ED27-425C-A302-10C1A21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BF86B-6C80-441B-BECC-0F7753BE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FAF8E-0959-40B4-BB7A-542F35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239D4-F786-44F6-98F2-856934C8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D7541-0BF8-4A5F-981C-5F08CED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7EDB-B39D-454B-BE03-9BA3668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8E52-E260-47BB-A340-85D21E5F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D626E-0CE1-4C0F-A1A0-6081DE4A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BDC2-74F9-4262-80C5-E0E4A02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59852-09CA-4351-A7CE-C5819B63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E91E3-5274-498E-8404-8BABCFA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97C6-8905-4A13-8846-18F1ADA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F7498-B529-46ED-AC23-804C70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8D4F8-96CD-41B0-B600-EFE6CCA8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B70FF-355A-4E44-B09B-FED8772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2A350-DF98-4A9F-9014-5B8FCCE8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E7744-1613-4F17-BC8D-03707A1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88421-40A0-42F1-9FF1-AE4732E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5BD99-F746-4089-AA38-182F809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5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CF11-0C01-459E-A9DB-4EA0C444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FB698-D83A-4973-BCE1-8EBA6D0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87DBB-01D7-450E-AD26-EDDD049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977A1-5B3D-4155-B505-82BBE8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3ABF-6686-4FB5-BCC1-5306FCCC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7E579-0133-4A48-8EEE-4AAC4B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0AA31-5E12-423E-A0CD-7DF9B6B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DAC7-07DF-4D5D-A6D6-B30FF83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2AF12-8305-493D-BC08-D0F1F9A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84228-60D7-4A82-B419-51BF9C00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FF5-8718-40E8-9261-7AA957A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E70AE-60CC-419D-B713-A1740259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E1724-5E8F-4B1E-BB7D-47FFA58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98AE-BAF5-439D-99F1-186302D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6598B-6212-4F19-A94A-604393C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3B029-B394-4238-96C0-086658E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17CD-769A-49ED-A473-72E8B1E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AAEE2-E0AB-4BF0-AA8E-FBB312F3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5D210-8AFF-44AF-9D6D-D2D4886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AF88-FA82-45E3-824A-BD15673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E2767-F62A-4E55-BB09-B24585A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022C42-DFA9-4716-AF4A-D3A6790D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09B41-5A38-4C19-A2A5-6ADD9877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4A8A-9572-4E03-8CDC-09CE43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BA1-373D-4381-A2B1-BDC9A11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FD79-4B6D-4D36-A4B5-434223F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9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77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5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22" y="4786627"/>
            <a:ext cx="410853" cy="273845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37632"/>
      </p:ext>
    </p:extLst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92" y="274335"/>
            <a:ext cx="7886418" cy="9934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792" y="1369418"/>
            <a:ext cx="7886418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92" y="4767561"/>
            <a:ext cx="2056835" cy="273206"/>
          </a:xfrm>
          <a:prstGeom prst="rect">
            <a:avLst/>
          </a:prstGeom>
        </p:spPr>
        <p:txBody>
          <a:bodyPr/>
          <a:lstStyle/>
          <a:p>
            <a:fld id="{6CE9CDA6-EBF6-406F-B3E0-C54727C5BA5C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810" y="4767561"/>
            <a:ext cx="3086382" cy="27320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8375" y="4767561"/>
            <a:ext cx="2056835" cy="273206"/>
          </a:xfrm>
          <a:prstGeom prst="rect">
            <a:avLst/>
          </a:prstGeom>
        </p:spPr>
        <p:txBody>
          <a:bodyPr/>
          <a:lstStyle/>
          <a:p>
            <a:fld id="{1EEBC43A-32FB-4EEB-A6E0-814D95442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E08152-A475-4578-96BC-976F0E3609CE}"/>
              </a:ext>
            </a:extLst>
          </p:cNvPr>
          <p:cNvSpPr/>
          <p:nvPr userDrawn="1"/>
        </p:nvSpPr>
        <p:spPr>
          <a:xfrm>
            <a:off x="1" y="-132736"/>
            <a:ext cx="9143999" cy="3218805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B2CE7-FAC2-4C41-B9A9-6349097B3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61" y="867389"/>
            <a:ext cx="6899283" cy="3859973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945485-1983-44CD-BB44-2B5EF9E48E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7605" y="1057959"/>
            <a:ext cx="4351193" cy="2720402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05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273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80250-CB60-41F5-80EF-EC869C2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790C0-C5D5-4D77-98B6-432809A6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4F86D-0E2E-4C8B-B8FF-7D384812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CB20-07E1-48E5-86C5-AF8E096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91CF7-C75C-4D90-B550-3AC6F6BE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8" r:id="rId14"/>
    <p:sldLayoutId id="2147483719" r:id="rId15"/>
    <p:sldLayoutId id="2147483720" r:id="rId1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" Target="slide10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" Target="slide3.xml"/><Relationship Id="rId2" Type="http://schemas.openxmlformats.org/officeDocument/2006/relationships/tags" Target="../tags/tag6.xml"/><Relationship Id="rId16" Type="http://schemas.openxmlformats.org/officeDocument/2006/relationships/notesSlide" Target="../notesSlides/notesSlide2.xml"/><Relationship Id="rId20" Type="http://schemas.openxmlformats.org/officeDocument/2006/relationships/slide" Target="slide2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41.xml"/><Relationship Id="rId10" Type="http://schemas.openxmlformats.org/officeDocument/2006/relationships/tags" Target="../tags/tag14.xml"/><Relationship Id="rId19" Type="http://schemas.openxmlformats.org/officeDocument/2006/relationships/slide" Target="slide19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2.jp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4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6.jpe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chart" Target="../charts/chart4.xml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5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68143" y="4173183"/>
            <a:ext cx="781622" cy="781622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99050" y="4252037"/>
            <a:ext cx="781622" cy="781622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45235" y="1174944"/>
            <a:ext cx="2967980" cy="2967980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27000" dist="1270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矩形 28"/>
          <p:cNvSpPr/>
          <p:nvPr>
            <p:custDataLst>
              <p:tags r:id="rId1"/>
            </p:custDataLst>
          </p:nvPr>
        </p:nvSpPr>
        <p:spPr>
          <a:xfrm>
            <a:off x="5268711" y="2805933"/>
            <a:ext cx="2971753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75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Nullam eu tempor purus. Nunc a leo magna, sit amet consequat risus. </a:t>
            </a:r>
          </a:p>
          <a:p>
            <a:pPr algn="ctr"/>
            <a:endParaRPr lang="pt-BR" altLang="zh-CN" sz="75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PA_矩形 29"/>
          <p:cNvSpPr/>
          <p:nvPr>
            <p:custDataLst>
              <p:tags r:id="rId2"/>
            </p:custDataLst>
          </p:nvPr>
        </p:nvSpPr>
        <p:spPr>
          <a:xfrm>
            <a:off x="4816930" y="2130574"/>
            <a:ext cx="3875314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063D54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Open Sans" panose="020B0606030504020204" pitchFamily="34" charset="0"/>
              </a:rPr>
              <a:t>商业创业计划书</a:t>
            </a:r>
            <a:endParaRPr lang="en-US" altLang="zh-CN" sz="4000" dirty="0">
              <a:solidFill>
                <a:srgbClr val="063D54"/>
              </a:solidFill>
              <a:latin typeface="方正兰亭黑_GBK" panose="02000000000000000000" pitchFamily="2" charset="-122"/>
              <a:ea typeface="方正兰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0" name="PA_矩形 30"/>
          <p:cNvSpPr/>
          <p:nvPr>
            <p:custDataLst>
              <p:tags r:id="rId3"/>
            </p:custDataLst>
          </p:nvPr>
        </p:nvSpPr>
        <p:spPr>
          <a:xfrm>
            <a:off x="5761871" y="1546335"/>
            <a:ext cx="1985432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63D5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  <a:endParaRPr lang="zh-CN" altLang="en-US" sz="4400" dirty="0">
              <a:solidFill>
                <a:srgbClr val="063D5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A_圆角矩形 31"/>
          <p:cNvSpPr/>
          <p:nvPr>
            <p:custDataLst>
              <p:tags r:id="rId4"/>
            </p:custDataLst>
          </p:nvPr>
        </p:nvSpPr>
        <p:spPr>
          <a:xfrm>
            <a:off x="6080791" y="3485275"/>
            <a:ext cx="1488038" cy="227878"/>
          </a:xfrm>
          <a:prstGeom prst="roundRect">
            <a:avLst>
              <a:gd name="adj" fmla="val 50000"/>
            </a:avLst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创意科技有限公司</a:t>
            </a:r>
          </a:p>
        </p:txBody>
      </p:sp>
      <p:sp>
        <p:nvSpPr>
          <p:cNvPr id="12" name="椭圆 11"/>
          <p:cNvSpPr/>
          <p:nvPr/>
        </p:nvSpPr>
        <p:spPr>
          <a:xfrm>
            <a:off x="1121473" y="781299"/>
            <a:ext cx="1001226" cy="1001226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1490" y="2566275"/>
            <a:ext cx="1017270" cy="1017270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13796" y="3552518"/>
            <a:ext cx="781622" cy="781622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41425" y="4321575"/>
            <a:ext cx="559125" cy="559125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32324" y="1377884"/>
            <a:ext cx="2680891" cy="268089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9" r="-44827"/>
            </a:stretch>
          </a:blipFill>
          <a:ln>
            <a:noFill/>
          </a:ln>
          <a:effectLst>
            <a:outerShdw blurRad="63500" dist="63500" dir="24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1490" y="228600"/>
            <a:ext cx="1017270" cy="1017270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98154" y="804159"/>
            <a:ext cx="765036" cy="765036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9850" y="4218903"/>
            <a:ext cx="871729" cy="871729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46860" y="3669085"/>
            <a:ext cx="781622" cy="781622"/>
          </a:xfrm>
          <a:prstGeom prst="ellipse">
            <a:avLst/>
          </a:prstGeom>
          <a:solidFill>
            <a:srgbClr val="F3F4F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2878" y="3930764"/>
            <a:ext cx="781622" cy="781622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77800" dist="1778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8429" y="2838298"/>
            <a:ext cx="1275160" cy="1545431"/>
            <a:chOff x="1011238" y="3784397"/>
            <a:chExt cx="1700213" cy="2060575"/>
          </a:xfrm>
          <a:solidFill>
            <a:srgbClr val="063D54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959645" y="3318120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38723" y="1285723"/>
            <a:ext cx="1275160" cy="1545431"/>
            <a:chOff x="3784963" y="1714297"/>
            <a:chExt cx="1700213" cy="2060575"/>
          </a:xfrm>
          <a:solidFill>
            <a:srgbClr val="063D54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9" name="Oval 14"/>
          <p:cNvSpPr>
            <a:spLocks noChangeArrowheads="1"/>
          </p:cNvSpPr>
          <p:nvPr/>
        </p:nvSpPr>
        <p:spPr bwMode="auto">
          <a:xfrm rot="10800000">
            <a:off x="3029223" y="1472652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19016" y="2838298"/>
            <a:ext cx="1275160" cy="1545431"/>
            <a:chOff x="6558688" y="3784397"/>
            <a:chExt cx="1700213" cy="2060575"/>
          </a:xfrm>
          <a:solidFill>
            <a:srgbClr val="063D54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120232" y="3318120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99309" y="1285723"/>
            <a:ext cx="1275160" cy="1545431"/>
            <a:chOff x="9332412" y="1714297"/>
            <a:chExt cx="1700213" cy="2060575"/>
          </a:xfrm>
          <a:solidFill>
            <a:srgbClr val="063D54"/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7189809" y="1472652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742950" y="2828925"/>
            <a:ext cx="7636669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50344" y="3615334"/>
            <a:ext cx="667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9261" y="1808830"/>
            <a:ext cx="667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11863" y="3627005"/>
            <a:ext cx="667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89848" y="1802160"/>
            <a:ext cx="667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324590" y="3365420"/>
            <a:ext cx="1882019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4759" y="1435144"/>
            <a:ext cx="1943501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96453" y="3310260"/>
            <a:ext cx="1882019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786621" y="1379985"/>
            <a:ext cx="1943501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49800" y="270568"/>
            <a:ext cx="1486542" cy="521708"/>
            <a:chOff x="349800" y="270568"/>
            <a:chExt cx="1486542" cy="521708"/>
          </a:xfrm>
        </p:grpSpPr>
        <p:sp>
          <p:nvSpPr>
            <p:cNvPr id="40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445909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1.3</a:t>
              </a:r>
              <a:r>
                <a:rPr lang="zh-CN" altLang="en-US" sz="1800" dirty="0">
                  <a:solidFill>
                    <a:srgbClr val="063D54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公司大事记</a:t>
              </a:r>
              <a:endParaRPr lang="en-US" altLang="zh-CN" sz="1800" dirty="0">
                <a:solidFill>
                  <a:srgbClr val="063D54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41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78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52791" y="1705719"/>
            <a:ext cx="1781486" cy="3194435"/>
            <a:chOff x="5003720" y="1935625"/>
            <a:chExt cx="2375315" cy="4259247"/>
          </a:xfrm>
          <a:solidFill>
            <a:srgbClr val="063D54"/>
          </a:solidFill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57411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任意多边形 20"/>
          <p:cNvSpPr>
            <a:spLocks/>
          </p:cNvSpPr>
          <p:nvPr/>
        </p:nvSpPr>
        <p:spPr bwMode="auto">
          <a:xfrm>
            <a:off x="2743200" y="1160166"/>
            <a:ext cx="1535988" cy="855062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2743200" y="2802150"/>
            <a:ext cx="1504451" cy="837506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5083864" y="3173019"/>
            <a:ext cx="1383305" cy="770066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4967079" y="1618078"/>
            <a:ext cx="1483103" cy="825621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552" y="3726448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61552" y="3104438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61552" y="2506528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47420" y="1947166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96638" y="3414296"/>
            <a:ext cx="617045" cy="468835"/>
            <a:chOff x="4268086" y="4221191"/>
            <a:chExt cx="509646" cy="387231"/>
          </a:xfrm>
          <a:solidFill>
            <a:srgbClr val="063D54"/>
          </a:soli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95819" y="1911123"/>
            <a:ext cx="400910" cy="396776"/>
            <a:chOff x="6967126" y="4092464"/>
            <a:chExt cx="453105" cy="448433"/>
          </a:xfrm>
          <a:solidFill>
            <a:srgbClr val="063D54"/>
          </a:solidFill>
        </p:grpSpPr>
        <p:sp>
          <p:nvSpPr>
            <p:cNvPr id="37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57417" y="1492183"/>
            <a:ext cx="412821" cy="394814"/>
            <a:chOff x="1004888" y="993775"/>
            <a:chExt cx="2438400" cy="2332038"/>
          </a:xfrm>
          <a:solidFill>
            <a:srgbClr val="063D54"/>
          </a:solidFill>
        </p:grpSpPr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1689" y="3031224"/>
            <a:ext cx="358460" cy="458428"/>
            <a:chOff x="1605187" y="572440"/>
            <a:chExt cx="563561" cy="720725"/>
          </a:xfrm>
          <a:solidFill>
            <a:srgbClr val="063D54"/>
          </a:solidFill>
        </p:grpSpPr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69" y="1404495"/>
            <a:ext cx="199802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6002" y="1401620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69" y="3788669"/>
            <a:ext cx="199802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6002" y="3790019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9800" y="270568"/>
            <a:ext cx="1486542" cy="521708"/>
            <a:chOff x="349800" y="270568"/>
            <a:chExt cx="1486542" cy="521708"/>
          </a:xfrm>
        </p:grpSpPr>
        <p:sp>
          <p:nvSpPr>
            <p:cNvPr id="51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5076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1.3</a:t>
              </a:r>
              <a:r>
                <a:rPr lang="zh-CN" altLang="en-US" sz="1800" dirty="0">
                  <a:solidFill>
                    <a:srgbClr val="063D54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项目介绍</a:t>
              </a:r>
              <a:endParaRPr lang="en-US" altLang="zh-CN" sz="1800" dirty="0">
                <a:solidFill>
                  <a:srgbClr val="063D54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474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403 -1.97531E-6 L 2.22222E-6 -1.9753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403 -4.5679E-6 L -1.66667E-6 -4.567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42 -3.08642E-6 L 4.44444E-6 -3.0864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42 3.33333E-6 L 2.77778E-6 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582941" y="1629646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376877" y="1508077"/>
            <a:ext cx="617536" cy="709241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864808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8149587" y="2597343"/>
            <a:ext cx="617536" cy="709241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2139907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2444864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3719961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024917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5300016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604970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6880067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7185025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112948" y="2212844"/>
            <a:ext cx="372839" cy="37119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720754" y="2260961"/>
            <a:ext cx="383712" cy="336383"/>
            <a:chOff x="1035050" y="1447800"/>
            <a:chExt cx="360363" cy="315913"/>
          </a:xfrm>
          <a:solidFill>
            <a:schemeClr val="accent1"/>
          </a:solidFill>
        </p:grpSpPr>
        <p:sp>
          <p:nvSpPr>
            <p:cNvPr id="6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99000" y="2212844"/>
            <a:ext cx="352935" cy="354497"/>
            <a:chOff x="5394325" y="3578225"/>
            <a:chExt cx="358775" cy="360363"/>
          </a:xfrm>
          <a:solidFill>
            <a:schemeClr val="accent1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60311" y="2212844"/>
            <a:ext cx="408991" cy="408991"/>
            <a:chOff x="3191434" y="2145028"/>
            <a:chExt cx="359165" cy="359165"/>
          </a:xfrm>
          <a:solidFill>
            <a:schemeClr val="accent1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52139" y="2229345"/>
            <a:ext cx="392489" cy="392489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1766" y="3339058"/>
            <a:ext cx="1437970" cy="1228931"/>
            <a:chOff x="571766" y="3339058"/>
            <a:chExt cx="1437970" cy="1228931"/>
          </a:xfrm>
        </p:grpSpPr>
        <p:sp>
          <p:nvSpPr>
  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71766" y="3644659"/>
              <a:ext cx="14293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94593" y="3339058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项目模式</a:t>
              </a:r>
            </a:p>
          </p:txBody>
        </p:sp>
        <p:cxnSp>
          <p:nvCxnSpPr>
  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130101" y="3644659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139114" y="3359822"/>
            <a:ext cx="1429349" cy="1228931"/>
            <a:chOff x="2139114" y="3359822"/>
            <a:chExt cx="1429349" cy="1228931"/>
          </a:xfrm>
        </p:grpSpPr>
        <p:sp>
          <p:nvSpPr>
            <p:cNvPr id="94" name="矩形 9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139114" y="3665423"/>
              <a:ext cx="14293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900" ker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146217" y="3359822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项目模式</a:t>
              </a:r>
            </a:p>
          </p:txBody>
        </p:sp>
        <p:cxnSp>
          <p:nvCxnSpPr>
  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2681724" y="3665423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786967" y="3359822"/>
            <a:ext cx="1429349" cy="1228931"/>
            <a:chOff x="3786967" y="3359822"/>
            <a:chExt cx="1429349" cy="1228931"/>
          </a:xfrm>
        </p:grpSpPr>
        <p:sp>
          <p:nvSpPr>
  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786967" y="3665423"/>
              <a:ext cx="14293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900" ker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794070" y="3359822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项目模式</a:t>
              </a:r>
            </a:p>
          </p:txBody>
        </p:sp>
        <p:cxnSp>
          <p:nvCxnSpPr>
  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329577" y="3665423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434820" y="3359822"/>
            <a:ext cx="1429349" cy="1228931"/>
            <a:chOff x="5434820" y="3359822"/>
            <a:chExt cx="1429349" cy="1228931"/>
          </a:xfrm>
        </p:grpSpPr>
        <p:sp>
          <p:nvSpPr>
  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434820" y="3665423"/>
              <a:ext cx="14293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900" ker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441923" y="3359822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项目模式</a:t>
              </a:r>
            </a:p>
          </p:txBody>
        </p:sp>
        <p:cxnSp>
          <p:nvCxnSpPr>
  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977430" y="3665423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980719" y="3339058"/>
            <a:ext cx="1429349" cy="1228931"/>
            <a:chOff x="6980719" y="3339058"/>
            <a:chExt cx="1429349" cy="1228931"/>
          </a:xfrm>
        </p:grpSpPr>
        <p:sp>
          <p:nvSpPr>
  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6980719" y="3644659"/>
              <a:ext cx="14293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900" ker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6987822" y="3339058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项目模式</a:t>
              </a:r>
            </a:p>
          </p:txBody>
        </p:sp>
        <p:cxnSp>
          <p:nvCxnSpPr>
  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523329" y="3644659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10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项目模式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07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267344" y="1376756"/>
            <a:ext cx="516276" cy="516276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63D54"/>
            </a:solidFill>
            <a:ln w="28575"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267344" y="2627783"/>
            <a:ext cx="516276" cy="516276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063D54"/>
            </a:solidFill>
            <a:ln w="28575"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267344" y="3838951"/>
            <a:ext cx="516276" cy="516276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063D54"/>
            </a:solidFill>
            <a:ln w="28575"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51101" y="1315496"/>
            <a:ext cx="2225900" cy="600165"/>
            <a:chOff x="8548025" y="1459078"/>
            <a:chExt cx="2967866" cy="800219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51101" y="3759424"/>
            <a:ext cx="2141138" cy="600165"/>
            <a:chOff x="8548025" y="1459078"/>
            <a:chExt cx="2854850" cy="800219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51101" y="2571974"/>
            <a:ext cx="2141138" cy="600165"/>
            <a:chOff x="8548025" y="1459078"/>
            <a:chExt cx="2854850" cy="800219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97233" y="3959660"/>
            <a:ext cx="275854" cy="274858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93583" y="1498884"/>
            <a:ext cx="277116" cy="279445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61369" y="2741199"/>
            <a:ext cx="319034" cy="303509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8610" r="7008"/>
          <a:stretch>
            <a:fillRect/>
          </a:stretch>
        </p:blipFill>
        <p:spPr bwMode="auto">
          <a:xfrm>
            <a:off x="5063490" y="1195816"/>
            <a:ext cx="3842577" cy="394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53" name="组合 52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4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项目模式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5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553635" y="1485437"/>
            <a:ext cx="1371600" cy="2486668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725" r="-725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39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3001" y="2033588"/>
            <a:ext cx="1179910" cy="1152525"/>
          </a:xfrm>
          <a:prstGeom prst="rect">
            <a:avLst/>
          </a:prstGeom>
          <a:solidFill>
            <a:srgbClr val="063D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45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4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95376" y="2045494"/>
            <a:ext cx="1227535" cy="300038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1500" spc="375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1500" spc="375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22911" y="2234803"/>
            <a:ext cx="5678090" cy="852488"/>
          </a:xfrm>
          <a:prstGeom prst="rect">
            <a:avLst/>
          </a:prstGeom>
          <a:noFill/>
        </p:spPr>
        <p:txBody>
          <a:bodyPr rIns="270000">
            <a:normAutofit/>
          </a:bodyPr>
          <a:lstStyle/>
          <a:p>
            <a:pPr algn="r">
              <a:defRPr/>
            </a:pPr>
            <a:r>
              <a:rPr lang="zh-CN" altLang="en-US" sz="3600" dirty="0">
                <a:solidFill>
                  <a:srgbClr val="063D54">
                    <a:lumMod val="75000"/>
                  </a:srgbClr>
                </a:solidFill>
              </a:rPr>
              <a:t>市场分析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612572" y="2886075"/>
            <a:ext cx="53884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70536" y="2952750"/>
            <a:ext cx="537805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Gungsuh" panose="02030600000101010101" pitchFamily="18" charset="-127"/>
              </a:rPr>
              <a:t>Click here to add your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8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  <p:bldP spid="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960" y="1355462"/>
            <a:ext cx="4215478" cy="1422928"/>
            <a:chOff x="623960" y="1355462"/>
            <a:chExt cx="4215478" cy="1422928"/>
          </a:xfrm>
        </p:grpSpPr>
        <p:sp>
          <p:nvSpPr>
            <p:cNvPr id="107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01992" y="1836093"/>
              <a:ext cx="6880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80</a:t>
              </a:r>
              <a:r>
                <a:rPr lang="en-US" altLang="zh-CN" sz="1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%</a:t>
              </a:r>
              <a:endParaRPr lang="zh-CN" altLang="en-US" sz="1400">
                <a:solidFill>
                  <a:schemeClr val="accent1"/>
                </a:solidFill>
                <a:latin typeface="Arial" panose="020B0604020202020204"/>
                <a:ea typeface="微软雅黑 Light" panose="020B0502040204020203" charset="-122"/>
                <a:sym typeface="Calibri" panose="020F050202020403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23960" y="1355462"/>
              <a:ext cx="1422928" cy="1422928"/>
              <a:chOff x="5169194" y="1865140"/>
              <a:chExt cx="1422928" cy="1422928"/>
            </a:xfrm>
          </p:grpSpPr>
          <p:sp>
            <p:nvSpPr>
              <p:cNvPr id="3" name="同心圆 2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空心弧 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2124006" y="1888030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118" name="矩形 1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128231" y="1654958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2227617" y="1931957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776338" y="1355461"/>
            <a:ext cx="4253056" cy="1422928"/>
            <a:chOff x="4776338" y="1355461"/>
            <a:chExt cx="4253056" cy="1422928"/>
          </a:xfrm>
        </p:grpSpPr>
        <p:grpSp>
          <p:nvGrpSpPr>
            <p:cNvPr id="114" name="组合 113"/>
            <p:cNvGrpSpPr/>
            <p:nvPr/>
          </p:nvGrpSpPr>
          <p:grpSpPr>
            <a:xfrm>
              <a:off x="4776338" y="1355461"/>
              <a:ext cx="1422928" cy="1422928"/>
              <a:chOff x="5169194" y="1865140"/>
              <a:chExt cx="1422928" cy="1422928"/>
            </a:xfrm>
          </p:grpSpPr>
          <p:sp>
            <p:nvSpPr>
              <p:cNvPr id="115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空心弧 11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0" name="矩形 119"/>
            <p:cNvSpPr/>
            <p:nvPr/>
          </p:nvSpPr>
          <p:spPr>
            <a:xfrm>
              <a:off x="6313962" y="1931957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121" name="矩形 12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318187" y="1698885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6417573" y="1975884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173235" y="1828082"/>
              <a:ext cx="6880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65</a:t>
              </a:r>
              <a:r>
                <a:rPr lang="en-US" altLang="zh-CN" sz="1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%</a:t>
              </a:r>
              <a:endParaRPr lang="zh-CN" altLang="en-US" sz="1400">
                <a:solidFill>
                  <a:schemeClr val="accent1"/>
                </a:solidFill>
                <a:latin typeface="Arial" panose="020B0604020202020204"/>
                <a:ea typeface="微软雅黑 Light" panose="020B0502040204020203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3960" y="3243098"/>
            <a:ext cx="4215478" cy="1422928"/>
            <a:chOff x="623960" y="3243098"/>
            <a:chExt cx="4215478" cy="1422928"/>
          </a:xfrm>
        </p:grpSpPr>
        <p:sp>
          <p:nvSpPr>
            <p:cNvPr id="12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01992" y="3723729"/>
              <a:ext cx="6880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80</a:t>
              </a:r>
              <a:r>
                <a:rPr lang="en-US" altLang="zh-CN" sz="1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%</a:t>
              </a:r>
              <a:endParaRPr lang="zh-CN" altLang="en-US" sz="1400">
                <a:solidFill>
                  <a:schemeClr val="accent1"/>
                </a:solidFill>
                <a:latin typeface="Arial" panose="020B0604020202020204"/>
                <a:ea typeface="微软雅黑 Light" panose="020B0502040204020203" charset="-122"/>
                <a:sym typeface="Calibri" panose="020F0502020204030204" pitchFamily="34" charset="0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23960" y="3243098"/>
              <a:ext cx="1422928" cy="1422928"/>
              <a:chOff x="5169194" y="1865140"/>
              <a:chExt cx="1422928" cy="1422928"/>
            </a:xfrm>
          </p:grpSpPr>
          <p:sp>
            <p:nvSpPr>
              <p:cNvPr id="126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空心弧 126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2124006" y="3775666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132" name="矩形 1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128231" y="3542594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>
            <a:xfrm>
              <a:off x="2227617" y="3819593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772113" y="3243098"/>
            <a:ext cx="4257281" cy="1422928"/>
            <a:chOff x="4772113" y="3243098"/>
            <a:chExt cx="4257281" cy="142292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772113" y="3243098"/>
              <a:ext cx="1422928" cy="1422928"/>
              <a:chOff x="5169194" y="1865140"/>
              <a:chExt cx="1422928" cy="1422928"/>
            </a:xfrm>
          </p:grpSpPr>
          <p:sp>
            <p:nvSpPr>
              <p:cNvPr id="129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空心弧 12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6313962" y="3819593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135" name="矩形 1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318187" y="3586521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6417573" y="3863520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173235" y="3715718"/>
              <a:ext cx="6880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65</a:t>
              </a:r>
              <a:r>
                <a:rPr lang="en-US" altLang="zh-CN" sz="1400">
                  <a:solidFill>
                    <a:schemeClr val="accent1"/>
                  </a:solidFill>
                  <a:latin typeface="Arial" panose="020B0604020202020204"/>
                  <a:ea typeface="微软雅黑 Light" panose="020B0502040204020203" charset="-122"/>
                  <a:sym typeface="Calibri" panose="020F0502020204030204" pitchFamily="34" charset="0"/>
                </a:rPr>
                <a:t>%</a:t>
              </a:r>
              <a:endParaRPr lang="zh-CN" altLang="en-US" sz="1400">
                <a:solidFill>
                  <a:schemeClr val="accent1"/>
                </a:solidFill>
                <a:latin typeface="Arial" panose="020B0604020202020204"/>
                <a:ea typeface="微软雅黑 Light" panose="020B0502040204020203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39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市场分析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0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角三角形 37"/>
          <p:cNvSpPr>
            <a:spLocks noChangeArrowheads="1"/>
          </p:cNvSpPr>
          <p:nvPr/>
        </p:nvSpPr>
        <p:spPr bwMode="auto">
          <a:xfrm rot="16350634">
            <a:off x="594493" y="1658000"/>
            <a:ext cx="609518" cy="626076"/>
          </a:xfrm>
          <a:prstGeom prst="rtTriangl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853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7170" name="平行四边形 14"/>
          <p:cNvSpPr>
            <a:spLocks noChangeArrowheads="1"/>
          </p:cNvSpPr>
          <p:nvPr/>
        </p:nvSpPr>
        <p:spPr bwMode="auto">
          <a:xfrm rot="10800000">
            <a:off x="2862792" y="3679820"/>
            <a:ext cx="5650154" cy="295168"/>
          </a:xfrm>
          <a:prstGeom prst="parallelogram">
            <a:avLst>
              <a:gd name="adj" fmla="val 19017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68556" tIns="34279" rIns="68556" bIns="34279" anchor="ctr"/>
          <a:lstStyle/>
          <a:p>
            <a:pPr algn="ctr"/>
            <a:endParaRPr lang="zh-CN" altLang="zh-CN" sz="1799" dirty="0">
              <a:solidFill>
                <a:srgbClr val="FFFFFF"/>
              </a:solidFill>
              <a:latin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7171" name="上箭头 16"/>
          <p:cNvSpPr>
            <a:spLocks noChangeArrowheads="1"/>
          </p:cNvSpPr>
          <p:nvPr/>
        </p:nvSpPr>
        <p:spPr bwMode="auto">
          <a:xfrm>
            <a:off x="5817010" y="1883819"/>
            <a:ext cx="773667" cy="1873364"/>
          </a:xfrm>
          <a:prstGeom prst="upArrow">
            <a:avLst>
              <a:gd name="adj1" fmla="val 50000"/>
              <a:gd name="adj2" fmla="val 49911"/>
            </a:avLst>
          </a:prstGeom>
          <a:solidFill>
            <a:srgbClr val="063D54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68556" tIns="34279" rIns="68556" bIns="34279" anchor="ctr"/>
          <a:lstStyle/>
          <a:p>
            <a:pPr algn="ctr"/>
            <a:endParaRPr lang="zh-CN" altLang="zh-CN" sz="1799" dirty="0">
              <a:solidFill>
                <a:srgbClr val="FFFFFF"/>
              </a:solidFill>
              <a:latin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7172" name="上箭头 19"/>
          <p:cNvSpPr>
            <a:spLocks noChangeArrowheads="1"/>
          </p:cNvSpPr>
          <p:nvPr/>
        </p:nvSpPr>
        <p:spPr bwMode="auto">
          <a:xfrm>
            <a:off x="6922761" y="1481535"/>
            <a:ext cx="772477" cy="227683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63D54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68556" tIns="34279" rIns="68556" bIns="34279" anchor="ctr"/>
          <a:lstStyle/>
          <a:p>
            <a:pPr algn="ctr"/>
            <a:endParaRPr lang="zh-CN" altLang="zh-CN" sz="1799" dirty="0">
              <a:solidFill>
                <a:srgbClr val="FFFFFF"/>
              </a:solidFill>
              <a:latin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7173" name="上箭头 20"/>
          <p:cNvSpPr>
            <a:spLocks noChangeArrowheads="1"/>
          </p:cNvSpPr>
          <p:nvPr/>
        </p:nvSpPr>
        <p:spPr bwMode="auto">
          <a:xfrm>
            <a:off x="3531716" y="2732427"/>
            <a:ext cx="772478" cy="1024756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63D54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68556" tIns="34279" rIns="68556" bIns="34279" anchor="ctr"/>
          <a:lstStyle/>
          <a:p>
            <a:pPr algn="ctr"/>
            <a:endParaRPr lang="zh-CN" altLang="zh-CN" sz="1799" dirty="0">
              <a:solidFill>
                <a:srgbClr val="FFFFFF"/>
              </a:solidFill>
              <a:latin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7174" name="上箭头 21"/>
          <p:cNvSpPr>
            <a:spLocks noChangeArrowheads="1"/>
          </p:cNvSpPr>
          <p:nvPr/>
        </p:nvSpPr>
        <p:spPr bwMode="auto">
          <a:xfrm>
            <a:off x="4712452" y="2130190"/>
            <a:ext cx="772478" cy="1678171"/>
          </a:xfrm>
          <a:prstGeom prst="upArrow">
            <a:avLst>
              <a:gd name="adj1" fmla="val 50000"/>
              <a:gd name="adj2" fmla="val 49999"/>
            </a:avLst>
          </a:prstGeom>
          <a:solidFill>
            <a:srgbClr val="063D54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68556" tIns="34279" rIns="68556" bIns="34279" anchor="ctr"/>
          <a:lstStyle/>
          <a:p>
            <a:pPr algn="ctr"/>
            <a:endParaRPr lang="zh-CN" altLang="zh-CN" sz="1799" dirty="0">
              <a:solidFill>
                <a:srgbClr val="FFFFFF"/>
              </a:solidFill>
              <a:latin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7176" name="文本框 23"/>
          <p:cNvSpPr>
            <a:spLocks noChangeArrowheads="1"/>
          </p:cNvSpPr>
          <p:nvPr/>
        </p:nvSpPr>
        <p:spPr bwMode="auto">
          <a:xfrm>
            <a:off x="3481770" y="2419791"/>
            <a:ext cx="772478" cy="2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一般</a:t>
            </a:r>
          </a:p>
        </p:txBody>
      </p:sp>
      <p:sp>
        <p:nvSpPr>
          <p:cNvPr id="7177" name="文本框 24"/>
          <p:cNvSpPr>
            <a:spLocks noChangeArrowheads="1"/>
          </p:cNvSpPr>
          <p:nvPr/>
        </p:nvSpPr>
        <p:spPr bwMode="auto">
          <a:xfrm>
            <a:off x="4804102" y="1825884"/>
            <a:ext cx="566564" cy="2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中等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78" name="文本框 25"/>
          <p:cNvSpPr>
            <a:spLocks noChangeArrowheads="1"/>
          </p:cNvSpPr>
          <p:nvPr/>
        </p:nvSpPr>
        <p:spPr bwMode="auto">
          <a:xfrm>
            <a:off x="5920563" y="1555712"/>
            <a:ext cx="566564" cy="2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较好</a:t>
            </a:r>
          </a:p>
        </p:txBody>
      </p:sp>
      <p:sp>
        <p:nvSpPr>
          <p:cNvPr id="7179" name="文本框 26"/>
          <p:cNvSpPr>
            <a:spLocks noChangeArrowheads="1"/>
          </p:cNvSpPr>
          <p:nvPr/>
        </p:nvSpPr>
        <p:spPr bwMode="auto">
          <a:xfrm>
            <a:off x="6912252" y="1153426"/>
            <a:ext cx="799853" cy="2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前景好</a:t>
            </a: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652057" y="1617822"/>
            <a:ext cx="427303" cy="606999"/>
            <a:chOff x="0" y="0"/>
            <a:chExt cx="570354" cy="809083"/>
          </a:xfrm>
        </p:grpSpPr>
        <p:sp>
          <p:nvSpPr>
            <p:cNvPr id="7192" name="文本框 30"/>
            <p:cNvSpPr>
              <a:spLocks noChangeArrowheads="1"/>
            </p:cNvSpPr>
            <p:nvPr/>
          </p:nvSpPr>
          <p:spPr bwMode="auto">
            <a:xfrm>
              <a:off x="0" y="0"/>
              <a:ext cx="570354" cy="647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558" dirty="0">
                  <a:solidFill>
                    <a:schemeClr val="bg1">
                      <a:lumMod val="50000"/>
                    </a:schemeClr>
                  </a:solidFill>
                  <a:latin typeface="微软雅黑 Light" pitchFamily="2" charset="-122"/>
                  <a:ea typeface="微软雅黑 Light" pitchFamily="2" charset="-122"/>
                  <a:sym typeface="微软雅黑 Light" pitchFamily="2" charset="-122"/>
                </a:rPr>
                <a:t>1</a:t>
              </a:r>
              <a:endParaRPr lang="zh-CN" altLang="en-US" sz="2558" dirty="0">
                <a:solidFill>
                  <a:schemeClr val="bg1">
                    <a:lumMod val="50000"/>
                  </a:schemeClr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endParaRPr>
            </a:p>
          </p:txBody>
        </p:sp>
        <p:sp>
          <p:nvSpPr>
            <p:cNvPr id="7193" name="直角三角形 31"/>
            <p:cNvSpPr>
              <a:spLocks noChangeArrowheads="1"/>
            </p:cNvSpPr>
            <p:nvPr/>
          </p:nvSpPr>
          <p:spPr bwMode="auto">
            <a:xfrm rot="-5559855">
              <a:off x="155637" y="454384"/>
              <a:ext cx="200467" cy="161249"/>
            </a:xfrm>
            <a:prstGeom prst="rtTriangle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853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sym typeface="宋体" pitchFamily="2" charset="-122"/>
              </a:endParaRPr>
            </a:p>
          </p:txBody>
        </p:sp>
        <p:sp>
          <p:nvSpPr>
            <p:cNvPr id="7194" name="直接连接符 32"/>
            <p:cNvSpPr>
              <a:spLocks noChangeShapeType="1"/>
            </p:cNvSpPr>
            <p:nvPr/>
          </p:nvSpPr>
          <p:spPr bwMode="auto">
            <a:xfrm flipH="1">
              <a:off x="49654" y="110840"/>
              <a:ext cx="520700" cy="698243"/>
            </a:xfrm>
            <a:prstGeom prst="line">
              <a:avLst/>
            </a:prstGeom>
            <a:noFill/>
            <a:ln w="635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53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480658" y="2817536"/>
            <a:ext cx="626076" cy="637941"/>
            <a:chOff x="0" y="0"/>
            <a:chExt cx="836459" cy="850698"/>
          </a:xfrm>
        </p:grpSpPr>
        <p:grpSp>
          <p:nvGrpSpPr>
            <p:cNvPr id="4" name="组合 34"/>
            <p:cNvGrpSpPr>
              <a:grpSpLocks/>
            </p:cNvGrpSpPr>
            <p:nvPr/>
          </p:nvGrpSpPr>
          <p:grpSpPr bwMode="auto">
            <a:xfrm>
              <a:off x="0" y="0"/>
              <a:ext cx="836459" cy="850698"/>
              <a:chOff x="0" y="0"/>
              <a:chExt cx="836459" cy="850698"/>
            </a:xfrm>
          </p:grpSpPr>
          <p:sp>
            <p:nvSpPr>
              <p:cNvPr id="7190" name="文本框 36"/>
              <p:cNvSpPr>
                <a:spLocks noChangeArrowheads="1"/>
              </p:cNvSpPr>
              <p:nvPr/>
            </p:nvSpPr>
            <p:spPr bwMode="auto">
              <a:xfrm>
                <a:off x="61610" y="0"/>
                <a:ext cx="570354" cy="648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558" dirty="0">
                    <a:solidFill>
                      <a:schemeClr val="bg1">
                        <a:lumMod val="50000"/>
                      </a:schemeClr>
                    </a:solidFill>
                    <a:latin typeface="微软雅黑 Light" pitchFamily="2" charset="-122"/>
                    <a:ea typeface="微软雅黑 Light" pitchFamily="2" charset="-122"/>
                    <a:sym typeface="微软雅黑 Light" pitchFamily="2" charset="-122"/>
                  </a:rPr>
                  <a:t>2</a:t>
                </a:r>
                <a:endParaRPr lang="zh-CN" altLang="en-US" sz="2558" dirty="0">
                  <a:solidFill>
                    <a:schemeClr val="bg1">
                      <a:lumMod val="50000"/>
                    </a:schemeClr>
                  </a:solidFill>
                  <a:latin typeface="微软雅黑 Light" pitchFamily="2" charset="-122"/>
                  <a:ea typeface="微软雅黑 Light" pitchFamily="2" charset="-122"/>
                  <a:sym typeface="微软雅黑 Light" pitchFamily="2" charset="-122"/>
                </a:endParaRPr>
              </a:p>
            </p:txBody>
          </p:sp>
          <p:sp>
            <p:nvSpPr>
              <p:cNvPr id="7191" name="直角三角形 37"/>
              <p:cNvSpPr>
                <a:spLocks noChangeArrowheads="1"/>
              </p:cNvSpPr>
              <p:nvPr/>
            </p:nvSpPr>
            <p:spPr bwMode="auto">
              <a:xfrm rot="-5249366">
                <a:off x="11832" y="26070"/>
                <a:ext cx="812796" cy="836459"/>
              </a:xfrm>
              <a:prstGeom prst="rtTriangl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853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sym typeface="宋体" pitchFamily="2" charset="-122"/>
                </a:endParaRPr>
              </a:p>
            </p:txBody>
          </p:sp>
        </p:grpSp>
        <p:sp>
          <p:nvSpPr>
            <p:cNvPr id="7189" name="直接连接符 35"/>
            <p:cNvSpPr>
              <a:spLocks noChangeShapeType="1"/>
            </p:cNvSpPr>
            <p:nvPr/>
          </p:nvSpPr>
          <p:spPr bwMode="auto">
            <a:xfrm flipH="1">
              <a:off x="131686" y="63552"/>
              <a:ext cx="520700" cy="698243"/>
            </a:xfrm>
            <a:prstGeom prst="line">
              <a:avLst/>
            </a:prstGeom>
            <a:noFill/>
            <a:ln w="635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53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184" name="文本框 39"/>
          <p:cNvSpPr>
            <a:spLocks noChangeArrowheads="1"/>
          </p:cNvSpPr>
          <p:nvPr/>
        </p:nvSpPr>
        <p:spPr bwMode="auto">
          <a:xfrm>
            <a:off x="3607891" y="4077345"/>
            <a:ext cx="772478" cy="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r>
              <a:rPr lang="zh-CN" altLang="en-US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趋势</a:t>
            </a:r>
            <a:r>
              <a:rPr lang="en-US" altLang="zh-CN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996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5" name="文本框 40"/>
          <p:cNvSpPr>
            <a:spLocks noChangeArrowheads="1"/>
          </p:cNvSpPr>
          <p:nvPr/>
        </p:nvSpPr>
        <p:spPr bwMode="auto">
          <a:xfrm>
            <a:off x="4764821" y="4077345"/>
            <a:ext cx="772478" cy="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r>
              <a:rPr lang="zh-CN" altLang="en-US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趋势</a:t>
            </a:r>
            <a:r>
              <a:rPr lang="en-US" altLang="zh-CN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996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6" name="文本框 41"/>
          <p:cNvSpPr>
            <a:spLocks noChangeArrowheads="1"/>
          </p:cNvSpPr>
          <p:nvPr/>
        </p:nvSpPr>
        <p:spPr bwMode="auto">
          <a:xfrm>
            <a:off x="5920565" y="4077345"/>
            <a:ext cx="772477" cy="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r>
              <a:rPr lang="zh-CN" altLang="en-US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趋势</a:t>
            </a:r>
            <a:r>
              <a:rPr lang="en-US" altLang="zh-CN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996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7" name="文本框 42"/>
          <p:cNvSpPr>
            <a:spLocks noChangeArrowheads="1"/>
          </p:cNvSpPr>
          <p:nvPr/>
        </p:nvSpPr>
        <p:spPr bwMode="auto">
          <a:xfrm>
            <a:off x="7028692" y="4077345"/>
            <a:ext cx="773667" cy="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6" tIns="34279" rIns="68556" bIns="34279">
            <a:spAutoFit/>
          </a:bodyPr>
          <a:lstStyle/>
          <a:p>
            <a:r>
              <a:rPr lang="zh-CN" altLang="en-US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趋势</a:t>
            </a:r>
            <a:r>
              <a:rPr lang="en-US" altLang="zh-CN" sz="996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996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29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市场分析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0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25340" y="1550104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25340" y="2751567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</p:spTree>
    <p:extLst>
      <p:ext uri="{BB962C8B-B14F-4D97-AF65-F5344CB8AC3E}">
        <p14:creationId xmlns:p14="http://schemas.microsoft.com/office/powerpoint/2010/main" val="1296370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170" grpId="0" animBg="1"/>
      <p:bldP spid="7171" grpId="0" animBg="1"/>
      <p:bldP spid="7172" grpId="0" animBg="1"/>
      <p:bldP spid="7173" grpId="0" animBg="1"/>
      <p:bldP spid="7174" grpId="0" animBg="1"/>
      <p:bldP spid="7176" grpId="0"/>
      <p:bldP spid="7177" grpId="0"/>
      <p:bldP spid="7178" grpId="0"/>
      <p:bldP spid="7179" grpId="0"/>
      <p:bldP spid="7184" grpId="0"/>
      <p:bldP spid="7185" grpId="0"/>
      <p:bldP spid="7186" grpId="0"/>
      <p:bldP spid="7187" grpId="0"/>
      <p:bldP spid="27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77442065"/>
              </p:ext>
            </p:extLst>
          </p:nvPr>
        </p:nvGraphicFramePr>
        <p:xfrm>
          <a:off x="323850" y="1193251"/>
          <a:ext cx="5171176" cy="324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563444" y="2431497"/>
            <a:ext cx="3236631" cy="1005334"/>
            <a:chOff x="5563444" y="2431497"/>
            <a:chExt cx="3236631" cy="1005334"/>
          </a:xfrm>
        </p:grpSpPr>
        <p:grpSp>
          <p:nvGrpSpPr>
            <p:cNvPr id="45" name="组合 44"/>
            <p:cNvGrpSpPr/>
            <p:nvPr/>
          </p:nvGrpSpPr>
          <p:grpSpPr>
            <a:xfrm>
              <a:off x="5563444" y="2431497"/>
              <a:ext cx="514780" cy="514780"/>
              <a:chOff x="6357074" y="1008628"/>
              <a:chExt cx="1676757" cy="1676757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6084643" y="2721250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49" name="矩形 4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2488178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类别二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188254" y="2765177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35"/>
            <p:cNvGrpSpPr/>
            <p:nvPr/>
          </p:nvGrpSpPr>
          <p:grpSpPr>
            <a:xfrm>
              <a:off x="5726076" y="2598698"/>
              <a:ext cx="214349" cy="180377"/>
              <a:chOff x="4605338" y="3814763"/>
              <a:chExt cx="420688" cy="354013"/>
            </a:xfrm>
            <a:solidFill>
              <a:schemeClr val="bg1"/>
            </a:solidFill>
          </p:grpSpPr>
          <p:sp>
            <p:nvSpPr>
              <p:cNvPr id="26" name="Freeform 32"/>
              <p:cNvSpPr>
                <a:spLocks noEditPoints="1"/>
              </p:cNvSpPr>
              <p:nvPr/>
            </p:nvSpPr>
            <p:spPr bwMode="auto">
              <a:xfrm>
                <a:off x="4605338" y="3814763"/>
                <a:ext cx="420688" cy="354013"/>
              </a:xfrm>
              <a:custGeom>
                <a:avLst/>
                <a:gdLst>
                  <a:gd name="T0" fmla="*/ 507 w 548"/>
                  <a:gd name="T1" fmla="*/ 0 h 462"/>
                  <a:gd name="T2" fmla="*/ 41 w 548"/>
                  <a:gd name="T3" fmla="*/ 0 h 462"/>
                  <a:gd name="T4" fmla="*/ 0 w 548"/>
                  <a:gd name="T5" fmla="*/ 41 h 462"/>
                  <a:gd name="T6" fmla="*/ 0 w 548"/>
                  <a:gd name="T7" fmla="*/ 369 h 462"/>
                  <a:gd name="T8" fmla="*/ 41 w 548"/>
                  <a:gd name="T9" fmla="*/ 409 h 462"/>
                  <a:gd name="T10" fmla="*/ 226 w 548"/>
                  <a:gd name="T11" fmla="*/ 409 h 462"/>
                  <a:gd name="T12" fmla="*/ 226 w 548"/>
                  <a:gd name="T13" fmla="*/ 416 h 462"/>
                  <a:gd name="T14" fmla="*/ 223 w 548"/>
                  <a:gd name="T15" fmla="*/ 428 h 462"/>
                  <a:gd name="T16" fmla="*/ 177 w 548"/>
                  <a:gd name="T17" fmla="*/ 445 h 462"/>
                  <a:gd name="T18" fmla="*/ 160 w 548"/>
                  <a:gd name="T19" fmla="*/ 449 h 462"/>
                  <a:gd name="T20" fmla="*/ 151 w 548"/>
                  <a:gd name="T21" fmla="*/ 449 h 462"/>
                  <a:gd name="T22" fmla="*/ 142 w 548"/>
                  <a:gd name="T23" fmla="*/ 455 h 462"/>
                  <a:gd name="T24" fmla="*/ 142 w 548"/>
                  <a:gd name="T25" fmla="*/ 455 h 462"/>
                  <a:gd name="T26" fmla="*/ 151 w 548"/>
                  <a:gd name="T27" fmla="*/ 462 h 462"/>
                  <a:gd name="T28" fmla="*/ 397 w 548"/>
                  <a:gd name="T29" fmla="*/ 462 h 462"/>
                  <a:gd name="T30" fmla="*/ 406 w 548"/>
                  <a:gd name="T31" fmla="*/ 455 h 462"/>
                  <a:gd name="T32" fmla="*/ 406 w 548"/>
                  <a:gd name="T33" fmla="*/ 455 h 462"/>
                  <a:gd name="T34" fmla="*/ 402 w 548"/>
                  <a:gd name="T35" fmla="*/ 449 h 462"/>
                  <a:gd name="T36" fmla="*/ 389 w 548"/>
                  <a:gd name="T37" fmla="*/ 448 h 462"/>
                  <a:gd name="T38" fmla="*/ 329 w 548"/>
                  <a:gd name="T39" fmla="*/ 426 h 462"/>
                  <a:gd name="T40" fmla="*/ 322 w 548"/>
                  <a:gd name="T41" fmla="*/ 416 h 462"/>
                  <a:gd name="T42" fmla="*/ 322 w 548"/>
                  <a:gd name="T43" fmla="*/ 409 h 462"/>
                  <a:gd name="T44" fmla="*/ 507 w 548"/>
                  <a:gd name="T45" fmla="*/ 409 h 462"/>
                  <a:gd name="T46" fmla="*/ 548 w 548"/>
                  <a:gd name="T47" fmla="*/ 369 h 462"/>
                  <a:gd name="T48" fmla="*/ 548 w 548"/>
                  <a:gd name="T49" fmla="*/ 41 h 462"/>
                  <a:gd name="T50" fmla="*/ 507 w 548"/>
                  <a:gd name="T51" fmla="*/ 0 h 462"/>
                  <a:gd name="T52" fmla="*/ 510 w 548"/>
                  <a:gd name="T53" fmla="*/ 330 h 462"/>
                  <a:gd name="T54" fmla="*/ 497 w 548"/>
                  <a:gd name="T55" fmla="*/ 344 h 462"/>
                  <a:gd name="T56" fmla="*/ 51 w 548"/>
                  <a:gd name="T57" fmla="*/ 344 h 462"/>
                  <a:gd name="T58" fmla="*/ 38 w 548"/>
                  <a:gd name="T59" fmla="*/ 330 h 462"/>
                  <a:gd name="T60" fmla="*/ 38 w 548"/>
                  <a:gd name="T61" fmla="*/ 50 h 462"/>
                  <a:gd name="T62" fmla="*/ 51 w 548"/>
                  <a:gd name="T63" fmla="*/ 36 h 462"/>
                  <a:gd name="T64" fmla="*/ 497 w 548"/>
                  <a:gd name="T65" fmla="*/ 36 h 462"/>
                  <a:gd name="T66" fmla="*/ 510 w 548"/>
                  <a:gd name="T67" fmla="*/ 50 h 462"/>
                  <a:gd name="T68" fmla="*/ 510 w 548"/>
                  <a:gd name="T69" fmla="*/ 33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8" h="462">
                    <a:moveTo>
                      <a:pt x="507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91"/>
                      <a:pt x="18" y="409"/>
                      <a:pt x="41" y="409"/>
                    </a:cubicBezTo>
                    <a:cubicBezTo>
                      <a:pt x="226" y="409"/>
                      <a:pt x="226" y="409"/>
                      <a:pt x="226" y="409"/>
                    </a:cubicBezTo>
                    <a:cubicBezTo>
                      <a:pt x="226" y="416"/>
                      <a:pt x="226" y="416"/>
                      <a:pt x="226" y="416"/>
                    </a:cubicBezTo>
                    <a:cubicBezTo>
                      <a:pt x="226" y="419"/>
                      <a:pt x="225" y="425"/>
                      <a:pt x="223" y="428"/>
                    </a:cubicBezTo>
                    <a:cubicBezTo>
                      <a:pt x="177" y="445"/>
                      <a:pt x="177" y="445"/>
                      <a:pt x="177" y="445"/>
                    </a:cubicBezTo>
                    <a:cubicBezTo>
                      <a:pt x="173" y="447"/>
                      <a:pt x="165" y="449"/>
                      <a:pt x="160" y="449"/>
                    </a:cubicBezTo>
                    <a:cubicBezTo>
                      <a:pt x="151" y="449"/>
                      <a:pt x="151" y="449"/>
                      <a:pt x="151" y="449"/>
                    </a:cubicBezTo>
                    <a:cubicBezTo>
                      <a:pt x="146" y="449"/>
                      <a:pt x="142" y="452"/>
                      <a:pt x="142" y="455"/>
                    </a:cubicBezTo>
                    <a:cubicBezTo>
                      <a:pt x="142" y="455"/>
                      <a:pt x="142" y="455"/>
                      <a:pt x="142" y="455"/>
                    </a:cubicBezTo>
                    <a:cubicBezTo>
                      <a:pt x="142" y="459"/>
                      <a:pt x="146" y="462"/>
                      <a:pt x="151" y="462"/>
                    </a:cubicBezTo>
                    <a:cubicBezTo>
                      <a:pt x="397" y="462"/>
                      <a:pt x="397" y="462"/>
                      <a:pt x="397" y="462"/>
                    </a:cubicBezTo>
                    <a:cubicBezTo>
                      <a:pt x="402" y="462"/>
                      <a:pt x="406" y="459"/>
                      <a:pt x="406" y="455"/>
                    </a:cubicBezTo>
                    <a:cubicBezTo>
                      <a:pt x="406" y="455"/>
                      <a:pt x="406" y="455"/>
                      <a:pt x="406" y="455"/>
                    </a:cubicBezTo>
                    <a:cubicBezTo>
                      <a:pt x="406" y="452"/>
                      <a:pt x="404" y="449"/>
                      <a:pt x="402" y="449"/>
                    </a:cubicBezTo>
                    <a:cubicBezTo>
                      <a:pt x="399" y="449"/>
                      <a:pt x="393" y="448"/>
                      <a:pt x="389" y="448"/>
                    </a:cubicBezTo>
                    <a:cubicBezTo>
                      <a:pt x="329" y="426"/>
                      <a:pt x="329" y="426"/>
                      <a:pt x="329" y="426"/>
                    </a:cubicBezTo>
                    <a:cubicBezTo>
                      <a:pt x="325" y="424"/>
                      <a:pt x="322" y="419"/>
                      <a:pt x="322" y="416"/>
                    </a:cubicBezTo>
                    <a:cubicBezTo>
                      <a:pt x="322" y="409"/>
                      <a:pt x="322" y="409"/>
                      <a:pt x="322" y="409"/>
                    </a:cubicBezTo>
                    <a:cubicBezTo>
                      <a:pt x="507" y="409"/>
                      <a:pt x="507" y="409"/>
                      <a:pt x="507" y="409"/>
                    </a:cubicBezTo>
                    <a:cubicBezTo>
                      <a:pt x="530" y="409"/>
                      <a:pt x="548" y="391"/>
                      <a:pt x="548" y="369"/>
                    </a:cubicBezTo>
                    <a:cubicBezTo>
                      <a:pt x="548" y="41"/>
                      <a:pt x="548" y="41"/>
                      <a:pt x="548" y="41"/>
                    </a:cubicBezTo>
                    <a:cubicBezTo>
                      <a:pt x="548" y="18"/>
                      <a:pt x="530" y="0"/>
                      <a:pt x="507" y="0"/>
                    </a:cubicBezTo>
                    <a:close/>
                    <a:moveTo>
                      <a:pt x="510" y="330"/>
                    </a:moveTo>
                    <a:cubicBezTo>
                      <a:pt x="510" y="337"/>
                      <a:pt x="504" y="343"/>
                      <a:pt x="497" y="344"/>
                    </a:cubicBezTo>
                    <a:cubicBezTo>
                      <a:pt x="51" y="344"/>
                      <a:pt x="51" y="344"/>
                      <a:pt x="51" y="344"/>
                    </a:cubicBezTo>
                    <a:cubicBezTo>
                      <a:pt x="44" y="343"/>
                      <a:pt x="38" y="337"/>
                      <a:pt x="38" y="33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42"/>
                      <a:pt x="44" y="36"/>
                      <a:pt x="51" y="36"/>
                    </a:cubicBezTo>
                    <a:cubicBezTo>
                      <a:pt x="497" y="36"/>
                      <a:pt x="497" y="36"/>
                      <a:pt x="497" y="36"/>
                    </a:cubicBezTo>
                    <a:cubicBezTo>
                      <a:pt x="504" y="36"/>
                      <a:pt x="510" y="42"/>
                      <a:pt x="510" y="50"/>
                    </a:cubicBezTo>
                    <a:lnTo>
                      <a:pt x="510" y="3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27" name="Oval 33"/>
              <p:cNvSpPr>
                <a:spLocks noChangeArrowheads="1"/>
              </p:cNvSpPr>
              <p:nvPr/>
            </p:nvSpPr>
            <p:spPr bwMode="auto">
              <a:xfrm>
                <a:off x="4932363" y="4103688"/>
                <a:ext cx="6350" cy="4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4943475" y="4100513"/>
                <a:ext cx="47625" cy="9525"/>
              </a:xfrm>
              <a:custGeom>
                <a:avLst/>
                <a:gdLst>
                  <a:gd name="T0" fmla="*/ 63 w 63"/>
                  <a:gd name="T1" fmla="*/ 6 h 13"/>
                  <a:gd name="T2" fmla="*/ 57 w 63"/>
                  <a:gd name="T3" fmla="*/ 13 h 13"/>
                  <a:gd name="T4" fmla="*/ 6 w 63"/>
                  <a:gd name="T5" fmla="*/ 13 h 13"/>
                  <a:gd name="T6" fmla="*/ 0 w 63"/>
                  <a:gd name="T7" fmla="*/ 6 h 13"/>
                  <a:gd name="T8" fmla="*/ 0 w 63"/>
                  <a:gd name="T9" fmla="*/ 6 h 13"/>
                  <a:gd name="T10" fmla="*/ 6 w 63"/>
                  <a:gd name="T11" fmla="*/ 0 h 13"/>
                  <a:gd name="T12" fmla="*/ 57 w 63"/>
                  <a:gd name="T13" fmla="*/ 0 h 13"/>
                  <a:gd name="T14" fmla="*/ 63 w 63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3">
                    <a:moveTo>
                      <a:pt x="63" y="6"/>
                    </a:moveTo>
                    <a:cubicBezTo>
                      <a:pt x="63" y="10"/>
                      <a:pt x="60" y="13"/>
                      <a:pt x="5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29" name="Freeform 35"/>
              <p:cNvSpPr/>
              <p:nvPr/>
            </p:nvSpPr>
            <p:spPr bwMode="auto">
              <a:xfrm>
                <a:off x="4922838" y="3875088"/>
                <a:ext cx="34925" cy="166688"/>
              </a:xfrm>
              <a:custGeom>
                <a:avLst/>
                <a:gdLst>
                  <a:gd name="T0" fmla="*/ 45 w 45"/>
                  <a:gd name="T1" fmla="*/ 193 h 216"/>
                  <a:gd name="T2" fmla="*/ 22 w 45"/>
                  <a:gd name="T3" fmla="*/ 216 h 216"/>
                  <a:gd name="T4" fmla="*/ 22 w 45"/>
                  <a:gd name="T5" fmla="*/ 216 h 216"/>
                  <a:gd name="T6" fmla="*/ 0 w 45"/>
                  <a:gd name="T7" fmla="*/ 193 h 216"/>
                  <a:gd name="T8" fmla="*/ 0 w 45"/>
                  <a:gd name="T9" fmla="*/ 23 h 216"/>
                  <a:gd name="T10" fmla="*/ 22 w 45"/>
                  <a:gd name="T11" fmla="*/ 0 h 216"/>
                  <a:gd name="T12" fmla="*/ 22 w 45"/>
                  <a:gd name="T13" fmla="*/ 0 h 216"/>
                  <a:gd name="T14" fmla="*/ 45 w 45"/>
                  <a:gd name="T15" fmla="*/ 23 h 216"/>
                  <a:gd name="T16" fmla="*/ 45 w 45"/>
                  <a:gd name="T17" fmla="*/ 19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216">
                    <a:moveTo>
                      <a:pt x="45" y="193"/>
                    </a:moveTo>
                    <a:cubicBezTo>
                      <a:pt x="45" y="206"/>
                      <a:pt x="35" y="216"/>
                      <a:pt x="22" y="216"/>
                    </a:cubicBezTo>
                    <a:cubicBezTo>
                      <a:pt x="22" y="216"/>
                      <a:pt x="22" y="216"/>
                      <a:pt x="22" y="216"/>
                    </a:cubicBezTo>
                    <a:cubicBezTo>
                      <a:pt x="10" y="216"/>
                      <a:pt x="0" y="206"/>
                      <a:pt x="0" y="19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0" name="Freeform 36"/>
              <p:cNvSpPr/>
              <p:nvPr/>
            </p:nvSpPr>
            <p:spPr bwMode="auto">
              <a:xfrm>
                <a:off x="4860925" y="3903663"/>
                <a:ext cx="34925" cy="138113"/>
              </a:xfrm>
              <a:custGeom>
                <a:avLst/>
                <a:gdLst>
                  <a:gd name="T0" fmla="*/ 45 w 45"/>
                  <a:gd name="T1" fmla="*/ 157 h 180"/>
                  <a:gd name="T2" fmla="*/ 23 w 45"/>
                  <a:gd name="T3" fmla="*/ 180 h 180"/>
                  <a:gd name="T4" fmla="*/ 23 w 45"/>
                  <a:gd name="T5" fmla="*/ 180 h 180"/>
                  <a:gd name="T6" fmla="*/ 0 w 45"/>
                  <a:gd name="T7" fmla="*/ 157 h 180"/>
                  <a:gd name="T8" fmla="*/ 0 w 45"/>
                  <a:gd name="T9" fmla="*/ 23 h 180"/>
                  <a:gd name="T10" fmla="*/ 23 w 45"/>
                  <a:gd name="T11" fmla="*/ 0 h 180"/>
                  <a:gd name="T12" fmla="*/ 23 w 45"/>
                  <a:gd name="T13" fmla="*/ 0 h 180"/>
                  <a:gd name="T14" fmla="*/ 45 w 45"/>
                  <a:gd name="T15" fmla="*/ 23 h 180"/>
                  <a:gd name="T16" fmla="*/ 45 w 45"/>
                  <a:gd name="T17" fmla="*/ 1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80">
                    <a:moveTo>
                      <a:pt x="45" y="157"/>
                    </a:moveTo>
                    <a:cubicBezTo>
                      <a:pt x="45" y="170"/>
                      <a:pt x="35" y="180"/>
                      <a:pt x="23" y="180"/>
                    </a:cubicBezTo>
                    <a:cubicBezTo>
                      <a:pt x="23" y="180"/>
                      <a:pt x="23" y="180"/>
                      <a:pt x="23" y="180"/>
                    </a:cubicBezTo>
                    <a:cubicBezTo>
                      <a:pt x="10" y="180"/>
                      <a:pt x="0" y="170"/>
                      <a:pt x="0" y="15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1" name="Freeform 37"/>
              <p:cNvSpPr/>
              <p:nvPr/>
            </p:nvSpPr>
            <p:spPr bwMode="auto">
              <a:xfrm>
                <a:off x="4799013" y="3930650"/>
                <a:ext cx="33338" cy="111125"/>
              </a:xfrm>
              <a:custGeom>
                <a:avLst/>
                <a:gdLst>
                  <a:gd name="T0" fmla="*/ 44 w 44"/>
                  <a:gd name="T1" fmla="*/ 121 h 144"/>
                  <a:gd name="T2" fmla="*/ 22 w 44"/>
                  <a:gd name="T3" fmla="*/ 144 h 144"/>
                  <a:gd name="T4" fmla="*/ 22 w 44"/>
                  <a:gd name="T5" fmla="*/ 144 h 144"/>
                  <a:gd name="T6" fmla="*/ 0 w 44"/>
                  <a:gd name="T7" fmla="*/ 121 h 144"/>
                  <a:gd name="T8" fmla="*/ 0 w 44"/>
                  <a:gd name="T9" fmla="*/ 23 h 144"/>
                  <a:gd name="T10" fmla="*/ 22 w 44"/>
                  <a:gd name="T11" fmla="*/ 0 h 144"/>
                  <a:gd name="T12" fmla="*/ 22 w 44"/>
                  <a:gd name="T13" fmla="*/ 0 h 144"/>
                  <a:gd name="T14" fmla="*/ 44 w 44"/>
                  <a:gd name="T15" fmla="*/ 23 h 144"/>
                  <a:gd name="T16" fmla="*/ 44 w 44"/>
                  <a:gd name="T17" fmla="*/ 12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44">
                    <a:moveTo>
                      <a:pt x="44" y="121"/>
                    </a:moveTo>
                    <a:cubicBezTo>
                      <a:pt x="44" y="134"/>
                      <a:pt x="34" y="144"/>
                      <a:pt x="22" y="144"/>
                    </a:cubicBezTo>
                    <a:cubicBezTo>
                      <a:pt x="22" y="144"/>
                      <a:pt x="22" y="144"/>
                      <a:pt x="22" y="144"/>
                    </a:cubicBezTo>
                    <a:cubicBezTo>
                      <a:pt x="10" y="144"/>
                      <a:pt x="0" y="134"/>
                      <a:pt x="0" y="1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4" y="10"/>
                      <a:pt x="44" y="23"/>
                    </a:cubicBezTo>
                    <a:lnTo>
                      <a:pt x="44" y="1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2" name="Freeform 38"/>
              <p:cNvSpPr/>
              <p:nvPr/>
            </p:nvSpPr>
            <p:spPr bwMode="auto">
              <a:xfrm>
                <a:off x="4737100" y="3959225"/>
                <a:ext cx="34925" cy="82550"/>
              </a:xfrm>
              <a:custGeom>
                <a:avLst/>
                <a:gdLst>
                  <a:gd name="T0" fmla="*/ 45 w 45"/>
                  <a:gd name="T1" fmla="*/ 85 h 108"/>
                  <a:gd name="T2" fmla="*/ 22 w 45"/>
                  <a:gd name="T3" fmla="*/ 108 h 108"/>
                  <a:gd name="T4" fmla="*/ 22 w 45"/>
                  <a:gd name="T5" fmla="*/ 108 h 108"/>
                  <a:gd name="T6" fmla="*/ 0 w 45"/>
                  <a:gd name="T7" fmla="*/ 85 h 108"/>
                  <a:gd name="T8" fmla="*/ 0 w 45"/>
                  <a:gd name="T9" fmla="*/ 23 h 108"/>
                  <a:gd name="T10" fmla="*/ 22 w 45"/>
                  <a:gd name="T11" fmla="*/ 0 h 108"/>
                  <a:gd name="T12" fmla="*/ 22 w 45"/>
                  <a:gd name="T13" fmla="*/ 0 h 108"/>
                  <a:gd name="T14" fmla="*/ 45 w 45"/>
                  <a:gd name="T15" fmla="*/ 23 h 108"/>
                  <a:gd name="T16" fmla="*/ 45 w 45"/>
                  <a:gd name="T17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08">
                    <a:moveTo>
                      <a:pt x="45" y="85"/>
                    </a:moveTo>
                    <a:cubicBezTo>
                      <a:pt x="45" y="98"/>
                      <a:pt x="35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0" y="108"/>
                      <a:pt x="0" y="98"/>
                      <a:pt x="0" y="8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3" name="Freeform 39"/>
              <p:cNvSpPr/>
              <p:nvPr/>
            </p:nvSpPr>
            <p:spPr bwMode="auto">
              <a:xfrm>
                <a:off x="4675188" y="3986213"/>
                <a:ext cx="33338" cy="55563"/>
              </a:xfrm>
              <a:custGeom>
                <a:avLst/>
                <a:gdLst>
                  <a:gd name="T0" fmla="*/ 45 w 45"/>
                  <a:gd name="T1" fmla="*/ 49 h 72"/>
                  <a:gd name="T2" fmla="*/ 23 w 45"/>
                  <a:gd name="T3" fmla="*/ 72 h 72"/>
                  <a:gd name="T4" fmla="*/ 23 w 45"/>
                  <a:gd name="T5" fmla="*/ 72 h 72"/>
                  <a:gd name="T6" fmla="*/ 0 w 45"/>
                  <a:gd name="T7" fmla="*/ 49 h 72"/>
                  <a:gd name="T8" fmla="*/ 0 w 45"/>
                  <a:gd name="T9" fmla="*/ 23 h 72"/>
                  <a:gd name="T10" fmla="*/ 23 w 45"/>
                  <a:gd name="T11" fmla="*/ 0 h 72"/>
                  <a:gd name="T12" fmla="*/ 23 w 45"/>
                  <a:gd name="T13" fmla="*/ 0 h 72"/>
                  <a:gd name="T14" fmla="*/ 45 w 45"/>
                  <a:gd name="T15" fmla="*/ 23 h 72"/>
                  <a:gd name="T16" fmla="*/ 45 w 45"/>
                  <a:gd name="T17" fmla="*/ 4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2">
                    <a:moveTo>
                      <a:pt x="45" y="49"/>
                    </a:moveTo>
                    <a:cubicBezTo>
                      <a:pt x="45" y="62"/>
                      <a:pt x="35" y="72"/>
                      <a:pt x="23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10" y="72"/>
                      <a:pt x="0" y="62"/>
                      <a:pt x="0" y="4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563444" y="1426163"/>
            <a:ext cx="3236631" cy="1005334"/>
            <a:chOff x="5563444" y="1426163"/>
            <a:chExt cx="3236631" cy="1005334"/>
          </a:xfrm>
        </p:grpSpPr>
        <p:grpSp>
          <p:nvGrpSpPr>
            <p:cNvPr id="12" name="组合 11"/>
            <p:cNvGrpSpPr/>
            <p:nvPr/>
          </p:nvGrpSpPr>
          <p:grpSpPr>
            <a:xfrm>
              <a:off x="5563444" y="1426163"/>
              <a:ext cx="514780" cy="514780"/>
              <a:chOff x="6357074" y="1008628"/>
              <a:chExt cx="1676757" cy="16767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6084643" y="1715916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Donec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luctus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vulputate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venenatisbibendum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1482844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类别一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188254" y="1759843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216"/>
            <p:cNvGrpSpPr/>
            <p:nvPr/>
          </p:nvGrpSpPr>
          <p:grpSpPr>
            <a:xfrm>
              <a:off x="5706380" y="1575688"/>
              <a:ext cx="228909" cy="185230"/>
              <a:chOff x="1209675" y="6354763"/>
              <a:chExt cx="449263" cy="363538"/>
            </a:xfrm>
            <a:solidFill>
              <a:schemeClr val="bg1"/>
            </a:solidFill>
          </p:grpSpPr>
          <p:sp>
            <p:nvSpPr>
              <p:cNvPr id="77" name="Freeform 205"/>
              <p:cNvSpPr/>
              <p:nvPr/>
            </p:nvSpPr>
            <p:spPr bwMode="auto">
              <a:xfrm>
                <a:off x="1560513" y="6529388"/>
                <a:ext cx="96838" cy="188913"/>
              </a:xfrm>
              <a:custGeom>
                <a:avLst/>
                <a:gdLst>
                  <a:gd name="T0" fmla="*/ 31 w 126"/>
                  <a:gd name="T1" fmla="*/ 0 h 245"/>
                  <a:gd name="T2" fmla="*/ 0 w 126"/>
                  <a:gd name="T3" fmla="*/ 39 h 245"/>
                  <a:gd name="T4" fmla="*/ 0 w 126"/>
                  <a:gd name="T5" fmla="*/ 245 h 245"/>
                  <a:gd name="T6" fmla="*/ 126 w 126"/>
                  <a:gd name="T7" fmla="*/ 245 h 245"/>
                  <a:gd name="T8" fmla="*/ 125 w 126"/>
                  <a:gd name="T9" fmla="*/ 74 h 245"/>
                  <a:gd name="T10" fmla="*/ 31 w 126"/>
                  <a:gd name="T1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45">
                    <a:moveTo>
                      <a:pt x="31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126" y="245"/>
                      <a:pt x="126" y="245"/>
                      <a:pt x="126" y="245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99" y="52"/>
                      <a:pt x="31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8" name="Freeform 207"/>
              <p:cNvSpPr/>
              <p:nvPr/>
            </p:nvSpPr>
            <p:spPr bwMode="auto">
              <a:xfrm>
                <a:off x="1209675" y="6354763"/>
                <a:ext cx="449263" cy="339725"/>
              </a:xfrm>
              <a:custGeom>
                <a:avLst/>
                <a:gdLst>
                  <a:gd name="T0" fmla="*/ 236 w 585"/>
                  <a:gd name="T1" fmla="*/ 248 h 442"/>
                  <a:gd name="T2" fmla="*/ 76 w 585"/>
                  <a:gd name="T3" fmla="*/ 428 h 442"/>
                  <a:gd name="T4" fmla="*/ 46 w 585"/>
                  <a:gd name="T5" fmla="*/ 442 h 442"/>
                  <a:gd name="T6" fmla="*/ 18 w 585"/>
                  <a:gd name="T7" fmla="*/ 432 h 442"/>
                  <a:gd name="T8" fmla="*/ 15 w 585"/>
                  <a:gd name="T9" fmla="*/ 374 h 442"/>
                  <a:gd name="T10" fmla="*/ 206 w 585"/>
                  <a:gd name="T11" fmla="*/ 158 h 442"/>
                  <a:gd name="T12" fmla="*/ 237 w 585"/>
                  <a:gd name="T13" fmla="*/ 144 h 442"/>
                  <a:gd name="T14" fmla="*/ 268 w 585"/>
                  <a:gd name="T15" fmla="*/ 158 h 442"/>
                  <a:gd name="T16" fmla="*/ 323 w 585"/>
                  <a:gd name="T17" fmla="*/ 224 h 442"/>
                  <a:gd name="T18" fmla="*/ 425 w 585"/>
                  <a:gd name="T19" fmla="*/ 101 h 442"/>
                  <a:gd name="T20" fmla="*/ 330 w 585"/>
                  <a:gd name="T21" fmla="*/ 19 h 442"/>
                  <a:gd name="T22" fmla="*/ 566 w 585"/>
                  <a:gd name="T23" fmla="*/ 0 h 442"/>
                  <a:gd name="T24" fmla="*/ 585 w 585"/>
                  <a:gd name="T25" fmla="*/ 239 h 442"/>
                  <a:gd name="T26" fmla="*/ 487 w 585"/>
                  <a:gd name="T27" fmla="*/ 154 h 442"/>
                  <a:gd name="T28" fmla="*/ 355 w 585"/>
                  <a:gd name="T29" fmla="*/ 314 h 442"/>
                  <a:gd name="T30" fmla="*/ 324 w 585"/>
                  <a:gd name="T31" fmla="*/ 329 h 442"/>
                  <a:gd name="T32" fmla="*/ 292 w 585"/>
                  <a:gd name="T33" fmla="*/ 314 h 442"/>
                  <a:gd name="T34" fmla="*/ 236 w 585"/>
                  <a:gd name="T35" fmla="*/ 24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5" h="442">
                    <a:moveTo>
                      <a:pt x="236" y="248"/>
                    </a:moveTo>
                    <a:cubicBezTo>
                      <a:pt x="76" y="428"/>
                      <a:pt x="76" y="428"/>
                      <a:pt x="76" y="428"/>
                    </a:cubicBezTo>
                    <a:cubicBezTo>
                      <a:pt x="68" y="438"/>
                      <a:pt x="57" y="442"/>
                      <a:pt x="46" y="442"/>
                    </a:cubicBezTo>
                    <a:cubicBezTo>
                      <a:pt x="36" y="442"/>
                      <a:pt x="26" y="439"/>
                      <a:pt x="18" y="432"/>
                    </a:cubicBezTo>
                    <a:cubicBezTo>
                      <a:pt x="1" y="417"/>
                      <a:pt x="0" y="391"/>
                      <a:pt x="15" y="374"/>
                    </a:cubicBezTo>
                    <a:cubicBezTo>
                      <a:pt x="206" y="158"/>
                      <a:pt x="206" y="158"/>
                      <a:pt x="206" y="158"/>
                    </a:cubicBezTo>
                    <a:cubicBezTo>
                      <a:pt x="214" y="149"/>
                      <a:pt x="225" y="143"/>
                      <a:pt x="237" y="144"/>
                    </a:cubicBezTo>
                    <a:cubicBezTo>
                      <a:pt x="249" y="144"/>
                      <a:pt x="260" y="149"/>
                      <a:pt x="268" y="158"/>
                    </a:cubicBezTo>
                    <a:cubicBezTo>
                      <a:pt x="323" y="224"/>
                      <a:pt x="323" y="224"/>
                      <a:pt x="323" y="224"/>
                    </a:cubicBezTo>
                    <a:cubicBezTo>
                      <a:pt x="425" y="101"/>
                      <a:pt x="425" y="101"/>
                      <a:pt x="425" y="101"/>
                    </a:cubicBezTo>
                    <a:cubicBezTo>
                      <a:pt x="330" y="19"/>
                      <a:pt x="330" y="19"/>
                      <a:pt x="330" y="19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487" y="154"/>
                      <a:pt x="487" y="154"/>
                      <a:pt x="487" y="154"/>
                    </a:cubicBezTo>
                    <a:cubicBezTo>
                      <a:pt x="355" y="314"/>
                      <a:pt x="355" y="314"/>
                      <a:pt x="355" y="314"/>
                    </a:cubicBezTo>
                    <a:cubicBezTo>
                      <a:pt x="348" y="323"/>
                      <a:pt x="336" y="329"/>
                      <a:pt x="324" y="329"/>
                    </a:cubicBezTo>
                    <a:cubicBezTo>
                      <a:pt x="311" y="329"/>
                      <a:pt x="300" y="324"/>
                      <a:pt x="292" y="314"/>
                    </a:cubicBezTo>
                    <a:lnTo>
                      <a:pt x="236" y="2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9" name="Freeform 208"/>
              <p:cNvSpPr/>
              <p:nvPr/>
            </p:nvSpPr>
            <p:spPr bwMode="auto">
              <a:xfrm>
                <a:off x="1417638" y="6589713"/>
                <a:ext cx="119063" cy="127000"/>
              </a:xfrm>
              <a:custGeom>
                <a:avLst/>
                <a:gdLst>
                  <a:gd name="T0" fmla="*/ 98 w 153"/>
                  <a:gd name="T1" fmla="*/ 64 h 167"/>
                  <a:gd name="T2" fmla="*/ 62 w 153"/>
                  <a:gd name="T3" fmla="*/ 83 h 167"/>
                  <a:gd name="T4" fmla="*/ 1 w 153"/>
                  <a:gd name="T5" fmla="*/ 56 h 167"/>
                  <a:gd name="T6" fmla="*/ 0 w 153"/>
                  <a:gd name="T7" fmla="*/ 167 h 167"/>
                  <a:gd name="T8" fmla="*/ 150 w 153"/>
                  <a:gd name="T9" fmla="*/ 167 h 167"/>
                  <a:gd name="T10" fmla="*/ 153 w 153"/>
                  <a:gd name="T11" fmla="*/ 0 h 167"/>
                  <a:gd name="T12" fmla="*/ 98 w 153"/>
                  <a:gd name="T13" fmla="*/ 6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67">
                    <a:moveTo>
                      <a:pt x="98" y="64"/>
                    </a:moveTo>
                    <a:cubicBezTo>
                      <a:pt x="76" y="83"/>
                      <a:pt x="62" y="83"/>
                      <a:pt x="62" y="83"/>
                    </a:cubicBezTo>
                    <a:cubicBezTo>
                      <a:pt x="43" y="86"/>
                      <a:pt x="15" y="67"/>
                      <a:pt x="1" y="5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50" y="167"/>
                      <a:pt x="150" y="167"/>
                      <a:pt x="150" y="167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2" y="24"/>
                      <a:pt x="116" y="47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0" name="Freeform 209"/>
              <p:cNvSpPr/>
              <p:nvPr/>
            </p:nvSpPr>
            <p:spPr bwMode="auto">
              <a:xfrm>
                <a:off x="1295400" y="6600825"/>
                <a:ext cx="96838" cy="115888"/>
              </a:xfrm>
              <a:custGeom>
                <a:avLst/>
                <a:gdLst>
                  <a:gd name="T0" fmla="*/ 0 w 61"/>
                  <a:gd name="T1" fmla="*/ 73 h 73"/>
                  <a:gd name="T2" fmla="*/ 61 w 61"/>
                  <a:gd name="T3" fmla="*/ 73 h 73"/>
                  <a:gd name="T4" fmla="*/ 61 w 61"/>
                  <a:gd name="T5" fmla="*/ 0 h 73"/>
                  <a:gd name="T6" fmla="*/ 0 w 61"/>
                  <a:gd name="T7" fmla="*/ 70 h 73"/>
                  <a:gd name="T8" fmla="*/ 0 w 6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3">
                    <a:moveTo>
                      <a:pt x="0" y="73"/>
                    </a:moveTo>
                    <a:lnTo>
                      <a:pt x="61" y="73"/>
                    </a:lnTo>
                    <a:lnTo>
                      <a:pt x="61" y="0"/>
                    </a:lnTo>
                    <a:lnTo>
                      <a:pt x="0" y="7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563444" y="3436831"/>
            <a:ext cx="3236631" cy="1005334"/>
            <a:chOff x="5563444" y="3436831"/>
            <a:chExt cx="3236631" cy="1005334"/>
          </a:xfrm>
        </p:grpSpPr>
        <p:grpSp>
          <p:nvGrpSpPr>
            <p:cNvPr id="51" name="组合 50"/>
            <p:cNvGrpSpPr/>
            <p:nvPr/>
          </p:nvGrpSpPr>
          <p:grpSpPr>
            <a:xfrm>
              <a:off x="5563444" y="3436831"/>
              <a:ext cx="514780" cy="514780"/>
              <a:chOff x="6357074" y="1008628"/>
              <a:chExt cx="1676757" cy="167675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084643" y="3726584"/>
              <a:ext cx="271543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55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3493512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  <a:sym typeface="Calibri" panose="020F0502020204030204" pitchFamily="34" charset="0"/>
                </a:rPr>
                <a:t>类别三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sym typeface="Calibri" panose="020F0502020204030204" pitchFamily="34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188254" y="3770511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242"/>
            <p:cNvGrpSpPr/>
            <p:nvPr/>
          </p:nvGrpSpPr>
          <p:grpSpPr>
            <a:xfrm>
              <a:off x="5709339" y="3607268"/>
              <a:ext cx="228100" cy="173906"/>
              <a:chOff x="2908300" y="2946400"/>
              <a:chExt cx="447675" cy="341313"/>
            </a:xfrm>
            <a:solidFill>
              <a:schemeClr val="bg1"/>
            </a:solidFill>
          </p:grpSpPr>
          <p:sp>
            <p:nvSpPr>
              <p:cNvPr id="82" name="Freeform 227"/>
              <p:cNvSpPr/>
              <p:nvPr/>
            </p:nvSpPr>
            <p:spPr bwMode="auto">
              <a:xfrm>
                <a:off x="2957513" y="2946400"/>
                <a:ext cx="349250" cy="115888"/>
              </a:xfrm>
              <a:custGeom>
                <a:avLst/>
                <a:gdLst>
                  <a:gd name="T0" fmla="*/ 0 w 454"/>
                  <a:gd name="T1" fmla="*/ 136 h 152"/>
                  <a:gd name="T2" fmla="*/ 16 w 454"/>
                  <a:gd name="T3" fmla="*/ 119 h 152"/>
                  <a:gd name="T4" fmla="*/ 30 w 454"/>
                  <a:gd name="T5" fmla="*/ 127 h 152"/>
                  <a:gd name="T6" fmla="*/ 141 w 454"/>
                  <a:gd name="T7" fmla="*/ 79 h 152"/>
                  <a:gd name="T8" fmla="*/ 140 w 454"/>
                  <a:gd name="T9" fmla="*/ 75 h 152"/>
                  <a:gd name="T10" fmla="*/ 157 w 454"/>
                  <a:gd name="T11" fmla="*/ 58 h 152"/>
                  <a:gd name="T12" fmla="*/ 173 w 454"/>
                  <a:gd name="T13" fmla="*/ 75 h 152"/>
                  <a:gd name="T14" fmla="*/ 282 w 454"/>
                  <a:gd name="T15" fmla="*/ 97 h 152"/>
                  <a:gd name="T16" fmla="*/ 297 w 454"/>
                  <a:gd name="T17" fmla="*/ 86 h 152"/>
                  <a:gd name="T18" fmla="*/ 309 w 454"/>
                  <a:gd name="T19" fmla="*/ 92 h 152"/>
                  <a:gd name="T20" fmla="*/ 422 w 454"/>
                  <a:gd name="T21" fmla="*/ 22 h 152"/>
                  <a:gd name="T22" fmla="*/ 421 w 454"/>
                  <a:gd name="T23" fmla="*/ 17 h 152"/>
                  <a:gd name="T24" fmla="*/ 437 w 454"/>
                  <a:gd name="T25" fmla="*/ 0 h 152"/>
                  <a:gd name="T26" fmla="*/ 454 w 454"/>
                  <a:gd name="T27" fmla="*/ 17 h 152"/>
                  <a:gd name="T28" fmla="*/ 437 w 454"/>
                  <a:gd name="T29" fmla="*/ 33 h 152"/>
                  <a:gd name="T30" fmla="*/ 425 w 454"/>
                  <a:gd name="T31" fmla="*/ 27 h 152"/>
                  <a:gd name="T32" fmla="*/ 312 w 454"/>
                  <a:gd name="T33" fmla="*/ 97 h 152"/>
                  <a:gd name="T34" fmla="*/ 313 w 454"/>
                  <a:gd name="T35" fmla="*/ 103 h 152"/>
                  <a:gd name="T36" fmla="*/ 297 w 454"/>
                  <a:gd name="T37" fmla="*/ 119 h 152"/>
                  <a:gd name="T38" fmla="*/ 281 w 454"/>
                  <a:gd name="T39" fmla="*/ 103 h 152"/>
                  <a:gd name="T40" fmla="*/ 172 w 454"/>
                  <a:gd name="T41" fmla="*/ 81 h 152"/>
                  <a:gd name="T42" fmla="*/ 157 w 454"/>
                  <a:gd name="T43" fmla="*/ 91 h 152"/>
                  <a:gd name="T44" fmla="*/ 144 w 454"/>
                  <a:gd name="T45" fmla="*/ 84 h 152"/>
                  <a:gd name="T46" fmla="*/ 32 w 454"/>
                  <a:gd name="T47" fmla="*/ 132 h 152"/>
                  <a:gd name="T48" fmla="*/ 33 w 454"/>
                  <a:gd name="T49" fmla="*/ 136 h 152"/>
                  <a:gd name="T50" fmla="*/ 16 w 454"/>
                  <a:gd name="T51" fmla="*/ 152 h 152"/>
                  <a:gd name="T52" fmla="*/ 0 w 454"/>
                  <a:gd name="T53" fmla="*/ 13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152">
                    <a:moveTo>
                      <a:pt x="0" y="136"/>
                    </a:moveTo>
                    <a:cubicBezTo>
                      <a:pt x="0" y="127"/>
                      <a:pt x="7" y="119"/>
                      <a:pt x="16" y="119"/>
                    </a:cubicBezTo>
                    <a:cubicBezTo>
                      <a:pt x="22" y="119"/>
                      <a:pt x="27" y="122"/>
                      <a:pt x="30" y="127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7"/>
                      <a:pt x="140" y="76"/>
                      <a:pt x="140" y="75"/>
                    </a:cubicBezTo>
                    <a:cubicBezTo>
                      <a:pt x="140" y="66"/>
                      <a:pt x="148" y="58"/>
                      <a:pt x="157" y="58"/>
                    </a:cubicBezTo>
                    <a:cubicBezTo>
                      <a:pt x="166" y="58"/>
                      <a:pt x="173" y="66"/>
                      <a:pt x="173" y="75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4" y="91"/>
                      <a:pt x="290" y="86"/>
                      <a:pt x="297" y="86"/>
                    </a:cubicBezTo>
                    <a:cubicBezTo>
                      <a:pt x="302" y="86"/>
                      <a:pt x="306" y="88"/>
                      <a:pt x="309" y="92"/>
                    </a:cubicBezTo>
                    <a:cubicBezTo>
                      <a:pt x="422" y="22"/>
                      <a:pt x="422" y="22"/>
                      <a:pt x="422" y="22"/>
                    </a:cubicBezTo>
                    <a:cubicBezTo>
                      <a:pt x="421" y="20"/>
                      <a:pt x="421" y="18"/>
                      <a:pt x="421" y="17"/>
                    </a:cubicBezTo>
                    <a:cubicBezTo>
                      <a:pt x="421" y="8"/>
                      <a:pt x="428" y="0"/>
                      <a:pt x="437" y="0"/>
                    </a:cubicBezTo>
                    <a:cubicBezTo>
                      <a:pt x="446" y="0"/>
                      <a:pt x="454" y="8"/>
                      <a:pt x="454" y="17"/>
                    </a:cubicBezTo>
                    <a:cubicBezTo>
                      <a:pt x="454" y="26"/>
                      <a:pt x="446" y="33"/>
                      <a:pt x="437" y="33"/>
                    </a:cubicBezTo>
                    <a:cubicBezTo>
                      <a:pt x="432" y="33"/>
                      <a:pt x="428" y="31"/>
                      <a:pt x="425" y="27"/>
                    </a:cubicBezTo>
                    <a:cubicBezTo>
                      <a:pt x="312" y="97"/>
                      <a:pt x="312" y="97"/>
                      <a:pt x="312" y="97"/>
                    </a:cubicBezTo>
                    <a:cubicBezTo>
                      <a:pt x="313" y="99"/>
                      <a:pt x="313" y="101"/>
                      <a:pt x="313" y="103"/>
                    </a:cubicBezTo>
                    <a:cubicBezTo>
                      <a:pt x="313" y="112"/>
                      <a:pt x="306" y="119"/>
                      <a:pt x="297" y="119"/>
                    </a:cubicBezTo>
                    <a:cubicBezTo>
                      <a:pt x="288" y="119"/>
                      <a:pt x="281" y="112"/>
                      <a:pt x="281" y="10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70" y="87"/>
                      <a:pt x="164" y="91"/>
                      <a:pt x="157" y="91"/>
                    </a:cubicBezTo>
                    <a:cubicBezTo>
                      <a:pt x="151" y="91"/>
                      <a:pt x="147" y="88"/>
                      <a:pt x="144" y="84"/>
                    </a:cubicBezTo>
                    <a:cubicBezTo>
                      <a:pt x="32" y="132"/>
                      <a:pt x="32" y="132"/>
                      <a:pt x="32" y="132"/>
                    </a:cubicBezTo>
                    <a:cubicBezTo>
                      <a:pt x="33" y="134"/>
                      <a:pt x="33" y="134"/>
                      <a:pt x="33" y="136"/>
                    </a:cubicBezTo>
                    <a:cubicBezTo>
                      <a:pt x="33" y="145"/>
                      <a:pt x="26" y="152"/>
                      <a:pt x="16" y="152"/>
                    </a:cubicBezTo>
                    <a:cubicBezTo>
                      <a:pt x="7" y="152"/>
                      <a:pt x="0" y="145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28"/>
              <p:cNvSpPr/>
              <p:nvPr/>
            </p:nvSpPr>
            <p:spPr bwMode="auto">
              <a:xfrm>
                <a:off x="2908300" y="2987675"/>
                <a:ext cx="447675" cy="300038"/>
              </a:xfrm>
              <a:custGeom>
                <a:avLst/>
                <a:gdLst>
                  <a:gd name="T0" fmla="*/ 568 w 581"/>
                  <a:gd name="T1" fmla="*/ 367 h 392"/>
                  <a:gd name="T2" fmla="*/ 550 w 581"/>
                  <a:gd name="T3" fmla="*/ 367 h 392"/>
                  <a:gd name="T4" fmla="*/ 550 w 581"/>
                  <a:gd name="T5" fmla="*/ 32 h 392"/>
                  <a:gd name="T6" fmla="*/ 518 w 581"/>
                  <a:gd name="T7" fmla="*/ 0 h 392"/>
                  <a:gd name="T8" fmla="*/ 483 w 581"/>
                  <a:gd name="T9" fmla="*/ 0 h 392"/>
                  <a:gd name="T10" fmla="*/ 451 w 581"/>
                  <a:gd name="T11" fmla="*/ 32 h 392"/>
                  <a:gd name="T12" fmla="*/ 451 w 581"/>
                  <a:gd name="T13" fmla="*/ 367 h 392"/>
                  <a:gd name="T14" fmla="*/ 410 w 581"/>
                  <a:gd name="T15" fmla="*/ 367 h 392"/>
                  <a:gd name="T16" fmla="*/ 410 w 581"/>
                  <a:gd name="T17" fmla="*/ 120 h 392"/>
                  <a:gd name="T18" fmla="*/ 379 w 581"/>
                  <a:gd name="T19" fmla="*/ 88 h 392"/>
                  <a:gd name="T20" fmla="*/ 343 w 581"/>
                  <a:gd name="T21" fmla="*/ 88 h 392"/>
                  <a:gd name="T22" fmla="*/ 311 w 581"/>
                  <a:gd name="T23" fmla="*/ 120 h 392"/>
                  <a:gd name="T24" fmla="*/ 311 w 581"/>
                  <a:gd name="T25" fmla="*/ 367 h 392"/>
                  <a:gd name="T26" fmla="*/ 270 w 581"/>
                  <a:gd name="T27" fmla="*/ 367 h 392"/>
                  <a:gd name="T28" fmla="*/ 270 w 581"/>
                  <a:gd name="T29" fmla="*/ 92 h 392"/>
                  <a:gd name="T30" fmla="*/ 239 w 581"/>
                  <a:gd name="T31" fmla="*/ 61 h 392"/>
                  <a:gd name="T32" fmla="*/ 203 w 581"/>
                  <a:gd name="T33" fmla="*/ 61 h 392"/>
                  <a:gd name="T34" fmla="*/ 171 w 581"/>
                  <a:gd name="T35" fmla="*/ 92 h 392"/>
                  <a:gd name="T36" fmla="*/ 171 w 581"/>
                  <a:gd name="T37" fmla="*/ 367 h 392"/>
                  <a:gd name="T38" fmla="*/ 131 w 581"/>
                  <a:gd name="T39" fmla="*/ 367 h 392"/>
                  <a:gd name="T40" fmla="*/ 131 w 581"/>
                  <a:gd name="T41" fmla="*/ 160 h 392"/>
                  <a:gd name="T42" fmla="*/ 99 w 581"/>
                  <a:gd name="T43" fmla="*/ 128 h 392"/>
                  <a:gd name="T44" fmla="*/ 63 w 581"/>
                  <a:gd name="T45" fmla="*/ 128 h 392"/>
                  <a:gd name="T46" fmla="*/ 32 w 581"/>
                  <a:gd name="T47" fmla="*/ 160 h 392"/>
                  <a:gd name="T48" fmla="*/ 32 w 581"/>
                  <a:gd name="T49" fmla="*/ 367 h 392"/>
                  <a:gd name="T50" fmla="*/ 11 w 581"/>
                  <a:gd name="T51" fmla="*/ 367 h 392"/>
                  <a:gd name="T52" fmla="*/ 0 w 581"/>
                  <a:gd name="T53" fmla="*/ 378 h 392"/>
                  <a:gd name="T54" fmla="*/ 0 w 581"/>
                  <a:gd name="T55" fmla="*/ 381 h 392"/>
                  <a:gd name="T56" fmla="*/ 11 w 581"/>
                  <a:gd name="T57" fmla="*/ 392 h 392"/>
                  <a:gd name="T58" fmla="*/ 568 w 581"/>
                  <a:gd name="T59" fmla="*/ 392 h 392"/>
                  <a:gd name="T60" fmla="*/ 581 w 581"/>
                  <a:gd name="T61" fmla="*/ 381 h 392"/>
                  <a:gd name="T62" fmla="*/ 581 w 581"/>
                  <a:gd name="T63" fmla="*/ 378 h 392"/>
                  <a:gd name="T64" fmla="*/ 568 w 581"/>
                  <a:gd name="T65" fmla="*/ 36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1" h="392">
                    <a:moveTo>
                      <a:pt x="568" y="367"/>
                    </a:moveTo>
                    <a:cubicBezTo>
                      <a:pt x="550" y="367"/>
                      <a:pt x="550" y="367"/>
                      <a:pt x="550" y="367"/>
                    </a:cubicBezTo>
                    <a:cubicBezTo>
                      <a:pt x="550" y="32"/>
                      <a:pt x="550" y="32"/>
                      <a:pt x="550" y="32"/>
                    </a:cubicBezTo>
                    <a:cubicBezTo>
                      <a:pt x="550" y="14"/>
                      <a:pt x="536" y="0"/>
                      <a:pt x="518" y="0"/>
                    </a:cubicBezTo>
                    <a:cubicBezTo>
                      <a:pt x="483" y="0"/>
                      <a:pt x="483" y="0"/>
                      <a:pt x="483" y="0"/>
                    </a:cubicBezTo>
                    <a:cubicBezTo>
                      <a:pt x="465" y="0"/>
                      <a:pt x="451" y="14"/>
                      <a:pt x="451" y="32"/>
                    </a:cubicBezTo>
                    <a:cubicBezTo>
                      <a:pt x="451" y="367"/>
                      <a:pt x="451" y="367"/>
                      <a:pt x="451" y="367"/>
                    </a:cubicBezTo>
                    <a:cubicBezTo>
                      <a:pt x="410" y="367"/>
                      <a:pt x="410" y="367"/>
                      <a:pt x="410" y="367"/>
                    </a:cubicBezTo>
                    <a:cubicBezTo>
                      <a:pt x="410" y="120"/>
                      <a:pt x="410" y="120"/>
                      <a:pt x="410" y="120"/>
                    </a:cubicBezTo>
                    <a:cubicBezTo>
                      <a:pt x="410" y="102"/>
                      <a:pt x="396" y="88"/>
                      <a:pt x="379" y="88"/>
                    </a:cubicBezTo>
                    <a:cubicBezTo>
                      <a:pt x="343" y="88"/>
                      <a:pt x="343" y="88"/>
                      <a:pt x="343" y="88"/>
                    </a:cubicBezTo>
                    <a:cubicBezTo>
                      <a:pt x="325" y="88"/>
                      <a:pt x="311" y="102"/>
                      <a:pt x="311" y="120"/>
                    </a:cubicBezTo>
                    <a:cubicBezTo>
                      <a:pt x="311" y="367"/>
                      <a:pt x="311" y="367"/>
                      <a:pt x="311" y="367"/>
                    </a:cubicBezTo>
                    <a:cubicBezTo>
                      <a:pt x="270" y="367"/>
                      <a:pt x="270" y="367"/>
                      <a:pt x="270" y="367"/>
                    </a:cubicBezTo>
                    <a:cubicBezTo>
                      <a:pt x="270" y="92"/>
                      <a:pt x="270" y="92"/>
                      <a:pt x="270" y="92"/>
                    </a:cubicBezTo>
                    <a:cubicBezTo>
                      <a:pt x="270" y="75"/>
                      <a:pt x="256" y="61"/>
                      <a:pt x="239" y="61"/>
                    </a:cubicBezTo>
                    <a:cubicBezTo>
                      <a:pt x="203" y="61"/>
                      <a:pt x="203" y="61"/>
                      <a:pt x="203" y="61"/>
                    </a:cubicBezTo>
                    <a:cubicBezTo>
                      <a:pt x="186" y="61"/>
                      <a:pt x="171" y="75"/>
                      <a:pt x="171" y="92"/>
                    </a:cubicBezTo>
                    <a:cubicBezTo>
                      <a:pt x="171" y="367"/>
                      <a:pt x="171" y="367"/>
                      <a:pt x="171" y="367"/>
                    </a:cubicBezTo>
                    <a:cubicBezTo>
                      <a:pt x="131" y="367"/>
                      <a:pt x="131" y="367"/>
                      <a:pt x="131" y="367"/>
                    </a:cubicBezTo>
                    <a:cubicBezTo>
                      <a:pt x="131" y="160"/>
                      <a:pt x="131" y="160"/>
                      <a:pt x="131" y="160"/>
                    </a:cubicBezTo>
                    <a:cubicBezTo>
                      <a:pt x="131" y="143"/>
                      <a:pt x="117" y="128"/>
                      <a:pt x="99" y="128"/>
                    </a:cubicBezTo>
                    <a:cubicBezTo>
                      <a:pt x="63" y="128"/>
                      <a:pt x="63" y="128"/>
                      <a:pt x="63" y="128"/>
                    </a:cubicBezTo>
                    <a:cubicBezTo>
                      <a:pt x="46" y="128"/>
                      <a:pt x="32" y="143"/>
                      <a:pt x="32" y="160"/>
                    </a:cubicBezTo>
                    <a:cubicBezTo>
                      <a:pt x="32" y="367"/>
                      <a:pt x="32" y="367"/>
                      <a:pt x="32" y="367"/>
                    </a:cubicBezTo>
                    <a:cubicBezTo>
                      <a:pt x="11" y="367"/>
                      <a:pt x="11" y="367"/>
                      <a:pt x="11" y="367"/>
                    </a:cubicBezTo>
                    <a:cubicBezTo>
                      <a:pt x="4" y="367"/>
                      <a:pt x="0" y="372"/>
                      <a:pt x="0" y="378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387"/>
                      <a:pt x="4" y="392"/>
                      <a:pt x="11" y="392"/>
                    </a:cubicBezTo>
                    <a:cubicBezTo>
                      <a:pt x="568" y="392"/>
                      <a:pt x="568" y="392"/>
                      <a:pt x="568" y="392"/>
                    </a:cubicBezTo>
                    <a:cubicBezTo>
                      <a:pt x="575" y="392"/>
                      <a:pt x="581" y="387"/>
                      <a:pt x="581" y="381"/>
                    </a:cubicBezTo>
                    <a:cubicBezTo>
                      <a:pt x="581" y="378"/>
                      <a:pt x="581" y="378"/>
                      <a:pt x="581" y="378"/>
                    </a:cubicBezTo>
                    <a:cubicBezTo>
                      <a:pt x="581" y="372"/>
                      <a:pt x="575" y="367"/>
                      <a:pt x="568" y="3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8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市场分析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9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253602" y="1072201"/>
            <a:ext cx="2373386" cy="600165"/>
            <a:chOff x="8548025" y="1459078"/>
            <a:chExt cx="3164514" cy="800219"/>
          </a:xfrm>
          <a:effectLst/>
        </p:grpSpPr>
        <p:sp>
          <p:nvSpPr>
            <p:cNvPr id="11" name="矩形 10"/>
            <p:cNvSpPr/>
            <p:nvPr/>
          </p:nvSpPr>
          <p:spPr>
            <a:xfrm>
              <a:off x="8548025" y="1766855"/>
              <a:ext cx="3164514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53602" y="2028123"/>
            <a:ext cx="2373386" cy="600165"/>
            <a:chOff x="8548025" y="1459078"/>
            <a:chExt cx="3164514" cy="800219"/>
          </a:xfrm>
          <a:effectLst/>
        </p:grpSpPr>
        <p:sp>
          <p:nvSpPr>
            <p:cNvPr id="14" name="矩形 13"/>
            <p:cNvSpPr/>
            <p:nvPr/>
          </p:nvSpPr>
          <p:spPr>
            <a:xfrm>
              <a:off x="8548025" y="1766855"/>
              <a:ext cx="3164514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53602" y="2981910"/>
            <a:ext cx="2373386" cy="600165"/>
            <a:chOff x="8548025" y="1459078"/>
            <a:chExt cx="3164514" cy="800219"/>
          </a:xfrm>
          <a:effectLst/>
        </p:grpSpPr>
        <p:sp>
          <p:nvSpPr>
            <p:cNvPr id="21" name="矩形 20"/>
            <p:cNvSpPr/>
            <p:nvPr/>
          </p:nvSpPr>
          <p:spPr>
            <a:xfrm>
              <a:off x="8548025" y="1766855"/>
              <a:ext cx="3164514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53602" y="3937831"/>
            <a:ext cx="2373386" cy="600165"/>
            <a:chOff x="8548025" y="1459078"/>
            <a:chExt cx="3164514" cy="800219"/>
          </a:xfrm>
          <a:effectLst/>
        </p:grpSpPr>
        <p:sp>
          <p:nvSpPr>
            <p:cNvPr id="28" name="矩形 27"/>
            <p:cNvSpPr/>
            <p:nvPr/>
          </p:nvSpPr>
          <p:spPr>
            <a:xfrm>
              <a:off x="8548025" y="1766855"/>
              <a:ext cx="3164514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548025" y="1459078"/>
              <a:ext cx="1356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458898" y="1167703"/>
            <a:ext cx="516276" cy="5162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458898" y="2089685"/>
            <a:ext cx="516276" cy="5162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58898" y="3042714"/>
            <a:ext cx="516276" cy="5162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62453" y="3995744"/>
            <a:ext cx="516276" cy="5162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039417" y="2794398"/>
            <a:ext cx="696515" cy="1626394"/>
          </a:xfrm>
          <a:prstGeom prst="rect">
            <a:avLst/>
          </a:prstGeom>
          <a:solidFill>
            <a:srgbClr val="063D54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894285" y="2169319"/>
            <a:ext cx="695325" cy="2251472"/>
          </a:xfrm>
          <a:prstGeom prst="rect">
            <a:avLst/>
          </a:prstGeom>
          <a:solidFill>
            <a:srgbClr val="063D54"/>
          </a:solidFill>
          <a:ln w="28575"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601642" y="1179910"/>
            <a:ext cx="696515" cy="3240881"/>
          </a:xfrm>
          <a:prstGeom prst="rect">
            <a:avLst/>
          </a:prstGeom>
          <a:solidFill>
            <a:srgbClr val="063D54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2747963" y="1646635"/>
            <a:ext cx="695325" cy="2774156"/>
          </a:xfrm>
          <a:prstGeom prst="rect">
            <a:avLst/>
          </a:prstGeom>
          <a:solidFill>
            <a:srgbClr val="063D54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160860" y="4162426"/>
            <a:ext cx="470297" cy="46910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94210" y="4295776"/>
            <a:ext cx="201215" cy="202406"/>
            <a:chOff x="1725613" y="5727700"/>
            <a:chExt cx="268287" cy="269875"/>
          </a:xfrm>
          <a:solidFill>
            <a:srgbClr val="063D54"/>
          </a:solidFill>
          <a:effectLst/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2013348" y="4162426"/>
            <a:ext cx="469106" cy="46910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Freeform 18"/>
          <p:cNvSpPr>
            <a:spLocks/>
          </p:cNvSpPr>
          <p:nvPr/>
        </p:nvSpPr>
        <p:spPr bwMode="auto">
          <a:xfrm>
            <a:off x="2160985" y="4327923"/>
            <a:ext cx="171450" cy="158353"/>
          </a:xfrm>
          <a:custGeom>
            <a:avLst/>
            <a:gdLst>
              <a:gd name="T0" fmla="*/ 63 w 85"/>
              <a:gd name="T1" fmla="*/ 4 h 78"/>
              <a:gd name="T2" fmla="*/ 35 w 85"/>
              <a:gd name="T3" fmla="*/ 6 h 78"/>
              <a:gd name="T4" fmla="*/ 6 w 85"/>
              <a:gd name="T5" fmla="*/ 11 h 78"/>
              <a:gd name="T6" fmla="*/ 2 w 85"/>
              <a:gd name="T7" fmla="*/ 11 h 78"/>
              <a:gd name="T8" fmla="*/ 1 w 85"/>
              <a:gd name="T9" fmla="*/ 16 h 78"/>
              <a:gd name="T10" fmla="*/ 38 w 85"/>
              <a:gd name="T11" fmla="*/ 76 h 78"/>
              <a:gd name="T12" fmla="*/ 42 w 85"/>
              <a:gd name="T13" fmla="*/ 78 h 78"/>
              <a:gd name="T14" fmla="*/ 43 w 85"/>
              <a:gd name="T15" fmla="*/ 77 h 78"/>
              <a:gd name="T16" fmla="*/ 45 w 85"/>
              <a:gd name="T17" fmla="*/ 72 h 78"/>
              <a:gd name="T18" fmla="*/ 28 w 85"/>
              <a:gd name="T19" fmla="*/ 45 h 78"/>
              <a:gd name="T20" fmla="*/ 57 w 85"/>
              <a:gd name="T21" fmla="*/ 40 h 78"/>
              <a:gd name="T22" fmla="*/ 85 w 85"/>
              <a:gd name="T23" fmla="*/ 39 h 78"/>
              <a:gd name="T24" fmla="*/ 63 w 85"/>
              <a:gd name="T2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78">
                <a:moveTo>
                  <a:pt x="63" y="4"/>
                </a:moveTo>
                <a:cubicBezTo>
                  <a:pt x="63" y="4"/>
                  <a:pt x="49" y="11"/>
                  <a:pt x="35" y="6"/>
                </a:cubicBezTo>
                <a:cubicBezTo>
                  <a:pt x="20" y="0"/>
                  <a:pt x="13" y="3"/>
                  <a:pt x="6" y="11"/>
                </a:cubicBezTo>
                <a:cubicBezTo>
                  <a:pt x="5" y="10"/>
                  <a:pt x="4" y="10"/>
                  <a:pt x="2" y="11"/>
                </a:cubicBezTo>
                <a:cubicBezTo>
                  <a:pt x="1" y="12"/>
                  <a:pt x="0" y="14"/>
                  <a:pt x="1" y="16"/>
                </a:cubicBezTo>
                <a:cubicBezTo>
                  <a:pt x="38" y="76"/>
                  <a:pt x="38" y="76"/>
                  <a:pt x="38" y="76"/>
                </a:cubicBezTo>
                <a:cubicBezTo>
                  <a:pt x="39" y="77"/>
                  <a:pt x="40" y="78"/>
                  <a:pt x="42" y="78"/>
                </a:cubicBezTo>
                <a:cubicBezTo>
                  <a:pt x="42" y="78"/>
                  <a:pt x="43" y="77"/>
                  <a:pt x="43" y="77"/>
                </a:cubicBezTo>
                <a:cubicBezTo>
                  <a:pt x="45" y="76"/>
                  <a:pt x="46" y="74"/>
                  <a:pt x="45" y="72"/>
                </a:cubicBezTo>
                <a:cubicBezTo>
                  <a:pt x="28" y="45"/>
                  <a:pt x="28" y="45"/>
                  <a:pt x="28" y="45"/>
                </a:cubicBezTo>
                <a:cubicBezTo>
                  <a:pt x="35" y="37"/>
                  <a:pt x="41" y="35"/>
                  <a:pt x="57" y="40"/>
                </a:cubicBezTo>
                <a:cubicBezTo>
                  <a:pt x="71" y="45"/>
                  <a:pt x="85" y="39"/>
                  <a:pt x="85" y="39"/>
                </a:cubicBezTo>
                <a:lnTo>
                  <a:pt x="63" y="4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2864644" y="4162426"/>
            <a:ext cx="470297" cy="46910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3000375" y="4301729"/>
            <a:ext cx="200025" cy="182165"/>
          </a:xfrm>
          <a:custGeom>
            <a:avLst/>
            <a:gdLst>
              <a:gd name="T0" fmla="*/ 82 w 168"/>
              <a:gd name="T1" fmla="*/ 0 h 153"/>
              <a:gd name="T2" fmla="*/ 106 w 168"/>
              <a:gd name="T3" fmla="*/ 59 h 153"/>
              <a:gd name="T4" fmla="*/ 168 w 168"/>
              <a:gd name="T5" fmla="*/ 59 h 153"/>
              <a:gd name="T6" fmla="*/ 114 w 168"/>
              <a:gd name="T7" fmla="*/ 95 h 153"/>
              <a:gd name="T8" fmla="*/ 136 w 168"/>
              <a:gd name="T9" fmla="*/ 153 h 153"/>
              <a:gd name="T10" fmla="*/ 82 w 168"/>
              <a:gd name="T11" fmla="*/ 119 h 153"/>
              <a:gd name="T12" fmla="*/ 33 w 168"/>
              <a:gd name="T13" fmla="*/ 153 h 153"/>
              <a:gd name="T14" fmla="*/ 49 w 168"/>
              <a:gd name="T15" fmla="*/ 95 h 153"/>
              <a:gd name="T16" fmla="*/ 0 w 168"/>
              <a:gd name="T17" fmla="*/ 59 h 153"/>
              <a:gd name="T18" fmla="*/ 63 w 168"/>
              <a:gd name="T19" fmla="*/ 59 h 153"/>
              <a:gd name="T20" fmla="*/ 82 w 168"/>
              <a:gd name="T2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153">
                <a:moveTo>
                  <a:pt x="82" y="0"/>
                </a:moveTo>
                <a:lnTo>
                  <a:pt x="106" y="59"/>
                </a:lnTo>
                <a:lnTo>
                  <a:pt x="168" y="59"/>
                </a:lnTo>
                <a:lnTo>
                  <a:pt x="114" y="95"/>
                </a:lnTo>
                <a:lnTo>
                  <a:pt x="136" y="153"/>
                </a:lnTo>
                <a:lnTo>
                  <a:pt x="82" y="119"/>
                </a:lnTo>
                <a:lnTo>
                  <a:pt x="33" y="153"/>
                </a:lnTo>
                <a:lnTo>
                  <a:pt x="49" y="95"/>
                </a:lnTo>
                <a:lnTo>
                  <a:pt x="0" y="59"/>
                </a:lnTo>
                <a:lnTo>
                  <a:pt x="63" y="59"/>
                </a:lnTo>
                <a:lnTo>
                  <a:pt x="82" y="0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3717132" y="4162426"/>
            <a:ext cx="469106" cy="46910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864769" y="4283869"/>
            <a:ext cx="173831" cy="173831"/>
            <a:chOff x="5153025" y="5711825"/>
            <a:chExt cx="231775" cy="231775"/>
          </a:xfrm>
          <a:solidFill>
            <a:srgbClr val="063D54"/>
          </a:solidFill>
          <a:effectLst/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214938" y="5711825"/>
              <a:ext cx="169862" cy="169862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5153025" y="5778500"/>
              <a:ext cx="77787" cy="69850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5246688" y="5865813"/>
              <a:ext cx="71437" cy="77787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5214938" y="5843588"/>
              <a:ext cx="38100" cy="38100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5160963" y="5865813"/>
              <a:ext cx="76200" cy="74612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71562" y="1975247"/>
            <a:ext cx="653654" cy="773906"/>
            <a:chOff x="1428750" y="2633663"/>
            <a:chExt cx="871538" cy="1031874"/>
          </a:xfrm>
          <a:solidFill>
            <a:srgbClr val="063D54"/>
          </a:solidFill>
          <a:effectLst/>
        </p:grpSpPr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1895475" y="2633663"/>
              <a:ext cx="280987" cy="279400"/>
            </a:xfrm>
            <a:custGeom>
              <a:avLst/>
              <a:gdLst>
                <a:gd name="T0" fmla="*/ 99 w 104"/>
                <a:gd name="T1" fmla="*/ 44 h 104"/>
                <a:gd name="T2" fmla="*/ 60 w 104"/>
                <a:gd name="T3" fmla="*/ 100 h 104"/>
                <a:gd name="T4" fmla="*/ 4 w 104"/>
                <a:gd name="T5" fmla="*/ 60 h 104"/>
                <a:gd name="T6" fmla="*/ 44 w 104"/>
                <a:gd name="T7" fmla="*/ 4 h 104"/>
                <a:gd name="T8" fmla="*/ 99 w 104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9" y="44"/>
                  </a:moveTo>
                  <a:cubicBezTo>
                    <a:pt x="104" y="70"/>
                    <a:pt x="86" y="95"/>
                    <a:pt x="60" y="100"/>
                  </a:cubicBezTo>
                  <a:cubicBezTo>
                    <a:pt x="34" y="104"/>
                    <a:pt x="9" y="87"/>
                    <a:pt x="4" y="60"/>
                  </a:cubicBezTo>
                  <a:cubicBezTo>
                    <a:pt x="0" y="34"/>
                    <a:pt x="17" y="9"/>
                    <a:pt x="44" y="4"/>
                  </a:cubicBezTo>
                  <a:cubicBezTo>
                    <a:pt x="70" y="0"/>
                    <a:pt x="95" y="17"/>
                    <a:pt x="99" y="44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1966913" y="2965450"/>
              <a:ext cx="333375" cy="231775"/>
            </a:xfrm>
            <a:custGeom>
              <a:avLst/>
              <a:gdLst>
                <a:gd name="T0" fmla="*/ 97 w 124"/>
                <a:gd name="T1" fmla="*/ 28 h 86"/>
                <a:gd name="T2" fmla="*/ 35 w 124"/>
                <a:gd name="T3" fmla="*/ 38 h 86"/>
                <a:gd name="T4" fmla="*/ 14 w 124"/>
                <a:gd name="T5" fmla="*/ 0 h 86"/>
                <a:gd name="T6" fmla="*/ 12 w 124"/>
                <a:gd name="T7" fmla="*/ 44 h 86"/>
                <a:gd name="T8" fmla="*/ 0 w 124"/>
                <a:gd name="T9" fmla="*/ 67 h 86"/>
                <a:gd name="T10" fmla="*/ 4 w 124"/>
                <a:gd name="T11" fmla="*/ 74 h 86"/>
                <a:gd name="T12" fmla="*/ 28 w 124"/>
                <a:gd name="T13" fmla="*/ 85 h 86"/>
                <a:gd name="T14" fmla="*/ 104 w 124"/>
                <a:gd name="T15" fmla="*/ 71 h 86"/>
                <a:gd name="T16" fmla="*/ 122 w 124"/>
                <a:gd name="T17" fmla="*/ 46 h 86"/>
                <a:gd name="T18" fmla="*/ 97 w 124"/>
                <a:gd name="T1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86">
                  <a:moveTo>
                    <a:pt x="97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14"/>
                    <a:pt x="20" y="30"/>
                    <a:pt x="12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9" y="82"/>
                    <a:pt x="18" y="86"/>
                    <a:pt x="28" y="85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16" y="69"/>
                    <a:pt x="124" y="58"/>
                    <a:pt x="122" y="46"/>
                  </a:cubicBezTo>
                  <a:cubicBezTo>
                    <a:pt x="120" y="34"/>
                    <a:pt x="109" y="26"/>
                    <a:pt x="97" y="2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1428750" y="2835275"/>
              <a:ext cx="592137" cy="736600"/>
            </a:xfrm>
            <a:custGeom>
              <a:avLst/>
              <a:gdLst>
                <a:gd name="T0" fmla="*/ 203 w 219"/>
                <a:gd name="T1" fmla="*/ 169 h 273"/>
                <a:gd name="T2" fmla="*/ 176 w 219"/>
                <a:gd name="T3" fmla="*/ 159 h 273"/>
                <a:gd name="T4" fmla="*/ 165 w 219"/>
                <a:gd name="T5" fmla="*/ 155 h 273"/>
                <a:gd name="T6" fmla="*/ 203 w 219"/>
                <a:gd name="T7" fmla="*/ 81 h 273"/>
                <a:gd name="T8" fmla="*/ 187 w 219"/>
                <a:gd name="T9" fmla="*/ 28 h 273"/>
                <a:gd name="T10" fmla="*/ 182 w 219"/>
                <a:gd name="T11" fmla="*/ 26 h 273"/>
                <a:gd name="T12" fmla="*/ 177 w 219"/>
                <a:gd name="T13" fmla="*/ 24 h 273"/>
                <a:gd name="T14" fmla="*/ 109 w 219"/>
                <a:gd name="T15" fmla="*/ 2 h 273"/>
                <a:gd name="T16" fmla="*/ 91 w 219"/>
                <a:gd name="T17" fmla="*/ 4 h 273"/>
                <a:gd name="T18" fmla="*/ 14 w 219"/>
                <a:gd name="T19" fmla="*/ 51 h 273"/>
                <a:gd name="T20" fmla="*/ 6 w 219"/>
                <a:gd name="T21" fmla="*/ 81 h 273"/>
                <a:gd name="T22" fmla="*/ 29 w 219"/>
                <a:gd name="T23" fmla="*/ 92 h 273"/>
                <a:gd name="T24" fmla="*/ 36 w 219"/>
                <a:gd name="T25" fmla="*/ 89 h 273"/>
                <a:gd name="T26" fmla="*/ 105 w 219"/>
                <a:gd name="T27" fmla="*/ 48 h 273"/>
                <a:gd name="T28" fmla="*/ 128 w 219"/>
                <a:gd name="T29" fmla="*/ 55 h 273"/>
                <a:gd name="T30" fmla="*/ 92 w 219"/>
                <a:gd name="T31" fmla="*/ 127 h 273"/>
                <a:gd name="T32" fmla="*/ 107 w 219"/>
                <a:gd name="T33" fmla="*/ 180 h 273"/>
                <a:gd name="T34" fmla="*/ 110 w 219"/>
                <a:gd name="T35" fmla="*/ 181 h 273"/>
                <a:gd name="T36" fmla="*/ 109 w 219"/>
                <a:gd name="T37" fmla="*/ 181 h 273"/>
                <a:gd name="T38" fmla="*/ 141 w 219"/>
                <a:gd name="T39" fmla="*/ 194 h 273"/>
                <a:gd name="T40" fmla="*/ 154 w 219"/>
                <a:gd name="T41" fmla="*/ 198 h 273"/>
                <a:gd name="T42" fmla="*/ 115 w 219"/>
                <a:gd name="T43" fmla="*/ 234 h 273"/>
                <a:gd name="T44" fmla="*/ 114 w 219"/>
                <a:gd name="T45" fmla="*/ 265 h 273"/>
                <a:gd name="T46" fmla="*/ 134 w 219"/>
                <a:gd name="T47" fmla="*/ 272 h 273"/>
                <a:gd name="T48" fmla="*/ 146 w 219"/>
                <a:gd name="T49" fmla="*/ 266 h 273"/>
                <a:gd name="T50" fmla="*/ 210 w 219"/>
                <a:gd name="T51" fmla="*/ 206 h 273"/>
                <a:gd name="T52" fmla="*/ 217 w 219"/>
                <a:gd name="T53" fmla="*/ 185 h 273"/>
                <a:gd name="T54" fmla="*/ 203 w 219"/>
                <a:gd name="T55" fmla="*/ 1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" h="273">
                  <a:moveTo>
                    <a:pt x="203" y="169"/>
                  </a:moveTo>
                  <a:cubicBezTo>
                    <a:pt x="176" y="159"/>
                    <a:pt x="176" y="159"/>
                    <a:pt x="176" y="159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13" y="62"/>
                    <a:pt x="206" y="38"/>
                    <a:pt x="187" y="28"/>
                  </a:cubicBezTo>
                  <a:cubicBezTo>
                    <a:pt x="185" y="27"/>
                    <a:pt x="183" y="26"/>
                    <a:pt x="182" y="26"/>
                  </a:cubicBezTo>
                  <a:cubicBezTo>
                    <a:pt x="180" y="25"/>
                    <a:pt x="179" y="24"/>
                    <a:pt x="177" y="24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3" y="0"/>
                    <a:pt x="96" y="1"/>
                    <a:pt x="91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57"/>
                    <a:pt x="0" y="71"/>
                    <a:pt x="6" y="81"/>
                  </a:cubicBezTo>
                  <a:cubicBezTo>
                    <a:pt x="11" y="89"/>
                    <a:pt x="20" y="93"/>
                    <a:pt x="29" y="92"/>
                  </a:cubicBezTo>
                  <a:cubicBezTo>
                    <a:pt x="31" y="91"/>
                    <a:pt x="34" y="90"/>
                    <a:pt x="36" y="89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81" y="146"/>
                    <a:pt x="88" y="170"/>
                    <a:pt x="107" y="180"/>
                  </a:cubicBezTo>
                  <a:cubicBezTo>
                    <a:pt x="108" y="180"/>
                    <a:pt x="109" y="181"/>
                    <a:pt x="110" y="181"/>
                  </a:cubicBezTo>
                  <a:cubicBezTo>
                    <a:pt x="110" y="181"/>
                    <a:pt x="110" y="181"/>
                    <a:pt x="109" y="181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06" y="242"/>
                    <a:pt x="106" y="256"/>
                    <a:pt x="114" y="265"/>
                  </a:cubicBezTo>
                  <a:cubicBezTo>
                    <a:pt x="120" y="271"/>
                    <a:pt x="127" y="273"/>
                    <a:pt x="134" y="272"/>
                  </a:cubicBezTo>
                  <a:cubicBezTo>
                    <a:pt x="138" y="271"/>
                    <a:pt x="142" y="269"/>
                    <a:pt x="146" y="266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6" y="200"/>
                    <a:pt x="219" y="193"/>
                    <a:pt x="217" y="185"/>
                  </a:cubicBezTo>
                  <a:cubicBezTo>
                    <a:pt x="215" y="177"/>
                    <a:pt x="210" y="171"/>
                    <a:pt x="203" y="169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1428750" y="3289300"/>
              <a:ext cx="315912" cy="376237"/>
            </a:xfrm>
            <a:custGeom>
              <a:avLst/>
              <a:gdLst>
                <a:gd name="T0" fmla="*/ 82 w 117"/>
                <a:gd name="T1" fmla="*/ 0 h 140"/>
                <a:gd name="T2" fmla="*/ 7 w 117"/>
                <a:gd name="T3" fmla="*/ 105 h 140"/>
                <a:gd name="T4" fmla="*/ 12 w 117"/>
                <a:gd name="T5" fmla="*/ 135 h 140"/>
                <a:gd name="T6" fmla="*/ 29 w 117"/>
                <a:gd name="T7" fmla="*/ 139 h 140"/>
                <a:gd name="T8" fmla="*/ 43 w 117"/>
                <a:gd name="T9" fmla="*/ 130 h 140"/>
                <a:gd name="T10" fmla="*/ 117 w 117"/>
                <a:gd name="T11" fmla="*/ 26 h 140"/>
                <a:gd name="T12" fmla="*/ 102 w 117"/>
                <a:gd name="T13" fmla="*/ 21 h 140"/>
                <a:gd name="T14" fmla="*/ 82 w 11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0">
                  <a:moveTo>
                    <a:pt x="82" y="0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0" y="114"/>
                    <a:pt x="2" y="128"/>
                    <a:pt x="12" y="135"/>
                  </a:cubicBezTo>
                  <a:cubicBezTo>
                    <a:pt x="17" y="139"/>
                    <a:pt x="23" y="140"/>
                    <a:pt x="29" y="139"/>
                  </a:cubicBezTo>
                  <a:cubicBezTo>
                    <a:pt x="35" y="138"/>
                    <a:pt x="40" y="135"/>
                    <a:pt x="43" y="130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2" y="25"/>
                    <a:pt x="107" y="24"/>
                    <a:pt x="102" y="21"/>
                  </a:cubicBezTo>
                  <a:cubicBezTo>
                    <a:pt x="93" y="16"/>
                    <a:pt x="86" y="9"/>
                    <a:pt x="82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 rot="16200000">
            <a:off x="871430" y="3355439"/>
            <a:ext cx="1017156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05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 rot="16200000">
            <a:off x="1728359" y="3028205"/>
            <a:ext cx="1017156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05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2607869" y="2567973"/>
            <a:ext cx="1017156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05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3441320" y="2220864"/>
            <a:ext cx="1017156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05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72422" y="3150811"/>
            <a:ext cx="67285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03%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81085" y="1277059"/>
            <a:ext cx="67285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01%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401513" y="2205548"/>
            <a:ext cx="67285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02%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10301" y="4108446"/>
            <a:ext cx="67285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04%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7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市场分析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73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724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3312243" y="1651709"/>
            <a:ext cx="2317441" cy="2313733"/>
          </a:xfrm>
          <a:prstGeom prst="ellipse">
            <a:avLst/>
          </a:prstGeom>
          <a:solidFill>
            <a:srgbClr val="063D54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08649" y="1632242"/>
            <a:ext cx="2198788" cy="2127410"/>
            <a:chOff x="4544865" y="2176322"/>
            <a:chExt cx="2931717" cy="2836547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6364211" y="2275200"/>
              <a:ext cx="61798" cy="46967"/>
            </a:xfrm>
            <a:custGeom>
              <a:avLst/>
              <a:gdLst>
                <a:gd name="T0" fmla="*/ 4 w 21"/>
                <a:gd name="T1" fmla="*/ 16 h 16"/>
                <a:gd name="T2" fmla="*/ 1 w 21"/>
                <a:gd name="T3" fmla="*/ 14 h 16"/>
                <a:gd name="T4" fmla="*/ 0 w 21"/>
                <a:gd name="T5" fmla="*/ 11 h 16"/>
                <a:gd name="T6" fmla="*/ 0 w 21"/>
                <a:gd name="T7" fmla="*/ 10 h 16"/>
                <a:gd name="T8" fmla="*/ 0 w 21"/>
                <a:gd name="T9" fmla="*/ 0 h 16"/>
                <a:gd name="T10" fmla="*/ 16 w 21"/>
                <a:gd name="T11" fmla="*/ 0 h 16"/>
                <a:gd name="T12" fmla="*/ 16 w 21"/>
                <a:gd name="T13" fmla="*/ 3 h 16"/>
                <a:gd name="T14" fmla="*/ 16 w 21"/>
                <a:gd name="T15" fmla="*/ 5 h 16"/>
                <a:gd name="T16" fmla="*/ 18 w 21"/>
                <a:gd name="T17" fmla="*/ 7 h 16"/>
                <a:gd name="T18" fmla="*/ 20 w 21"/>
                <a:gd name="T19" fmla="*/ 11 h 16"/>
                <a:gd name="T20" fmla="*/ 20 w 21"/>
                <a:gd name="T21" fmla="*/ 12 h 16"/>
                <a:gd name="T22" fmla="*/ 21 w 21"/>
                <a:gd name="T23" fmla="*/ 16 h 16"/>
                <a:gd name="T24" fmla="*/ 17 w 21"/>
                <a:gd name="T25" fmla="*/ 16 h 16"/>
                <a:gd name="T26" fmla="*/ 4 w 21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4" y="16"/>
                  </a:moveTo>
                  <a:cubicBezTo>
                    <a:pt x="4" y="16"/>
                    <a:pt x="2" y="16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7" y="6"/>
                    <a:pt x="17" y="6"/>
                    <a:pt x="18" y="7"/>
                  </a:cubicBezTo>
                  <a:cubicBezTo>
                    <a:pt x="18" y="8"/>
                    <a:pt x="19" y="9"/>
                    <a:pt x="20" y="11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364211" y="2301155"/>
              <a:ext cx="132249" cy="132249"/>
            </a:xfrm>
            <a:custGeom>
              <a:avLst/>
              <a:gdLst>
                <a:gd name="T0" fmla="*/ 23 w 45"/>
                <a:gd name="T1" fmla="*/ 45 h 45"/>
                <a:gd name="T2" fmla="*/ 20 w 45"/>
                <a:gd name="T3" fmla="*/ 45 h 45"/>
                <a:gd name="T4" fmla="*/ 17 w 45"/>
                <a:gd name="T5" fmla="*/ 45 h 45"/>
                <a:gd name="T6" fmla="*/ 11 w 45"/>
                <a:gd name="T7" fmla="*/ 42 h 45"/>
                <a:gd name="T8" fmla="*/ 10 w 45"/>
                <a:gd name="T9" fmla="*/ 36 h 45"/>
                <a:gd name="T10" fmla="*/ 10 w 45"/>
                <a:gd name="T11" fmla="*/ 35 h 45"/>
                <a:gd name="T12" fmla="*/ 10 w 45"/>
                <a:gd name="T13" fmla="*/ 35 h 45"/>
                <a:gd name="T14" fmla="*/ 8 w 45"/>
                <a:gd name="T15" fmla="*/ 35 h 45"/>
                <a:gd name="T16" fmla="*/ 4 w 45"/>
                <a:gd name="T17" fmla="*/ 35 h 45"/>
                <a:gd name="T18" fmla="*/ 5 w 45"/>
                <a:gd name="T19" fmla="*/ 31 h 45"/>
                <a:gd name="T20" fmla="*/ 5 w 45"/>
                <a:gd name="T21" fmla="*/ 31 h 45"/>
                <a:gd name="T22" fmla="*/ 5 w 45"/>
                <a:gd name="T23" fmla="*/ 31 h 45"/>
                <a:gd name="T24" fmla="*/ 3 w 45"/>
                <a:gd name="T25" fmla="*/ 30 h 45"/>
                <a:gd name="T26" fmla="*/ 0 w 45"/>
                <a:gd name="T27" fmla="*/ 30 h 45"/>
                <a:gd name="T28" fmla="*/ 0 w 45"/>
                <a:gd name="T29" fmla="*/ 20 h 45"/>
                <a:gd name="T30" fmla="*/ 0 w 45"/>
                <a:gd name="T31" fmla="*/ 20 h 45"/>
                <a:gd name="T32" fmla="*/ 1 w 45"/>
                <a:gd name="T33" fmla="*/ 16 h 45"/>
                <a:gd name="T34" fmla="*/ 4 w 45"/>
                <a:gd name="T35" fmla="*/ 15 h 45"/>
                <a:gd name="T36" fmla="*/ 8 w 45"/>
                <a:gd name="T37" fmla="*/ 15 h 45"/>
                <a:gd name="T38" fmla="*/ 9 w 45"/>
                <a:gd name="T39" fmla="*/ 15 h 45"/>
                <a:gd name="T40" fmla="*/ 9 w 45"/>
                <a:gd name="T41" fmla="*/ 15 h 45"/>
                <a:gd name="T42" fmla="*/ 9 w 45"/>
                <a:gd name="T43" fmla="*/ 15 h 45"/>
                <a:gd name="T44" fmla="*/ 10 w 45"/>
                <a:gd name="T45" fmla="*/ 13 h 45"/>
                <a:gd name="T46" fmla="*/ 10 w 45"/>
                <a:gd name="T47" fmla="*/ 10 h 45"/>
                <a:gd name="T48" fmla="*/ 13 w 45"/>
                <a:gd name="T49" fmla="*/ 10 h 45"/>
                <a:gd name="T50" fmla="*/ 14 w 45"/>
                <a:gd name="T51" fmla="*/ 10 h 45"/>
                <a:gd name="T52" fmla="*/ 16 w 45"/>
                <a:gd name="T53" fmla="*/ 10 h 45"/>
                <a:gd name="T54" fmla="*/ 18 w 45"/>
                <a:gd name="T55" fmla="*/ 9 h 45"/>
                <a:gd name="T56" fmla="*/ 19 w 45"/>
                <a:gd name="T57" fmla="*/ 7 h 45"/>
                <a:gd name="T58" fmla="*/ 19 w 45"/>
                <a:gd name="T59" fmla="*/ 6 h 45"/>
                <a:gd name="T60" fmla="*/ 19 w 45"/>
                <a:gd name="T61" fmla="*/ 4 h 45"/>
                <a:gd name="T62" fmla="*/ 23 w 45"/>
                <a:gd name="T63" fmla="*/ 0 h 45"/>
                <a:gd name="T64" fmla="*/ 24 w 45"/>
                <a:gd name="T65" fmla="*/ 1 h 45"/>
                <a:gd name="T66" fmla="*/ 25 w 45"/>
                <a:gd name="T67" fmla="*/ 1 h 45"/>
                <a:gd name="T68" fmla="*/ 26 w 45"/>
                <a:gd name="T69" fmla="*/ 1 h 45"/>
                <a:gd name="T70" fmla="*/ 28 w 45"/>
                <a:gd name="T71" fmla="*/ 1 h 45"/>
                <a:gd name="T72" fmla="*/ 37 w 45"/>
                <a:gd name="T73" fmla="*/ 3 h 45"/>
                <a:gd name="T74" fmla="*/ 40 w 45"/>
                <a:gd name="T75" fmla="*/ 5 h 45"/>
                <a:gd name="T76" fmla="*/ 41 w 45"/>
                <a:gd name="T77" fmla="*/ 5 h 45"/>
                <a:gd name="T78" fmla="*/ 44 w 45"/>
                <a:gd name="T79" fmla="*/ 5 h 45"/>
                <a:gd name="T80" fmla="*/ 44 w 45"/>
                <a:gd name="T81" fmla="*/ 8 h 45"/>
                <a:gd name="T82" fmla="*/ 44 w 45"/>
                <a:gd name="T83" fmla="*/ 12 h 45"/>
                <a:gd name="T84" fmla="*/ 41 w 45"/>
                <a:gd name="T85" fmla="*/ 17 h 45"/>
                <a:gd name="T86" fmla="*/ 40 w 45"/>
                <a:gd name="T87" fmla="*/ 17 h 45"/>
                <a:gd name="T88" fmla="*/ 40 w 45"/>
                <a:gd name="T89" fmla="*/ 17 h 45"/>
                <a:gd name="T90" fmla="*/ 41 w 45"/>
                <a:gd name="T91" fmla="*/ 23 h 45"/>
                <a:gd name="T92" fmla="*/ 43 w 45"/>
                <a:gd name="T93" fmla="*/ 25 h 45"/>
                <a:gd name="T94" fmla="*/ 39 w 45"/>
                <a:gd name="T95" fmla="*/ 39 h 45"/>
                <a:gd name="T96" fmla="*/ 35 w 45"/>
                <a:gd name="T97" fmla="*/ 40 h 45"/>
                <a:gd name="T98" fmla="*/ 34 w 45"/>
                <a:gd name="T99" fmla="*/ 40 h 45"/>
                <a:gd name="T100" fmla="*/ 33 w 45"/>
                <a:gd name="T101" fmla="*/ 42 h 45"/>
                <a:gd name="T102" fmla="*/ 31 w 45"/>
                <a:gd name="T103" fmla="*/ 43 h 45"/>
                <a:gd name="T104" fmla="*/ 23 w 45"/>
                <a:gd name="T10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22" y="45"/>
                    <a:pt x="21" y="45"/>
                    <a:pt x="20" y="45"/>
                  </a:cubicBezTo>
                  <a:cubicBezTo>
                    <a:pt x="19" y="45"/>
                    <a:pt x="18" y="45"/>
                    <a:pt x="17" y="45"/>
                  </a:cubicBezTo>
                  <a:cubicBezTo>
                    <a:pt x="15" y="44"/>
                    <a:pt x="12" y="44"/>
                    <a:pt x="11" y="42"/>
                  </a:cubicBezTo>
                  <a:cubicBezTo>
                    <a:pt x="10" y="41"/>
                    <a:pt x="9" y="39"/>
                    <a:pt x="10" y="36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9" y="35"/>
                    <a:pt x="8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4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7"/>
                    <a:pt x="1" y="16"/>
                  </a:cubicBezTo>
                  <a:cubicBezTo>
                    <a:pt x="2" y="15"/>
                    <a:pt x="4" y="15"/>
                    <a:pt x="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8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2"/>
                    <a:pt x="21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31" y="1"/>
                    <a:pt x="34" y="1"/>
                    <a:pt x="37" y="3"/>
                  </a:cubicBezTo>
                  <a:cubicBezTo>
                    <a:pt x="38" y="4"/>
                    <a:pt x="39" y="5"/>
                    <a:pt x="40" y="5"/>
                  </a:cubicBezTo>
                  <a:cubicBezTo>
                    <a:pt x="40" y="5"/>
                    <a:pt x="41" y="5"/>
                    <a:pt x="41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5"/>
                    <a:pt x="42" y="16"/>
                    <a:pt x="41" y="17"/>
                  </a:cubicBezTo>
                  <a:cubicBezTo>
                    <a:pt x="41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41" y="21"/>
                    <a:pt x="41" y="23"/>
                  </a:cubicBezTo>
                  <a:cubicBezTo>
                    <a:pt x="42" y="23"/>
                    <a:pt x="42" y="24"/>
                    <a:pt x="43" y="25"/>
                  </a:cubicBezTo>
                  <a:cubicBezTo>
                    <a:pt x="45" y="31"/>
                    <a:pt x="44" y="36"/>
                    <a:pt x="39" y="39"/>
                  </a:cubicBezTo>
                  <a:cubicBezTo>
                    <a:pt x="37" y="40"/>
                    <a:pt x="36" y="40"/>
                    <a:pt x="35" y="40"/>
                  </a:cubicBezTo>
                  <a:cubicBezTo>
                    <a:pt x="35" y="40"/>
                    <a:pt x="34" y="40"/>
                    <a:pt x="34" y="40"/>
                  </a:cubicBezTo>
                  <a:cubicBezTo>
                    <a:pt x="34" y="41"/>
                    <a:pt x="33" y="41"/>
                    <a:pt x="33" y="42"/>
                  </a:cubicBezTo>
                  <a:cubicBezTo>
                    <a:pt x="32" y="42"/>
                    <a:pt x="32" y="42"/>
                    <a:pt x="31" y="43"/>
                  </a:cubicBezTo>
                  <a:cubicBezTo>
                    <a:pt x="29" y="45"/>
                    <a:pt x="26" y="45"/>
                    <a:pt x="23" y="45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490279" y="2328346"/>
              <a:ext cx="87754" cy="75394"/>
            </a:xfrm>
            <a:custGeom>
              <a:avLst/>
              <a:gdLst>
                <a:gd name="T0" fmla="*/ 14 w 30"/>
                <a:gd name="T1" fmla="*/ 26 h 26"/>
                <a:gd name="T2" fmla="*/ 14 w 30"/>
                <a:gd name="T3" fmla="*/ 23 h 26"/>
                <a:gd name="T4" fmla="*/ 13 w 30"/>
                <a:gd name="T5" fmla="*/ 21 h 26"/>
                <a:gd name="T6" fmla="*/ 13 w 30"/>
                <a:gd name="T7" fmla="*/ 21 h 26"/>
                <a:gd name="T8" fmla="*/ 10 w 30"/>
                <a:gd name="T9" fmla="*/ 22 h 26"/>
                <a:gd name="T10" fmla="*/ 9 w 30"/>
                <a:gd name="T11" fmla="*/ 19 h 26"/>
                <a:gd name="T12" fmla="*/ 5 w 30"/>
                <a:gd name="T13" fmla="*/ 14 h 26"/>
                <a:gd name="T14" fmla="*/ 2 w 30"/>
                <a:gd name="T15" fmla="*/ 12 h 26"/>
                <a:gd name="T16" fmla="*/ 0 w 30"/>
                <a:gd name="T17" fmla="*/ 9 h 26"/>
                <a:gd name="T18" fmla="*/ 1 w 30"/>
                <a:gd name="T19" fmla="*/ 4 h 26"/>
                <a:gd name="T20" fmla="*/ 12 w 30"/>
                <a:gd name="T21" fmla="*/ 0 h 26"/>
                <a:gd name="T22" fmla="*/ 18 w 30"/>
                <a:gd name="T23" fmla="*/ 1 h 26"/>
                <a:gd name="T24" fmla="*/ 22 w 30"/>
                <a:gd name="T25" fmla="*/ 1 h 26"/>
                <a:gd name="T26" fmla="*/ 25 w 30"/>
                <a:gd name="T27" fmla="*/ 1 h 26"/>
                <a:gd name="T28" fmla="*/ 25 w 30"/>
                <a:gd name="T29" fmla="*/ 5 h 26"/>
                <a:gd name="T30" fmla="*/ 25 w 30"/>
                <a:gd name="T31" fmla="*/ 5 h 26"/>
                <a:gd name="T32" fmla="*/ 25 w 30"/>
                <a:gd name="T33" fmla="*/ 5 h 26"/>
                <a:gd name="T34" fmla="*/ 27 w 30"/>
                <a:gd name="T35" fmla="*/ 6 h 26"/>
                <a:gd name="T36" fmla="*/ 29 w 30"/>
                <a:gd name="T37" fmla="*/ 6 h 26"/>
                <a:gd name="T38" fmla="*/ 29 w 30"/>
                <a:gd name="T39" fmla="*/ 9 h 26"/>
                <a:gd name="T40" fmla="*/ 30 w 30"/>
                <a:gd name="T41" fmla="*/ 11 h 26"/>
                <a:gd name="T42" fmla="*/ 28 w 30"/>
                <a:gd name="T43" fmla="*/ 21 h 26"/>
                <a:gd name="T44" fmla="*/ 19 w 30"/>
                <a:gd name="T45" fmla="*/ 26 h 26"/>
                <a:gd name="T46" fmla="*/ 14 w 3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6">
                  <a:moveTo>
                    <a:pt x="14" y="26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7"/>
                    <a:pt x="8" y="15"/>
                    <a:pt x="5" y="14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1"/>
                    <a:pt x="9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ubicBezTo>
                    <a:pt x="19" y="1"/>
                    <a:pt x="21" y="1"/>
                    <a:pt x="22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1"/>
                    <a:pt x="30" y="11"/>
                  </a:cubicBezTo>
                  <a:cubicBezTo>
                    <a:pt x="30" y="15"/>
                    <a:pt x="30" y="18"/>
                    <a:pt x="28" y="21"/>
                  </a:cubicBezTo>
                  <a:cubicBezTo>
                    <a:pt x="26" y="26"/>
                    <a:pt x="21" y="26"/>
                    <a:pt x="19" y="26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487807" y="2401268"/>
              <a:ext cx="90226" cy="58091"/>
            </a:xfrm>
            <a:custGeom>
              <a:avLst/>
              <a:gdLst>
                <a:gd name="T0" fmla="*/ 27 w 31"/>
                <a:gd name="T1" fmla="*/ 20 h 20"/>
                <a:gd name="T2" fmla="*/ 26 w 31"/>
                <a:gd name="T3" fmla="*/ 20 h 20"/>
                <a:gd name="T4" fmla="*/ 10 w 31"/>
                <a:gd name="T5" fmla="*/ 20 h 20"/>
                <a:gd name="T6" fmla="*/ 10 w 31"/>
                <a:gd name="T7" fmla="*/ 15 h 20"/>
                <a:gd name="T8" fmla="*/ 1 w 31"/>
                <a:gd name="T9" fmla="*/ 15 h 20"/>
                <a:gd name="T10" fmla="*/ 1 w 31"/>
                <a:gd name="T11" fmla="*/ 5 h 20"/>
                <a:gd name="T12" fmla="*/ 1 w 31"/>
                <a:gd name="T13" fmla="*/ 4 h 20"/>
                <a:gd name="T14" fmla="*/ 1 w 31"/>
                <a:gd name="T15" fmla="*/ 1 h 20"/>
                <a:gd name="T16" fmla="*/ 5 w 31"/>
                <a:gd name="T17" fmla="*/ 0 h 20"/>
                <a:gd name="T18" fmla="*/ 21 w 31"/>
                <a:gd name="T19" fmla="*/ 0 h 20"/>
                <a:gd name="T20" fmla="*/ 21 w 31"/>
                <a:gd name="T21" fmla="*/ 2 h 20"/>
                <a:gd name="T22" fmla="*/ 21 w 31"/>
                <a:gd name="T23" fmla="*/ 4 h 20"/>
                <a:gd name="T24" fmla="*/ 23 w 31"/>
                <a:gd name="T25" fmla="*/ 4 h 20"/>
                <a:gd name="T26" fmla="*/ 23 w 31"/>
                <a:gd name="T27" fmla="*/ 4 h 20"/>
                <a:gd name="T28" fmla="*/ 24 w 31"/>
                <a:gd name="T29" fmla="*/ 4 h 20"/>
                <a:gd name="T30" fmla="*/ 30 w 31"/>
                <a:gd name="T31" fmla="*/ 10 h 20"/>
                <a:gd name="T32" fmla="*/ 30 w 31"/>
                <a:gd name="T33" fmla="*/ 15 h 20"/>
                <a:gd name="T34" fmla="*/ 30 w 31"/>
                <a:gd name="T35" fmla="*/ 15 h 20"/>
                <a:gd name="T36" fmla="*/ 30 w 31"/>
                <a:gd name="T37" fmla="*/ 19 h 20"/>
                <a:gd name="T38" fmla="*/ 27 w 31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0">
                  <a:moveTo>
                    <a:pt x="27" y="20"/>
                  </a:moveTo>
                  <a:cubicBezTo>
                    <a:pt x="27" y="20"/>
                    <a:pt x="26" y="20"/>
                    <a:pt x="2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6"/>
                    <a:pt x="30" y="10"/>
                  </a:cubicBezTo>
                  <a:cubicBezTo>
                    <a:pt x="30" y="12"/>
                    <a:pt x="30" y="13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8"/>
                    <a:pt x="30" y="19"/>
                  </a:cubicBezTo>
                  <a:cubicBezTo>
                    <a:pt x="29" y="20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5704203" y="2176322"/>
              <a:ext cx="321352" cy="227418"/>
            </a:xfrm>
            <a:custGeom>
              <a:avLst/>
              <a:gdLst>
                <a:gd name="T0" fmla="*/ 34 w 110"/>
                <a:gd name="T1" fmla="*/ 78 h 78"/>
                <a:gd name="T2" fmla="*/ 16 w 110"/>
                <a:gd name="T3" fmla="*/ 78 h 78"/>
                <a:gd name="T4" fmla="*/ 5 w 110"/>
                <a:gd name="T5" fmla="*/ 67 h 78"/>
                <a:gd name="T6" fmla="*/ 0 w 110"/>
                <a:gd name="T7" fmla="*/ 59 h 78"/>
                <a:gd name="T8" fmla="*/ 0 w 110"/>
                <a:gd name="T9" fmla="*/ 49 h 78"/>
                <a:gd name="T10" fmla="*/ 8 w 110"/>
                <a:gd name="T11" fmla="*/ 44 h 78"/>
                <a:gd name="T12" fmla="*/ 13 w 110"/>
                <a:gd name="T13" fmla="*/ 39 h 78"/>
                <a:gd name="T14" fmla="*/ 14 w 110"/>
                <a:gd name="T15" fmla="*/ 31 h 78"/>
                <a:gd name="T16" fmla="*/ 11 w 110"/>
                <a:gd name="T17" fmla="*/ 19 h 78"/>
                <a:gd name="T18" fmla="*/ 7 w 110"/>
                <a:gd name="T19" fmla="*/ 17 h 78"/>
                <a:gd name="T20" fmla="*/ 5 w 110"/>
                <a:gd name="T21" fmla="*/ 6 h 78"/>
                <a:gd name="T22" fmla="*/ 46 w 110"/>
                <a:gd name="T23" fmla="*/ 3 h 78"/>
                <a:gd name="T24" fmla="*/ 100 w 110"/>
                <a:gd name="T25" fmla="*/ 1 h 78"/>
                <a:gd name="T26" fmla="*/ 109 w 110"/>
                <a:gd name="T27" fmla="*/ 3 h 78"/>
                <a:gd name="T28" fmla="*/ 110 w 110"/>
                <a:gd name="T29" fmla="*/ 7 h 78"/>
                <a:gd name="T30" fmla="*/ 110 w 110"/>
                <a:gd name="T31" fmla="*/ 10 h 78"/>
                <a:gd name="T32" fmla="*/ 104 w 110"/>
                <a:gd name="T33" fmla="*/ 18 h 78"/>
                <a:gd name="T34" fmla="*/ 101 w 110"/>
                <a:gd name="T35" fmla="*/ 29 h 78"/>
                <a:gd name="T36" fmla="*/ 103 w 110"/>
                <a:gd name="T37" fmla="*/ 33 h 78"/>
                <a:gd name="T38" fmla="*/ 97 w 110"/>
                <a:gd name="T39" fmla="*/ 40 h 78"/>
                <a:gd name="T40" fmla="*/ 96 w 110"/>
                <a:gd name="T41" fmla="*/ 40 h 78"/>
                <a:gd name="T42" fmla="*/ 92 w 110"/>
                <a:gd name="T43" fmla="*/ 45 h 78"/>
                <a:gd name="T44" fmla="*/ 85 w 110"/>
                <a:gd name="T45" fmla="*/ 45 h 78"/>
                <a:gd name="T46" fmla="*/ 77 w 110"/>
                <a:gd name="T47" fmla="*/ 51 h 78"/>
                <a:gd name="T48" fmla="*/ 71 w 110"/>
                <a:gd name="T49" fmla="*/ 55 h 78"/>
                <a:gd name="T50" fmla="*/ 68 w 110"/>
                <a:gd name="T51" fmla="*/ 54 h 78"/>
                <a:gd name="T52" fmla="*/ 63 w 110"/>
                <a:gd name="T53" fmla="*/ 59 h 78"/>
                <a:gd name="T54" fmla="*/ 54 w 110"/>
                <a:gd name="T55" fmla="*/ 59 h 78"/>
                <a:gd name="T56" fmla="*/ 49 w 110"/>
                <a:gd name="T57" fmla="*/ 59 h 78"/>
                <a:gd name="T58" fmla="*/ 45 w 110"/>
                <a:gd name="T59" fmla="*/ 64 h 78"/>
                <a:gd name="T60" fmla="*/ 44 w 110"/>
                <a:gd name="T61" fmla="*/ 69 h 78"/>
                <a:gd name="T62" fmla="*/ 36 w 110"/>
                <a:gd name="T6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78">
                  <a:moveTo>
                    <a:pt x="36" y="78"/>
                  </a:moveTo>
                  <a:cubicBezTo>
                    <a:pt x="36" y="78"/>
                    <a:pt x="35" y="78"/>
                    <a:pt x="34" y="78"/>
                  </a:cubicBezTo>
                  <a:cubicBezTo>
                    <a:pt x="34" y="78"/>
                    <a:pt x="33" y="78"/>
                    <a:pt x="3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2" y="74"/>
                    <a:pt x="8" y="70"/>
                    <a:pt x="5" y="67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0" y="62"/>
                    <a:pt x="0" y="61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6" y="47"/>
                    <a:pt x="8" y="44"/>
                  </a:cubicBezTo>
                  <a:cubicBezTo>
                    <a:pt x="8" y="43"/>
                    <a:pt x="9" y="42"/>
                    <a:pt x="9" y="41"/>
                  </a:cubicBezTo>
                  <a:cubicBezTo>
                    <a:pt x="10" y="39"/>
                    <a:pt x="12" y="39"/>
                    <a:pt x="13" y="39"/>
                  </a:cubicBezTo>
                  <a:cubicBezTo>
                    <a:pt x="13" y="39"/>
                    <a:pt x="13" y="39"/>
                    <a:pt x="14" y="39"/>
                  </a:cubicBezTo>
                  <a:cubicBezTo>
                    <a:pt x="14" y="37"/>
                    <a:pt x="14" y="34"/>
                    <a:pt x="14" y="31"/>
                  </a:cubicBezTo>
                  <a:cubicBezTo>
                    <a:pt x="14" y="30"/>
                    <a:pt x="14" y="29"/>
                    <a:pt x="14" y="28"/>
                  </a:cubicBezTo>
                  <a:cubicBezTo>
                    <a:pt x="14" y="23"/>
                    <a:pt x="14" y="21"/>
                    <a:pt x="11" y="19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5" y="14"/>
                    <a:pt x="5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0" y="6"/>
                    <a:pt x="33" y="4"/>
                    <a:pt x="46" y="3"/>
                  </a:cubicBezTo>
                  <a:cubicBezTo>
                    <a:pt x="59" y="2"/>
                    <a:pt x="74" y="0"/>
                    <a:pt x="88" y="0"/>
                  </a:cubicBezTo>
                  <a:cubicBezTo>
                    <a:pt x="92" y="0"/>
                    <a:pt x="96" y="0"/>
                    <a:pt x="100" y="1"/>
                  </a:cubicBezTo>
                  <a:cubicBezTo>
                    <a:pt x="102" y="1"/>
                    <a:pt x="104" y="1"/>
                    <a:pt x="106" y="1"/>
                  </a:cubicBezTo>
                  <a:cubicBezTo>
                    <a:pt x="106" y="1"/>
                    <a:pt x="108" y="1"/>
                    <a:pt x="109" y="3"/>
                  </a:cubicBezTo>
                  <a:cubicBezTo>
                    <a:pt x="110" y="4"/>
                    <a:pt x="110" y="5"/>
                    <a:pt x="110" y="6"/>
                  </a:cubicBezTo>
                  <a:cubicBezTo>
                    <a:pt x="110" y="6"/>
                    <a:pt x="110" y="6"/>
                    <a:pt x="110" y="7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10"/>
                    <a:pt x="110" y="10"/>
                  </a:cubicBezTo>
                  <a:cubicBezTo>
                    <a:pt x="110" y="12"/>
                    <a:pt x="110" y="16"/>
                    <a:pt x="107" y="17"/>
                  </a:cubicBezTo>
                  <a:cubicBezTo>
                    <a:pt x="106" y="17"/>
                    <a:pt x="105" y="18"/>
                    <a:pt x="104" y="18"/>
                  </a:cubicBezTo>
                  <a:cubicBezTo>
                    <a:pt x="103" y="19"/>
                    <a:pt x="102" y="21"/>
                    <a:pt x="101" y="23"/>
                  </a:cubicBezTo>
                  <a:cubicBezTo>
                    <a:pt x="100" y="25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1"/>
                  </a:cubicBezTo>
                  <a:cubicBezTo>
                    <a:pt x="102" y="31"/>
                    <a:pt x="103" y="32"/>
                    <a:pt x="103" y="33"/>
                  </a:cubicBezTo>
                  <a:cubicBezTo>
                    <a:pt x="104" y="35"/>
                    <a:pt x="103" y="36"/>
                    <a:pt x="103" y="38"/>
                  </a:cubicBezTo>
                  <a:cubicBezTo>
                    <a:pt x="101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1"/>
                  </a:cubicBezTo>
                  <a:cubicBezTo>
                    <a:pt x="95" y="44"/>
                    <a:pt x="93" y="45"/>
                    <a:pt x="92" y="45"/>
                  </a:cubicBezTo>
                  <a:cubicBezTo>
                    <a:pt x="91" y="45"/>
                    <a:pt x="90" y="45"/>
                    <a:pt x="90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0" y="47"/>
                    <a:pt x="79" y="49"/>
                    <a:pt x="77" y="51"/>
                  </a:cubicBezTo>
                  <a:cubicBezTo>
                    <a:pt x="76" y="53"/>
                    <a:pt x="75" y="55"/>
                    <a:pt x="72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7" y="58"/>
                    <a:pt x="65" y="59"/>
                    <a:pt x="6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3" y="59"/>
                    <a:pt x="52" y="59"/>
                    <a:pt x="51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8" y="63"/>
                    <a:pt x="47" y="64"/>
                    <a:pt x="45" y="64"/>
                  </a:cubicBezTo>
                  <a:cubicBezTo>
                    <a:pt x="45" y="64"/>
                    <a:pt x="45" y="64"/>
                    <a:pt x="45" y="65"/>
                  </a:cubicBezTo>
                  <a:cubicBezTo>
                    <a:pt x="44" y="66"/>
                    <a:pt x="44" y="67"/>
                    <a:pt x="44" y="69"/>
                  </a:cubicBezTo>
                  <a:cubicBezTo>
                    <a:pt x="44" y="70"/>
                    <a:pt x="44" y="72"/>
                    <a:pt x="43" y="73"/>
                  </a:cubicBezTo>
                  <a:cubicBezTo>
                    <a:pt x="43" y="75"/>
                    <a:pt x="41" y="78"/>
                    <a:pt x="36" y="7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254209" y="2296211"/>
              <a:ext cx="1222373" cy="2356992"/>
            </a:xfrm>
            <a:custGeom>
              <a:avLst/>
              <a:gdLst>
                <a:gd name="T0" fmla="*/ 232 w 418"/>
                <a:gd name="T1" fmla="*/ 714 h 806"/>
                <a:gd name="T2" fmla="*/ 232 w 418"/>
                <a:gd name="T3" fmla="*/ 693 h 806"/>
                <a:gd name="T4" fmla="*/ 241 w 418"/>
                <a:gd name="T5" fmla="*/ 635 h 806"/>
                <a:gd name="T6" fmla="*/ 250 w 418"/>
                <a:gd name="T7" fmla="*/ 577 h 806"/>
                <a:gd name="T8" fmla="*/ 251 w 418"/>
                <a:gd name="T9" fmla="*/ 542 h 806"/>
                <a:gd name="T10" fmla="*/ 225 w 418"/>
                <a:gd name="T11" fmla="*/ 499 h 806"/>
                <a:gd name="T12" fmla="*/ 213 w 418"/>
                <a:gd name="T13" fmla="*/ 453 h 806"/>
                <a:gd name="T14" fmla="*/ 170 w 418"/>
                <a:gd name="T15" fmla="*/ 438 h 806"/>
                <a:gd name="T16" fmla="*/ 141 w 418"/>
                <a:gd name="T17" fmla="*/ 457 h 806"/>
                <a:gd name="T18" fmla="*/ 101 w 418"/>
                <a:gd name="T19" fmla="*/ 452 h 806"/>
                <a:gd name="T20" fmla="*/ 69 w 418"/>
                <a:gd name="T21" fmla="*/ 433 h 806"/>
                <a:gd name="T22" fmla="*/ 26 w 418"/>
                <a:gd name="T23" fmla="*/ 389 h 806"/>
                <a:gd name="T24" fmla="*/ 10 w 418"/>
                <a:gd name="T25" fmla="*/ 351 h 806"/>
                <a:gd name="T26" fmla="*/ 3 w 418"/>
                <a:gd name="T27" fmla="*/ 313 h 806"/>
                <a:gd name="T28" fmla="*/ 24 w 418"/>
                <a:gd name="T29" fmla="*/ 258 h 806"/>
                <a:gd name="T30" fmla="*/ 51 w 418"/>
                <a:gd name="T31" fmla="*/ 234 h 806"/>
                <a:gd name="T32" fmla="*/ 80 w 418"/>
                <a:gd name="T33" fmla="*/ 190 h 806"/>
                <a:gd name="T34" fmla="*/ 112 w 418"/>
                <a:gd name="T35" fmla="*/ 177 h 806"/>
                <a:gd name="T36" fmla="*/ 169 w 418"/>
                <a:gd name="T37" fmla="*/ 168 h 806"/>
                <a:gd name="T38" fmla="*/ 188 w 418"/>
                <a:gd name="T39" fmla="*/ 191 h 806"/>
                <a:gd name="T40" fmla="*/ 218 w 418"/>
                <a:gd name="T41" fmla="*/ 205 h 806"/>
                <a:gd name="T42" fmla="*/ 238 w 418"/>
                <a:gd name="T43" fmla="*/ 215 h 806"/>
                <a:gd name="T44" fmla="*/ 266 w 418"/>
                <a:gd name="T45" fmla="*/ 215 h 806"/>
                <a:gd name="T46" fmla="*/ 296 w 418"/>
                <a:gd name="T47" fmla="*/ 207 h 806"/>
                <a:gd name="T48" fmla="*/ 283 w 418"/>
                <a:gd name="T49" fmla="*/ 180 h 806"/>
                <a:gd name="T50" fmla="*/ 259 w 418"/>
                <a:gd name="T51" fmla="*/ 178 h 806"/>
                <a:gd name="T52" fmla="*/ 245 w 418"/>
                <a:gd name="T53" fmla="*/ 144 h 806"/>
                <a:gd name="T54" fmla="*/ 224 w 418"/>
                <a:gd name="T55" fmla="*/ 112 h 806"/>
                <a:gd name="T56" fmla="*/ 217 w 418"/>
                <a:gd name="T57" fmla="*/ 161 h 806"/>
                <a:gd name="T58" fmla="*/ 193 w 418"/>
                <a:gd name="T59" fmla="*/ 141 h 806"/>
                <a:gd name="T60" fmla="*/ 195 w 418"/>
                <a:gd name="T61" fmla="*/ 175 h 806"/>
                <a:gd name="T62" fmla="*/ 162 w 418"/>
                <a:gd name="T63" fmla="*/ 146 h 806"/>
                <a:gd name="T64" fmla="*/ 129 w 418"/>
                <a:gd name="T65" fmla="*/ 136 h 806"/>
                <a:gd name="T66" fmla="*/ 74 w 418"/>
                <a:gd name="T67" fmla="*/ 84 h 806"/>
                <a:gd name="T68" fmla="*/ 114 w 418"/>
                <a:gd name="T69" fmla="*/ 59 h 806"/>
                <a:gd name="T70" fmla="*/ 118 w 418"/>
                <a:gd name="T71" fmla="*/ 30 h 806"/>
                <a:gd name="T72" fmla="*/ 114 w 418"/>
                <a:gd name="T73" fmla="*/ 9 h 806"/>
                <a:gd name="T74" fmla="*/ 211 w 418"/>
                <a:gd name="T75" fmla="*/ 61 h 806"/>
                <a:gd name="T76" fmla="*/ 282 w 418"/>
                <a:gd name="T77" fmla="*/ 122 h 806"/>
                <a:gd name="T78" fmla="*/ 330 w 418"/>
                <a:gd name="T79" fmla="*/ 173 h 806"/>
                <a:gd name="T80" fmla="*/ 355 w 418"/>
                <a:gd name="T81" fmla="*/ 209 h 806"/>
                <a:gd name="T82" fmla="*/ 370 w 418"/>
                <a:gd name="T83" fmla="*/ 237 h 806"/>
                <a:gd name="T84" fmla="*/ 381 w 418"/>
                <a:gd name="T85" fmla="*/ 257 h 806"/>
                <a:gd name="T86" fmla="*/ 393 w 418"/>
                <a:gd name="T87" fmla="*/ 282 h 806"/>
                <a:gd name="T88" fmla="*/ 382 w 418"/>
                <a:gd name="T89" fmla="*/ 334 h 806"/>
                <a:gd name="T90" fmla="*/ 363 w 418"/>
                <a:gd name="T91" fmla="*/ 301 h 806"/>
                <a:gd name="T92" fmla="*/ 338 w 418"/>
                <a:gd name="T93" fmla="*/ 268 h 806"/>
                <a:gd name="T94" fmla="*/ 322 w 418"/>
                <a:gd name="T95" fmla="*/ 245 h 806"/>
                <a:gd name="T96" fmla="*/ 351 w 418"/>
                <a:gd name="T97" fmla="*/ 299 h 806"/>
                <a:gd name="T98" fmla="*/ 384 w 418"/>
                <a:gd name="T99" fmla="*/ 356 h 806"/>
                <a:gd name="T100" fmla="*/ 415 w 418"/>
                <a:gd name="T101" fmla="*/ 408 h 806"/>
                <a:gd name="T102" fmla="*/ 407 w 418"/>
                <a:gd name="T103" fmla="*/ 481 h 806"/>
                <a:gd name="T104" fmla="*/ 403 w 418"/>
                <a:gd name="T105" fmla="*/ 521 h 806"/>
                <a:gd name="T106" fmla="*/ 388 w 418"/>
                <a:gd name="T107" fmla="*/ 607 h 806"/>
                <a:gd name="T108" fmla="*/ 351 w 418"/>
                <a:gd name="T109" fmla="*/ 684 h 806"/>
                <a:gd name="T110" fmla="*/ 328 w 418"/>
                <a:gd name="T111" fmla="*/ 725 h 806"/>
                <a:gd name="T112" fmla="*/ 313 w 418"/>
                <a:gd name="T113" fmla="*/ 763 h 806"/>
                <a:gd name="T114" fmla="*/ 249 w 418"/>
                <a:gd name="T115" fmla="*/ 800 h 806"/>
                <a:gd name="T116" fmla="*/ 156 w 418"/>
                <a:gd name="T117" fmla="*/ 113 h 806"/>
                <a:gd name="T118" fmla="*/ 172 w 418"/>
                <a:gd name="T119" fmla="*/ 12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806">
                  <a:moveTo>
                    <a:pt x="229" y="806"/>
                  </a:moveTo>
                  <a:cubicBezTo>
                    <a:pt x="228" y="806"/>
                    <a:pt x="227" y="805"/>
                    <a:pt x="226" y="804"/>
                  </a:cubicBezTo>
                  <a:cubicBezTo>
                    <a:pt x="223" y="802"/>
                    <a:pt x="223" y="799"/>
                    <a:pt x="223" y="797"/>
                  </a:cubicBezTo>
                  <a:cubicBezTo>
                    <a:pt x="223" y="796"/>
                    <a:pt x="223" y="795"/>
                    <a:pt x="222" y="795"/>
                  </a:cubicBezTo>
                  <a:cubicBezTo>
                    <a:pt x="222" y="792"/>
                    <a:pt x="221" y="788"/>
                    <a:pt x="224" y="786"/>
                  </a:cubicBezTo>
                  <a:cubicBezTo>
                    <a:pt x="225" y="785"/>
                    <a:pt x="226" y="784"/>
                    <a:pt x="228" y="783"/>
                  </a:cubicBezTo>
                  <a:cubicBezTo>
                    <a:pt x="229" y="783"/>
                    <a:pt x="230" y="782"/>
                    <a:pt x="232" y="782"/>
                  </a:cubicBezTo>
                  <a:cubicBezTo>
                    <a:pt x="233" y="781"/>
                    <a:pt x="234" y="781"/>
                    <a:pt x="236" y="780"/>
                  </a:cubicBezTo>
                  <a:cubicBezTo>
                    <a:pt x="238" y="779"/>
                    <a:pt x="240" y="778"/>
                    <a:pt x="240" y="776"/>
                  </a:cubicBezTo>
                  <a:cubicBezTo>
                    <a:pt x="241" y="774"/>
                    <a:pt x="241" y="770"/>
                    <a:pt x="240" y="768"/>
                  </a:cubicBezTo>
                  <a:cubicBezTo>
                    <a:pt x="239" y="765"/>
                    <a:pt x="238" y="762"/>
                    <a:pt x="236" y="760"/>
                  </a:cubicBezTo>
                  <a:cubicBezTo>
                    <a:pt x="235" y="759"/>
                    <a:pt x="234" y="759"/>
                    <a:pt x="233" y="758"/>
                  </a:cubicBezTo>
                  <a:cubicBezTo>
                    <a:pt x="232" y="757"/>
                    <a:pt x="232" y="757"/>
                    <a:pt x="232" y="757"/>
                  </a:cubicBezTo>
                  <a:cubicBezTo>
                    <a:pt x="232" y="714"/>
                    <a:pt x="232" y="714"/>
                    <a:pt x="232" y="714"/>
                  </a:cubicBezTo>
                  <a:cubicBezTo>
                    <a:pt x="235" y="715"/>
                    <a:pt x="235" y="715"/>
                    <a:pt x="235" y="715"/>
                  </a:cubicBezTo>
                  <a:cubicBezTo>
                    <a:pt x="236" y="715"/>
                    <a:pt x="236" y="715"/>
                    <a:pt x="236" y="715"/>
                  </a:cubicBezTo>
                  <a:cubicBezTo>
                    <a:pt x="237" y="714"/>
                    <a:pt x="237" y="711"/>
                    <a:pt x="236" y="706"/>
                  </a:cubicBezTo>
                  <a:cubicBezTo>
                    <a:pt x="236" y="705"/>
                    <a:pt x="236" y="704"/>
                    <a:pt x="236" y="704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5" y="702"/>
                    <a:pt x="235" y="702"/>
                    <a:pt x="235" y="702"/>
                  </a:cubicBezTo>
                  <a:cubicBezTo>
                    <a:pt x="233" y="702"/>
                    <a:pt x="232" y="701"/>
                    <a:pt x="232" y="698"/>
                  </a:cubicBezTo>
                  <a:cubicBezTo>
                    <a:pt x="232" y="695"/>
                    <a:pt x="232" y="695"/>
                    <a:pt x="232" y="695"/>
                  </a:cubicBezTo>
                  <a:cubicBezTo>
                    <a:pt x="232" y="695"/>
                    <a:pt x="232" y="694"/>
                    <a:pt x="232" y="694"/>
                  </a:cubicBezTo>
                  <a:cubicBezTo>
                    <a:pt x="232" y="694"/>
                    <a:pt x="232" y="693"/>
                    <a:pt x="232" y="693"/>
                  </a:cubicBezTo>
                  <a:cubicBezTo>
                    <a:pt x="232" y="693"/>
                    <a:pt x="232" y="693"/>
                    <a:pt x="231" y="693"/>
                  </a:cubicBezTo>
                  <a:cubicBezTo>
                    <a:pt x="231" y="693"/>
                    <a:pt x="230" y="693"/>
                    <a:pt x="230" y="693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48"/>
                    <a:pt x="227" y="648"/>
                    <a:pt x="227" y="648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8"/>
                    <a:pt x="231" y="648"/>
                    <a:pt x="231" y="648"/>
                  </a:cubicBezTo>
                  <a:cubicBezTo>
                    <a:pt x="232" y="647"/>
                    <a:pt x="232" y="645"/>
                    <a:pt x="232" y="644"/>
                  </a:cubicBezTo>
                  <a:cubicBezTo>
                    <a:pt x="233" y="643"/>
                    <a:pt x="234" y="642"/>
                    <a:pt x="235" y="641"/>
                  </a:cubicBezTo>
                  <a:cubicBezTo>
                    <a:pt x="236" y="640"/>
                    <a:pt x="236" y="639"/>
                    <a:pt x="236" y="638"/>
                  </a:cubicBezTo>
                  <a:cubicBezTo>
                    <a:pt x="236" y="634"/>
                    <a:pt x="236" y="634"/>
                    <a:pt x="236" y="634"/>
                  </a:cubicBezTo>
                  <a:cubicBezTo>
                    <a:pt x="240" y="635"/>
                    <a:pt x="240" y="635"/>
                    <a:pt x="240" y="635"/>
                  </a:cubicBezTo>
                  <a:cubicBezTo>
                    <a:pt x="240" y="635"/>
                    <a:pt x="240" y="635"/>
                    <a:pt x="241" y="635"/>
                  </a:cubicBezTo>
                  <a:cubicBezTo>
                    <a:pt x="241" y="635"/>
                    <a:pt x="241" y="635"/>
                    <a:pt x="241" y="635"/>
                  </a:cubicBezTo>
                  <a:cubicBezTo>
                    <a:pt x="241" y="635"/>
                    <a:pt x="241" y="634"/>
                    <a:pt x="241" y="633"/>
                  </a:cubicBezTo>
                  <a:cubicBezTo>
                    <a:pt x="241" y="615"/>
                    <a:pt x="241" y="615"/>
                    <a:pt x="241" y="615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6" y="614"/>
                    <a:pt x="246" y="613"/>
                  </a:cubicBezTo>
                  <a:cubicBezTo>
                    <a:pt x="246" y="612"/>
                    <a:pt x="247" y="610"/>
                    <a:pt x="248" y="609"/>
                  </a:cubicBezTo>
                  <a:cubicBezTo>
                    <a:pt x="249" y="607"/>
                    <a:pt x="250" y="606"/>
                    <a:pt x="251" y="605"/>
                  </a:cubicBezTo>
                  <a:cubicBezTo>
                    <a:pt x="253" y="604"/>
                    <a:pt x="254" y="602"/>
                    <a:pt x="255" y="600"/>
                  </a:cubicBezTo>
                  <a:cubicBezTo>
                    <a:pt x="255" y="600"/>
                    <a:pt x="255" y="600"/>
                    <a:pt x="255" y="600"/>
                  </a:cubicBezTo>
                  <a:cubicBezTo>
                    <a:pt x="255" y="599"/>
                    <a:pt x="256" y="598"/>
                    <a:pt x="258" y="597"/>
                  </a:cubicBezTo>
                  <a:cubicBezTo>
                    <a:pt x="258" y="596"/>
                    <a:pt x="257" y="596"/>
                    <a:pt x="257" y="596"/>
                  </a:cubicBezTo>
                  <a:cubicBezTo>
                    <a:pt x="255" y="594"/>
                    <a:pt x="254" y="594"/>
                    <a:pt x="253" y="593"/>
                  </a:cubicBezTo>
                  <a:cubicBezTo>
                    <a:pt x="250" y="593"/>
                    <a:pt x="250" y="593"/>
                    <a:pt x="250" y="593"/>
                  </a:cubicBezTo>
                  <a:cubicBezTo>
                    <a:pt x="250" y="577"/>
                    <a:pt x="250" y="577"/>
                    <a:pt x="250" y="577"/>
                  </a:cubicBezTo>
                  <a:cubicBezTo>
                    <a:pt x="254" y="578"/>
                    <a:pt x="254" y="578"/>
                    <a:pt x="254" y="578"/>
                  </a:cubicBezTo>
                  <a:cubicBezTo>
                    <a:pt x="254" y="578"/>
                    <a:pt x="255" y="578"/>
                    <a:pt x="255" y="578"/>
                  </a:cubicBezTo>
                  <a:cubicBezTo>
                    <a:pt x="256" y="577"/>
                    <a:pt x="255" y="572"/>
                    <a:pt x="255" y="570"/>
                  </a:cubicBezTo>
                  <a:cubicBezTo>
                    <a:pt x="255" y="569"/>
                    <a:pt x="255" y="569"/>
                    <a:pt x="255" y="568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4" y="556"/>
                    <a:pt x="254" y="556"/>
                    <a:pt x="253" y="556"/>
                  </a:cubicBezTo>
                  <a:cubicBezTo>
                    <a:pt x="250" y="556"/>
                    <a:pt x="250" y="556"/>
                    <a:pt x="250" y="556"/>
                  </a:cubicBezTo>
                  <a:cubicBezTo>
                    <a:pt x="250" y="550"/>
                    <a:pt x="250" y="550"/>
                    <a:pt x="250" y="550"/>
                  </a:cubicBezTo>
                  <a:cubicBezTo>
                    <a:pt x="250" y="549"/>
                    <a:pt x="251" y="548"/>
                    <a:pt x="251" y="546"/>
                  </a:cubicBezTo>
                  <a:cubicBezTo>
                    <a:pt x="251" y="545"/>
                    <a:pt x="251" y="545"/>
                    <a:pt x="251" y="545"/>
                  </a:cubicBezTo>
                  <a:cubicBezTo>
                    <a:pt x="251" y="544"/>
                    <a:pt x="251" y="543"/>
                    <a:pt x="251" y="542"/>
                  </a:cubicBezTo>
                  <a:cubicBezTo>
                    <a:pt x="250" y="541"/>
                    <a:pt x="249" y="540"/>
                    <a:pt x="247" y="539"/>
                  </a:cubicBezTo>
                  <a:cubicBezTo>
                    <a:pt x="247" y="539"/>
                    <a:pt x="246" y="538"/>
                    <a:pt x="245" y="538"/>
                  </a:cubicBezTo>
                  <a:cubicBezTo>
                    <a:pt x="243" y="536"/>
                    <a:pt x="242" y="534"/>
                    <a:pt x="241" y="532"/>
                  </a:cubicBezTo>
                  <a:cubicBezTo>
                    <a:pt x="241" y="531"/>
                    <a:pt x="241" y="529"/>
                    <a:pt x="241" y="528"/>
                  </a:cubicBezTo>
                  <a:cubicBezTo>
                    <a:pt x="241" y="527"/>
                    <a:pt x="241" y="526"/>
                    <a:pt x="241" y="526"/>
                  </a:cubicBezTo>
                  <a:cubicBezTo>
                    <a:pt x="239" y="523"/>
                    <a:pt x="238" y="521"/>
                    <a:pt x="238" y="518"/>
                  </a:cubicBezTo>
                  <a:cubicBezTo>
                    <a:pt x="237" y="517"/>
                    <a:pt x="236" y="515"/>
                    <a:pt x="236" y="514"/>
                  </a:cubicBezTo>
                  <a:cubicBezTo>
                    <a:pt x="235" y="512"/>
                    <a:pt x="234" y="511"/>
                    <a:pt x="233" y="510"/>
                  </a:cubicBezTo>
                  <a:cubicBezTo>
                    <a:pt x="232" y="509"/>
                    <a:pt x="231" y="509"/>
                    <a:pt x="231" y="509"/>
                  </a:cubicBezTo>
                  <a:cubicBezTo>
                    <a:pt x="228" y="508"/>
                    <a:pt x="227" y="507"/>
                    <a:pt x="227" y="504"/>
                  </a:cubicBezTo>
                  <a:cubicBezTo>
                    <a:pt x="227" y="503"/>
                    <a:pt x="227" y="503"/>
                    <a:pt x="227" y="503"/>
                  </a:cubicBezTo>
                  <a:cubicBezTo>
                    <a:pt x="227" y="503"/>
                    <a:pt x="227" y="502"/>
                    <a:pt x="227" y="501"/>
                  </a:cubicBezTo>
                  <a:cubicBezTo>
                    <a:pt x="227" y="501"/>
                    <a:pt x="227" y="500"/>
                    <a:pt x="227" y="500"/>
                  </a:cubicBezTo>
                  <a:cubicBezTo>
                    <a:pt x="226" y="499"/>
                    <a:pt x="226" y="499"/>
                    <a:pt x="225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2" y="496"/>
                    <a:pt x="222" y="496"/>
                    <a:pt x="222" y="496"/>
                  </a:cubicBezTo>
                  <a:cubicBezTo>
                    <a:pt x="222" y="488"/>
                    <a:pt x="222" y="488"/>
                    <a:pt x="222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7" y="488"/>
                    <a:pt x="227" y="487"/>
                    <a:pt x="227" y="486"/>
                  </a:cubicBezTo>
                  <a:cubicBezTo>
                    <a:pt x="227" y="485"/>
                    <a:pt x="228" y="483"/>
                    <a:pt x="228" y="482"/>
                  </a:cubicBezTo>
                  <a:cubicBezTo>
                    <a:pt x="229" y="481"/>
                    <a:pt x="229" y="480"/>
                    <a:pt x="230" y="480"/>
                  </a:cubicBezTo>
                  <a:cubicBezTo>
                    <a:pt x="231" y="477"/>
                    <a:pt x="232" y="475"/>
                    <a:pt x="232" y="472"/>
                  </a:cubicBezTo>
                  <a:cubicBezTo>
                    <a:pt x="232" y="468"/>
                    <a:pt x="229" y="464"/>
                    <a:pt x="227" y="461"/>
                  </a:cubicBezTo>
                  <a:cubicBezTo>
                    <a:pt x="226" y="460"/>
                    <a:pt x="224" y="459"/>
                    <a:pt x="222" y="458"/>
                  </a:cubicBezTo>
                  <a:cubicBezTo>
                    <a:pt x="220" y="457"/>
                    <a:pt x="219" y="457"/>
                    <a:pt x="216" y="457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3"/>
                    <a:pt x="213" y="453"/>
                    <a:pt x="213" y="453"/>
                  </a:cubicBezTo>
                  <a:cubicBezTo>
                    <a:pt x="213" y="453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3" y="452"/>
                    <a:pt x="212" y="452"/>
                    <a:pt x="208" y="452"/>
                  </a:cubicBezTo>
                  <a:cubicBezTo>
                    <a:pt x="207" y="452"/>
                    <a:pt x="205" y="452"/>
                    <a:pt x="204" y="452"/>
                  </a:cubicBezTo>
                  <a:cubicBezTo>
                    <a:pt x="203" y="452"/>
                    <a:pt x="202" y="452"/>
                    <a:pt x="202" y="452"/>
                  </a:cubicBezTo>
                  <a:cubicBezTo>
                    <a:pt x="198" y="452"/>
                    <a:pt x="198" y="452"/>
                    <a:pt x="198" y="452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8" y="448"/>
                  </a:cubicBezTo>
                  <a:cubicBezTo>
                    <a:pt x="197" y="447"/>
                    <a:pt x="196" y="447"/>
                    <a:pt x="195" y="447"/>
                  </a:cubicBezTo>
                  <a:cubicBezTo>
                    <a:pt x="194" y="447"/>
                    <a:pt x="194" y="447"/>
                    <a:pt x="194" y="447"/>
                  </a:cubicBezTo>
                  <a:cubicBezTo>
                    <a:pt x="190" y="447"/>
                    <a:pt x="189" y="445"/>
                    <a:pt x="189" y="444"/>
                  </a:cubicBezTo>
                  <a:cubicBezTo>
                    <a:pt x="188" y="441"/>
                    <a:pt x="184" y="438"/>
                    <a:pt x="180" y="438"/>
                  </a:cubicBezTo>
                  <a:cubicBezTo>
                    <a:pt x="170" y="438"/>
                    <a:pt x="170" y="438"/>
                    <a:pt x="170" y="438"/>
                  </a:cubicBezTo>
                  <a:cubicBezTo>
                    <a:pt x="169" y="438"/>
                    <a:pt x="169" y="438"/>
                    <a:pt x="168" y="438"/>
                  </a:cubicBezTo>
                  <a:cubicBezTo>
                    <a:pt x="168" y="438"/>
                    <a:pt x="167" y="438"/>
                    <a:pt x="166" y="438"/>
                  </a:cubicBezTo>
                  <a:cubicBezTo>
                    <a:pt x="164" y="438"/>
                    <a:pt x="163" y="438"/>
                    <a:pt x="162" y="439"/>
                  </a:cubicBezTo>
                  <a:cubicBezTo>
                    <a:pt x="161" y="439"/>
                    <a:pt x="160" y="441"/>
                    <a:pt x="159" y="443"/>
                  </a:cubicBezTo>
                  <a:cubicBezTo>
                    <a:pt x="158" y="445"/>
                    <a:pt x="158" y="446"/>
                    <a:pt x="158" y="44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4" y="452"/>
                    <a:pt x="154" y="452"/>
                    <a:pt x="154" y="452"/>
                  </a:cubicBezTo>
                  <a:cubicBezTo>
                    <a:pt x="154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3"/>
                  </a:cubicBezTo>
                  <a:cubicBezTo>
                    <a:pt x="153" y="455"/>
                    <a:pt x="152" y="457"/>
                    <a:pt x="147" y="457"/>
                  </a:cubicBezTo>
                  <a:cubicBezTo>
                    <a:pt x="146" y="457"/>
                    <a:pt x="145" y="457"/>
                    <a:pt x="144" y="457"/>
                  </a:cubicBezTo>
                  <a:cubicBezTo>
                    <a:pt x="144" y="457"/>
                    <a:pt x="144" y="457"/>
                    <a:pt x="144" y="457"/>
                  </a:cubicBezTo>
                  <a:cubicBezTo>
                    <a:pt x="143" y="457"/>
                    <a:pt x="142" y="457"/>
                    <a:pt x="141" y="457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37" y="456"/>
                    <a:pt x="134" y="456"/>
                    <a:pt x="132" y="455"/>
                  </a:cubicBezTo>
                  <a:cubicBezTo>
                    <a:pt x="130" y="454"/>
                    <a:pt x="129" y="453"/>
                    <a:pt x="129" y="452"/>
                  </a:cubicBezTo>
                  <a:cubicBezTo>
                    <a:pt x="128" y="452"/>
                    <a:pt x="128" y="452"/>
                    <a:pt x="127" y="452"/>
                  </a:cubicBezTo>
                  <a:cubicBezTo>
                    <a:pt x="127" y="452"/>
                    <a:pt x="127" y="452"/>
                    <a:pt x="126" y="452"/>
                  </a:cubicBezTo>
                  <a:cubicBezTo>
                    <a:pt x="122" y="452"/>
                    <a:pt x="122" y="452"/>
                    <a:pt x="122" y="452"/>
                  </a:cubicBezTo>
                  <a:cubicBezTo>
                    <a:pt x="119" y="452"/>
                    <a:pt x="119" y="450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5" y="448"/>
                    <a:pt x="114" y="448"/>
                  </a:cubicBezTo>
                  <a:cubicBezTo>
                    <a:pt x="112" y="448"/>
                    <a:pt x="111" y="448"/>
                    <a:pt x="111" y="448"/>
                  </a:cubicBezTo>
                  <a:cubicBezTo>
                    <a:pt x="111" y="449"/>
                    <a:pt x="110" y="449"/>
                    <a:pt x="110" y="449"/>
                  </a:cubicBezTo>
                  <a:cubicBezTo>
                    <a:pt x="110" y="452"/>
                    <a:pt x="110" y="452"/>
                    <a:pt x="110" y="452"/>
                  </a:cubicBezTo>
                  <a:cubicBezTo>
                    <a:pt x="106" y="452"/>
                    <a:pt x="106" y="452"/>
                    <a:pt x="106" y="452"/>
                  </a:cubicBezTo>
                  <a:cubicBezTo>
                    <a:pt x="105" y="452"/>
                    <a:pt x="103" y="452"/>
                    <a:pt x="101" y="452"/>
                  </a:cubicBezTo>
                  <a:cubicBezTo>
                    <a:pt x="101" y="452"/>
                    <a:pt x="101" y="452"/>
                    <a:pt x="101" y="452"/>
                  </a:cubicBezTo>
                  <a:cubicBezTo>
                    <a:pt x="101" y="452"/>
                    <a:pt x="101" y="452"/>
                    <a:pt x="101" y="454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3" y="457"/>
                    <a:pt x="91" y="457"/>
                    <a:pt x="90" y="453"/>
                  </a:cubicBezTo>
                  <a:cubicBezTo>
                    <a:pt x="90" y="453"/>
                    <a:pt x="90" y="453"/>
                    <a:pt x="90" y="453"/>
                  </a:cubicBezTo>
                  <a:cubicBezTo>
                    <a:pt x="89" y="452"/>
                    <a:pt x="89" y="451"/>
                    <a:pt x="88" y="451"/>
                  </a:cubicBezTo>
                  <a:cubicBezTo>
                    <a:pt x="87" y="449"/>
                    <a:pt x="84" y="448"/>
                    <a:pt x="82" y="447"/>
                  </a:cubicBezTo>
                  <a:cubicBezTo>
                    <a:pt x="79" y="446"/>
                    <a:pt x="76" y="444"/>
                    <a:pt x="74" y="440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38"/>
                    <a:pt x="71" y="436"/>
                    <a:pt x="71" y="434"/>
                  </a:cubicBezTo>
                  <a:cubicBezTo>
                    <a:pt x="71" y="434"/>
                    <a:pt x="71" y="434"/>
                    <a:pt x="71" y="434"/>
                  </a:cubicBezTo>
                  <a:cubicBezTo>
                    <a:pt x="71" y="433"/>
                    <a:pt x="70" y="433"/>
                    <a:pt x="70" y="433"/>
                  </a:cubicBezTo>
                  <a:cubicBezTo>
                    <a:pt x="70" y="433"/>
                    <a:pt x="70" y="433"/>
                    <a:pt x="69" y="433"/>
                  </a:cubicBezTo>
                  <a:cubicBezTo>
                    <a:pt x="69" y="433"/>
                    <a:pt x="69" y="433"/>
                    <a:pt x="69" y="433"/>
                  </a:cubicBezTo>
                  <a:cubicBezTo>
                    <a:pt x="68" y="433"/>
                    <a:pt x="68" y="433"/>
                    <a:pt x="67" y="433"/>
                  </a:cubicBezTo>
                  <a:cubicBezTo>
                    <a:pt x="63" y="433"/>
                    <a:pt x="62" y="431"/>
                    <a:pt x="62" y="430"/>
                  </a:cubicBezTo>
                  <a:cubicBezTo>
                    <a:pt x="62" y="430"/>
                    <a:pt x="61" y="428"/>
                    <a:pt x="54" y="428"/>
                  </a:cubicBezTo>
                  <a:cubicBezTo>
                    <a:pt x="51" y="428"/>
                    <a:pt x="51" y="428"/>
                    <a:pt x="51" y="428"/>
                  </a:cubicBezTo>
                  <a:cubicBezTo>
                    <a:pt x="47" y="428"/>
                    <a:pt x="47" y="428"/>
                    <a:pt x="47" y="428"/>
                  </a:cubicBezTo>
                  <a:cubicBezTo>
                    <a:pt x="48" y="425"/>
                    <a:pt x="48" y="425"/>
                    <a:pt x="48" y="425"/>
                  </a:cubicBezTo>
                  <a:cubicBezTo>
                    <a:pt x="48" y="425"/>
                    <a:pt x="48" y="424"/>
                    <a:pt x="48" y="424"/>
                  </a:cubicBezTo>
                  <a:cubicBezTo>
                    <a:pt x="47" y="424"/>
                    <a:pt x="46" y="424"/>
                    <a:pt x="45" y="424"/>
                  </a:cubicBezTo>
                  <a:cubicBezTo>
                    <a:pt x="45" y="424"/>
                    <a:pt x="44" y="424"/>
                    <a:pt x="43" y="423"/>
                  </a:cubicBezTo>
                  <a:cubicBezTo>
                    <a:pt x="37" y="422"/>
                    <a:pt x="38" y="415"/>
                    <a:pt x="38" y="411"/>
                  </a:cubicBezTo>
                  <a:cubicBezTo>
                    <a:pt x="38" y="411"/>
                    <a:pt x="38" y="410"/>
                    <a:pt x="38" y="410"/>
                  </a:cubicBezTo>
                  <a:cubicBezTo>
                    <a:pt x="39" y="403"/>
                    <a:pt x="37" y="398"/>
                    <a:pt x="33" y="394"/>
                  </a:cubicBezTo>
                  <a:cubicBezTo>
                    <a:pt x="31" y="392"/>
                    <a:pt x="28" y="391"/>
                    <a:pt x="26" y="389"/>
                  </a:cubicBezTo>
                  <a:cubicBezTo>
                    <a:pt x="25" y="389"/>
                    <a:pt x="25" y="389"/>
                    <a:pt x="25" y="389"/>
                  </a:cubicBezTo>
                  <a:cubicBezTo>
                    <a:pt x="24" y="388"/>
                    <a:pt x="22" y="387"/>
                    <a:pt x="21" y="386"/>
                  </a:cubicBezTo>
                  <a:cubicBezTo>
                    <a:pt x="19" y="385"/>
                    <a:pt x="19" y="382"/>
                    <a:pt x="18" y="381"/>
                  </a:cubicBezTo>
                  <a:cubicBezTo>
                    <a:pt x="18" y="380"/>
                    <a:pt x="17" y="379"/>
                    <a:pt x="17" y="379"/>
                  </a:cubicBezTo>
                  <a:cubicBezTo>
                    <a:pt x="16" y="377"/>
                    <a:pt x="15" y="375"/>
                    <a:pt x="14" y="374"/>
                  </a:cubicBezTo>
                  <a:cubicBezTo>
                    <a:pt x="13" y="373"/>
                    <a:pt x="12" y="372"/>
                    <a:pt x="12" y="372"/>
                  </a:cubicBezTo>
                  <a:cubicBezTo>
                    <a:pt x="10" y="370"/>
                    <a:pt x="10" y="368"/>
                    <a:pt x="10" y="367"/>
                  </a:cubicBezTo>
                  <a:cubicBezTo>
                    <a:pt x="10" y="367"/>
                    <a:pt x="10" y="367"/>
                    <a:pt x="10" y="366"/>
                  </a:cubicBezTo>
                  <a:cubicBezTo>
                    <a:pt x="10" y="366"/>
                    <a:pt x="10" y="365"/>
                    <a:pt x="10" y="365"/>
                  </a:cubicBezTo>
                  <a:cubicBezTo>
                    <a:pt x="10" y="364"/>
                    <a:pt x="10" y="363"/>
                    <a:pt x="10" y="363"/>
                  </a:cubicBezTo>
                  <a:cubicBezTo>
                    <a:pt x="10" y="363"/>
                    <a:pt x="9" y="363"/>
                    <a:pt x="8" y="362"/>
                  </a:cubicBezTo>
                  <a:cubicBezTo>
                    <a:pt x="4" y="362"/>
                    <a:pt x="4" y="362"/>
                    <a:pt x="4" y="362"/>
                  </a:cubicBezTo>
                  <a:cubicBezTo>
                    <a:pt x="6" y="358"/>
                    <a:pt x="6" y="358"/>
                    <a:pt x="6" y="358"/>
                  </a:cubicBezTo>
                  <a:cubicBezTo>
                    <a:pt x="7" y="355"/>
                    <a:pt x="8" y="353"/>
                    <a:pt x="10" y="351"/>
                  </a:cubicBezTo>
                  <a:cubicBezTo>
                    <a:pt x="11" y="350"/>
                    <a:pt x="12" y="349"/>
                    <a:pt x="13" y="348"/>
                  </a:cubicBezTo>
                  <a:cubicBezTo>
                    <a:pt x="15" y="345"/>
                    <a:pt x="16" y="341"/>
                    <a:pt x="15" y="337"/>
                  </a:cubicBezTo>
                  <a:cubicBezTo>
                    <a:pt x="15" y="336"/>
                    <a:pt x="15" y="335"/>
                    <a:pt x="15" y="335"/>
                  </a:cubicBezTo>
                  <a:cubicBezTo>
                    <a:pt x="15" y="333"/>
                    <a:pt x="15" y="332"/>
                    <a:pt x="15" y="330"/>
                  </a:cubicBezTo>
                  <a:cubicBezTo>
                    <a:pt x="15" y="330"/>
                    <a:pt x="15" y="330"/>
                    <a:pt x="15" y="330"/>
                  </a:cubicBezTo>
                  <a:cubicBezTo>
                    <a:pt x="15" y="330"/>
                    <a:pt x="14" y="330"/>
                    <a:pt x="14" y="330"/>
                  </a:cubicBezTo>
                  <a:cubicBezTo>
                    <a:pt x="11" y="329"/>
                    <a:pt x="10" y="327"/>
                    <a:pt x="10" y="325"/>
                  </a:cubicBezTo>
                  <a:cubicBezTo>
                    <a:pt x="10" y="324"/>
                    <a:pt x="10" y="324"/>
                    <a:pt x="10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10" y="320"/>
                    <a:pt x="9" y="320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7" y="320"/>
                    <a:pt x="5" y="319"/>
                    <a:pt x="5" y="316"/>
                  </a:cubicBezTo>
                  <a:cubicBezTo>
                    <a:pt x="5" y="316"/>
                    <a:pt x="5" y="316"/>
                    <a:pt x="5" y="315"/>
                  </a:cubicBezTo>
                  <a:cubicBezTo>
                    <a:pt x="5" y="315"/>
                    <a:pt x="4" y="314"/>
                    <a:pt x="3" y="313"/>
                  </a:cubicBezTo>
                  <a:cubicBezTo>
                    <a:pt x="2" y="312"/>
                    <a:pt x="0" y="310"/>
                    <a:pt x="0" y="30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3" y="295"/>
                    <a:pt x="3" y="295"/>
                    <a:pt x="3" y="295"/>
                  </a:cubicBezTo>
                  <a:cubicBezTo>
                    <a:pt x="4" y="295"/>
                    <a:pt x="5" y="294"/>
                    <a:pt x="6" y="294"/>
                  </a:cubicBezTo>
                  <a:cubicBezTo>
                    <a:pt x="7" y="293"/>
                    <a:pt x="9" y="291"/>
                    <a:pt x="9" y="289"/>
                  </a:cubicBezTo>
                  <a:cubicBezTo>
                    <a:pt x="10" y="287"/>
                    <a:pt x="10" y="286"/>
                    <a:pt x="10" y="284"/>
                  </a:cubicBezTo>
                  <a:cubicBezTo>
                    <a:pt x="10" y="281"/>
                    <a:pt x="10" y="281"/>
                    <a:pt x="10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4" y="281"/>
                    <a:pt x="15" y="280"/>
                    <a:pt x="16" y="279"/>
                  </a:cubicBezTo>
                  <a:cubicBezTo>
                    <a:pt x="18" y="278"/>
                    <a:pt x="19" y="275"/>
                    <a:pt x="19" y="273"/>
                  </a:cubicBezTo>
                  <a:cubicBezTo>
                    <a:pt x="19" y="262"/>
                    <a:pt x="19" y="262"/>
                    <a:pt x="19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3" y="262"/>
                    <a:pt x="23" y="262"/>
                    <a:pt x="23" y="262"/>
                  </a:cubicBezTo>
                  <a:cubicBezTo>
                    <a:pt x="23" y="261"/>
                    <a:pt x="23" y="260"/>
                    <a:pt x="24" y="258"/>
                  </a:cubicBezTo>
                  <a:cubicBezTo>
                    <a:pt x="24" y="257"/>
                    <a:pt x="24" y="256"/>
                    <a:pt x="24" y="255"/>
                  </a:cubicBezTo>
                  <a:cubicBezTo>
                    <a:pt x="24" y="251"/>
                    <a:pt x="25" y="247"/>
                    <a:pt x="27" y="243"/>
                  </a:cubicBezTo>
                  <a:cubicBezTo>
                    <a:pt x="28" y="242"/>
                    <a:pt x="28" y="241"/>
                    <a:pt x="29" y="240"/>
                  </a:cubicBezTo>
                  <a:cubicBezTo>
                    <a:pt x="30" y="239"/>
                    <a:pt x="31" y="238"/>
                    <a:pt x="32" y="238"/>
                  </a:cubicBezTo>
                  <a:cubicBezTo>
                    <a:pt x="33" y="238"/>
                    <a:pt x="33" y="238"/>
                    <a:pt x="34" y="238"/>
                  </a:cubicBezTo>
                  <a:cubicBezTo>
                    <a:pt x="34" y="238"/>
                    <a:pt x="34" y="239"/>
                    <a:pt x="34" y="239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5" y="239"/>
                    <a:pt x="36" y="238"/>
                    <a:pt x="37" y="238"/>
                  </a:cubicBezTo>
                  <a:cubicBezTo>
                    <a:pt x="38" y="238"/>
                    <a:pt x="38" y="237"/>
                    <a:pt x="38" y="236"/>
                  </a:cubicBezTo>
                  <a:cubicBezTo>
                    <a:pt x="38" y="236"/>
                    <a:pt x="39" y="234"/>
                    <a:pt x="42" y="234"/>
                  </a:cubicBezTo>
                  <a:cubicBezTo>
                    <a:pt x="43" y="234"/>
                    <a:pt x="44" y="234"/>
                    <a:pt x="45" y="234"/>
                  </a:cubicBezTo>
                  <a:cubicBezTo>
                    <a:pt x="45" y="234"/>
                    <a:pt x="45" y="234"/>
                    <a:pt x="46" y="234"/>
                  </a:cubicBezTo>
                  <a:cubicBezTo>
                    <a:pt x="46" y="234"/>
                    <a:pt x="47" y="234"/>
                    <a:pt x="47" y="234"/>
                  </a:cubicBezTo>
                  <a:cubicBezTo>
                    <a:pt x="49" y="234"/>
                    <a:pt x="50" y="234"/>
                    <a:pt x="51" y="234"/>
                  </a:cubicBezTo>
                  <a:cubicBezTo>
                    <a:pt x="53" y="233"/>
                    <a:pt x="54" y="229"/>
                    <a:pt x="52" y="223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20"/>
                    <a:pt x="55" y="220"/>
                    <a:pt x="55" y="220"/>
                  </a:cubicBezTo>
                  <a:cubicBezTo>
                    <a:pt x="56" y="219"/>
                    <a:pt x="57" y="217"/>
                    <a:pt x="57" y="214"/>
                  </a:cubicBezTo>
                  <a:cubicBezTo>
                    <a:pt x="57" y="213"/>
                    <a:pt x="57" y="213"/>
                    <a:pt x="57" y="212"/>
                  </a:cubicBezTo>
                  <a:cubicBezTo>
                    <a:pt x="57" y="209"/>
                    <a:pt x="57" y="202"/>
                    <a:pt x="62" y="201"/>
                  </a:cubicBezTo>
                  <a:cubicBezTo>
                    <a:pt x="62" y="201"/>
                    <a:pt x="63" y="200"/>
                    <a:pt x="63" y="200"/>
                  </a:cubicBezTo>
                  <a:cubicBezTo>
                    <a:pt x="64" y="200"/>
                    <a:pt x="65" y="201"/>
                    <a:pt x="65" y="201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1"/>
                    <a:pt x="66" y="201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97"/>
                    <a:pt x="68" y="196"/>
                    <a:pt x="71" y="196"/>
                  </a:cubicBezTo>
                  <a:cubicBezTo>
                    <a:pt x="75" y="196"/>
                    <a:pt x="77" y="195"/>
                    <a:pt x="80" y="191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0" y="190"/>
                    <a:pt x="81" y="189"/>
                    <a:pt x="81" y="189"/>
                  </a:cubicBezTo>
                  <a:cubicBezTo>
                    <a:pt x="81" y="187"/>
                    <a:pt x="81" y="186"/>
                    <a:pt x="82" y="185"/>
                  </a:cubicBezTo>
                  <a:cubicBezTo>
                    <a:pt x="83" y="182"/>
                    <a:pt x="86" y="182"/>
                    <a:pt x="87" y="182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8" y="182"/>
                    <a:pt x="88" y="182"/>
                  </a:cubicBezTo>
                  <a:cubicBezTo>
                    <a:pt x="89" y="181"/>
                    <a:pt x="91" y="181"/>
                    <a:pt x="92" y="181"/>
                  </a:cubicBezTo>
                  <a:cubicBezTo>
                    <a:pt x="94" y="181"/>
                    <a:pt x="96" y="181"/>
                    <a:pt x="98" y="182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2" y="182"/>
                    <a:pt x="104" y="182"/>
                    <a:pt x="105" y="182"/>
                  </a:cubicBezTo>
                  <a:cubicBezTo>
                    <a:pt x="108" y="182"/>
                    <a:pt x="109" y="182"/>
                    <a:pt x="109" y="182"/>
                  </a:cubicBezTo>
                  <a:cubicBezTo>
                    <a:pt x="109" y="181"/>
                    <a:pt x="109" y="181"/>
                    <a:pt x="109" y="180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12" y="177"/>
                    <a:pt x="113" y="177"/>
                    <a:pt x="113" y="177"/>
                  </a:cubicBezTo>
                  <a:cubicBezTo>
                    <a:pt x="114" y="177"/>
                    <a:pt x="115" y="177"/>
                    <a:pt x="115" y="177"/>
                  </a:cubicBezTo>
                  <a:cubicBezTo>
                    <a:pt x="118" y="177"/>
                    <a:pt x="118" y="177"/>
                    <a:pt x="119" y="177"/>
                  </a:cubicBezTo>
                  <a:cubicBezTo>
                    <a:pt x="119" y="177"/>
                    <a:pt x="119" y="176"/>
                    <a:pt x="118" y="176"/>
                  </a:cubicBezTo>
                  <a:cubicBezTo>
                    <a:pt x="118" y="172"/>
                    <a:pt x="118" y="172"/>
                    <a:pt x="118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3" y="172"/>
                    <a:pt x="125" y="172"/>
                    <a:pt x="126" y="172"/>
                  </a:cubicBezTo>
                  <a:cubicBezTo>
                    <a:pt x="128" y="172"/>
                    <a:pt x="130" y="172"/>
                    <a:pt x="131" y="172"/>
                  </a:cubicBezTo>
                  <a:cubicBezTo>
                    <a:pt x="134" y="172"/>
                    <a:pt x="139" y="172"/>
                    <a:pt x="143" y="173"/>
                  </a:cubicBezTo>
                  <a:cubicBezTo>
                    <a:pt x="145" y="174"/>
                    <a:pt x="147" y="175"/>
                    <a:pt x="148" y="176"/>
                  </a:cubicBezTo>
                  <a:cubicBezTo>
                    <a:pt x="150" y="177"/>
                    <a:pt x="152" y="178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6" y="177"/>
                    <a:pt x="157" y="176"/>
                    <a:pt x="159" y="174"/>
                  </a:cubicBezTo>
                  <a:cubicBezTo>
                    <a:pt x="161" y="171"/>
                    <a:pt x="163" y="168"/>
                    <a:pt x="169" y="168"/>
                  </a:cubicBezTo>
                  <a:cubicBezTo>
                    <a:pt x="173" y="168"/>
                    <a:pt x="173" y="168"/>
                    <a:pt x="173" y="168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2" y="172"/>
                    <a:pt x="174" y="172"/>
                    <a:pt x="174" y="172"/>
                  </a:cubicBezTo>
                  <a:cubicBezTo>
                    <a:pt x="176" y="173"/>
                    <a:pt x="179" y="173"/>
                    <a:pt x="181" y="176"/>
                  </a:cubicBezTo>
                  <a:cubicBezTo>
                    <a:pt x="182" y="178"/>
                    <a:pt x="181" y="179"/>
                    <a:pt x="181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1" y="181"/>
                    <a:pt x="181" y="182"/>
                    <a:pt x="181" y="182"/>
                  </a:cubicBezTo>
                  <a:cubicBezTo>
                    <a:pt x="182" y="182"/>
                    <a:pt x="183" y="182"/>
                    <a:pt x="183" y="182"/>
                  </a:cubicBezTo>
                  <a:cubicBezTo>
                    <a:pt x="186" y="182"/>
                    <a:pt x="186" y="182"/>
                    <a:pt x="186" y="182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186" y="189"/>
                    <a:pt x="186" y="189"/>
                    <a:pt x="186" y="190"/>
                  </a:cubicBezTo>
                  <a:cubicBezTo>
                    <a:pt x="186" y="190"/>
                    <a:pt x="186" y="191"/>
                    <a:pt x="186" y="191"/>
                  </a:cubicBezTo>
                  <a:cubicBezTo>
                    <a:pt x="186" y="191"/>
                    <a:pt x="187" y="191"/>
                    <a:pt x="188" y="191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0" y="195"/>
                    <a:pt x="190" y="195"/>
                    <a:pt x="190" y="195"/>
                  </a:cubicBezTo>
                  <a:cubicBezTo>
                    <a:pt x="190" y="197"/>
                    <a:pt x="190" y="199"/>
                    <a:pt x="190" y="200"/>
                  </a:cubicBezTo>
                  <a:cubicBezTo>
                    <a:pt x="191" y="201"/>
                    <a:pt x="192" y="201"/>
                    <a:pt x="193" y="201"/>
                  </a:cubicBezTo>
                  <a:cubicBezTo>
                    <a:pt x="193" y="201"/>
                    <a:pt x="194" y="201"/>
                    <a:pt x="194" y="201"/>
                  </a:cubicBezTo>
                  <a:cubicBezTo>
                    <a:pt x="196" y="201"/>
                    <a:pt x="197" y="201"/>
                    <a:pt x="199" y="201"/>
                  </a:cubicBezTo>
                  <a:cubicBezTo>
                    <a:pt x="200" y="201"/>
                    <a:pt x="202" y="200"/>
                    <a:pt x="204" y="200"/>
                  </a:cubicBezTo>
                  <a:cubicBezTo>
                    <a:pt x="205" y="200"/>
                    <a:pt x="206" y="201"/>
                    <a:pt x="207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10" y="206"/>
                    <a:pt x="214" y="206"/>
                  </a:cubicBezTo>
                  <a:cubicBezTo>
                    <a:pt x="215" y="206"/>
                    <a:pt x="217" y="206"/>
                    <a:pt x="218" y="205"/>
                  </a:cubicBezTo>
                  <a:cubicBezTo>
                    <a:pt x="219" y="205"/>
                    <a:pt x="220" y="205"/>
                    <a:pt x="221" y="205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9"/>
                    <a:pt x="224" y="209"/>
                    <a:pt x="224" y="209"/>
                  </a:cubicBezTo>
                  <a:cubicBezTo>
                    <a:pt x="223" y="209"/>
                    <a:pt x="223" y="210"/>
                    <a:pt x="223" y="21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24" y="210"/>
                    <a:pt x="224" y="210"/>
                    <a:pt x="226" y="210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9" y="215"/>
                    <a:pt x="232" y="215"/>
                  </a:cubicBezTo>
                  <a:cubicBezTo>
                    <a:pt x="232" y="215"/>
                    <a:pt x="233" y="215"/>
                    <a:pt x="233" y="215"/>
                  </a:cubicBezTo>
                  <a:cubicBezTo>
                    <a:pt x="234" y="215"/>
                    <a:pt x="234" y="215"/>
                    <a:pt x="235" y="215"/>
                  </a:cubicBezTo>
                  <a:cubicBezTo>
                    <a:pt x="238" y="215"/>
                    <a:pt x="238" y="215"/>
                    <a:pt x="238" y="215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8" y="219"/>
                    <a:pt x="241" y="219"/>
                    <a:pt x="241" y="219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5" y="220"/>
                    <a:pt x="246" y="220"/>
                    <a:pt x="247" y="220"/>
                  </a:cubicBezTo>
                  <a:cubicBezTo>
                    <a:pt x="248" y="220"/>
                    <a:pt x="249" y="219"/>
                    <a:pt x="249" y="219"/>
                  </a:cubicBezTo>
                  <a:cubicBezTo>
                    <a:pt x="250" y="216"/>
                    <a:pt x="250" y="213"/>
                    <a:pt x="250" y="210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4" y="205"/>
                    <a:pt x="254" y="205"/>
                    <a:pt x="254" y="205"/>
                  </a:cubicBezTo>
                  <a:cubicBezTo>
                    <a:pt x="257" y="206"/>
                    <a:pt x="258" y="207"/>
                    <a:pt x="260" y="208"/>
                  </a:cubicBezTo>
                  <a:cubicBezTo>
                    <a:pt x="261" y="209"/>
                    <a:pt x="262" y="210"/>
                    <a:pt x="263" y="210"/>
                  </a:cubicBezTo>
                  <a:cubicBezTo>
                    <a:pt x="267" y="210"/>
                    <a:pt x="267" y="210"/>
                    <a:pt x="267" y="210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6" y="214"/>
                    <a:pt x="266" y="215"/>
                    <a:pt x="266" y="215"/>
                  </a:cubicBezTo>
                  <a:cubicBezTo>
                    <a:pt x="266" y="215"/>
                    <a:pt x="269" y="215"/>
                    <a:pt x="270" y="215"/>
                  </a:cubicBezTo>
                  <a:cubicBezTo>
                    <a:pt x="270" y="215"/>
                    <a:pt x="271" y="215"/>
                    <a:pt x="271" y="215"/>
                  </a:cubicBezTo>
                  <a:cubicBezTo>
                    <a:pt x="272" y="215"/>
                    <a:pt x="273" y="215"/>
                    <a:pt x="274" y="215"/>
                  </a:cubicBezTo>
                  <a:cubicBezTo>
                    <a:pt x="276" y="215"/>
                    <a:pt x="279" y="215"/>
                    <a:pt x="280" y="217"/>
                  </a:cubicBezTo>
                  <a:cubicBezTo>
                    <a:pt x="280" y="218"/>
                    <a:pt x="281" y="218"/>
                    <a:pt x="281" y="218"/>
                  </a:cubicBezTo>
                  <a:cubicBezTo>
                    <a:pt x="282" y="219"/>
                    <a:pt x="283" y="219"/>
                    <a:pt x="285" y="219"/>
                  </a:cubicBezTo>
                  <a:cubicBezTo>
                    <a:pt x="286" y="219"/>
                    <a:pt x="288" y="219"/>
                    <a:pt x="288" y="218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3" y="215"/>
                    <a:pt x="293" y="215"/>
                    <a:pt x="294" y="215"/>
                  </a:cubicBezTo>
                  <a:cubicBezTo>
                    <a:pt x="295" y="215"/>
                    <a:pt x="296" y="215"/>
                    <a:pt x="297" y="212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0"/>
                    <a:pt x="298" y="208"/>
                    <a:pt x="298" y="207"/>
                  </a:cubicBezTo>
                  <a:cubicBezTo>
                    <a:pt x="297" y="207"/>
                    <a:pt x="296" y="207"/>
                    <a:pt x="296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3"/>
                    <a:pt x="293" y="202"/>
                    <a:pt x="293" y="201"/>
                  </a:cubicBezTo>
                  <a:cubicBezTo>
                    <a:pt x="293" y="200"/>
                    <a:pt x="293" y="198"/>
                    <a:pt x="293" y="198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3" y="198"/>
                    <a:pt x="293" y="198"/>
                    <a:pt x="292" y="198"/>
                  </a:cubicBezTo>
                  <a:cubicBezTo>
                    <a:pt x="288" y="197"/>
                    <a:pt x="288" y="194"/>
                    <a:pt x="288" y="193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88" y="185"/>
                    <a:pt x="288" y="185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8" y="183"/>
                    <a:pt x="287" y="183"/>
                    <a:pt x="286" y="183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83" y="180"/>
                    <a:pt x="283" y="180"/>
                    <a:pt x="283" y="180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3" y="179"/>
                    <a:pt x="283" y="179"/>
                    <a:pt x="282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0" y="179"/>
                    <a:pt x="280" y="180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78" y="183"/>
                    <a:pt x="278" y="183"/>
                    <a:pt x="278" y="183"/>
                  </a:cubicBezTo>
                  <a:cubicBezTo>
                    <a:pt x="277" y="183"/>
                    <a:pt x="276" y="183"/>
                    <a:pt x="275" y="183"/>
                  </a:cubicBezTo>
                  <a:cubicBezTo>
                    <a:pt x="273" y="183"/>
                    <a:pt x="270" y="183"/>
                    <a:pt x="268" y="181"/>
                  </a:cubicBezTo>
                  <a:cubicBezTo>
                    <a:pt x="266" y="179"/>
                    <a:pt x="264" y="179"/>
                    <a:pt x="263" y="179"/>
                  </a:cubicBezTo>
                  <a:cubicBezTo>
                    <a:pt x="259" y="178"/>
                    <a:pt x="259" y="178"/>
                    <a:pt x="259" y="178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60" y="175"/>
                    <a:pt x="260" y="174"/>
                    <a:pt x="260" y="174"/>
                  </a:cubicBezTo>
                  <a:cubicBezTo>
                    <a:pt x="259" y="174"/>
                    <a:pt x="258" y="174"/>
                    <a:pt x="258" y="174"/>
                  </a:cubicBezTo>
                  <a:cubicBezTo>
                    <a:pt x="257" y="174"/>
                    <a:pt x="257" y="174"/>
                    <a:pt x="256" y="174"/>
                  </a:cubicBezTo>
                  <a:cubicBezTo>
                    <a:pt x="251" y="174"/>
                    <a:pt x="251" y="168"/>
                    <a:pt x="251" y="166"/>
                  </a:cubicBezTo>
                  <a:cubicBezTo>
                    <a:pt x="251" y="166"/>
                    <a:pt x="251" y="165"/>
                    <a:pt x="251" y="165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7" y="164"/>
                    <a:pt x="246" y="162"/>
                    <a:pt x="245" y="161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2" y="156"/>
                    <a:pt x="241" y="152"/>
                    <a:pt x="241" y="147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6" y="143"/>
                    <a:pt x="246" y="143"/>
                    <a:pt x="246" y="143"/>
                  </a:cubicBezTo>
                  <a:cubicBezTo>
                    <a:pt x="246" y="140"/>
                    <a:pt x="248" y="139"/>
                    <a:pt x="251" y="139"/>
                  </a:cubicBezTo>
                  <a:cubicBezTo>
                    <a:pt x="261" y="139"/>
                    <a:pt x="261" y="139"/>
                    <a:pt x="261" y="139"/>
                  </a:cubicBezTo>
                  <a:cubicBezTo>
                    <a:pt x="260" y="138"/>
                    <a:pt x="259" y="137"/>
                    <a:pt x="258" y="135"/>
                  </a:cubicBezTo>
                  <a:cubicBezTo>
                    <a:pt x="258" y="135"/>
                    <a:pt x="258" y="134"/>
                    <a:pt x="258" y="134"/>
                  </a:cubicBezTo>
                  <a:cubicBezTo>
                    <a:pt x="256" y="132"/>
                    <a:pt x="253" y="129"/>
                    <a:pt x="251" y="128"/>
                  </a:cubicBezTo>
                  <a:cubicBezTo>
                    <a:pt x="250" y="127"/>
                    <a:pt x="249" y="127"/>
                    <a:pt x="248" y="127"/>
                  </a:cubicBezTo>
                  <a:cubicBezTo>
                    <a:pt x="246" y="126"/>
                    <a:pt x="246" y="124"/>
                    <a:pt x="246" y="122"/>
                  </a:cubicBezTo>
                  <a:cubicBezTo>
                    <a:pt x="246" y="122"/>
                    <a:pt x="245" y="122"/>
                    <a:pt x="245" y="122"/>
                  </a:cubicBezTo>
                  <a:cubicBezTo>
                    <a:pt x="244" y="122"/>
                    <a:pt x="243" y="122"/>
                    <a:pt x="241" y="121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7" y="118"/>
                    <a:pt x="235" y="116"/>
                    <a:pt x="233" y="115"/>
                  </a:cubicBezTo>
                  <a:cubicBezTo>
                    <a:pt x="231" y="113"/>
                    <a:pt x="227" y="112"/>
                    <a:pt x="224" y="112"/>
                  </a:cubicBezTo>
                  <a:cubicBezTo>
                    <a:pt x="223" y="112"/>
                    <a:pt x="222" y="112"/>
                    <a:pt x="221" y="112"/>
                  </a:cubicBezTo>
                  <a:cubicBezTo>
                    <a:pt x="221" y="113"/>
                    <a:pt x="220" y="113"/>
                    <a:pt x="219" y="114"/>
                  </a:cubicBezTo>
                  <a:cubicBezTo>
                    <a:pt x="219" y="115"/>
                    <a:pt x="219" y="116"/>
                    <a:pt x="219" y="117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0" y="120"/>
                    <a:pt x="221" y="121"/>
                    <a:pt x="222" y="123"/>
                  </a:cubicBezTo>
                  <a:cubicBezTo>
                    <a:pt x="224" y="125"/>
                    <a:pt x="224" y="125"/>
                    <a:pt x="224" y="125"/>
                  </a:cubicBezTo>
                  <a:cubicBezTo>
                    <a:pt x="228" y="130"/>
                    <a:pt x="232" y="137"/>
                    <a:pt x="233" y="145"/>
                  </a:cubicBezTo>
                  <a:cubicBezTo>
                    <a:pt x="233" y="149"/>
                    <a:pt x="232" y="153"/>
                    <a:pt x="229" y="157"/>
                  </a:cubicBezTo>
                  <a:cubicBezTo>
                    <a:pt x="229" y="157"/>
                    <a:pt x="229" y="157"/>
                    <a:pt x="228" y="158"/>
                  </a:cubicBezTo>
                  <a:cubicBezTo>
                    <a:pt x="229" y="159"/>
                    <a:pt x="228" y="160"/>
                    <a:pt x="228" y="161"/>
                  </a:cubicBezTo>
                  <a:cubicBezTo>
                    <a:pt x="226" y="164"/>
                    <a:pt x="223" y="164"/>
                    <a:pt x="222" y="164"/>
                  </a:cubicBezTo>
                  <a:cubicBezTo>
                    <a:pt x="222" y="164"/>
                    <a:pt x="221" y="164"/>
                    <a:pt x="221" y="164"/>
                  </a:cubicBezTo>
                  <a:cubicBezTo>
                    <a:pt x="219" y="164"/>
                    <a:pt x="218" y="162"/>
                    <a:pt x="217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6" y="160"/>
                    <a:pt x="216" y="159"/>
                  </a:cubicBezTo>
                  <a:cubicBezTo>
                    <a:pt x="215" y="158"/>
                    <a:pt x="214" y="157"/>
                    <a:pt x="214" y="156"/>
                  </a:cubicBezTo>
                  <a:cubicBezTo>
                    <a:pt x="213" y="156"/>
                    <a:pt x="212" y="155"/>
                    <a:pt x="211" y="155"/>
                  </a:cubicBezTo>
                  <a:cubicBezTo>
                    <a:pt x="209" y="155"/>
                    <a:pt x="209" y="155"/>
                    <a:pt x="209" y="155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2"/>
                    <a:pt x="207" y="151"/>
                    <a:pt x="207" y="150"/>
                  </a:cubicBezTo>
                  <a:cubicBezTo>
                    <a:pt x="206" y="149"/>
                    <a:pt x="204" y="147"/>
                    <a:pt x="204" y="145"/>
                  </a:cubicBezTo>
                  <a:cubicBezTo>
                    <a:pt x="203" y="144"/>
                    <a:pt x="203" y="143"/>
                    <a:pt x="203" y="142"/>
                  </a:cubicBezTo>
                  <a:cubicBezTo>
                    <a:pt x="203" y="142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1" y="141"/>
                  </a:cubicBezTo>
                  <a:cubicBezTo>
                    <a:pt x="200" y="141"/>
                    <a:pt x="199" y="141"/>
                    <a:pt x="199" y="141"/>
                  </a:cubicBezTo>
                  <a:cubicBezTo>
                    <a:pt x="198" y="141"/>
                    <a:pt x="197" y="141"/>
                    <a:pt x="197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6"/>
                    <a:pt x="194" y="136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4" y="136"/>
                    <a:pt x="193" y="136"/>
                    <a:pt x="191" y="136"/>
                  </a:cubicBezTo>
                  <a:cubicBezTo>
                    <a:pt x="190" y="136"/>
                    <a:pt x="189" y="136"/>
                    <a:pt x="189" y="136"/>
                  </a:cubicBezTo>
                  <a:cubicBezTo>
                    <a:pt x="189" y="136"/>
                    <a:pt x="188" y="136"/>
                    <a:pt x="188" y="136"/>
                  </a:cubicBezTo>
                  <a:cubicBezTo>
                    <a:pt x="190" y="139"/>
                    <a:pt x="192" y="141"/>
                    <a:pt x="195" y="143"/>
                  </a:cubicBezTo>
                  <a:cubicBezTo>
                    <a:pt x="195" y="143"/>
                    <a:pt x="196" y="143"/>
                    <a:pt x="196" y="143"/>
                  </a:cubicBezTo>
                  <a:cubicBezTo>
                    <a:pt x="197" y="144"/>
                    <a:pt x="200" y="145"/>
                    <a:pt x="200" y="148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199" y="169"/>
                    <a:pt x="198" y="171"/>
                    <a:pt x="197" y="172"/>
                  </a:cubicBezTo>
                  <a:cubicBezTo>
                    <a:pt x="197" y="172"/>
                    <a:pt x="196" y="173"/>
                    <a:pt x="196" y="173"/>
                  </a:cubicBezTo>
                  <a:cubicBezTo>
                    <a:pt x="196" y="174"/>
                    <a:pt x="195" y="175"/>
                    <a:pt x="195" y="175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84" y="179"/>
                    <a:pt x="184" y="179"/>
                    <a:pt x="184" y="179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4" y="174"/>
                    <a:pt x="184" y="174"/>
                    <a:pt x="18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6"/>
                    <a:pt x="178" y="154"/>
                    <a:pt x="176" y="152"/>
                  </a:cubicBezTo>
                  <a:cubicBezTo>
                    <a:pt x="175" y="150"/>
                    <a:pt x="173" y="150"/>
                    <a:pt x="170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5" y="146"/>
                    <a:pt x="163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58" y="146"/>
                    <a:pt x="157" y="144"/>
                    <a:pt x="156" y="142"/>
                  </a:cubicBezTo>
                  <a:cubicBezTo>
                    <a:pt x="155" y="142"/>
                    <a:pt x="155" y="141"/>
                    <a:pt x="155" y="140"/>
                  </a:cubicBezTo>
                  <a:cubicBezTo>
                    <a:pt x="154" y="139"/>
                    <a:pt x="153" y="138"/>
                    <a:pt x="152" y="137"/>
                  </a:cubicBezTo>
                  <a:cubicBezTo>
                    <a:pt x="151" y="136"/>
                    <a:pt x="150" y="136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6"/>
                    <a:pt x="146" y="136"/>
                    <a:pt x="146" y="136"/>
                  </a:cubicBezTo>
                  <a:cubicBezTo>
                    <a:pt x="144" y="136"/>
                    <a:pt x="143" y="135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2"/>
                    <a:pt x="139" y="132"/>
                    <a:pt x="138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5" y="132"/>
                    <a:pt x="134" y="132"/>
                    <a:pt x="134" y="133"/>
                  </a:cubicBezTo>
                  <a:cubicBezTo>
                    <a:pt x="133" y="136"/>
                    <a:pt x="131" y="136"/>
                    <a:pt x="130" y="136"/>
                  </a:cubicBezTo>
                  <a:cubicBezTo>
                    <a:pt x="130" y="136"/>
                    <a:pt x="130" y="136"/>
                    <a:pt x="129" y="136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5" y="136"/>
                    <a:pt x="115" y="137"/>
                    <a:pt x="115" y="140"/>
                  </a:cubicBezTo>
                  <a:cubicBezTo>
                    <a:pt x="115" y="145"/>
                    <a:pt x="113" y="149"/>
                    <a:pt x="108" y="150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3" y="137"/>
                    <a:pt x="98" y="127"/>
                    <a:pt x="89" y="118"/>
                  </a:cubicBezTo>
                  <a:cubicBezTo>
                    <a:pt x="87" y="116"/>
                    <a:pt x="85" y="114"/>
                    <a:pt x="83" y="112"/>
                  </a:cubicBezTo>
                  <a:cubicBezTo>
                    <a:pt x="77" y="106"/>
                    <a:pt x="71" y="100"/>
                    <a:pt x="67" y="9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1" y="87"/>
                    <a:pt x="73" y="86"/>
                    <a:pt x="74" y="84"/>
                  </a:cubicBezTo>
                  <a:cubicBezTo>
                    <a:pt x="75" y="83"/>
                    <a:pt x="75" y="82"/>
                    <a:pt x="76" y="81"/>
                  </a:cubicBezTo>
                  <a:cubicBezTo>
                    <a:pt x="76" y="80"/>
                    <a:pt x="77" y="79"/>
                    <a:pt x="77" y="78"/>
                  </a:cubicBezTo>
                  <a:cubicBezTo>
                    <a:pt x="78" y="76"/>
                    <a:pt x="80" y="73"/>
                    <a:pt x="82" y="71"/>
                  </a:cubicBezTo>
                  <a:cubicBezTo>
                    <a:pt x="85" y="69"/>
                    <a:pt x="88" y="69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2" y="69"/>
                    <a:pt x="94" y="68"/>
                    <a:pt x="94" y="68"/>
                  </a:cubicBezTo>
                  <a:cubicBezTo>
                    <a:pt x="94" y="67"/>
                    <a:pt x="94" y="67"/>
                    <a:pt x="95" y="67"/>
                  </a:cubicBezTo>
                  <a:cubicBezTo>
                    <a:pt x="95" y="66"/>
                    <a:pt x="96" y="64"/>
                    <a:pt x="99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5" y="64"/>
                    <a:pt x="106" y="64"/>
                  </a:cubicBezTo>
                  <a:cubicBezTo>
                    <a:pt x="106" y="64"/>
                    <a:pt x="107" y="64"/>
                    <a:pt x="108" y="64"/>
                  </a:cubicBezTo>
                  <a:cubicBezTo>
                    <a:pt x="108" y="64"/>
                    <a:pt x="108" y="64"/>
                    <a:pt x="109" y="64"/>
                  </a:cubicBezTo>
                  <a:cubicBezTo>
                    <a:pt x="109" y="64"/>
                    <a:pt x="109" y="63"/>
                    <a:pt x="109" y="63"/>
                  </a:cubicBezTo>
                  <a:cubicBezTo>
                    <a:pt x="109" y="61"/>
                    <a:pt x="110" y="59"/>
                    <a:pt x="114" y="59"/>
                  </a:cubicBezTo>
                  <a:cubicBezTo>
                    <a:pt x="114" y="59"/>
                    <a:pt x="114" y="59"/>
                    <a:pt x="115" y="59"/>
                  </a:cubicBezTo>
                  <a:cubicBezTo>
                    <a:pt x="115" y="59"/>
                    <a:pt x="115" y="59"/>
                    <a:pt x="116" y="5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30" y="61"/>
                    <a:pt x="131" y="60"/>
                    <a:pt x="132" y="60"/>
                  </a:cubicBezTo>
                  <a:cubicBezTo>
                    <a:pt x="132" y="60"/>
                    <a:pt x="132" y="60"/>
                    <a:pt x="133" y="60"/>
                  </a:cubicBezTo>
                  <a:cubicBezTo>
                    <a:pt x="133" y="59"/>
                    <a:pt x="133" y="59"/>
                    <a:pt x="133" y="58"/>
                  </a:cubicBezTo>
                  <a:cubicBezTo>
                    <a:pt x="132" y="58"/>
                    <a:pt x="132" y="57"/>
                    <a:pt x="131" y="56"/>
                  </a:cubicBezTo>
                  <a:cubicBezTo>
                    <a:pt x="128" y="55"/>
                    <a:pt x="127" y="53"/>
                    <a:pt x="127" y="51"/>
                  </a:cubicBezTo>
                  <a:cubicBezTo>
                    <a:pt x="126" y="51"/>
                    <a:pt x="126" y="50"/>
                    <a:pt x="126" y="50"/>
                  </a:cubicBezTo>
                  <a:cubicBezTo>
                    <a:pt x="124" y="48"/>
                    <a:pt x="123" y="47"/>
                    <a:pt x="122" y="47"/>
                  </a:cubicBezTo>
                  <a:cubicBezTo>
                    <a:pt x="118" y="46"/>
                    <a:pt x="118" y="41"/>
                    <a:pt x="118" y="40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3" y="31"/>
                    <a:pt x="123" y="31"/>
                  </a:cubicBezTo>
                  <a:cubicBezTo>
                    <a:pt x="123" y="31"/>
                    <a:pt x="123" y="30"/>
                    <a:pt x="123" y="29"/>
                  </a:cubicBezTo>
                  <a:cubicBezTo>
                    <a:pt x="123" y="29"/>
                    <a:pt x="123" y="28"/>
                    <a:pt x="123" y="27"/>
                  </a:cubicBezTo>
                  <a:cubicBezTo>
                    <a:pt x="123" y="26"/>
                    <a:pt x="124" y="24"/>
                    <a:pt x="123" y="23"/>
                  </a:cubicBezTo>
                  <a:cubicBezTo>
                    <a:pt x="123" y="23"/>
                    <a:pt x="122" y="23"/>
                    <a:pt x="122" y="23"/>
                  </a:cubicBezTo>
                  <a:cubicBezTo>
                    <a:pt x="120" y="23"/>
                    <a:pt x="120" y="22"/>
                    <a:pt x="119" y="22"/>
                  </a:cubicBezTo>
                  <a:cubicBezTo>
                    <a:pt x="118" y="20"/>
                    <a:pt x="118" y="19"/>
                    <a:pt x="118" y="18"/>
                  </a:cubicBezTo>
                  <a:cubicBezTo>
                    <a:pt x="118" y="18"/>
                    <a:pt x="118" y="18"/>
                    <a:pt x="118" y="17"/>
                  </a:cubicBezTo>
                  <a:cubicBezTo>
                    <a:pt x="118" y="17"/>
                    <a:pt x="118" y="16"/>
                    <a:pt x="118" y="16"/>
                  </a:cubicBezTo>
                  <a:cubicBezTo>
                    <a:pt x="119" y="15"/>
                    <a:pt x="119" y="14"/>
                    <a:pt x="11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5" y="14"/>
                    <a:pt x="114" y="12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6" y="7"/>
                    <a:pt x="132" y="10"/>
                    <a:pt x="139" y="13"/>
                  </a:cubicBezTo>
                  <a:cubicBezTo>
                    <a:pt x="147" y="17"/>
                    <a:pt x="156" y="22"/>
                    <a:pt x="164" y="27"/>
                  </a:cubicBezTo>
                  <a:cubicBezTo>
                    <a:pt x="172" y="31"/>
                    <a:pt x="179" y="36"/>
                    <a:pt x="185" y="41"/>
                  </a:cubicBezTo>
                  <a:cubicBezTo>
                    <a:pt x="186" y="42"/>
                    <a:pt x="188" y="44"/>
                    <a:pt x="189" y="45"/>
                  </a:cubicBezTo>
                  <a:cubicBezTo>
                    <a:pt x="191" y="45"/>
                    <a:pt x="191" y="45"/>
                    <a:pt x="191" y="45"/>
                  </a:cubicBezTo>
                  <a:cubicBezTo>
                    <a:pt x="192" y="45"/>
                    <a:pt x="195" y="45"/>
                    <a:pt x="196" y="48"/>
                  </a:cubicBezTo>
                  <a:cubicBezTo>
                    <a:pt x="196" y="48"/>
                    <a:pt x="196" y="49"/>
                    <a:pt x="196" y="49"/>
                  </a:cubicBezTo>
                  <a:cubicBezTo>
                    <a:pt x="196" y="51"/>
                    <a:pt x="198" y="52"/>
                    <a:pt x="201" y="54"/>
                  </a:cubicBezTo>
                  <a:cubicBezTo>
                    <a:pt x="202" y="54"/>
                    <a:pt x="203" y="54"/>
                    <a:pt x="205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10" y="58"/>
                    <a:pt x="211" y="59"/>
                    <a:pt x="211" y="61"/>
                  </a:cubicBezTo>
                  <a:cubicBezTo>
                    <a:pt x="213" y="63"/>
                    <a:pt x="215" y="65"/>
                    <a:pt x="217" y="67"/>
                  </a:cubicBezTo>
                  <a:cubicBezTo>
                    <a:pt x="219" y="68"/>
                    <a:pt x="220" y="69"/>
                    <a:pt x="222" y="69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8" y="71"/>
                    <a:pt x="229" y="72"/>
                    <a:pt x="229" y="73"/>
                  </a:cubicBezTo>
                  <a:cubicBezTo>
                    <a:pt x="230" y="75"/>
                    <a:pt x="232" y="78"/>
                    <a:pt x="235" y="80"/>
                  </a:cubicBezTo>
                  <a:cubicBezTo>
                    <a:pt x="236" y="81"/>
                    <a:pt x="238" y="82"/>
                    <a:pt x="240" y="83"/>
                  </a:cubicBezTo>
                  <a:cubicBezTo>
                    <a:pt x="241" y="83"/>
                    <a:pt x="243" y="84"/>
                    <a:pt x="244" y="84"/>
                  </a:cubicBezTo>
                  <a:cubicBezTo>
                    <a:pt x="247" y="86"/>
                    <a:pt x="250" y="89"/>
                    <a:pt x="251" y="91"/>
                  </a:cubicBezTo>
                  <a:cubicBezTo>
                    <a:pt x="252" y="91"/>
                    <a:pt x="253" y="92"/>
                    <a:pt x="253" y="93"/>
                  </a:cubicBezTo>
                  <a:cubicBezTo>
                    <a:pt x="257" y="97"/>
                    <a:pt x="259" y="100"/>
                    <a:pt x="264" y="102"/>
                  </a:cubicBezTo>
                  <a:cubicBezTo>
                    <a:pt x="265" y="102"/>
                    <a:pt x="265" y="102"/>
                    <a:pt x="265" y="102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70" y="110"/>
                    <a:pt x="276" y="116"/>
                    <a:pt x="282" y="122"/>
                  </a:cubicBezTo>
                  <a:cubicBezTo>
                    <a:pt x="285" y="125"/>
                    <a:pt x="288" y="128"/>
                    <a:pt x="292" y="131"/>
                  </a:cubicBezTo>
                  <a:cubicBezTo>
                    <a:pt x="294" y="132"/>
                    <a:pt x="295" y="133"/>
                    <a:pt x="297" y="135"/>
                  </a:cubicBezTo>
                  <a:cubicBezTo>
                    <a:pt x="299" y="136"/>
                    <a:pt x="299" y="138"/>
                    <a:pt x="299" y="139"/>
                  </a:cubicBezTo>
                  <a:cubicBezTo>
                    <a:pt x="300" y="139"/>
                    <a:pt x="300" y="139"/>
                    <a:pt x="300" y="140"/>
                  </a:cubicBezTo>
                  <a:cubicBezTo>
                    <a:pt x="301" y="142"/>
                    <a:pt x="303" y="143"/>
                    <a:pt x="305" y="145"/>
                  </a:cubicBezTo>
                  <a:cubicBezTo>
                    <a:pt x="307" y="146"/>
                    <a:pt x="310" y="148"/>
                    <a:pt x="311" y="151"/>
                  </a:cubicBezTo>
                  <a:cubicBezTo>
                    <a:pt x="312" y="153"/>
                    <a:pt x="313" y="154"/>
                    <a:pt x="314" y="156"/>
                  </a:cubicBezTo>
                  <a:cubicBezTo>
                    <a:pt x="314" y="157"/>
                    <a:pt x="315" y="159"/>
                    <a:pt x="316" y="160"/>
                  </a:cubicBezTo>
                  <a:cubicBezTo>
                    <a:pt x="317" y="163"/>
                    <a:pt x="319" y="165"/>
                    <a:pt x="322" y="166"/>
                  </a:cubicBezTo>
                  <a:cubicBezTo>
                    <a:pt x="323" y="167"/>
                    <a:pt x="324" y="167"/>
                    <a:pt x="325" y="168"/>
                  </a:cubicBezTo>
                  <a:cubicBezTo>
                    <a:pt x="326" y="168"/>
                    <a:pt x="327" y="169"/>
                    <a:pt x="327" y="170"/>
                  </a:cubicBezTo>
                  <a:cubicBezTo>
                    <a:pt x="327" y="170"/>
                    <a:pt x="327" y="171"/>
                    <a:pt x="328" y="171"/>
                  </a:cubicBezTo>
                  <a:cubicBezTo>
                    <a:pt x="328" y="171"/>
                    <a:pt x="328" y="172"/>
                    <a:pt x="329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1" y="175"/>
                    <a:pt x="332" y="177"/>
                    <a:pt x="332" y="179"/>
                  </a:cubicBezTo>
                  <a:cubicBezTo>
                    <a:pt x="332" y="180"/>
                    <a:pt x="333" y="181"/>
                    <a:pt x="333" y="182"/>
                  </a:cubicBezTo>
                  <a:cubicBezTo>
                    <a:pt x="334" y="183"/>
                    <a:pt x="335" y="184"/>
                    <a:pt x="336" y="185"/>
                  </a:cubicBezTo>
                  <a:cubicBezTo>
                    <a:pt x="337" y="185"/>
                    <a:pt x="337" y="185"/>
                    <a:pt x="337" y="185"/>
                  </a:cubicBezTo>
                  <a:cubicBezTo>
                    <a:pt x="339" y="186"/>
                    <a:pt x="341" y="187"/>
                    <a:pt x="342" y="189"/>
                  </a:cubicBezTo>
                  <a:cubicBezTo>
                    <a:pt x="342" y="190"/>
                    <a:pt x="342" y="191"/>
                    <a:pt x="343" y="192"/>
                  </a:cubicBezTo>
                  <a:cubicBezTo>
                    <a:pt x="344" y="193"/>
                    <a:pt x="345" y="194"/>
                    <a:pt x="346" y="197"/>
                  </a:cubicBezTo>
                  <a:cubicBezTo>
                    <a:pt x="346" y="198"/>
                    <a:pt x="346" y="199"/>
                    <a:pt x="346" y="200"/>
                  </a:cubicBezTo>
                  <a:cubicBezTo>
                    <a:pt x="346" y="200"/>
                    <a:pt x="346" y="200"/>
                    <a:pt x="346" y="200"/>
                  </a:cubicBezTo>
                  <a:cubicBezTo>
                    <a:pt x="346" y="200"/>
                    <a:pt x="347" y="201"/>
                    <a:pt x="347" y="201"/>
                  </a:cubicBezTo>
                  <a:cubicBezTo>
                    <a:pt x="350" y="201"/>
                    <a:pt x="351" y="203"/>
                    <a:pt x="352" y="204"/>
                  </a:cubicBezTo>
                  <a:cubicBezTo>
                    <a:pt x="352" y="204"/>
                    <a:pt x="352" y="205"/>
                    <a:pt x="352" y="205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53" y="206"/>
                    <a:pt x="354" y="207"/>
                    <a:pt x="355" y="209"/>
                  </a:cubicBezTo>
                  <a:cubicBezTo>
                    <a:pt x="355" y="210"/>
                    <a:pt x="356" y="212"/>
                    <a:pt x="356" y="213"/>
                  </a:cubicBezTo>
                  <a:cubicBezTo>
                    <a:pt x="356" y="214"/>
                    <a:pt x="356" y="214"/>
                    <a:pt x="356" y="215"/>
                  </a:cubicBezTo>
                  <a:cubicBezTo>
                    <a:pt x="356" y="215"/>
                    <a:pt x="356" y="215"/>
                    <a:pt x="356" y="215"/>
                  </a:cubicBezTo>
                  <a:cubicBezTo>
                    <a:pt x="356" y="215"/>
                    <a:pt x="357" y="215"/>
                    <a:pt x="358" y="215"/>
                  </a:cubicBezTo>
                  <a:cubicBezTo>
                    <a:pt x="360" y="215"/>
                    <a:pt x="360" y="215"/>
                    <a:pt x="360" y="215"/>
                  </a:cubicBezTo>
                  <a:cubicBezTo>
                    <a:pt x="360" y="221"/>
                    <a:pt x="360" y="221"/>
                    <a:pt x="360" y="221"/>
                  </a:cubicBezTo>
                  <a:cubicBezTo>
                    <a:pt x="360" y="222"/>
                    <a:pt x="360" y="222"/>
                    <a:pt x="360" y="223"/>
                  </a:cubicBezTo>
                  <a:cubicBezTo>
                    <a:pt x="360" y="223"/>
                    <a:pt x="360" y="224"/>
                    <a:pt x="360" y="224"/>
                  </a:cubicBezTo>
                  <a:cubicBezTo>
                    <a:pt x="361" y="224"/>
                    <a:pt x="362" y="224"/>
                    <a:pt x="362" y="224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5" y="227"/>
                    <a:pt x="365" y="227"/>
                    <a:pt x="365" y="227"/>
                  </a:cubicBezTo>
                  <a:cubicBezTo>
                    <a:pt x="365" y="227"/>
                    <a:pt x="366" y="228"/>
                    <a:pt x="366" y="229"/>
                  </a:cubicBezTo>
                  <a:cubicBezTo>
                    <a:pt x="367" y="230"/>
                    <a:pt x="369" y="231"/>
                    <a:pt x="369" y="233"/>
                  </a:cubicBezTo>
                  <a:cubicBezTo>
                    <a:pt x="370" y="235"/>
                    <a:pt x="370" y="236"/>
                    <a:pt x="370" y="237"/>
                  </a:cubicBezTo>
                  <a:cubicBezTo>
                    <a:pt x="370" y="237"/>
                    <a:pt x="370" y="238"/>
                    <a:pt x="370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1" y="238"/>
                    <a:pt x="371" y="238"/>
                    <a:pt x="371" y="238"/>
                  </a:cubicBezTo>
                  <a:cubicBezTo>
                    <a:pt x="373" y="238"/>
                    <a:pt x="375" y="240"/>
                    <a:pt x="375" y="24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5" y="247"/>
                    <a:pt x="375" y="248"/>
                    <a:pt x="376" y="248"/>
                  </a:cubicBezTo>
                  <a:cubicBezTo>
                    <a:pt x="379" y="248"/>
                    <a:pt x="379" y="248"/>
                    <a:pt x="379" y="248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79" y="252"/>
                    <a:pt x="379" y="252"/>
                    <a:pt x="379" y="253"/>
                  </a:cubicBezTo>
                  <a:cubicBezTo>
                    <a:pt x="379" y="254"/>
                    <a:pt x="379" y="256"/>
                    <a:pt x="379" y="257"/>
                  </a:cubicBezTo>
                  <a:cubicBezTo>
                    <a:pt x="380" y="257"/>
                    <a:pt x="381" y="257"/>
                    <a:pt x="381" y="257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64"/>
                    <a:pt x="384" y="264"/>
                    <a:pt x="384" y="264"/>
                  </a:cubicBezTo>
                  <a:cubicBezTo>
                    <a:pt x="384" y="264"/>
                    <a:pt x="384" y="265"/>
                    <a:pt x="384" y="265"/>
                  </a:cubicBezTo>
                  <a:cubicBezTo>
                    <a:pt x="384" y="266"/>
                    <a:pt x="384" y="266"/>
                    <a:pt x="384" y="266"/>
                  </a:cubicBezTo>
                  <a:cubicBezTo>
                    <a:pt x="384" y="267"/>
                    <a:pt x="385" y="267"/>
                    <a:pt x="386" y="267"/>
                  </a:cubicBezTo>
                  <a:cubicBezTo>
                    <a:pt x="388" y="267"/>
                    <a:pt x="388" y="267"/>
                    <a:pt x="388" y="26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389" y="271"/>
                    <a:pt x="389" y="272"/>
                    <a:pt x="389" y="273"/>
                  </a:cubicBezTo>
                  <a:cubicBezTo>
                    <a:pt x="388" y="274"/>
                    <a:pt x="388" y="275"/>
                    <a:pt x="389" y="276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89" y="276"/>
                    <a:pt x="390" y="276"/>
                    <a:pt x="390" y="276"/>
                  </a:cubicBezTo>
                  <a:cubicBezTo>
                    <a:pt x="391" y="276"/>
                    <a:pt x="392" y="277"/>
                    <a:pt x="393" y="277"/>
                  </a:cubicBezTo>
                  <a:cubicBezTo>
                    <a:pt x="394" y="279"/>
                    <a:pt x="394" y="280"/>
                    <a:pt x="393" y="281"/>
                  </a:cubicBezTo>
                  <a:cubicBezTo>
                    <a:pt x="393" y="281"/>
                    <a:pt x="393" y="281"/>
                    <a:pt x="393" y="282"/>
                  </a:cubicBezTo>
                  <a:cubicBezTo>
                    <a:pt x="393" y="284"/>
                    <a:pt x="393" y="286"/>
                    <a:pt x="392" y="288"/>
                  </a:cubicBezTo>
                  <a:cubicBezTo>
                    <a:pt x="392" y="289"/>
                    <a:pt x="392" y="290"/>
                    <a:pt x="392" y="291"/>
                  </a:cubicBezTo>
                  <a:cubicBezTo>
                    <a:pt x="391" y="293"/>
                    <a:pt x="391" y="296"/>
                    <a:pt x="391" y="299"/>
                  </a:cubicBezTo>
                  <a:cubicBezTo>
                    <a:pt x="391" y="305"/>
                    <a:pt x="392" y="311"/>
                    <a:pt x="393" y="319"/>
                  </a:cubicBezTo>
                  <a:cubicBezTo>
                    <a:pt x="395" y="334"/>
                    <a:pt x="399" y="348"/>
                    <a:pt x="403" y="358"/>
                  </a:cubicBezTo>
                  <a:cubicBezTo>
                    <a:pt x="405" y="365"/>
                    <a:pt x="405" y="365"/>
                    <a:pt x="405" y="365"/>
                  </a:cubicBezTo>
                  <a:cubicBezTo>
                    <a:pt x="398" y="362"/>
                    <a:pt x="398" y="362"/>
                    <a:pt x="398" y="362"/>
                  </a:cubicBezTo>
                  <a:cubicBezTo>
                    <a:pt x="395" y="361"/>
                    <a:pt x="392" y="359"/>
                    <a:pt x="389" y="356"/>
                  </a:cubicBezTo>
                  <a:cubicBezTo>
                    <a:pt x="388" y="353"/>
                    <a:pt x="387" y="351"/>
                    <a:pt x="387" y="349"/>
                  </a:cubicBezTo>
                  <a:cubicBezTo>
                    <a:pt x="387" y="349"/>
                    <a:pt x="387" y="349"/>
                    <a:pt x="387" y="349"/>
                  </a:cubicBezTo>
                  <a:cubicBezTo>
                    <a:pt x="383" y="348"/>
                    <a:pt x="382" y="346"/>
                    <a:pt x="382" y="344"/>
                  </a:cubicBezTo>
                  <a:cubicBezTo>
                    <a:pt x="382" y="337"/>
                    <a:pt x="382" y="337"/>
                    <a:pt x="382" y="337"/>
                  </a:cubicBezTo>
                  <a:cubicBezTo>
                    <a:pt x="382" y="336"/>
                    <a:pt x="382" y="335"/>
                    <a:pt x="382" y="334"/>
                  </a:cubicBezTo>
                  <a:cubicBezTo>
                    <a:pt x="382" y="334"/>
                    <a:pt x="382" y="334"/>
                    <a:pt x="382" y="334"/>
                  </a:cubicBezTo>
                  <a:cubicBezTo>
                    <a:pt x="382" y="334"/>
                    <a:pt x="382" y="334"/>
                    <a:pt x="381" y="334"/>
                  </a:cubicBezTo>
                  <a:cubicBezTo>
                    <a:pt x="377" y="334"/>
                    <a:pt x="378" y="329"/>
                    <a:pt x="378" y="328"/>
                  </a:cubicBezTo>
                  <a:cubicBezTo>
                    <a:pt x="378" y="327"/>
                    <a:pt x="378" y="326"/>
                    <a:pt x="378" y="325"/>
                  </a:cubicBezTo>
                  <a:cubicBezTo>
                    <a:pt x="378" y="325"/>
                    <a:pt x="378" y="325"/>
                    <a:pt x="377" y="325"/>
                  </a:cubicBezTo>
                  <a:cubicBezTo>
                    <a:pt x="376" y="325"/>
                    <a:pt x="374" y="325"/>
                    <a:pt x="373" y="322"/>
                  </a:cubicBezTo>
                  <a:cubicBezTo>
                    <a:pt x="373" y="321"/>
                    <a:pt x="372" y="321"/>
                    <a:pt x="371" y="320"/>
                  </a:cubicBezTo>
                  <a:cubicBezTo>
                    <a:pt x="370" y="318"/>
                    <a:pt x="369" y="317"/>
                    <a:pt x="369" y="315"/>
                  </a:cubicBezTo>
                  <a:cubicBezTo>
                    <a:pt x="368" y="314"/>
                    <a:pt x="368" y="313"/>
                    <a:pt x="368" y="312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7" y="311"/>
                    <a:pt x="367" y="311"/>
                    <a:pt x="367" y="311"/>
                  </a:cubicBezTo>
                  <a:cubicBezTo>
                    <a:pt x="365" y="311"/>
                    <a:pt x="364" y="309"/>
                    <a:pt x="364" y="306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64" y="303"/>
                    <a:pt x="364" y="302"/>
                    <a:pt x="363" y="301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1"/>
                    <a:pt x="363" y="301"/>
                    <a:pt x="362" y="301"/>
                  </a:cubicBezTo>
                  <a:cubicBezTo>
                    <a:pt x="358" y="301"/>
                    <a:pt x="359" y="296"/>
                    <a:pt x="359" y="295"/>
                  </a:cubicBezTo>
                  <a:cubicBezTo>
                    <a:pt x="359" y="294"/>
                    <a:pt x="359" y="293"/>
                    <a:pt x="359" y="292"/>
                  </a:cubicBezTo>
                  <a:cubicBezTo>
                    <a:pt x="359" y="292"/>
                    <a:pt x="359" y="292"/>
                    <a:pt x="359" y="292"/>
                  </a:cubicBezTo>
                  <a:cubicBezTo>
                    <a:pt x="355" y="292"/>
                    <a:pt x="354" y="289"/>
                    <a:pt x="354" y="287"/>
                  </a:cubicBezTo>
                  <a:cubicBezTo>
                    <a:pt x="354" y="285"/>
                    <a:pt x="354" y="285"/>
                    <a:pt x="353" y="283"/>
                  </a:cubicBezTo>
                  <a:cubicBezTo>
                    <a:pt x="352" y="280"/>
                    <a:pt x="351" y="279"/>
                    <a:pt x="349" y="278"/>
                  </a:cubicBezTo>
                  <a:cubicBezTo>
                    <a:pt x="349" y="278"/>
                    <a:pt x="348" y="278"/>
                    <a:pt x="347" y="278"/>
                  </a:cubicBezTo>
                  <a:cubicBezTo>
                    <a:pt x="345" y="278"/>
                    <a:pt x="341" y="277"/>
                    <a:pt x="340" y="273"/>
                  </a:cubicBezTo>
                  <a:cubicBezTo>
                    <a:pt x="340" y="271"/>
                    <a:pt x="340" y="270"/>
                    <a:pt x="340" y="270"/>
                  </a:cubicBezTo>
                  <a:cubicBezTo>
                    <a:pt x="340" y="269"/>
                    <a:pt x="340" y="269"/>
                    <a:pt x="340" y="268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39" y="268"/>
                    <a:pt x="339" y="268"/>
                    <a:pt x="338" y="268"/>
                  </a:cubicBezTo>
                  <a:cubicBezTo>
                    <a:pt x="335" y="268"/>
                    <a:pt x="335" y="268"/>
                    <a:pt x="335" y="268"/>
                  </a:cubicBezTo>
                  <a:cubicBezTo>
                    <a:pt x="335" y="260"/>
                    <a:pt x="335" y="260"/>
                    <a:pt x="335" y="260"/>
                  </a:cubicBezTo>
                  <a:cubicBezTo>
                    <a:pt x="335" y="258"/>
                    <a:pt x="335" y="256"/>
                    <a:pt x="335" y="254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5" y="254"/>
                    <a:pt x="335" y="254"/>
                    <a:pt x="333" y="254"/>
                  </a:cubicBezTo>
                  <a:cubicBezTo>
                    <a:pt x="330" y="254"/>
                    <a:pt x="330" y="254"/>
                    <a:pt x="330" y="254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0" y="249"/>
                    <a:pt x="329" y="249"/>
                  </a:cubicBezTo>
                  <a:cubicBezTo>
                    <a:pt x="327" y="249"/>
                    <a:pt x="327" y="249"/>
                    <a:pt x="327" y="249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25" y="245"/>
                    <a:pt x="324" y="243"/>
                    <a:pt x="323" y="242"/>
                  </a:cubicBezTo>
                  <a:cubicBezTo>
                    <a:pt x="323" y="242"/>
                    <a:pt x="322" y="245"/>
                    <a:pt x="322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20" y="250"/>
                    <a:pt x="324" y="256"/>
                    <a:pt x="327" y="261"/>
                  </a:cubicBezTo>
                  <a:cubicBezTo>
                    <a:pt x="330" y="265"/>
                    <a:pt x="330" y="265"/>
                    <a:pt x="330" y="265"/>
                  </a:cubicBezTo>
                  <a:cubicBezTo>
                    <a:pt x="334" y="270"/>
                    <a:pt x="338" y="276"/>
                    <a:pt x="342" y="282"/>
                  </a:cubicBezTo>
                  <a:cubicBezTo>
                    <a:pt x="343" y="283"/>
                    <a:pt x="344" y="285"/>
                    <a:pt x="346" y="287"/>
                  </a:cubicBezTo>
                  <a:cubicBezTo>
                    <a:pt x="346" y="288"/>
                    <a:pt x="346" y="288"/>
                    <a:pt x="346" y="288"/>
                  </a:cubicBezTo>
                  <a:cubicBezTo>
                    <a:pt x="346" y="289"/>
                    <a:pt x="346" y="289"/>
                    <a:pt x="346" y="289"/>
                  </a:cubicBezTo>
                  <a:cubicBezTo>
                    <a:pt x="346" y="290"/>
                    <a:pt x="346" y="290"/>
                    <a:pt x="346" y="290"/>
                  </a:cubicBezTo>
                  <a:cubicBezTo>
                    <a:pt x="347" y="290"/>
                    <a:pt x="347" y="290"/>
                    <a:pt x="348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51" y="294"/>
                    <a:pt x="351" y="294"/>
                    <a:pt x="351" y="294"/>
                  </a:cubicBezTo>
                  <a:cubicBezTo>
                    <a:pt x="351" y="296"/>
                    <a:pt x="351" y="297"/>
                    <a:pt x="351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2" y="299"/>
                    <a:pt x="355" y="300"/>
                    <a:pt x="356" y="303"/>
                  </a:cubicBezTo>
                  <a:cubicBezTo>
                    <a:pt x="356" y="304"/>
                    <a:pt x="358" y="306"/>
                    <a:pt x="360" y="307"/>
                  </a:cubicBezTo>
                  <a:cubicBezTo>
                    <a:pt x="360" y="308"/>
                    <a:pt x="360" y="308"/>
                    <a:pt x="360" y="308"/>
                  </a:cubicBezTo>
                  <a:cubicBezTo>
                    <a:pt x="362" y="310"/>
                    <a:pt x="365" y="314"/>
                    <a:pt x="365" y="318"/>
                  </a:cubicBezTo>
                  <a:cubicBezTo>
                    <a:pt x="365" y="318"/>
                    <a:pt x="365" y="318"/>
                    <a:pt x="367" y="319"/>
                  </a:cubicBezTo>
                  <a:cubicBezTo>
                    <a:pt x="371" y="319"/>
                    <a:pt x="371" y="319"/>
                    <a:pt x="371" y="319"/>
                  </a:cubicBezTo>
                  <a:cubicBezTo>
                    <a:pt x="370" y="322"/>
                    <a:pt x="370" y="322"/>
                    <a:pt x="370" y="322"/>
                  </a:cubicBezTo>
                  <a:cubicBezTo>
                    <a:pt x="368" y="330"/>
                    <a:pt x="369" y="336"/>
                    <a:pt x="373" y="340"/>
                  </a:cubicBezTo>
                  <a:cubicBezTo>
                    <a:pt x="374" y="341"/>
                    <a:pt x="375" y="342"/>
                    <a:pt x="376" y="343"/>
                  </a:cubicBezTo>
                  <a:cubicBezTo>
                    <a:pt x="377" y="344"/>
                    <a:pt x="378" y="345"/>
                    <a:pt x="379" y="346"/>
                  </a:cubicBezTo>
                  <a:cubicBezTo>
                    <a:pt x="380" y="348"/>
                    <a:pt x="381" y="349"/>
                    <a:pt x="382" y="350"/>
                  </a:cubicBezTo>
                  <a:cubicBezTo>
                    <a:pt x="383" y="351"/>
                    <a:pt x="383" y="352"/>
                    <a:pt x="383" y="353"/>
                  </a:cubicBezTo>
                  <a:cubicBezTo>
                    <a:pt x="384" y="354"/>
                    <a:pt x="384" y="355"/>
                    <a:pt x="384" y="356"/>
                  </a:cubicBezTo>
                  <a:cubicBezTo>
                    <a:pt x="384" y="356"/>
                    <a:pt x="384" y="356"/>
                    <a:pt x="384" y="356"/>
                  </a:cubicBezTo>
                  <a:cubicBezTo>
                    <a:pt x="384" y="356"/>
                    <a:pt x="384" y="356"/>
                    <a:pt x="385" y="356"/>
                  </a:cubicBezTo>
                  <a:cubicBezTo>
                    <a:pt x="389" y="357"/>
                    <a:pt x="389" y="361"/>
                    <a:pt x="389" y="364"/>
                  </a:cubicBezTo>
                  <a:cubicBezTo>
                    <a:pt x="389" y="364"/>
                    <a:pt x="389" y="365"/>
                    <a:pt x="389" y="365"/>
                  </a:cubicBezTo>
                  <a:cubicBezTo>
                    <a:pt x="389" y="365"/>
                    <a:pt x="389" y="366"/>
                    <a:pt x="390" y="366"/>
                  </a:cubicBezTo>
                  <a:cubicBezTo>
                    <a:pt x="392" y="366"/>
                    <a:pt x="393" y="368"/>
                    <a:pt x="394" y="370"/>
                  </a:cubicBezTo>
                  <a:cubicBezTo>
                    <a:pt x="395" y="370"/>
                    <a:pt x="395" y="371"/>
                    <a:pt x="395" y="371"/>
                  </a:cubicBezTo>
                  <a:cubicBezTo>
                    <a:pt x="396" y="372"/>
                    <a:pt x="398" y="375"/>
                    <a:pt x="398" y="378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80"/>
                    <a:pt x="398" y="380"/>
                  </a:cubicBezTo>
                  <a:cubicBezTo>
                    <a:pt x="399" y="380"/>
                    <a:pt x="403" y="380"/>
                    <a:pt x="403" y="380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04" y="395"/>
                    <a:pt x="405" y="397"/>
                    <a:pt x="405" y="398"/>
                  </a:cubicBezTo>
                  <a:cubicBezTo>
                    <a:pt x="408" y="401"/>
                    <a:pt x="412" y="405"/>
                    <a:pt x="415" y="408"/>
                  </a:cubicBezTo>
                  <a:cubicBezTo>
                    <a:pt x="418" y="411"/>
                    <a:pt x="417" y="415"/>
                    <a:pt x="417" y="418"/>
                  </a:cubicBezTo>
                  <a:cubicBezTo>
                    <a:pt x="417" y="419"/>
                    <a:pt x="417" y="419"/>
                    <a:pt x="417" y="420"/>
                  </a:cubicBezTo>
                  <a:cubicBezTo>
                    <a:pt x="417" y="442"/>
                    <a:pt x="417" y="442"/>
                    <a:pt x="417" y="442"/>
                  </a:cubicBezTo>
                  <a:cubicBezTo>
                    <a:pt x="414" y="443"/>
                    <a:pt x="414" y="443"/>
                    <a:pt x="414" y="443"/>
                  </a:cubicBezTo>
                  <a:cubicBezTo>
                    <a:pt x="414" y="443"/>
                    <a:pt x="413" y="443"/>
                    <a:pt x="413" y="443"/>
                  </a:cubicBezTo>
                  <a:cubicBezTo>
                    <a:pt x="413" y="445"/>
                    <a:pt x="412" y="447"/>
                    <a:pt x="412" y="450"/>
                  </a:cubicBezTo>
                  <a:cubicBezTo>
                    <a:pt x="412" y="451"/>
                    <a:pt x="412" y="452"/>
                    <a:pt x="412" y="453"/>
                  </a:cubicBezTo>
                  <a:cubicBezTo>
                    <a:pt x="412" y="455"/>
                    <a:pt x="412" y="457"/>
                    <a:pt x="412" y="459"/>
                  </a:cubicBezTo>
                  <a:cubicBezTo>
                    <a:pt x="412" y="460"/>
                    <a:pt x="412" y="461"/>
                    <a:pt x="412" y="462"/>
                  </a:cubicBezTo>
                  <a:cubicBezTo>
                    <a:pt x="412" y="465"/>
                    <a:pt x="410" y="466"/>
                    <a:pt x="409" y="466"/>
                  </a:cubicBezTo>
                  <a:cubicBezTo>
                    <a:pt x="409" y="466"/>
                    <a:pt x="409" y="466"/>
                    <a:pt x="409" y="467"/>
                  </a:cubicBezTo>
                  <a:cubicBezTo>
                    <a:pt x="407" y="469"/>
                    <a:pt x="408" y="473"/>
                    <a:pt x="408" y="477"/>
                  </a:cubicBezTo>
                  <a:cubicBezTo>
                    <a:pt x="408" y="478"/>
                    <a:pt x="408" y="478"/>
                    <a:pt x="408" y="478"/>
                  </a:cubicBezTo>
                  <a:cubicBezTo>
                    <a:pt x="408" y="479"/>
                    <a:pt x="407" y="480"/>
                    <a:pt x="407" y="481"/>
                  </a:cubicBezTo>
                  <a:cubicBezTo>
                    <a:pt x="407" y="485"/>
                    <a:pt x="407" y="487"/>
                    <a:pt x="409" y="488"/>
                  </a:cubicBezTo>
                  <a:cubicBezTo>
                    <a:pt x="409" y="488"/>
                    <a:pt x="409" y="488"/>
                    <a:pt x="409" y="488"/>
                  </a:cubicBezTo>
                  <a:cubicBezTo>
                    <a:pt x="411" y="489"/>
                    <a:pt x="412" y="490"/>
                    <a:pt x="412" y="493"/>
                  </a:cubicBezTo>
                  <a:cubicBezTo>
                    <a:pt x="412" y="509"/>
                    <a:pt x="412" y="509"/>
                    <a:pt x="412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7" y="509"/>
                    <a:pt x="407" y="512"/>
                    <a:pt x="408" y="514"/>
                  </a:cubicBezTo>
                  <a:cubicBezTo>
                    <a:pt x="408" y="514"/>
                    <a:pt x="408" y="515"/>
                    <a:pt x="408" y="515"/>
                  </a:cubicBezTo>
                  <a:cubicBezTo>
                    <a:pt x="408" y="519"/>
                    <a:pt x="408" y="519"/>
                    <a:pt x="408" y="519"/>
                  </a:cubicBezTo>
                  <a:cubicBezTo>
                    <a:pt x="404" y="518"/>
                    <a:pt x="404" y="518"/>
                    <a:pt x="404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2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2" y="521"/>
                    <a:pt x="402" y="521"/>
                    <a:pt x="402" y="521"/>
                  </a:cubicBezTo>
                  <a:cubicBezTo>
                    <a:pt x="401" y="523"/>
                    <a:pt x="400" y="525"/>
                    <a:pt x="400" y="528"/>
                  </a:cubicBezTo>
                  <a:cubicBezTo>
                    <a:pt x="398" y="533"/>
                    <a:pt x="398" y="539"/>
                    <a:pt x="398" y="545"/>
                  </a:cubicBezTo>
                  <a:cubicBezTo>
                    <a:pt x="398" y="550"/>
                    <a:pt x="398" y="555"/>
                    <a:pt x="398" y="560"/>
                  </a:cubicBezTo>
                  <a:cubicBezTo>
                    <a:pt x="398" y="569"/>
                    <a:pt x="399" y="577"/>
                    <a:pt x="398" y="586"/>
                  </a:cubicBezTo>
                  <a:cubicBezTo>
                    <a:pt x="398" y="589"/>
                    <a:pt x="398" y="589"/>
                    <a:pt x="398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3" y="590"/>
                    <a:pt x="393" y="590"/>
                    <a:pt x="393" y="590"/>
                  </a:cubicBezTo>
                  <a:cubicBezTo>
                    <a:pt x="393" y="591"/>
                    <a:pt x="393" y="592"/>
                    <a:pt x="392" y="593"/>
                  </a:cubicBezTo>
                  <a:cubicBezTo>
                    <a:pt x="391" y="594"/>
                    <a:pt x="391" y="594"/>
                    <a:pt x="391" y="595"/>
                  </a:cubicBezTo>
                  <a:cubicBezTo>
                    <a:pt x="389" y="598"/>
                    <a:pt x="389" y="603"/>
                    <a:pt x="388" y="607"/>
                  </a:cubicBezTo>
                  <a:cubicBezTo>
                    <a:pt x="388" y="611"/>
                    <a:pt x="388" y="615"/>
                    <a:pt x="389" y="619"/>
                  </a:cubicBezTo>
                  <a:cubicBezTo>
                    <a:pt x="389" y="620"/>
                    <a:pt x="389" y="621"/>
                    <a:pt x="389" y="623"/>
                  </a:cubicBezTo>
                  <a:cubicBezTo>
                    <a:pt x="389" y="625"/>
                    <a:pt x="389" y="628"/>
                    <a:pt x="389" y="631"/>
                  </a:cubicBezTo>
                  <a:cubicBezTo>
                    <a:pt x="389" y="634"/>
                    <a:pt x="388" y="635"/>
                    <a:pt x="386" y="636"/>
                  </a:cubicBezTo>
                  <a:cubicBezTo>
                    <a:pt x="384" y="637"/>
                    <a:pt x="383" y="638"/>
                    <a:pt x="382" y="639"/>
                  </a:cubicBezTo>
                  <a:cubicBezTo>
                    <a:pt x="378" y="642"/>
                    <a:pt x="374" y="646"/>
                    <a:pt x="370" y="650"/>
                  </a:cubicBezTo>
                  <a:cubicBezTo>
                    <a:pt x="368" y="652"/>
                    <a:pt x="367" y="655"/>
                    <a:pt x="365" y="657"/>
                  </a:cubicBezTo>
                  <a:cubicBezTo>
                    <a:pt x="365" y="658"/>
                    <a:pt x="365" y="659"/>
                    <a:pt x="365" y="660"/>
                  </a:cubicBezTo>
                  <a:cubicBezTo>
                    <a:pt x="365" y="661"/>
                    <a:pt x="365" y="662"/>
                    <a:pt x="365" y="663"/>
                  </a:cubicBezTo>
                  <a:cubicBezTo>
                    <a:pt x="365" y="666"/>
                    <a:pt x="365" y="669"/>
                    <a:pt x="363" y="671"/>
                  </a:cubicBezTo>
                  <a:cubicBezTo>
                    <a:pt x="361" y="673"/>
                    <a:pt x="359" y="673"/>
                    <a:pt x="358" y="674"/>
                  </a:cubicBezTo>
                  <a:cubicBezTo>
                    <a:pt x="357" y="674"/>
                    <a:pt x="356" y="675"/>
                    <a:pt x="356" y="675"/>
                  </a:cubicBezTo>
                  <a:cubicBezTo>
                    <a:pt x="354" y="676"/>
                    <a:pt x="352" y="677"/>
                    <a:pt x="352" y="678"/>
                  </a:cubicBezTo>
                  <a:cubicBezTo>
                    <a:pt x="351" y="680"/>
                    <a:pt x="351" y="681"/>
                    <a:pt x="351" y="684"/>
                  </a:cubicBezTo>
                  <a:cubicBezTo>
                    <a:pt x="351" y="689"/>
                    <a:pt x="351" y="689"/>
                    <a:pt x="351" y="689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6" y="688"/>
                    <a:pt x="346" y="692"/>
                    <a:pt x="346" y="693"/>
                  </a:cubicBezTo>
                  <a:cubicBezTo>
                    <a:pt x="346" y="696"/>
                    <a:pt x="346" y="696"/>
                    <a:pt x="346" y="696"/>
                  </a:cubicBezTo>
                  <a:cubicBezTo>
                    <a:pt x="346" y="700"/>
                    <a:pt x="347" y="705"/>
                    <a:pt x="346" y="709"/>
                  </a:cubicBezTo>
                  <a:cubicBezTo>
                    <a:pt x="345" y="716"/>
                    <a:pt x="341" y="719"/>
                    <a:pt x="338" y="720"/>
                  </a:cubicBezTo>
                  <a:cubicBezTo>
                    <a:pt x="337" y="720"/>
                    <a:pt x="336" y="721"/>
                    <a:pt x="335" y="721"/>
                  </a:cubicBezTo>
                  <a:cubicBezTo>
                    <a:pt x="334" y="721"/>
                    <a:pt x="334" y="721"/>
                    <a:pt x="334" y="721"/>
                  </a:cubicBezTo>
                  <a:cubicBezTo>
                    <a:pt x="333" y="721"/>
                    <a:pt x="332" y="721"/>
                    <a:pt x="332" y="721"/>
                  </a:cubicBezTo>
                  <a:cubicBezTo>
                    <a:pt x="332" y="721"/>
                    <a:pt x="332" y="722"/>
                    <a:pt x="332" y="723"/>
                  </a:cubicBezTo>
                  <a:cubicBezTo>
                    <a:pt x="332" y="726"/>
                    <a:pt x="332" y="726"/>
                    <a:pt x="332" y="726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6"/>
                    <a:pt x="328" y="726"/>
                  </a:cubicBezTo>
                  <a:cubicBezTo>
                    <a:pt x="328" y="726"/>
                    <a:pt x="328" y="726"/>
                    <a:pt x="327" y="726"/>
                  </a:cubicBezTo>
                  <a:cubicBezTo>
                    <a:pt x="327" y="728"/>
                    <a:pt x="327" y="729"/>
                    <a:pt x="325" y="730"/>
                  </a:cubicBezTo>
                  <a:cubicBezTo>
                    <a:pt x="324" y="730"/>
                    <a:pt x="324" y="731"/>
                    <a:pt x="324" y="731"/>
                  </a:cubicBezTo>
                  <a:cubicBezTo>
                    <a:pt x="323" y="732"/>
                    <a:pt x="322" y="735"/>
                    <a:pt x="323" y="737"/>
                  </a:cubicBezTo>
                  <a:cubicBezTo>
                    <a:pt x="323" y="738"/>
                    <a:pt x="324" y="738"/>
                    <a:pt x="324" y="738"/>
                  </a:cubicBezTo>
                  <a:cubicBezTo>
                    <a:pt x="326" y="738"/>
                    <a:pt x="327" y="740"/>
                    <a:pt x="327" y="743"/>
                  </a:cubicBezTo>
                  <a:cubicBezTo>
                    <a:pt x="327" y="747"/>
                    <a:pt x="327" y="747"/>
                    <a:pt x="327" y="747"/>
                  </a:cubicBezTo>
                  <a:cubicBezTo>
                    <a:pt x="327" y="748"/>
                    <a:pt x="327" y="750"/>
                    <a:pt x="327" y="751"/>
                  </a:cubicBezTo>
                  <a:cubicBezTo>
                    <a:pt x="328" y="753"/>
                    <a:pt x="328" y="755"/>
                    <a:pt x="328" y="757"/>
                  </a:cubicBezTo>
                  <a:cubicBezTo>
                    <a:pt x="327" y="759"/>
                    <a:pt x="327" y="762"/>
                    <a:pt x="321" y="763"/>
                  </a:cubicBezTo>
                  <a:cubicBezTo>
                    <a:pt x="320" y="763"/>
                    <a:pt x="319" y="763"/>
                    <a:pt x="318" y="763"/>
                  </a:cubicBezTo>
                  <a:cubicBezTo>
                    <a:pt x="316" y="763"/>
                    <a:pt x="315" y="763"/>
                    <a:pt x="313" y="763"/>
                  </a:cubicBezTo>
                  <a:cubicBezTo>
                    <a:pt x="312" y="763"/>
                    <a:pt x="310" y="763"/>
                    <a:pt x="309" y="763"/>
                  </a:cubicBezTo>
                  <a:cubicBezTo>
                    <a:pt x="308" y="763"/>
                    <a:pt x="308" y="763"/>
                    <a:pt x="307" y="763"/>
                  </a:cubicBezTo>
                  <a:cubicBezTo>
                    <a:pt x="303" y="763"/>
                    <a:pt x="299" y="764"/>
                    <a:pt x="297" y="766"/>
                  </a:cubicBezTo>
                  <a:cubicBezTo>
                    <a:pt x="290" y="769"/>
                    <a:pt x="290" y="776"/>
                    <a:pt x="290" y="784"/>
                  </a:cubicBezTo>
                  <a:cubicBezTo>
                    <a:pt x="290" y="786"/>
                    <a:pt x="290" y="786"/>
                    <a:pt x="290" y="786"/>
                  </a:cubicBezTo>
                  <a:cubicBezTo>
                    <a:pt x="288" y="787"/>
                    <a:pt x="288" y="787"/>
                    <a:pt x="288" y="787"/>
                  </a:cubicBezTo>
                  <a:cubicBezTo>
                    <a:pt x="285" y="788"/>
                    <a:pt x="282" y="789"/>
                    <a:pt x="281" y="792"/>
                  </a:cubicBezTo>
                  <a:cubicBezTo>
                    <a:pt x="281" y="792"/>
                    <a:pt x="280" y="793"/>
                    <a:pt x="280" y="793"/>
                  </a:cubicBezTo>
                  <a:cubicBezTo>
                    <a:pt x="280" y="795"/>
                    <a:pt x="278" y="796"/>
                    <a:pt x="276" y="796"/>
                  </a:cubicBezTo>
                  <a:cubicBezTo>
                    <a:pt x="276" y="796"/>
                    <a:pt x="276" y="796"/>
                    <a:pt x="275" y="796"/>
                  </a:cubicBezTo>
                  <a:cubicBezTo>
                    <a:pt x="275" y="796"/>
                    <a:pt x="275" y="796"/>
                    <a:pt x="275" y="796"/>
                  </a:cubicBezTo>
                  <a:cubicBezTo>
                    <a:pt x="269" y="796"/>
                    <a:pt x="269" y="796"/>
                    <a:pt x="269" y="796"/>
                  </a:cubicBezTo>
                  <a:cubicBezTo>
                    <a:pt x="264" y="799"/>
                    <a:pt x="258" y="800"/>
                    <a:pt x="253" y="800"/>
                  </a:cubicBezTo>
                  <a:cubicBezTo>
                    <a:pt x="253" y="800"/>
                    <a:pt x="250" y="800"/>
                    <a:pt x="249" y="800"/>
                  </a:cubicBezTo>
                  <a:cubicBezTo>
                    <a:pt x="244" y="800"/>
                    <a:pt x="239" y="800"/>
                    <a:pt x="235" y="802"/>
                  </a:cubicBezTo>
                  <a:cubicBezTo>
                    <a:pt x="235" y="802"/>
                    <a:pt x="234" y="803"/>
                    <a:pt x="234" y="803"/>
                  </a:cubicBezTo>
                  <a:cubicBezTo>
                    <a:pt x="233" y="804"/>
                    <a:pt x="231" y="806"/>
                    <a:pt x="229" y="806"/>
                  </a:cubicBezTo>
                  <a:close/>
                  <a:moveTo>
                    <a:pt x="172" y="130"/>
                  </a:moveTo>
                  <a:cubicBezTo>
                    <a:pt x="172" y="130"/>
                    <a:pt x="172" y="130"/>
                    <a:pt x="176" y="130"/>
                  </a:cubicBezTo>
                  <a:cubicBezTo>
                    <a:pt x="175" y="130"/>
                    <a:pt x="175" y="129"/>
                    <a:pt x="175" y="129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27"/>
                    <a:pt x="173" y="126"/>
                    <a:pt x="172" y="125"/>
                  </a:cubicBezTo>
                  <a:cubicBezTo>
                    <a:pt x="171" y="123"/>
                    <a:pt x="171" y="123"/>
                    <a:pt x="169" y="122"/>
                  </a:cubicBezTo>
                  <a:cubicBezTo>
                    <a:pt x="168" y="122"/>
                    <a:pt x="166" y="121"/>
                    <a:pt x="165" y="121"/>
                  </a:cubicBezTo>
                  <a:cubicBezTo>
                    <a:pt x="164" y="120"/>
                    <a:pt x="163" y="120"/>
                    <a:pt x="163" y="119"/>
                  </a:cubicBezTo>
                  <a:cubicBezTo>
                    <a:pt x="161" y="118"/>
                    <a:pt x="160" y="117"/>
                    <a:pt x="159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5" y="112"/>
                    <a:pt x="153" y="112"/>
                  </a:cubicBezTo>
                  <a:cubicBezTo>
                    <a:pt x="153" y="112"/>
                    <a:pt x="152" y="112"/>
                    <a:pt x="152" y="112"/>
                  </a:cubicBezTo>
                  <a:cubicBezTo>
                    <a:pt x="152" y="113"/>
                    <a:pt x="153" y="113"/>
                    <a:pt x="153" y="114"/>
                  </a:cubicBezTo>
                  <a:cubicBezTo>
                    <a:pt x="155" y="117"/>
                    <a:pt x="157" y="120"/>
                    <a:pt x="160" y="12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3" y="125"/>
                    <a:pt x="166" y="125"/>
                  </a:cubicBezTo>
                  <a:cubicBezTo>
                    <a:pt x="166" y="125"/>
                    <a:pt x="167" y="125"/>
                    <a:pt x="167" y="125"/>
                  </a:cubicBezTo>
                  <a:cubicBezTo>
                    <a:pt x="168" y="125"/>
                    <a:pt x="168" y="125"/>
                    <a:pt x="169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9"/>
                    <a:pt x="172" y="129"/>
                    <a:pt x="172" y="13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44865" y="2290031"/>
              <a:ext cx="1301475" cy="2722838"/>
            </a:xfrm>
            <a:custGeom>
              <a:avLst/>
              <a:gdLst>
                <a:gd name="T0" fmla="*/ 255 w 445"/>
                <a:gd name="T1" fmla="*/ 921 h 931"/>
                <a:gd name="T2" fmla="*/ 231 w 445"/>
                <a:gd name="T3" fmla="*/ 895 h 931"/>
                <a:gd name="T4" fmla="*/ 203 w 445"/>
                <a:gd name="T5" fmla="*/ 859 h 931"/>
                <a:gd name="T6" fmla="*/ 184 w 445"/>
                <a:gd name="T7" fmla="*/ 805 h 931"/>
                <a:gd name="T8" fmla="*/ 174 w 445"/>
                <a:gd name="T9" fmla="*/ 723 h 931"/>
                <a:gd name="T10" fmla="*/ 164 w 445"/>
                <a:gd name="T11" fmla="*/ 704 h 931"/>
                <a:gd name="T12" fmla="*/ 144 w 445"/>
                <a:gd name="T13" fmla="*/ 671 h 931"/>
                <a:gd name="T14" fmla="*/ 113 w 445"/>
                <a:gd name="T15" fmla="*/ 642 h 931"/>
                <a:gd name="T16" fmla="*/ 99 w 445"/>
                <a:gd name="T17" fmla="*/ 602 h 931"/>
                <a:gd name="T18" fmla="*/ 83 w 445"/>
                <a:gd name="T19" fmla="*/ 571 h 931"/>
                <a:gd name="T20" fmla="*/ 75 w 445"/>
                <a:gd name="T21" fmla="*/ 517 h 931"/>
                <a:gd name="T22" fmla="*/ 84 w 445"/>
                <a:gd name="T23" fmla="*/ 481 h 931"/>
                <a:gd name="T24" fmla="*/ 77 w 445"/>
                <a:gd name="T25" fmla="*/ 426 h 931"/>
                <a:gd name="T26" fmla="*/ 54 w 445"/>
                <a:gd name="T27" fmla="*/ 397 h 931"/>
                <a:gd name="T28" fmla="*/ 38 w 445"/>
                <a:gd name="T29" fmla="*/ 375 h 931"/>
                <a:gd name="T30" fmla="*/ 14 w 445"/>
                <a:gd name="T31" fmla="*/ 355 h 931"/>
                <a:gd name="T32" fmla="*/ 9 w 445"/>
                <a:gd name="T33" fmla="*/ 274 h 931"/>
                <a:gd name="T34" fmla="*/ 276 w 445"/>
                <a:gd name="T35" fmla="*/ 0 h 931"/>
                <a:gd name="T36" fmla="*/ 265 w 445"/>
                <a:gd name="T37" fmla="*/ 30 h 931"/>
                <a:gd name="T38" fmla="*/ 246 w 445"/>
                <a:gd name="T39" fmla="*/ 47 h 931"/>
                <a:gd name="T40" fmla="*/ 240 w 445"/>
                <a:gd name="T41" fmla="*/ 75 h 931"/>
                <a:gd name="T42" fmla="*/ 268 w 445"/>
                <a:gd name="T43" fmla="*/ 38 h 931"/>
                <a:gd name="T44" fmla="*/ 318 w 445"/>
                <a:gd name="T45" fmla="*/ 39 h 931"/>
                <a:gd name="T46" fmla="*/ 336 w 445"/>
                <a:gd name="T47" fmla="*/ 77 h 931"/>
                <a:gd name="T48" fmla="*/ 308 w 445"/>
                <a:gd name="T49" fmla="*/ 86 h 931"/>
                <a:gd name="T50" fmla="*/ 251 w 445"/>
                <a:gd name="T51" fmla="*/ 101 h 931"/>
                <a:gd name="T52" fmla="*/ 257 w 445"/>
                <a:gd name="T53" fmla="*/ 114 h 931"/>
                <a:gd name="T54" fmla="*/ 233 w 445"/>
                <a:gd name="T55" fmla="*/ 129 h 931"/>
                <a:gd name="T56" fmla="*/ 210 w 445"/>
                <a:gd name="T57" fmla="*/ 152 h 931"/>
                <a:gd name="T58" fmla="*/ 176 w 445"/>
                <a:gd name="T59" fmla="*/ 192 h 931"/>
                <a:gd name="T60" fmla="*/ 147 w 445"/>
                <a:gd name="T61" fmla="*/ 220 h 931"/>
                <a:gd name="T62" fmla="*/ 129 w 445"/>
                <a:gd name="T63" fmla="*/ 243 h 931"/>
                <a:gd name="T64" fmla="*/ 107 w 445"/>
                <a:gd name="T65" fmla="*/ 266 h 931"/>
                <a:gd name="T66" fmla="*/ 72 w 445"/>
                <a:gd name="T67" fmla="*/ 239 h 931"/>
                <a:gd name="T68" fmla="*/ 45 w 445"/>
                <a:gd name="T69" fmla="*/ 270 h 931"/>
                <a:gd name="T70" fmla="*/ 34 w 445"/>
                <a:gd name="T71" fmla="*/ 304 h 931"/>
                <a:gd name="T72" fmla="*/ 30 w 445"/>
                <a:gd name="T73" fmla="*/ 320 h 931"/>
                <a:gd name="T74" fmla="*/ 51 w 445"/>
                <a:gd name="T75" fmla="*/ 311 h 931"/>
                <a:gd name="T76" fmla="*/ 58 w 445"/>
                <a:gd name="T77" fmla="*/ 327 h 931"/>
                <a:gd name="T78" fmla="*/ 67 w 445"/>
                <a:gd name="T79" fmla="*/ 349 h 931"/>
                <a:gd name="T80" fmla="*/ 67 w 445"/>
                <a:gd name="T81" fmla="*/ 400 h 931"/>
                <a:gd name="T82" fmla="*/ 99 w 445"/>
                <a:gd name="T83" fmla="*/ 413 h 931"/>
                <a:gd name="T84" fmla="*/ 108 w 445"/>
                <a:gd name="T85" fmla="*/ 396 h 931"/>
                <a:gd name="T86" fmla="*/ 147 w 445"/>
                <a:gd name="T87" fmla="*/ 386 h 931"/>
                <a:gd name="T88" fmla="*/ 202 w 445"/>
                <a:gd name="T89" fmla="*/ 401 h 931"/>
                <a:gd name="T90" fmla="*/ 232 w 445"/>
                <a:gd name="T91" fmla="*/ 424 h 931"/>
                <a:gd name="T92" fmla="*/ 280 w 445"/>
                <a:gd name="T93" fmla="*/ 449 h 931"/>
                <a:gd name="T94" fmla="*/ 304 w 445"/>
                <a:gd name="T95" fmla="*/ 473 h 931"/>
                <a:gd name="T96" fmla="*/ 295 w 445"/>
                <a:gd name="T97" fmla="*/ 504 h 931"/>
                <a:gd name="T98" fmla="*/ 341 w 445"/>
                <a:gd name="T99" fmla="*/ 513 h 931"/>
                <a:gd name="T100" fmla="*/ 394 w 445"/>
                <a:gd name="T101" fmla="*/ 523 h 931"/>
                <a:gd name="T102" fmla="*/ 441 w 445"/>
                <a:gd name="T103" fmla="*/ 542 h 931"/>
                <a:gd name="T104" fmla="*/ 445 w 445"/>
                <a:gd name="T105" fmla="*/ 578 h 931"/>
                <a:gd name="T106" fmla="*/ 417 w 445"/>
                <a:gd name="T107" fmla="*/ 613 h 931"/>
                <a:gd name="T108" fmla="*/ 407 w 445"/>
                <a:gd name="T109" fmla="*/ 673 h 931"/>
                <a:gd name="T110" fmla="*/ 369 w 445"/>
                <a:gd name="T111" fmla="*/ 714 h 931"/>
                <a:gd name="T112" fmla="*/ 327 w 445"/>
                <a:gd name="T113" fmla="*/ 734 h 931"/>
                <a:gd name="T114" fmla="*/ 303 w 445"/>
                <a:gd name="T115" fmla="*/ 804 h 931"/>
                <a:gd name="T116" fmla="*/ 283 w 445"/>
                <a:gd name="T117" fmla="*/ 836 h 931"/>
                <a:gd name="T118" fmla="*/ 256 w 445"/>
                <a:gd name="T119" fmla="*/ 856 h 931"/>
                <a:gd name="T120" fmla="*/ 270 w 445"/>
                <a:gd name="T121" fmla="*/ 899 h 931"/>
                <a:gd name="T122" fmla="*/ 279 w 445"/>
                <a:gd name="T123" fmla="*/ 9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5" h="931">
                  <a:moveTo>
                    <a:pt x="272" y="931"/>
                  </a:moveTo>
                  <a:cubicBezTo>
                    <a:pt x="270" y="931"/>
                    <a:pt x="269" y="931"/>
                    <a:pt x="268" y="930"/>
                  </a:cubicBezTo>
                  <a:cubicBezTo>
                    <a:pt x="267" y="930"/>
                    <a:pt x="267" y="930"/>
                    <a:pt x="267" y="930"/>
                  </a:cubicBezTo>
                  <a:cubicBezTo>
                    <a:pt x="263" y="930"/>
                    <a:pt x="263" y="930"/>
                    <a:pt x="263" y="930"/>
                  </a:cubicBezTo>
                  <a:cubicBezTo>
                    <a:pt x="264" y="927"/>
                    <a:pt x="264" y="927"/>
                    <a:pt x="264" y="927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3" y="926"/>
                    <a:pt x="261" y="926"/>
                  </a:cubicBezTo>
                  <a:cubicBezTo>
                    <a:pt x="260" y="926"/>
                    <a:pt x="259" y="926"/>
                    <a:pt x="259" y="926"/>
                  </a:cubicBezTo>
                  <a:cubicBezTo>
                    <a:pt x="258" y="926"/>
                    <a:pt x="258" y="926"/>
                    <a:pt x="258" y="926"/>
                  </a:cubicBezTo>
                  <a:cubicBezTo>
                    <a:pt x="254" y="926"/>
                    <a:pt x="254" y="926"/>
                    <a:pt x="254" y="926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4" y="921"/>
                    <a:pt x="254" y="921"/>
                    <a:pt x="254" y="921"/>
                  </a:cubicBezTo>
                  <a:cubicBezTo>
                    <a:pt x="253" y="921"/>
                    <a:pt x="253" y="921"/>
                    <a:pt x="253" y="921"/>
                  </a:cubicBezTo>
                  <a:cubicBezTo>
                    <a:pt x="251" y="921"/>
                    <a:pt x="248" y="920"/>
                    <a:pt x="245" y="918"/>
                  </a:cubicBezTo>
                  <a:cubicBezTo>
                    <a:pt x="245" y="917"/>
                    <a:pt x="244" y="917"/>
                    <a:pt x="243" y="916"/>
                  </a:cubicBezTo>
                  <a:cubicBezTo>
                    <a:pt x="241" y="915"/>
                    <a:pt x="241" y="914"/>
                    <a:pt x="240" y="913"/>
                  </a:cubicBezTo>
                  <a:cubicBezTo>
                    <a:pt x="240" y="913"/>
                    <a:pt x="240" y="912"/>
                    <a:pt x="240" y="912"/>
                  </a:cubicBezTo>
                  <a:cubicBezTo>
                    <a:pt x="239" y="911"/>
                    <a:pt x="238" y="909"/>
                    <a:pt x="236" y="908"/>
                  </a:cubicBezTo>
                  <a:cubicBezTo>
                    <a:pt x="235" y="908"/>
                    <a:pt x="234" y="907"/>
                    <a:pt x="233" y="907"/>
                  </a:cubicBezTo>
                  <a:cubicBezTo>
                    <a:pt x="230" y="905"/>
                    <a:pt x="231" y="903"/>
                    <a:pt x="231" y="902"/>
                  </a:cubicBezTo>
                  <a:cubicBezTo>
                    <a:pt x="231" y="902"/>
                    <a:pt x="231" y="901"/>
                    <a:pt x="231" y="901"/>
                  </a:cubicBezTo>
                  <a:cubicBezTo>
                    <a:pt x="231" y="901"/>
                    <a:pt x="231" y="901"/>
                    <a:pt x="231" y="901"/>
                  </a:cubicBezTo>
                  <a:cubicBezTo>
                    <a:pt x="231" y="899"/>
                    <a:pt x="231" y="898"/>
                    <a:pt x="232" y="897"/>
                  </a:cubicBezTo>
                  <a:cubicBezTo>
                    <a:pt x="231" y="897"/>
                    <a:pt x="231" y="897"/>
                    <a:pt x="231" y="897"/>
                  </a:cubicBezTo>
                  <a:cubicBezTo>
                    <a:pt x="231" y="895"/>
                    <a:pt x="231" y="895"/>
                    <a:pt x="231" y="895"/>
                  </a:cubicBezTo>
                  <a:cubicBezTo>
                    <a:pt x="230" y="892"/>
                    <a:pt x="228" y="890"/>
                    <a:pt x="225" y="887"/>
                  </a:cubicBezTo>
                  <a:cubicBezTo>
                    <a:pt x="224" y="886"/>
                    <a:pt x="222" y="885"/>
                    <a:pt x="221" y="884"/>
                  </a:cubicBezTo>
                  <a:cubicBezTo>
                    <a:pt x="218" y="881"/>
                    <a:pt x="217" y="878"/>
                    <a:pt x="217" y="874"/>
                  </a:cubicBezTo>
                  <a:cubicBezTo>
                    <a:pt x="217" y="874"/>
                    <a:pt x="217" y="874"/>
                    <a:pt x="217" y="874"/>
                  </a:cubicBezTo>
                  <a:cubicBezTo>
                    <a:pt x="216" y="874"/>
                    <a:pt x="216" y="874"/>
                    <a:pt x="215" y="874"/>
                  </a:cubicBezTo>
                  <a:cubicBezTo>
                    <a:pt x="215" y="874"/>
                    <a:pt x="212" y="873"/>
                    <a:pt x="212" y="870"/>
                  </a:cubicBezTo>
                  <a:cubicBezTo>
                    <a:pt x="212" y="869"/>
                    <a:pt x="211" y="868"/>
                    <a:pt x="210" y="867"/>
                  </a:cubicBezTo>
                  <a:cubicBezTo>
                    <a:pt x="209" y="866"/>
                    <a:pt x="208" y="864"/>
                    <a:pt x="207" y="862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5" y="860"/>
                  </a:cubicBezTo>
                  <a:cubicBezTo>
                    <a:pt x="203" y="859"/>
                    <a:pt x="203" y="859"/>
                    <a:pt x="203" y="859"/>
                  </a:cubicBezTo>
                  <a:cubicBezTo>
                    <a:pt x="203" y="857"/>
                    <a:pt x="203" y="857"/>
                    <a:pt x="203" y="857"/>
                  </a:cubicBezTo>
                  <a:cubicBezTo>
                    <a:pt x="202" y="854"/>
                    <a:pt x="200" y="852"/>
                    <a:pt x="196" y="849"/>
                  </a:cubicBezTo>
                  <a:cubicBezTo>
                    <a:pt x="196" y="849"/>
                    <a:pt x="196" y="849"/>
                    <a:pt x="196" y="849"/>
                  </a:cubicBezTo>
                  <a:cubicBezTo>
                    <a:pt x="190" y="845"/>
                    <a:pt x="188" y="840"/>
                    <a:pt x="188" y="833"/>
                  </a:cubicBezTo>
                  <a:cubicBezTo>
                    <a:pt x="188" y="833"/>
                    <a:pt x="188" y="832"/>
                    <a:pt x="188" y="830"/>
                  </a:cubicBezTo>
                  <a:cubicBezTo>
                    <a:pt x="188" y="829"/>
                    <a:pt x="188" y="828"/>
                    <a:pt x="188" y="826"/>
                  </a:cubicBezTo>
                  <a:cubicBezTo>
                    <a:pt x="188" y="825"/>
                    <a:pt x="188" y="823"/>
                    <a:pt x="188" y="822"/>
                  </a:cubicBezTo>
                  <a:cubicBezTo>
                    <a:pt x="189" y="821"/>
                    <a:pt x="189" y="820"/>
                    <a:pt x="189" y="818"/>
                  </a:cubicBezTo>
                  <a:cubicBezTo>
                    <a:pt x="189" y="814"/>
                    <a:pt x="189" y="813"/>
                    <a:pt x="188" y="813"/>
                  </a:cubicBezTo>
                  <a:cubicBezTo>
                    <a:pt x="188" y="813"/>
                    <a:pt x="188" y="812"/>
                    <a:pt x="187" y="812"/>
                  </a:cubicBezTo>
                  <a:cubicBezTo>
                    <a:pt x="187" y="812"/>
                    <a:pt x="187" y="812"/>
                    <a:pt x="187" y="812"/>
                  </a:cubicBezTo>
                  <a:cubicBezTo>
                    <a:pt x="184" y="813"/>
                    <a:pt x="184" y="813"/>
                    <a:pt x="184" y="813"/>
                  </a:cubicBezTo>
                  <a:cubicBezTo>
                    <a:pt x="184" y="809"/>
                    <a:pt x="184" y="809"/>
                    <a:pt x="184" y="809"/>
                  </a:cubicBezTo>
                  <a:cubicBezTo>
                    <a:pt x="184" y="808"/>
                    <a:pt x="184" y="806"/>
                    <a:pt x="184" y="805"/>
                  </a:cubicBezTo>
                  <a:cubicBezTo>
                    <a:pt x="184" y="801"/>
                    <a:pt x="183" y="798"/>
                    <a:pt x="184" y="794"/>
                  </a:cubicBezTo>
                  <a:cubicBezTo>
                    <a:pt x="184" y="792"/>
                    <a:pt x="184" y="790"/>
                    <a:pt x="182" y="789"/>
                  </a:cubicBezTo>
                  <a:cubicBezTo>
                    <a:pt x="182" y="789"/>
                    <a:pt x="182" y="789"/>
                    <a:pt x="182" y="789"/>
                  </a:cubicBezTo>
                  <a:cubicBezTo>
                    <a:pt x="180" y="788"/>
                    <a:pt x="179" y="787"/>
                    <a:pt x="179" y="785"/>
                  </a:cubicBezTo>
                  <a:cubicBezTo>
                    <a:pt x="179" y="781"/>
                    <a:pt x="179" y="781"/>
                    <a:pt x="179" y="781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8" y="779"/>
                    <a:pt x="177" y="779"/>
                  </a:cubicBezTo>
                  <a:cubicBezTo>
                    <a:pt x="174" y="779"/>
                    <a:pt x="174" y="779"/>
                    <a:pt x="174" y="779"/>
                  </a:cubicBezTo>
                  <a:cubicBezTo>
                    <a:pt x="174" y="776"/>
                    <a:pt x="174" y="776"/>
                    <a:pt x="174" y="776"/>
                  </a:cubicBezTo>
                  <a:cubicBezTo>
                    <a:pt x="174" y="740"/>
                    <a:pt x="174" y="740"/>
                    <a:pt x="174" y="740"/>
                  </a:cubicBezTo>
                  <a:cubicBezTo>
                    <a:pt x="174" y="738"/>
                    <a:pt x="174" y="736"/>
                    <a:pt x="174" y="734"/>
                  </a:cubicBezTo>
                  <a:cubicBezTo>
                    <a:pt x="174" y="732"/>
                    <a:pt x="174" y="731"/>
                    <a:pt x="174" y="729"/>
                  </a:cubicBezTo>
                  <a:cubicBezTo>
                    <a:pt x="174" y="727"/>
                    <a:pt x="174" y="725"/>
                    <a:pt x="174" y="723"/>
                  </a:cubicBezTo>
                  <a:cubicBezTo>
                    <a:pt x="173" y="723"/>
                    <a:pt x="173" y="723"/>
                    <a:pt x="172" y="723"/>
                  </a:cubicBezTo>
                  <a:cubicBezTo>
                    <a:pt x="170" y="722"/>
                    <a:pt x="170" y="722"/>
                    <a:pt x="170" y="722"/>
                  </a:cubicBezTo>
                  <a:cubicBezTo>
                    <a:pt x="170" y="720"/>
                    <a:pt x="170" y="720"/>
                    <a:pt x="170" y="720"/>
                  </a:cubicBezTo>
                  <a:cubicBezTo>
                    <a:pt x="170" y="719"/>
                    <a:pt x="170" y="718"/>
                    <a:pt x="170" y="717"/>
                  </a:cubicBezTo>
                  <a:cubicBezTo>
                    <a:pt x="170" y="716"/>
                    <a:pt x="170" y="715"/>
                    <a:pt x="170" y="714"/>
                  </a:cubicBezTo>
                  <a:cubicBezTo>
                    <a:pt x="170" y="714"/>
                    <a:pt x="169" y="714"/>
                    <a:pt x="169" y="714"/>
                  </a:cubicBezTo>
                  <a:cubicBezTo>
                    <a:pt x="169" y="714"/>
                    <a:pt x="169" y="714"/>
                    <a:pt x="168" y="713"/>
                  </a:cubicBezTo>
                  <a:cubicBezTo>
                    <a:pt x="167" y="713"/>
                    <a:pt x="166" y="713"/>
                    <a:pt x="166" y="712"/>
                  </a:cubicBezTo>
                  <a:cubicBezTo>
                    <a:pt x="164" y="711"/>
                    <a:pt x="165" y="709"/>
                    <a:pt x="165" y="708"/>
                  </a:cubicBezTo>
                  <a:cubicBezTo>
                    <a:pt x="165" y="708"/>
                    <a:pt x="165" y="708"/>
                    <a:pt x="165" y="708"/>
                  </a:cubicBezTo>
                  <a:cubicBezTo>
                    <a:pt x="165" y="707"/>
                    <a:pt x="165" y="707"/>
                    <a:pt x="165" y="707"/>
                  </a:cubicBezTo>
                  <a:cubicBezTo>
                    <a:pt x="165" y="706"/>
                    <a:pt x="165" y="705"/>
                    <a:pt x="165" y="704"/>
                  </a:cubicBezTo>
                  <a:cubicBezTo>
                    <a:pt x="165" y="704"/>
                    <a:pt x="165" y="704"/>
                    <a:pt x="165" y="704"/>
                  </a:cubicBezTo>
                  <a:cubicBezTo>
                    <a:pt x="165" y="704"/>
                    <a:pt x="164" y="704"/>
                    <a:pt x="164" y="704"/>
                  </a:cubicBezTo>
                  <a:cubicBezTo>
                    <a:pt x="160" y="704"/>
                    <a:pt x="160" y="699"/>
                    <a:pt x="160" y="698"/>
                  </a:cubicBezTo>
                  <a:cubicBezTo>
                    <a:pt x="160" y="697"/>
                    <a:pt x="160" y="697"/>
                    <a:pt x="160" y="696"/>
                  </a:cubicBezTo>
                  <a:cubicBezTo>
                    <a:pt x="160" y="695"/>
                    <a:pt x="160" y="694"/>
                    <a:pt x="160" y="693"/>
                  </a:cubicBezTo>
                  <a:cubicBezTo>
                    <a:pt x="160" y="690"/>
                    <a:pt x="160" y="688"/>
                    <a:pt x="160" y="686"/>
                  </a:cubicBezTo>
                  <a:cubicBezTo>
                    <a:pt x="161" y="683"/>
                    <a:pt x="161" y="680"/>
                    <a:pt x="161" y="678"/>
                  </a:cubicBezTo>
                  <a:cubicBezTo>
                    <a:pt x="161" y="677"/>
                    <a:pt x="160" y="676"/>
                    <a:pt x="160" y="676"/>
                  </a:cubicBezTo>
                  <a:cubicBezTo>
                    <a:pt x="160" y="676"/>
                    <a:pt x="159" y="676"/>
                    <a:pt x="159" y="676"/>
                  </a:cubicBezTo>
                  <a:cubicBezTo>
                    <a:pt x="158" y="676"/>
                    <a:pt x="158" y="676"/>
                    <a:pt x="157" y="676"/>
                  </a:cubicBezTo>
                  <a:cubicBezTo>
                    <a:pt x="157" y="676"/>
                    <a:pt x="157" y="676"/>
                    <a:pt x="156" y="676"/>
                  </a:cubicBezTo>
                  <a:cubicBezTo>
                    <a:pt x="156" y="676"/>
                    <a:pt x="156" y="676"/>
                    <a:pt x="156" y="676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53" y="676"/>
                    <a:pt x="151" y="674"/>
                    <a:pt x="151" y="672"/>
                  </a:cubicBezTo>
                  <a:cubicBezTo>
                    <a:pt x="150" y="672"/>
                    <a:pt x="148" y="672"/>
                    <a:pt x="147" y="671"/>
                  </a:cubicBezTo>
                  <a:cubicBezTo>
                    <a:pt x="146" y="671"/>
                    <a:pt x="145" y="671"/>
                    <a:pt x="144" y="671"/>
                  </a:cubicBezTo>
                  <a:cubicBezTo>
                    <a:pt x="144" y="671"/>
                    <a:pt x="143" y="671"/>
                    <a:pt x="143" y="671"/>
                  </a:cubicBezTo>
                  <a:cubicBezTo>
                    <a:pt x="142" y="671"/>
                    <a:pt x="142" y="671"/>
                    <a:pt x="142" y="671"/>
                  </a:cubicBezTo>
                  <a:cubicBezTo>
                    <a:pt x="142" y="671"/>
                    <a:pt x="142" y="671"/>
                    <a:pt x="141" y="671"/>
                  </a:cubicBezTo>
                  <a:cubicBezTo>
                    <a:pt x="141" y="671"/>
                    <a:pt x="141" y="671"/>
                    <a:pt x="140" y="671"/>
                  </a:cubicBezTo>
                  <a:cubicBezTo>
                    <a:pt x="139" y="671"/>
                    <a:pt x="137" y="670"/>
                    <a:pt x="137" y="667"/>
                  </a:cubicBezTo>
                  <a:cubicBezTo>
                    <a:pt x="137" y="660"/>
                    <a:pt x="137" y="660"/>
                    <a:pt x="137" y="660"/>
                  </a:cubicBezTo>
                  <a:cubicBezTo>
                    <a:pt x="137" y="659"/>
                    <a:pt x="137" y="659"/>
                    <a:pt x="137" y="658"/>
                  </a:cubicBezTo>
                  <a:cubicBezTo>
                    <a:pt x="137" y="658"/>
                    <a:pt x="137" y="657"/>
                    <a:pt x="137" y="657"/>
                  </a:cubicBezTo>
                  <a:cubicBezTo>
                    <a:pt x="136" y="657"/>
                    <a:pt x="135" y="657"/>
                    <a:pt x="135" y="657"/>
                  </a:cubicBezTo>
                  <a:cubicBezTo>
                    <a:pt x="117" y="657"/>
                    <a:pt x="117" y="657"/>
                    <a:pt x="117" y="657"/>
                  </a:cubicBezTo>
                  <a:cubicBezTo>
                    <a:pt x="118" y="653"/>
                    <a:pt x="118" y="653"/>
                    <a:pt x="118" y="653"/>
                  </a:cubicBezTo>
                  <a:cubicBezTo>
                    <a:pt x="118" y="651"/>
                    <a:pt x="118" y="649"/>
                    <a:pt x="117" y="648"/>
                  </a:cubicBezTo>
                  <a:cubicBezTo>
                    <a:pt x="116" y="648"/>
                    <a:pt x="116" y="648"/>
                    <a:pt x="116" y="647"/>
                  </a:cubicBezTo>
                  <a:cubicBezTo>
                    <a:pt x="114" y="647"/>
                    <a:pt x="113" y="646"/>
                    <a:pt x="113" y="642"/>
                  </a:cubicBezTo>
                  <a:cubicBezTo>
                    <a:pt x="113" y="642"/>
                    <a:pt x="113" y="642"/>
                    <a:pt x="113" y="642"/>
                  </a:cubicBezTo>
                  <a:cubicBezTo>
                    <a:pt x="113" y="641"/>
                    <a:pt x="113" y="640"/>
                    <a:pt x="112" y="639"/>
                  </a:cubicBezTo>
                  <a:cubicBezTo>
                    <a:pt x="111" y="636"/>
                    <a:pt x="109" y="635"/>
                    <a:pt x="108" y="634"/>
                  </a:cubicBezTo>
                  <a:cubicBezTo>
                    <a:pt x="107" y="634"/>
                    <a:pt x="107" y="633"/>
                    <a:pt x="106" y="633"/>
                  </a:cubicBezTo>
                  <a:cubicBezTo>
                    <a:pt x="104" y="633"/>
                    <a:pt x="104" y="633"/>
                    <a:pt x="104" y="633"/>
                  </a:cubicBezTo>
                  <a:cubicBezTo>
                    <a:pt x="104" y="627"/>
                    <a:pt x="104" y="627"/>
                    <a:pt x="104" y="627"/>
                  </a:cubicBezTo>
                  <a:cubicBezTo>
                    <a:pt x="104" y="626"/>
                    <a:pt x="103" y="626"/>
                    <a:pt x="103" y="625"/>
                  </a:cubicBezTo>
                  <a:cubicBezTo>
                    <a:pt x="103" y="625"/>
                    <a:pt x="103" y="624"/>
                    <a:pt x="103" y="624"/>
                  </a:cubicBezTo>
                  <a:cubicBezTo>
                    <a:pt x="103" y="622"/>
                    <a:pt x="103" y="620"/>
                    <a:pt x="104" y="617"/>
                  </a:cubicBezTo>
                  <a:cubicBezTo>
                    <a:pt x="104" y="613"/>
                    <a:pt x="105" y="607"/>
                    <a:pt x="103" y="605"/>
                  </a:cubicBezTo>
                  <a:cubicBezTo>
                    <a:pt x="103" y="605"/>
                    <a:pt x="103" y="605"/>
                    <a:pt x="102" y="605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99" y="605"/>
                    <a:pt x="99" y="605"/>
                    <a:pt x="99" y="605"/>
                  </a:cubicBezTo>
                  <a:cubicBezTo>
                    <a:pt x="99" y="602"/>
                    <a:pt x="99" y="602"/>
                    <a:pt x="99" y="602"/>
                  </a:cubicBezTo>
                  <a:cubicBezTo>
                    <a:pt x="99" y="601"/>
                    <a:pt x="99" y="600"/>
                    <a:pt x="99" y="600"/>
                  </a:cubicBezTo>
                  <a:cubicBezTo>
                    <a:pt x="99" y="599"/>
                    <a:pt x="99" y="596"/>
                    <a:pt x="99" y="596"/>
                  </a:cubicBezTo>
                  <a:cubicBezTo>
                    <a:pt x="99" y="596"/>
                    <a:pt x="98" y="596"/>
                    <a:pt x="98" y="596"/>
                  </a:cubicBezTo>
                  <a:cubicBezTo>
                    <a:pt x="96" y="595"/>
                    <a:pt x="95" y="595"/>
                    <a:pt x="95" y="594"/>
                  </a:cubicBezTo>
                  <a:cubicBezTo>
                    <a:pt x="94" y="593"/>
                    <a:pt x="94" y="591"/>
                    <a:pt x="94" y="590"/>
                  </a:cubicBezTo>
                  <a:cubicBezTo>
                    <a:pt x="94" y="590"/>
                    <a:pt x="94" y="590"/>
                    <a:pt x="94" y="590"/>
                  </a:cubicBezTo>
                  <a:cubicBezTo>
                    <a:pt x="94" y="590"/>
                    <a:pt x="94" y="589"/>
                    <a:pt x="94" y="588"/>
                  </a:cubicBezTo>
                  <a:cubicBezTo>
                    <a:pt x="94" y="588"/>
                    <a:pt x="94" y="587"/>
                    <a:pt x="94" y="586"/>
                  </a:cubicBezTo>
                  <a:cubicBezTo>
                    <a:pt x="94" y="586"/>
                    <a:pt x="94" y="586"/>
                    <a:pt x="93" y="586"/>
                  </a:cubicBezTo>
                  <a:cubicBezTo>
                    <a:pt x="93" y="586"/>
                    <a:pt x="93" y="586"/>
                    <a:pt x="93" y="586"/>
                  </a:cubicBezTo>
                  <a:cubicBezTo>
                    <a:pt x="91" y="586"/>
                    <a:pt x="90" y="585"/>
                    <a:pt x="89" y="583"/>
                  </a:cubicBezTo>
                  <a:cubicBezTo>
                    <a:pt x="89" y="582"/>
                    <a:pt x="88" y="581"/>
                    <a:pt x="88" y="581"/>
                  </a:cubicBezTo>
                  <a:cubicBezTo>
                    <a:pt x="87" y="579"/>
                    <a:pt x="86" y="577"/>
                    <a:pt x="85" y="575"/>
                  </a:cubicBezTo>
                  <a:cubicBezTo>
                    <a:pt x="84" y="574"/>
                    <a:pt x="84" y="573"/>
                    <a:pt x="83" y="571"/>
                  </a:cubicBezTo>
                  <a:cubicBezTo>
                    <a:pt x="82" y="570"/>
                    <a:pt x="81" y="568"/>
                    <a:pt x="81" y="567"/>
                  </a:cubicBezTo>
                  <a:cubicBezTo>
                    <a:pt x="78" y="562"/>
                    <a:pt x="77" y="558"/>
                    <a:pt x="73" y="555"/>
                  </a:cubicBezTo>
                  <a:cubicBezTo>
                    <a:pt x="71" y="555"/>
                    <a:pt x="70" y="554"/>
                    <a:pt x="69" y="553"/>
                  </a:cubicBezTo>
                  <a:cubicBezTo>
                    <a:pt x="65" y="552"/>
                    <a:pt x="66" y="548"/>
                    <a:pt x="66" y="545"/>
                  </a:cubicBezTo>
                  <a:cubicBezTo>
                    <a:pt x="66" y="545"/>
                    <a:pt x="66" y="544"/>
                    <a:pt x="66" y="544"/>
                  </a:cubicBezTo>
                  <a:cubicBezTo>
                    <a:pt x="66" y="527"/>
                    <a:pt x="66" y="527"/>
                    <a:pt x="66" y="527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5"/>
                    <a:pt x="70" y="524"/>
                  </a:cubicBezTo>
                  <a:cubicBezTo>
                    <a:pt x="70" y="523"/>
                    <a:pt x="70" y="523"/>
                    <a:pt x="70" y="523"/>
                  </a:cubicBezTo>
                  <a:cubicBezTo>
                    <a:pt x="70" y="521"/>
                    <a:pt x="71" y="520"/>
                    <a:pt x="74" y="518"/>
                  </a:cubicBezTo>
                  <a:cubicBezTo>
                    <a:pt x="74" y="518"/>
                    <a:pt x="74" y="518"/>
                    <a:pt x="74" y="518"/>
                  </a:cubicBezTo>
                  <a:cubicBezTo>
                    <a:pt x="74" y="518"/>
                    <a:pt x="74" y="518"/>
                    <a:pt x="75" y="517"/>
                  </a:cubicBezTo>
                  <a:cubicBezTo>
                    <a:pt x="75" y="516"/>
                    <a:pt x="74" y="515"/>
                    <a:pt x="74" y="515"/>
                  </a:cubicBezTo>
                  <a:cubicBezTo>
                    <a:pt x="70" y="515"/>
                    <a:pt x="70" y="510"/>
                    <a:pt x="70" y="506"/>
                  </a:cubicBezTo>
                  <a:cubicBezTo>
                    <a:pt x="70" y="506"/>
                    <a:pt x="70" y="505"/>
                    <a:pt x="70" y="505"/>
                  </a:cubicBezTo>
                  <a:cubicBezTo>
                    <a:pt x="70" y="494"/>
                    <a:pt x="70" y="494"/>
                    <a:pt x="70" y="494"/>
                  </a:cubicBezTo>
                  <a:cubicBezTo>
                    <a:pt x="74" y="495"/>
                    <a:pt x="74" y="495"/>
                    <a:pt x="74" y="495"/>
                  </a:cubicBezTo>
                  <a:cubicBezTo>
                    <a:pt x="74" y="495"/>
                    <a:pt x="75" y="495"/>
                    <a:pt x="75" y="495"/>
                  </a:cubicBezTo>
                  <a:cubicBezTo>
                    <a:pt x="75" y="495"/>
                    <a:pt x="75" y="494"/>
                    <a:pt x="75" y="494"/>
                  </a:cubicBezTo>
                  <a:cubicBezTo>
                    <a:pt x="75" y="493"/>
                    <a:pt x="75" y="492"/>
                    <a:pt x="76" y="491"/>
                  </a:cubicBezTo>
                  <a:cubicBezTo>
                    <a:pt x="77" y="489"/>
                    <a:pt x="78" y="488"/>
                    <a:pt x="78" y="487"/>
                  </a:cubicBezTo>
                  <a:cubicBezTo>
                    <a:pt x="79" y="486"/>
                    <a:pt x="80" y="485"/>
                    <a:pt x="80" y="484"/>
                  </a:cubicBezTo>
                  <a:cubicBezTo>
                    <a:pt x="80" y="480"/>
                    <a:pt x="80" y="480"/>
                    <a:pt x="80" y="480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5" y="479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9" y="462"/>
                    <a:pt x="89" y="462"/>
                    <a:pt x="89" y="462"/>
                  </a:cubicBezTo>
                  <a:cubicBezTo>
                    <a:pt x="90" y="462"/>
                    <a:pt x="91" y="460"/>
                    <a:pt x="91" y="456"/>
                  </a:cubicBezTo>
                  <a:cubicBezTo>
                    <a:pt x="91" y="452"/>
                    <a:pt x="90" y="449"/>
                    <a:pt x="89" y="449"/>
                  </a:cubicBezTo>
                  <a:cubicBezTo>
                    <a:pt x="85" y="451"/>
                    <a:pt x="85" y="451"/>
                    <a:pt x="85" y="451"/>
                  </a:cubicBezTo>
                  <a:cubicBezTo>
                    <a:pt x="85" y="446"/>
                    <a:pt x="85" y="446"/>
                    <a:pt x="85" y="446"/>
                  </a:cubicBezTo>
                  <a:cubicBezTo>
                    <a:pt x="85" y="445"/>
                    <a:pt x="85" y="444"/>
                    <a:pt x="85" y="443"/>
                  </a:cubicBezTo>
                  <a:cubicBezTo>
                    <a:pt x="85" y="441"/>
                    <a:pt x="85" y="438"/>
                    <a:pt x="84" y="436"/>
                  </a:cubicBezTo>
                  <a:cubicBezTo>
                    <a:pt x="84" y="436"/>
                    <a:pt x="83" y="436"/>
                    <a:pt x="83" y="436"/>
                  </a:cubicBezTo>
                  <a:cubicBezTo>
                    <a:pt x="82" y="435"/>
                    <a:pt x="80" y="434"/>
                    <a:pt x="80" y="431"/>
                  </a:cubicBezTo>
                  <a:cubicBezTo>
                    <a:pt x="80" y="425"/>
                    <a:pt x="80" y="425"/>
                    <a:pt x="80" y="425"/>
                  </a:cubicBezTo>
                  <a:cubicBezTo>
                    <a:pt x="79" y="426"/>
                    <a:pt x="78" y="426"/>
                    <a:pt x="77" y="426"/>
                  </a:cubicBezTo>
                  <a:cubicBezTo>
                    <a:pt x="77" y="426"/>
                    <a:pt x="77" y="426"/>
                    <a:pt x="77" y="426"/>
                  </a:cubicBezTo>
                  <a:cubicBezTo>
                    <a:pt x="76" y="426"/>
                    <a:pt x="76" y="426"/>
                    <a:pt x="76" y="426"/>
                  </a:cubicBezTo>
                  <a:cubicBezTo>
                    <a:pt x="60" y="426"/>
                    <a:pt x="60" y="426"/>
                    <a:pt x="60" y="426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1" y="422"/>
                    <a:pt x="61" y="421"/>
                    <a:pt x="61" y="421"/>
                  </a:cubicBezTo>
                  <a:cubicBezTo>
                    <a:pt x="61" y="421"/>
                    <a:pt x="61" y="421"/>
                    <a:pt x="61" y="421"/>
                  </a:cubicBezTo>
                  <a:cubicBezTo>
                    <a:pt x="61" y="421"/>
                    <a:pt x="61" y="421"/>
                    <a:pt x="60" y="421"/>
                  </a:cubicBezTo>
                  <a:cubicBezTo>
                    <a:pt x="60" y="421"/>
                    <a:pt x="60" y="421"/>
                    <a:pt x="60" y="421"/>
                  </a:cubicBezTo>
                  <a:cubicBezTo>
                    <a:pt x="58" y="421"/>
                    <a:pt x="56" y="420"/>
                    <a:pt x="56" y="417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56" y="412"/>
                    <a:pt x="56" y="412"/>
                    <a:pt x="56" y="411"/>
                  </a:cubicBezTo>
                  <a:cubicBezTo>
                    <a:pt x="56" y="410"/>
                    <a:pt x="56" y="409"/>
                    <a:pt x="56" y="407"/>
                  </a:cubicBezTo>
                  <a:cubicBezTo>
                    <a:pt x="57" y="404"/>
                    <a:pt x="57" y="401"/>
                    <a:pt x="56" y="399"/>
                  </a:cubicBezTo>
                  <a:cubicBezTo>
                    <a:pt x="56" y="398"/>
                    <a:pt x="55" y="398"/>
                    <a:pt x="54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2" y="394"/>
                    <a:pt x="51" y="393"/>
                    <a:pt x="50" y="393"/>
                  </a:cubicBezTo>
                  <a:cubicBezTo>
                    <a:pt x="50" y="392"/>
                    <a:pt x="49" y="392"/>
                    <a:pt x="49" y="391"/>
                  </a:cubicBezTo>
                  <a:cubicBezTo>
                    <a:pt x="47" y="389"/>
                    <a:pt x="47" y="387"/>
                    <a:pt x="47" y="385"/>
                  </a:cubicBezTo>
                  <a:cubicBezTo>
                    <a:pt x="47" y="385"/>
                    <a:pt x="47" y="384"/>
                    <a:pt x="47" y="384"/>
                  </a:cubicBezTo>
                  <a:cubicBezTo>
                    <a:pt x="47" y="383"/>
                    <a:pt x="46" y="383"/>
                    <a:pt x="45" y="383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0"/>
                    <a:pt x="42" y="380"/>
                    <a:pt x="42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0" y="379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7" y="374"/>
                    <a:pt x="37" y="374"/>
                    <a:pt x="34" y="374"/>
                  </a:cubicBezTo>
                  <a:cubicBezTo>
                    <a:pt x="34" y="374"/>
                    <a:pt x="33" y="374"/>
                    <a:pt x="33" y="374"/>
                  </a:cubicBezTo>
                  <a:cubicBezTo>
                    <a:pt x="32" y="374"/>
                    <a:pt x="32" y="374"/>
                    <a:pt x="31" y="374"/>
                  </a:cubicBezTo>
                  <a:cubicBezTo>
                    <a:pt x="29" y="374"/>
                    <a:pt x="29" y="374"/>
                    <a:pt x="29" y="374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7" y="369"/>
                    <a:pt x="25" y="366"/>
                    <a:pt x="22" y="365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19" y="364"/>
                    <a:pt x="19" y="362"/>
                    <a:pt x="19" y="360"/>
                  </a:cubicBezTo>
                  <a:cubicBezTo>
                    <a:pt x="19" y="359"/>
                    <a:pt x="19" y="359"/>
                    <a:pt x="19" y="359"/>
                  </a:cubicBezTo>
                  <a:cubicBezTo>
                    <a:pt x="19" y="359"/>
                    <a:pt x="19" y="358"/>
                    <a:pt x="19" y="357"/>
                  </a:cubicBezTo>
                  <a:cubicBezTo>
                    <a:pt x="19" y="357"/>
                    <a:pt x="18" y="357"/>
                    <a:pt x="18" y="356"/>
                  </a:cubicBezTo>
                  <a:cubicBezTo>
                    <a:pt x="17" y="356"/>
                    <a:pt x="16" y="356"/>
                    <a:pt x="14" y="355"/>
                  </a:cubicBezTo>
                  <a:cubicBezTo>
                    <a:pt x="12" y="355"/>
                    <a:pt x="10" y="355"/>
                    <a:pt x="8" y="353"/>
                  </a:cubicBezTo>
                  <a:cubicBezTo>
                    <a:pt x="7" y="353"/>
                    <a:pt x="7" y="352"/>
                    <a:pt x="6" y="352"/>
                  </a:cubicBezTo>
                  <a:cubicBezTo>
                    <a:pt x="6" y="351"/>
                    <a:pt x="5" y="351"/>
                    <a:pt x="4" y="351"/>
                  </a:cubicBezTo>
                  <a:cubicBezTo>
                    <a:pt x="4" y="351"/>
                    <a:pt x="4" y="351"/>
                    <a:pt x="4" y="350"/>
                  </a:cubicBezTo>
                  <a:cubicBezTo>
                    <a:pt x="0" y="350"/>
                    <a:pt x="0" y="348"/>
                    <a:pt x="0" y="34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5" y="282"/>
                    <a:pt x="5" y="279"/>
                    <a:pt x="4" y="278"/>
                  </a:cubicBezTo>
                  <a:cubicBezTo>
                    <a:pt x="4" y="277"/>
                    <a:pt x="4" y="277"/>
                    <a:pt x="4" y="276"/>
                  </a:cubicBezTo>
                  <a:cubicBezTo>
                    <a:pt x="4" y="273"/>
                    <a:pt x="4" y="273"/>
                    <a:pt x="4" y="273"/>
                  </a:cubicBezTo>
                  <a:cubicBezTo>
                    <a:pt x="8" y="273"/>
                    <a:pt x="8" y="273"/>
                    <a:pt x="8" y="273"/>
                  </a:cubicBezTo>
                  <a:cubicBezTo>
                    <a:pt x="8" y="273"/>
                    <a:pt x="9" y="274"/>
                    <a:pt x="9" y="274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9" y="274"/>
                    <a:pt x="9" y="273"/>
                    <a:pt x="9" y="271"/>
                  </a:cubicBezTo>
                  <a:cubicBezTo>
                    <a:pt x="9" y="264"/>
                    <a:pt x="9" y="264"/>
                    <a:pt x="9" y="264"/>
                  </a:cubicBezTo>
                  <a:cubicBezTo>
                    <a:pt x="9" y="260"/>
                    <a:pt x="12" y="259"/>
                    <a:pt x="12" y="259"/>
                  </a:cubicBezTo>
                  <a:cubicBezTo>
                    <a:pt x="13" y="259"/>
                    <a:pt x="13" y="259"/>
                    <a:pt x="13" y="259"/>
                  </a:cubicBezTo>
                  <a:cubicBezTo>
                    <a:pt x="13" y="258"/>
                    <a:pt x="13" y="257"/>
                    <a:pt x="13" y="256"/>
                  </a:cubicBezTo>
                  <a:cubicBezTo>
                    <a:pt x="13" y="256"/>
                    <a:pt x="13" y="256"/>
                    <a:pt x="11" y="256"/>
                  </a:cubicBezTo>
                  <a:cubicBezTo>
                    <a:pt x="10" y="256"/>
                    <a:pt x="10" y="256"/>
                    <a:pt x="9" y="256"/>
                  </a:cubicBezTo>
                  <a:cubicBezTo>
                    <a:pt x="9" y="256"/>
                    <a:pt x="8" y="256"/>
                    <a:pt x="8" y="256"/>
                  </a:cubicBezTo>
                  <a:cubicBezTo>
                    <a:pt x="2" y="256"/>
                    <a:pt x="2" y="256"/>
                    <a:pt x="2" y="256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17" y="229"/>
                    <a:pt x="31" y="208"/>
                    <a:pt x="46" y="188"/>
                  </a:cubicBezTo>
                  <a:cubicBezTo>
                    <a:pt x="83" y="137"/>
                    <a:pt x="129" y="92"/>
                    <a:pt x="183" y="53"/>
                  </a:cubicBezTo>
                  <a:cubicBezTo>
                    <a:pt x="209" y="35"/>
                    <a:pt x="238" y="18"/>
                    <a:pt x="268" y="2"/>
                  </a:cubicBezTo>
                  <a:cubicBezTo>
                    <a:pt x="271" y="0"/>
                    <a:pt x="273" y="0"/>
                    <a:pt x="276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6" y="0"/>
                    <a:pt x="292" y="0"/>
                    <a:pt x="293" y="6"/>
                  </a:cubicBezTo>
                  <a:cubicBezTo>
                    <a:pt x="293" y="9"/>
                    <a:pt x="293" y="12"/>
                    <a:pt x="291" y="16"/>
                  </a:cubicBezTo>
                  <a:cubicBezTo>
                    <a:pt x="290" y="17"/>
                    <a:pt x="289" y="18"/>
                    <a:pt x="288" y="19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4" y="20"/>
                    <a:pt x="284" y="20"/>
                    <a:pt x="284" y="21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4" y="24"/>
                    <a:pt x="283" y="25"/>
                    <a:pt x="280" y="25"/>
                  </a:cubicBezTo>
                  <a:cubicBezTo>
                    <a:pt x="273" y="25"/>
                    <a:pt x="273" y="25"/>
                    <a:pt x="273" y="25"/>
                  </a:cubicBezTo>
                  <a:cubicBezTo>
                    <a:pt x="272" y="25"/>
                    <a:pt x="271" y="25"/>
                    <a:pt x="270" y="25"/>
                  </a:cubicBezTo>
                  <a:cubicBezTo>
                    <a:pt x="270" y="25"/>
                    <a:pt x="270" y="25"/>
                    <a:pt x="270" y="26"/>
                  </a:cubicBezTo>
                  <a:cubicBezTo>
                    <a:pt x="270" y="28"/>
                    <a:pt x="269" y="30"/>
                    <a:pt x="265" y="30"/>
                  </a:cubicBezTo>
                  <a:cubicBezTo>
                    <a:pt x="265" y="30"/>
                    <a:pt x="264" y="30"/>
                    <a:pt x="264" y="30"/>
                  </a:cubicBezTo>
                  <a:cubicBezTo>
                    <a:pt x="264" y="30"/>
                    <a:pt x="264" y="30"/>
                    <a:pt x="263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1" y="30"/>
                    <a:pt x="251" y="32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6" y="35"/>
                    <a:pt x="246" y="37"/>
                    <a:pt x="246" y="38"/>
                  </a:cubicBezTo>
                  <a:cubicBezTo>
                    <a:pt x="246" y="43"/>
                    <a:pt x="246" y="43"/>
                    <a:pt x="246" y="43"/>
                  </a:cubicBezTo>
                  <a:cubicBezTo>
                    <a:pt x="246" y="43"/>
                    <a:pt x="246" y="44"/>
                    <a:pt x="247" y="44"/>
                  </a:cubicBezTo>
                  <a:cubicBezTo>
                    <a:pt x="247" y="44"/>
                    <a:pt x="247" y="46"/>
                    <a:pt x="246" y="47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2" y="54"/>
                    <a:pt x="242" y="54"/>
                    <a:pt x="242" y="54"/>
                  </a:cubicBezTo>
                  <a:cubicBezTo>
                    <a:pt x="238" y="53"/>
                    <a:pt x="238" y="53"/>
                    <a:pt x="238" y="53"/>
                  </a:cubicBezTo>
                  <a:cubicBezTo>
                    <a:pt x="238" y="53"/>
                    <a:pt x="238" y="53"/>
                    <a:pt x="237" y="53"/>
                  </a:cubicBezTo>
                  <a:cubicBezTo>
                    <a:pt x="237" y="54"/>
                    <a:pt x="237" y="57"/>
                    <a:pt x="237" y="58"/>
                  </a:cubicBezTo>
                  <a:cubicBezTo>
                    <a:pt x="237" y="58"/>
                    <a:pt x="237" y="59"/>
                    <a:pt x="237" y="59"/>
                  </a:cubicBezTo>
                  <a:cubicBezTo>
                    <a:pt x="237" y="60"/>
                    <a:pt x="238" y="61"/>
                    <a:pt x="238" y="61"/>
                  </a:cubicBezTo>
                  <a:cubicBezTo>
                    <a:pt x="239" y="64"/>
                    <a:pt x="241" y="67"/>
                    <a:pt x="240" y="70"/>
                  </a:cubicBezTo>
                  <a:cubicBezTo>
                    <a:pt x="239" y="72"/>
                    <a:pt x="238" y="73"/>
                    <a:pt x="238" y="74"/>
                  </a:cubicBezTo>
                  <a:cubicBezTo>
                    <a:pt x="237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8" y="75"/>
                  </a:cubicBezTo>
                  <a:cubicBezTo>
                    <a:pt x="238" y="75"/>
                    <a:pt x="238" y="75"/>
                    <a:pt x="239" y="75"/>
                  </a:cubicBezTo>
                  <a:cubicBezTo>
                    <a:pt x="239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2"/>
                    <a:pt x="242" y="71"/>
                    <a:pt x="243" y="71"/>
                  </a:cubicBezTo>
                  <a:cubicBezTo>
                    <a:pt x="245" y="70"/>
                    <a:pt x="247" y="68"/>
                    <a:pt x="249" y="67"/>
                  </a:cubicBezTo>
                  <a:cubicBezTo>
                    <a:pt x="250" y="66"/>
                    <a:pt x="250" y="65"/>
                    <a:pt x="252" y="64"/>
                  </a:cubicBezTo>
                  <a:cubicBezTo>
                    <a:pt x="254" y="62"/>
                    <a:pt x="256" y="61"/>
                    <a:pt x="259" y="61"/>
                  </a:cubicBezTo>
                  <a:cubicBezTo>
                    <a:pt x="259" y="61"/>
                    <a:pt x="260" y="61"/>
                    <a:pt x="260" y="61"/>
                  </a:cubicBezTo>
                  <a:cubicBezTo>
                    <a:pt x="261" y="61"/>
                    <a:pt x="262" y="61"/>
                    <a:pt x="263" y="61"/>
                  </a:cubicBezTo>
                  <a:cubicBezTo>
                    <a:pt x="264" y="60"/>
                    <a:pt x="264" y="59"/>
                    <a:pt x="264" y="57"/>
                  </a:cubicBezTo>
                  <a:cubicBezTo>
                    <a:pt x="264" y="57"/>
                    <a:pt x="264" y="57"/>
                    <a:pt x="264" y="57"/>
                  </a:cubicBezTo>
                  <a:cubicBezTo>
                    <a:pt x="264" y="54"/>
                    <a:pt x="265" y="53"/>
                    <a:pt x="267" y="52"/>
                  </a:cubicBezTo>
                  <a:cubicBezTo>
                    <a:pt x="267" y="51"/>
                    <a:pt x="268" y="51"/>
                    <a:pt x="268" y="51"/>
                  </a:cubicBezTo>
                  <a:cubicBezTo>
                    <a:pt x="269" y="49"/>
                    <a:pt x="269" y="45"/>
                    <a:pt x="269" y="43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80" y="38"/>
                    <a:pt x="280" y="38"/>
                    <a:pt x="280" y="38"/>
                  </a:cubicBezTo>
                  <a:cubicBezTo>
                    <a:pt x="281" y="38"/>
                    <a:pt x="281" y="38"/>
                    <a:pt x="282" y="38"/>
                  </a:cubicBezTo>
                  <a:cubicBezTo>
                    <a:pt x="282" y="38"/>
                    <a:pt x="283" y="38"/>
                    <a:pt x="284" y="38"/>
                  </a:cubicBezTo>
                  <a:cubicBezTo>
                    <a:pt x="285" y="38"/>
                    <a:pt x="286" y="38"/>
                    <a:pt x="286" y="37"/>
                  </a:cubicBezTo>
                  <a:cubicBezTo>
                    <a:pt x="289" y="36"/>
                    <a:pt x="290" y="34"/>
                    <a:pt x="292" y="31"/>
                  </a:cubicBezTo>
                  <a:cubicBezTo>
                    <a:pt x="293" y="29"/>
                    <a:pt x="294" y="28"/>
                    <a:pt x="297" y="28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7" y="28"/>
                    <a:pt x="318" y="28"/>
                    <a:pt x="318" y="28"/>
                  </a:cubicBezTo>
                  <a:cubicBezTo>
                    <a:pt x="320" y="28"/>
                    <a:pt x="322" y="29"/>
                    <a:pt x="322" y="32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7" y="39"/>
                    <a:pt x="317" y="41"/>
                  </a:cubicBezTo>
                  <a:cubicBezTo>
                    <a:pt x="317" y="41"/>
                    <a:pt x="318" y="41"/>
                    <a:pt x="319" y="42"/>
                  </a:cubicBezTo>
                  <a:cubicBezTo>
                    <a:pt x="320" y="42"/>
                    <a:pt x="320" y="42"/>
                    <a:pt x="321" y="42"/>
                  </a:cubicBezTo>
                  <a:cubicBezTo>
                    <a:pt x="322" y="42"/>
                    <a:pt x="323" y="42"/>
                    <a:pt x="324" y="42"/>
                  </a:cubicBezTo>
                  <a:cubicBezTo>
                    <a:pt x="324" y="42"/>
                    <a:pt x="325" y="42"/>
                    <a:pt x="325" y="42"/>
                  </a:cubicBezTo>
                  <a:cubicBezTo>
                    <a:pt x="326" y="42"/>
                    <a:pt x="327" y="41"/>
                    <a:pt x="327" y="41"/>
                  </a:cubicBezTo>
                  <a:cubicBezTo>
                    <a:pt x="328" y="39"/>
                    <a:pt x="330" y="38"/>
                    <a:pt x="332" y="38"/>
                  </a:cubicBezTo>
                  <a:cubicBezTo>
                    <a:pt x="336" y="37"/>
                    <a:pt x="336" y="37"/>
                    <a:pt x="336" y="37"/>
                  </a:cubicBezTo>
                  <a:cubicBezTo>
                    <a:pt x="336" y="54"/>
                    <a:pt x="336" y="54"/>
                    <a:pt x="336" y="54"/>
                  </a:cubicBezTo>
                  <a:cubicBezTo>
                    <a:pt x="336" y="55"/>
                    <a:pt x="337" y="57"/>
                    <a:pt x="338" y="59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40" y="62"/>
                    <a:pt x="341" y="64"/>
                    <a:pt x="341" y="68"/>
                  </a:cubicBezTo>
                  <a:cubicBezTo>
                    <a:pt x="341" y="69"/>
                    <a:pt x="341" y="71"/>
                    <a:pt x="341" y="73"/>
                  </a:cubicBezTo>
                  <a:cubicBezTo>
                    <a:pt x="341" y="74"/>
                    <a:pt x="340" y="77"/>
                    <a:pt x="336" y="77"/>
                  </a:cubicBezTo>
                  <a:cubicBezTo>
                    <a:pt x="335" y="77"/>
                    <a:pt x="335" y="77"/>
                    <a:pt x="334" y="77"/>
                  </a:cubicBezTo>
                  <a:cubicBezTo>
                    <a:pt x="334" y="77"/>
                    <a:pt x="333" y="77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0" y="77"/>
                    <a:pt x="329" y="77"/>
                    <a:pt x="327" y="77"/>
                  </a:cubicBezTo>
                  <a:cubicBezTo>
                    <a:pt x="326" y="77"/>
                    <a:pt x="325" y="76"/>
                    <a:pt x="323" y="76"/>
                  </a:cubicBezTo>
                  <a:cubicBezTo>
                    <a:pt x="321" y="76"/>
                    <a:pt x="320" y="77"/>
                    <a:pt x="318" y="77"/>
                  </a:cubicBezTo>
                  <a:cubicBezTo>
                    <a:pt x="318" y="77"/>
                    <a:pt x="318" y="78"/>
                    <a:pt x="317" y="78"/>
                  </a:cubicBezTo>
                  <a:cubicBezTo>
                    <a:pt x="317" y="78"/>
                    <a:pt x="317" y="78"/>
                    <a:pt x="317" y="79"/>
                  </a:cubicBezTo>
                  <a:cubicBezTo>
                    <a:pt x="316" y="81"/>
                    <a:pt x="315" y="81"/>
                    <a:pt x="313" y="82"/>
                  </a:cubicBezTo>
                  <a:cubicBezTo>
                    <a:pt x="313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3" y="87"/>
                    <a:pt x="313" y="87"/>
                    <a:pt x="313" y="87"/>
                  </a:cubicBezTo>
                  <a:cubicBezTo>
                    <a:pt x="309" y="86"/>
                    <a:pt x="309" y="86"/>
                    <a:pt x="309" y="86"/>
                  </a:cubicBezTo>
                  <a:cubicBezTo>
                    <a:pt x="309" y="86"/>
                    <a:pt x="308" y="86"/>
                    <a:pt x="308" y="86"/>
                  </a:cubicBezTo>
                  <a:cubicBezTo>
                    <a:pt x="308" y="87"/>
                    <a:pt x="308" y="87"/>
                    <a:pt x="308" y="88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0" y="91"/>
                    <a:pt x="269" y="91"/>
                  </a:cubicBezTo>
                  <a:cubicBezTo>
                    <a:pt x="268" y="91"/>
                    <a:pt x="268" y="91"/>
                    <a:pt x="267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5" y="95"/>
                    <a:pt x="265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1" y="96"/>
                    <a:pt x="260" y="96"/>
                  </a:cubicBezTo>
                  <a:cubicBezTo>
                    <a:pt x="259" y="95"/>
                    <a:pt x="258" y="95"/>
                    <a:pt x="257" y="95"/>
                  </a:cubicBezTo>
                  <a:cubicBezTo>
                    <a:pt x="256" y="95"/>
                    <a:pt x="256" y="95"/>
                    <a:pt x="256" y="95"/>
                  </a:cubicBezTo>
                  <a:cubicBezTo>
                    <a:pt x="256" y="96"/>
                    <a:pt x="256" y="100"/>
                    <a:pt x="256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1" y="101"/>
                    <a:pt x="251" y="101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1" y="102"/>
                    <a:pt x="252" y="103"/>
                    <a:pt x="253" y="103"/>
                  </a:cubicBezTo>
                  <a:cubicBezTo>
                    <a:pt x="254" y="103"/>
                    <a:pt x="255" y="103"/>
                    <a:pt x="256" y="103"/>
                  </a:cubicBezTo>
                  <a:cubicBezTo>
                    <a:pt x="257" y="103"/>
                    <a:pt x="258" y="103"/>
                    <a:pt x="259" y="103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0"/>
                    <a:pt x="261" y="99"/>
                    <a:pt x="263" y="99"/>
                  </a:cubicBezTo>
                  <a:cubicBezTo>
                    <a:pt x="275" y="99"/>
                    <a:pt x="275" y="99"/>
                    <a:pt x="275" y="99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6"/>
                    <a:pt x="273" y="108"/>
                    <a:pt x="271" y="110"/>
                  </a:cubicBezTo>
                  <a:cubicBezTo>
                    <a:pt x="271" y="110"/>
                    <a:pt x="270" y="111"/>
                    <a:pt x="270" y="111"/>
                  </a:cubicBezTo>
                  <a:cubicBezTo>
                    <a:pt x="269" y="113"/>
                    <a:pt x="268" y="115"/>
                    <a:pt x="266" y="115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58" y="115"/>
                    <a:pt x="258" y="115"/>
                    <a:pt x="257" y="114"/>
                  </a:cubicBezTo>
                  <a:cubicBezTo>
                    <a:pt x="257" y="114"/>
                    <a:pt x="257" y="114"/>
                    <a:pt x="256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56" y="115"/>
                    <a:pt x="256" y="115"/>
                    <a:pt x="256" y="116"/>
                  </a:cubicBezTo>
                  <a:cubicBezTo>
                    <a:pt x="256" y="117"/>
                    <a:pt x="255" y="119"/>
                    <a:pt x="251" y="119"/>
                  </a:cubicBezTo>
                  <a:cubicBezTo>
                    <a:pt x="250" y="119"/>
                    <a:pt x="249" y="119"/>
                    <a:pt x="249" y="119"/>
                  </a:cubicBezTo>
                  <a:cubicBezTo>
                    <a:pt x="248" y="119"/>
                    <a:pt x="247" y="119"/>
                    <a:pt x="247" y="119"/>
                  </a:cubicBezTo>
                  <a:cubicBezTo>
                    <a:pt x="247" y="119"/>
                    <a:pt x="247" y="119"/>
                    <a:pt x="247" y="119"/>
                  </a:cubicBezTo>
                  <a:cubicBezTo>
                    <a:pt x="247" y="120"/>
                    <a:pt x="246" y="124"/>
                    <a:pt x="246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2" y="124"/>
                    <a:pt x="241" y="124"/>
                  </a:cubicBezTo>
                  <a:cubicBezTo>
                    <a:pt x="240" y="124"/>
                    <a:pt x="239" y="124"/>
                    <a:pt x="238" y="124"/>
                  </a:cubicBezTo>
                  <a:cubicBezTo>
                    <a:pt x="238" y="124"/>
                    <a:pt x="237" y="124"/>
                    <a:pt x="237" y="124"/>
                  </a:cubicBezTo>
                  <a:cubicBezTo>
                    <a:pt x="237" y="124"/>
                    <a:pt x="237" y="129"/>
                    <a:pt x="237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2" y="129"/>
                    <a:pt x="232" y="131"/>
                  </a:cubicBezTo>
                  <a:cubicBezTo>
                    <a:pt x="232" y="133"/>
                    <a:pt x="232" y="133"/>
                    <a:pt x="232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33"/>
                    <a:pt x="229" y="133"/>
                    <a:pt x="228" y="135"/>
                  </a:cubicBezTo>
                  <a:cubicBezTo>
                    <a:pt x="228" y="136"/>
                    <a:pt x="228" y="137"/>
                    <a:pt x="228" y="138"/>
                  </a:cubicBezTo>
                  <a:cubicBezTo>
                    <a:pt x="228" y="140"/>
                    <a:pt x="228" y="143"/>
                    <a:pt x="226" y="145"/>
                  </a:cubicBezTo>
                  <a:cubicBezTo>
                    <a:pt x="226" y="146"/>
                    <a:pt x="225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2" y="152"/>
                    <a:pt x="219" y="152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2"/>
                    <a:pt x="211" y="152"/>
                    <a:pt x="210" y="152"/>
                  </a:cubicBezTo>
                  <a:cubicBezTo>
                    <a:pt x="210" y="152"/>
                    <a:pt x="209" y="152"/>
                    <a:pt x="209" y="152"/>
                  </a:cubicBezTo>
                  <a:cubicBezTo>
                    <a:pt x="209" y="152"/>
                    <a:pt x="209" y="152"/>
                    <a:pt x="209" y="152"/>
                  </a:cubicBezTo>
                  <a:cubicBezTo>
                    <a:pt x="209" y="152"/>
                    <a:pt x="209" y="153"/>
                    <a:pt x="209" y="154"/>
                  </a:cubicBezTo>
                  <a:cubicBezTo>
                    <a:pt x="209" y="155"/>
                    <a:pt x="208" y="157"/>
                    <a:pt x="204" y="157"/>
                  </a:cubicBezTo>
                  <a:cubicBezTo>
                    <a:pt x="203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196" y="160"/>
                    <a:pt x="191" y="164"/>
                    <a:pt x="188" y="170"/>
                  </a:cubicBezTo>
                  <a:cubicBezTo>
                    <a:pt x="187" y="171"/>
                    <a:pt x="186" y="172"/>
                    <a:pt x="185" y="174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4"/>
                    <a:pt x="184" y="185"/>
                    <a:pt x="182" y="185"/>
                  </a:cubicBezTo>
                  <a:cubicBezTo>
                    <a:pt x="181" y="186"/>
                    <a:pt x="181" y="186"/>
                    <a:pt x="180" y="186"/>
                  </a:cubicBezTo>
                  <a:cubicBezTo>
                    <a:pt x="180" y="186"/>
                    <a:pt x="179" y="187"/>
                    <a:pt x="178" y="188"/>
                  </a:cubicBezTo>
                  <a:cubicBezTo>
                    <a:pt x="177" y="189"/>
                    <a:pt x="177" y="190"/>
                    <a:pt x="176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5" y="194"/>
                    <a:pt x="173" y="195"/>
                    <a:pt x="171" y="19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66" y="196"/>
                    <a:pt x="164" y="197"/>
                    <a:pt x="162" y="199"/>
                  </a:cubicBezTo>
                  <a:cubicBezTo>
                    <a:pt x="160" y="201"/>
                    <a:pt x="158" y="203"/>
                    <a:pt x="157" y="206"/>
                  </a:cubicBezTo>
                  <a:cubicBezTo>
                    <a:pt x="156" y="208"/>
                    <a:pt x="154" y="209"/>
                    <a:pt x="151" y="209"/>
                  </a:cubicBezTo>
                  <a:cubicBezTo>
                    <a:pt x="150" y="209"/>
                    <a:pt x="150" y="209"/>
                    <a:pt x="149" y="209"/>
                  </a:cubicBezTo>
                  <a:cubicBezTo>
                    <a:pt x="149" y="209"/>
                    <a:pt x="148" y="209"/>
                    <a:pt x="148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0"/>
                    <a:pt x="143" y="210"/>
                    <a:pt x="143" y="211"/>
                  </a:cubicBezTo>
                  <a:cubicBezTo>
                    <a:pt x="144" y="212"/>
                    <a:pt x="144" y="212"/>
                    <a:pt x="145" y="212"/>
                  </a:cubicBezTo>
                  <a:cubicBezTo>
                    <a:pt x="148" y="213"/>
                    <a:pt x="148" y="217"/>
                    <a:pt x="148" y="219"/>
                  </a:cubicBezTo>
                  <a:cubicBezTo>
                    <a:pt x="147" y="219"/>
                    <a:pt x="147" y="220"/>
                    <a:pt x="147" y="220"/>
                  </a:cubicBezTo>
                  <a:cubicBezTo>
                    <a:pt x="147" y="223"/>
                    <a:pt x="147" y="223"/>
                    <a:pt x="147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ubicBezTo>
                    <a:pt x="141" y="223"/>
                    <a:pt x="140" y="223"/>
                    <a:pt x="139" y="224"/>
                  </a:cubicBezTo>
                  <a:cubicBezTo>
                    <a:pt x="139" y="224"/>
                    <a:pt x="138" y="224"/>
                    <a:pt x="138" y="225"/>
                  </a:cubicBezTo>
                  <a:cubicBezTo>
                    <a:pt x="138" y="226"/>
                    <a:pt x="136" y="228"/>
                    <a:pt x="133" y="228"/>
                  </a:cubicBezTo>
                  <a:cubicBezTo>
                    <a:pt x="132" y="228"/>
                    <a:pt x="132" y="228"/>
                    <a:pt x="131" y="228"/>
                  </a:cubicBezTo>
                  <a:cubicBezTo>
                    <a:pt x="131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28" y="228"/>
                    <a:pt x="128" y="231"/>
                    <a:pt x="128" y="236"/>
                  </a:cubicBezTo>
                  <a:cubicBezTo>
                    <a:pt x="129" y="237"/>
                    <a:pt x="129" y="238"/>
                    <a:pt x="129" y="239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25" y="242"/>
                    <a:pt x="125" y="242"/>
                    <a:pt x="125" y="242"/>
                  </a:cubicBezTo>
                  <a:cubicBezTo>
                    <a:pt x="125" y="242"/>
                    <a:pt x="124" y="242"/>
                    <a:pt x="124" y="242"/>
                  </a:cubicBezTo>
                  <a:cubicBezTo>
                    <a:pt x="124" y="242"/>
                    <a:pt x="124" y="246"/>
                    <a:pt x="124" y="247"/>
                  </a:cubicBezTo>
                  <a:cubicBezTo>
                    <a:pt x="124" y="247"/>
                    <a:pt x="124" y="248"/>
                    <a:pt x="124" y="248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19" y="252"/>
                    <a:pt x="119" y="255"/>
                    <a:pt x="119" y="257"/>
                  </a:cubicBezTo>
                  <a:cubicBezTo>
                    <a:pt x="119" y="262"/>
                    <a:pt x="119" y="269"/>
                    <a:pt x="112" y="270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5" y="265"/>
                    <a:pt x="104" y="264"/>
                    <a:pt x="104" y="261"/>
                  </a:cubicBezTo>
                  <a:cubicBezTo>
                    <a:pt x="104" y="255"/>
                    <a:pt x="104" y="255"/>
                    <a:pt x="104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7" y="254"/>
                    <a:pt x="107" y="253"/>
                    <a:pt x="108" y="253"/>
                  </a:cubicBezTo>
                  <a:cubicBezTo>
                    <a:pt x="109" y="250"/>
                    <a:pt x="110" y="246"/>
                    <a:pt x="109" y="242"/>
                  </a:cubicBezTo>
                  <a:cubicBezTo>
                    <a:pt x="108" y="237"/>
                    <a:pt x="106" y="234"/>
                    <a:pt x="104" y="233"/>
                  </a:cubicBezTo>
                  <a:cubicBezTo>
                    <a:pt x="104" y="232"/>
                    <a:pt x="103" y="232"/>
                    <a:pt x="102" y="232"/>
                  </a:cubicBezTo>
                  <a:cubicBezTo>
                    <a:pt x="102" y="232"/>
                    <a:pt x="101" y="232"/>
                    <a:pt x="100" y="232"/>
                  </a:cubicBezTo>
                  <a:cubicBezTo>
                    <a:pt x="100" y="232"/>
                    <a:pt x="99" y="232"/>
                    <a:pt x="98" y="232"/>
                  </a:cubicBezTo>
                  <a:cubicBezTo>
                    <a:pt x="96" y="232"/>
                    <a:pt x="92" y="235"/>
                    <a:pt x="91" y="235"/>
                  </a:cubicBezTo>
                  <a:cubicBezTo>
                    <a:pt x="90" y="236"/>
                    <a:pt x="90" y="236"/>
                    <a:pt x="89" y="237"/>
                  </a:cubicBezTo>
                  <a:cubicBezTo>
                    <a:pt x="86" y="239"/>
                    <a:pt x="83" y="241"/>
                    <a:pt x="79" y="241"/>
                  </a:cubicBezTo>
                  <a:cubicBezTo>
                    <a:pt x="79" y="241"/>
                    <a:pt x="78" y="241"/>
                    <a:pt x="78" y="240"/>
                  </a:cubicBezTo>
                  <a:cubicBezTo>
                    <a:pt x="75" y="240"/>
                    <a:pt x="73" y="239"/>
                    <a:pt x="72" y="239"/>
                  </a:cubicBezTo>
                  <a:cubicBezTo>
                    <a:pt x="71" y="238"/>
                    <a:pt x="70" y="238"/>
                    <a:pt x="70" y="238"/>
                  </a:cubicBezTo>
                  <a:cubicBezTo>
                    <a:pt x="69" y="237"/>
                    <a:pt x="68" y="237"/>
                    <a:pt x="68" y="237"/>
                  </a:cubicBezTo>
                  <a:cubicBezTo>
                    <a:pt x="67" y="237"/>
                    <a:pt x="67" y="238"/>
                    <a:pt x="67" y="239"/>
                  </a:cubicBezTo>
                  <a:cubicBezTo>
                    <a:pt x="67" y="240"/>
                    <a:pt x="67" y="240"/>
                    <a:pt x="67" y="241"/>
                  </a:cubicBezTo>
                  <a:cubicBezTo>
                    <a:pt x="66" y="246"/>
                    <a:pt x="62" y="248"/>
                    <a:pt x="59" y="251"/>
                  </a:cubicBezTo>
                  <a:cubicBezTo>
                    <a:pt x="57" y="252"/>
                    <a:pt x="56" y="253"/>
                    <a:pt x="55" y="254"/>
                  </a:cubicBezTo>
                  <a:cubicBezTo>
                    <a:pt x="54" y="255"/>
                    <a:pt x="54" y="256"/>
                    <a:pt x="53" y="257"/>
                  </a:cubicBezTo>
                  <a:cubicBezTo>
                    <a:pt x="53" y="260"/>
                    <a:pt x="51" y="261"/>
                    <a:pt x="50" y="261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4"/>
                    <a:pt x="48" y="265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4"/>
                    <a:pt x="44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40" y="280"/>
                    <a:pt x="40" y="280"/>
                    <a:pt x="40" y="280"/>
                  </a:cubicBezTo>
                  <a:cubicBezTo>
                    <a:pt x="40" y="279"/>
                    <a:pt x="40" y="279"/>
                    <a:pt x="39" y="279"/>
                  </a:cubicBezTo>
                  <a:cubicBezTo>
                    <a:pt x="39" y="280"/>
                    <a:pt x="39" y="283"/>
                    <a:pt x="39" y="288"/>
                  </a:cubicBezTo>
                  <a:cubicBezTo>
                    <a:pt x="39" y="289"/>
                    <a:pt x="39" y="290"/>
                    <a:pt x="39" y="291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4" y="294"/>
                    <a:pt x="34" y="297"/>
                    <a:pt x="34" y="299"/>
                  </a:cubicBezTo>
                  <a:cubicBezTo>
                    <a:pt x="34" y="299"/>
                    <a:pt x="34" y="300"/>
                    <a:pt x="34" y="300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5"/>
                  </a:cubicBezTo>
                  <a:cubicBezTo>
                    <a:pt x="29" y="309"/>
                    <a:pt x="29" y="309"/>
                    <a:pt x="29" y="309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11"/>
                  </a:cubicBezTo>
                  <a:cubicBezTo>
                    <a:pt x="25" y="311"/>
                    <a:pt x="25" y="312"/>
                    <a:pt x="25" y="313"/>
                  </a:cubicBezTo>
                  <a:cubicBezTo>
                    <a:pt x="25" y="314"/>
                    <a:pt x="25" y="315"/>
                    <a:pt x="25" y="316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6"/>
                    <a:pt x="25" y="316"/>
                    <a:pt x="26" y="316"/>
                  </a:cubicBezTo>
                  <a:cubicBezTo>
                    <a:pt x="28" y="316"/>
                    <a:pt x="30" y="317"/>
                    <a:pt x="30" y="320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5"/>
                    <a:pt x="30" y="325"/>
                  </a:cubicBezTo>
                  <a:cubicBezTo>
                    <a:pt x="29" y="326"/>
                    <a:pt x="29" y="327"/>
                    <a:pt x="30" y="328"/>
                  </a:cubicBezTo>
                  <a:cubicBezTo>
                    <a:pt x="32" y="327"/>
                    <a:pt x="35" y="325"/>
                    <a:pt x="37" y="323"/>
                  </a:cubicBezTo>
                  <a:cubicBezTo>
                    <a:pt x="37" y="322"/>
                    <a:pt x="38" y="321"/>
                    <a:pt x="39" y="321"/>
                  </a:cubicBezTo>
                  <a:cubicBezTo>
                    <a:pt x="39" y="320"/>
                    <a:pt x="39" y="320"/>
                    <a:pt x="39" y="320"/>
                  </a:cubicBezTo>
                  <a:cubicBezTo>
                    <a:pt x="41" y="319"/>
                    <a:pt x="42" y="317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6"/>
                    <a:pt x="46" y="316"/>
                    <a:pt x="47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7" y="316"/>
                    <a:pt x="47" y="315"/>
                    <a:pt x="47" y="314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2" y="310"/>
                  </a:cubicBezTo>
                  <a:cubicBezTo>
                    <a:pt x="52" y="306"/>
                    <a:pt x="54" y="303"/>
                    <a:pt x="58" y="302"/>
                  </a:cubicBezTo>
                  <a:cubicBezTo>
                    <a:pt x="60" y="302"/>
                    <a:pt x="62" y="301"/>
                    <a:pt x="64" y="301"/>
                  </a:cubicBezTo>
                  <a:cubicBezTo>
                    <a:pt x="65" y="301"/>
                    <a:pt x="67" y="302"/>
                    <a:pt x="68" y="302"/>
                  </a:cubicBezTo>
                  <a:cubicBezTo>
                    <a:pt x="72" y="302"/>
                    <a:pt x="72" y="302"/>
                    <a:pt x="72" y="302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72" y="306"/>
                    <a:pt x="72" y="307"/>
                    <a:pt x="72" y="308"/>
                  </a:cubicBezTo>
                  <a:cubicBezTo>
                    <a:pt x="72" y="310"/>
                    <a:pt x="72" y="313"/>
                    <a:pt x="72" y="316"/>
                  </a:cubicBezTo>
                  <a:cubicBezTo>
                    <a:pt x="71" y="325"/>
                    <a:pt x="66" y="327"/>
                    <a:pt x="62" y="327"/>
                  </a:cubicBezTo>
                  <a:cubicBezTo>
                    <a:pt x="61" y="327"/>
                    <a:pt x="61" y="327"/>
                    <a:pt x="60" y="327"/>
                  </a:cubicBezTo>
                  <a:cubicBezTo>
                    <a:pt x="59" y="327"/>
                    <a:pt x="59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30"/>
                    <a:pt x="58" y="332"/>
                    <a:pt x="58" y="335"/>
                  </a:cubicBezTo>
                  <a:cubicBezTo>
                    <a:pt x="58" y="336"/>
                    <a:pt x="58" y="337"/>
                    <a:pt x="58" y="338"/>
                  </a:cubicBezTo>
                  <a:cubicBezTo>
                    <a:pt x="58" y="342"/>
                    <a:pt x="58" y="342"/>
                    <a:pt x="58" y="342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3" y="341"/>
                    <a:pt x="53" y="345"/>
                    <a:pt x="53" y="346"/>
                  </a:cubicBezTo>
                  <a:cubicBezTo>
                    <a:pt x="53" y="346"/>
                    <a:pt x="53" y="347"/>
                    <a:pt x="53" y="347"/>
                  </a:cubicBezTo>
                  <a:cubicBezTo>
                    <a:pt x="53" y="348"/>
                    <a:pt x="54" y="349"/>
                    <a:pt x="58" y="349"/>
                  </a:cubicBezTo>
                  <a:cubicBezTo>
                    <a:pt x="58" y="349"/>
                    <a:pt x="59" y="349"/>
                    <a:pt x="59" y="349"/>
                  </a:cubicBezTo>
                  <a:cubicBezTo>
                    <a:pt x="60" y="349"/>
                    <a:pt x="62" y="349"/>
                    <a:pt x="63" y="349"/>
                  </a:cubicBezTo>
                  <a:cubicBezTo>
                    <a:pt x="63" y="349"/>
                    <a:pt x="63" y="349"/>
                    <a:pt x="63" y="349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65" y="349"/>
                    <a:pt x="66" y="349"/>
                    <a:pt x="67" y="349"/>
                  </a:cubicBezTo>
                  <a:cubicBezTo>
                    <a:pt x="71" y="349"/>
                    <a:pt x="72" y="351"/>
                    <a:pt x="72" y="352"/>
                  </a:cubicBezTo>
                  <a:cubicBezTo>
                    <a:pt x="72" y="354"/>
                    <a:pt x="72" y="356"/>
                    <a:pt x="72" y="358"/>
                  </a:cubicBezTo>
                  <a:cubicBezTo>
                    <a:pt x="72" y="360"/>
                    <a:pt x="72" y="362"/>
                    <a:pt x="72" y="364"/>
                  </a:cubicBezTo>
                  <a:cubicBezTo>
                    <a:pt x="73" y="367"/>
                    <a:pt x="74" y="368"/>
                    <a:pt x="74" y="368"/>
                  </a:cubicBezTo>
                  <a:cubicBezTo>
                    <a:pt x="76" y="368"/>
                    <a:pt x="76" y="368"/>
                    <a:pt x="76" y="368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7" y="372"/>
                    <a:pt x="78" y="376"/>
                    <a:pt x="76" y="380"/>
                  </a:cubicBezTo>
                  <a:cubicBezTo>
                    <a:pt x="74" y="383"/>
                    <a:pt x="70" y="384"/>
                    <a:pt x="67" y="385"/>
                  </a:cubicBezTo>
                  <a:cubicBezTo>
                    <a:pt x="65" y="385"/>
                    <a:pt x="64" y="386"/>
                    <a:pt x="63" y="386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8"/>
                    <a:pt x="63" y="389"/>
                    <a:pt x="63" y="390"/>
                  </a:cubicBezTo>
                  <a:cubicBezTo>
                    <a:pt x="63" y="391"/>
                    <a:pt x="64" y="393"/>
                    <a:pt x="65" y="394"/>
                  </a:cubicBezTo>
                  <a:cubicBezTo>
                    <a:pt x="65" y="394"/>
                    <a:pt x="65" y="395"/>
                    <a:pt x="65" y="395"/>
                  </a:cubicBezTo>
                  <a:cubicBezTo>
                    <a:pt x="66" y="396"/>
                    <a:pt x="67" y="398"/>
                    <a:pt x="67" y="400"/>
                  </a:cubicBezTo>
                  <a:cubicBezTo>
                    <a:pt x="67" y="400"/>
                    <a:pt x="68" y="401"/>
                    <a:pt x="68" y="401"/>
                  </a:cubicBezTo>
                  <a:cubicBezTo>
                    <a:pt x="69" y="401"/>
                    <a:pt x="72" y="401"/>
                    <a:pt x="72" y="405"/>
                  </a:cubicBezTo>
                  <a:cubicBezTo>
                    <a:pt x="72" y="405"/>
                    <a:pt x="72" y="405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4" y="406"/>
                    <a:pt x="75" y="406"/>
                    <a:pt x="76" y="407"/>
                  </a:cubicBezTo>
                  <a:cubicBezTo>
                    <a:pt x="77" y="406"/>
                    <a:pt x="79" y="405"/>
                    <a:pt x="83" y="403"/>
                  </a:cubicBezTo>
                  <a:cubicBezTo>
                    <a:pt x="83" y="403"/>
                    <a:pt x="84" y="403"/>
                    <a:pt x="84" y="403"/>
                  </a:cubicBezTo>
                  <a:cubicBezTo>
                    <a:pt x="85" y="402"/>
                    <a:pt x="87" y="402"/>
                    <a:pt x="88" y="402"/>
                  </a:cubicBezTo>
                  <a:cubicBezTo>
                    <a:pt x="90" y="402"/>
                    <a:pt x="93" y="402"/>
                    <a:pt x="95" y="406"/>
                  </a:cubicBezTo>
                  <a:cubicBezTo>
                    <a:pt x="95" y="407"/>
                    <a:pt x="95" y="407"/>
                    <a:pt x="96" y="408"/>
                  </a:cubicBezTo>
                  <a:cubicBezTo>
                    <a:pt x="96" y="409"/>
                    <a:pt x="96" y="409"/>
                    <a:pt x="97" y="410"/>
                  </a:cubicBezTo>
                  <a:cubicBezTo>
                    <a:pt x="97" y="410"/>
                    <a:pt x="97" y="410"/>
                    <a:pt x="97" y="410"/>
                  </a:cubicBezTo>
                  <a:cubicBezTo>
                    <a:pt x="98" y="411"/>
                    <a:pt x="99" y="412"/>
                    <a:pt x="99" y="413"/>
                  </a:cubicBezTo>
                  <a:cubicBezTo>
                    <a:pt x="100" y="414"/>
                    <a:pt x="100" y="414"/>
                    <a:pt x="100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2" y="415"/>
                    <a:pt x="103" y="415"/>
                  </a:cubicBezTo>
                  <a:cubicBezTo>
                    <a:pt x="103" y="415"/>
                    <a:pt x="104" y="415"/>
                    <a:pt x="105" y="415"/>
                  </a:cubicBezTo>
                  <a:cubicBezTo>
                    <a:pt x="105" y="415"/>
                    <a:pt x="106" y="415"/>
                    <a:pt x="106" y="415"/>
                  </a:cubicBezTo>
                  <a:cubicBezTo>
                    <a:pt x="108" y="414"/>
                    <a:pt x="110" y="413"/>
                    <a:pt x="111" y="412"/>
                  </a:cubicBezTo>
                  <a:cubicBezTo>
                    <a:pt x="111" y="412"/>
                    <a:pt x="108" y="411"/>
                    <a:pt x="108" y="411"/>
                  </a:cubicBezTo>
                  <a:cubicBezTo>
                    <a:pt x="108" y="408"/>
                    <a:pt x="108" y="408"/>
                    <a:pt x="108" y="408"/>
                  </a:cubicBezTo>
                  <a:cubicBezTo>
                    <a:pt x="108" y="408"/>
                    <a:pt x="108" y="408"/>
                    <a:pt x="108" y="407"/>
                  </a:cubicBezTo>
                  <a:cubicBezTo>
                    <a:pt x="108" y="406"/>
                    <a:pt x="107" y="406"/>
                    <a:pt x="106" y="405"/>
                  </a:cubicBezTo>
                  <a:cubicBezTo>
                    <a:pt x="105" y="404"/>
                    <a:pt x="104" y="402"/>
                    <a:pt x="104" y="400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7" y="396"/>
                    <a:pt x="107" y="396"/>
                    <a:pt x="107" y="396"/>
                  </a:cubicBezTo>
                  <a:cubicBezTo>
                    <a:pt x="108" y="396"/>
                    <a:pt x="108" y="396"/>
                    <a:pt x="108" y="396"/>
                  </a:cubicBezTo>
                  <a:cubicBezTo>
                    <a:pt x="109" y="396"/>
                    <a:pt x="111" y="396"/>
                    <a:pt x="112" y="396"/>
                  </a:cubicBezTo>
                  <a:cubicBezTo>
                    <a:pt x="115" y="396"/>
                    <a:pt x="117" y="396"/>
                    <a:pt x="118" y="395"/>
                  </a:cubicBezTo>
                  <a:cubicBezTo>
                    <a:pt x="118" y="391"/>
                    <a:pt x="121" y="391"/>
                    <a:pt x="122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5" y="391"/>
                    <a:pt x="126" y="391"/>
                    <a:pt x="127" y="391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1"/>
                    <a:pt x="127" y="390"/>
                  </a:cubicBezTo>
                  <a:cubicBezTo>
                    <a:pt x="126" y="387"/>
                    <a:pt x="126" y="387"/>
                    <a:pt x="126" y="387"/>
                  </a:cubicBezTo>
                  <a:cubicBezTo>
                    <a:pt x="130" y="387"/>
                    <a:pt x="130" y="387"/>
                    <a:pt x="130" y="387"/>
                  </a:cubicBezTo>
                  <a:cubicBezTo>
                    <a:pt x="134" y="387"/>
                    <a:pt x="139" y="387"/>
                    <a:pt x="141" y="390"/>
                  </a:cubicBezTo>
                  <a:cubicBezTo>
                    <a:pt x="141" y="390"/>
                    <a:pt x="141" y="390"/>
                    <a:pt x="141" y="390"/>
                  </a:cubicBezTo>
                  <a:cubicBezTo>
                    <a:pt x="141" y="388"/>
                    <a:pt x="143" y="386"/>
                    <a:pt x="145" y="386"/>
                  </a:cubicBezTo>
                  <a:cubicBezTo>
                    <a:pt x="145" y="386"/>
                    <a:pt x="145" y="386"/>
                    <a:pt x="145" y="386"/>
                  </a:cubicBezTo>
                  <a:cubicBezTo>
                    <a:pt x="146" y="386"/>
                    <a:pt x="147" y="386"/>
                    <a:pt x="147" y="386"/>
                  </a:cubicBezTo>
                  <a:cubicBezTo>
                    <a:pt x="148" y="386"/>
                    <a:pt x="149" y="386"/>
                    <a:pt x="151" y="387"/>
                  </a:cubicBezTo>
                  <a:cubicBezTo>
                    <a:pt x="153" y="387"/>
                    <a:pt x="156" y="388"/>
                    <a:pt x="158" y="389"/>
                  </a:cubicBezTo>
                  <a:cubicBezTo>
                    <a:pt x="160" y="390"/>
                    <a:pt x="162" y="391"/>
                    <a:pt x="164" y="392"/>
                  </a:cubicBezTo>
                  <a:cubicBezTo>
                    <a:pt x="166" y="394"/>
                    <a:pt x="168" y="395"/>
                    <a:pt x="170" y="396"/>
                  </a:cubicBezTo>
                  <a:cubicBezTo>
                    <a:pt x="173" y="397"/>
                    <a:pt x="175" y="397"/>
                    <a:pt x="178" y="397"/>
                  </a:cubicBezTo>
                  <a:cubicBezTo>
                    <a:pt x="180" y="397"/>
                    <a:pt x="183" y="397"/>
                    <a:pt x="186" y="396"/>
                  </a:cubicBezTo>
                  <a:cubicBezTo>
                    <a:pt x="191" y="395"/>
                    <a:pt x="191" y="395"/>
                    <a:pt x="191" y="395"/>
                  </a:cubicBezTo>
                  <a:cubicBezTo>
                    <a:pt x="190" y="400"/>
                    <a:pt x="190" y="400"/>
                    <a:pt x="190" y="400"/>
                  </a:cubicBezTo>
                  <a:cubicBezTo>
                    <a:pt x="189" y="401"/>
                    <a:pt x="193" y="404"/>
                    <a:pt x="195" y="405"/>
                  </a:cubicBezTo>
                  <a:cubicBezTo>
                    <a:pt x="196" y="406"/>
                    <a:pt x="196" y="406"/>
                    <a:pt x="197" y="406"/>
                  </a:cubicBezTo>
                  <a:cubicBezTo>
                    <a:pt x="197" y="406"/>
                    <a:pt x="197" y="406"/>
                    <a:pt x="197" y="406"/>
                  </a:cubicBezTo>
                  <a:cubicBezTo>
                    <a:pt x="197" y="406"/>
                    <a:pt x="198" y="405"/>
                    <a:pt x="198" y="405"/>
                  </a:cubicBezTo>
                  <a:cubicBezTo>
                    <a:pt x="198" y="404"/>
                    <a:pt x="198" y="404"/>
                    <a:pt x="198" y="404"/>
                  </a:cubicBezTo>
                  <a:cubicBezTo>
                    <a:pt x="198" y="402"/>
                    <a:pt x="199" y="401"/>
                    <a:pt x="202" y="401"/>
                  </a:cubicBezTo>
                  <a:cubicBezTo>
                    <a:pt x="209" y="401"/>
                    <a:pt x="209" y="401"/>
                    <a:pt x="209" y="401"/>
                  </a:cubicBezTo>
                  <a:cubicBezTo>
                    <a:pt x="209" y="404"/>
                    <a:pt x="209" y="404"/>
                    <a:pt x="209" y="404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11" y="405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3" y="411"/>
                    <a:pt x="213" y="411"/>
                    <a:pt x="213" y="411"/>
                  </a:cubicBezTo>
                  <a:cubicBezTo>
                    <a:pt x="211" y="412"/>
                    <a:pt x="210" y="413"/>
                    <a:pt x="209" y="414"/>
                  </a:cubicBezTo>
                  <a:cubicBezTo>
                    <a:pt x="211" y="414"/>
                    <a:pt x="213" y="414"/>
                    <a:pt x="214" y="414"/>
                  </a:cubicBezTo>
                  <a:cubicBezTo>
                    <a:pt x="217" y="414"/>
                    <a:pt x="217" y="414"/>
                    <a:pt x="217" y="414"/>
                  </a:cubicBezTo>
                  <a:cubicBezTo>
                    <a:pt x="219" y="414"/>
                    <a:pt x="221" y="414"/>
                    <a:pt x="224" y="415"/>
                  </a:cubicBezTo>
                  <a:cubicBezTo>
                    <a:pt x="225" y="415"/>
                    <a:pt x="229" y="416"/>
                    <a:pt x="231" y="419"/>
                  </a:cubicBezTo>
                  <a:cubicBezTo>
                    <a:pt x="232" y="421"/>
                    <a:pt x="232" y="422"/>
                    <a:pt x="232" y="423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32" y="424"/>
                    <a:pt x="233" y="424"/>
                    <a:pt x="234" y="424"/>
                  </a:cubicBezTo>
                  <a:cubicBezTo>
                    <a:pt x="236" y="425"/>
                    <a:pt x="237" y="427"/>
                    <a:pt x="238" y="429"/>
                  </a:cubicBezTo>
                  <a:cubicBezTo>
                    <a:pt x="238" y="430"/>
                    <a:pt x="238" y="430"/>
                    <a:pt x="238" y="431"/>
                  </a:cubicBezTo>
                  <a:cubicBezTo>
                    <a:pt x="239" y="432"/>
                    <a:pt x="240" y="432"/>
                    <a:pt x="241" y="433"/>
                  </a:cubicBezTo>
                  <a:cubicBezTo>
                    <a:pt x="243" y="434"/>
                    <a:pt x="245" y="434"/>
                    <a:pt x="248" y="434"/>
                  </a:cubicBezTo>
                  <a:cubicBezTo>
                    <a:pt x="249" y="434"/>
                    <a:pt x="250" y="434"/>
                    <a:pt x="252" y="434"/>
                  </a:cubicBezTo>
                  <a:cubicBezTo>
                    <a:pt x="256" y="433"/>
                    <a:pt x="256" y="433"/>
                    <a:pt x="256" y="433"/>
                  </a:cubicBezTo>
                  <a:cubicBezTo>
                    <a:pt x="256" y="437"/>
                    <a:pt x="256" y="437"/>
                    <a:pt x="256" y="437"/>
                  </a:cubicBezTo>
                  <a:cubicBezTo>
                    <a:pt x="256" y="437"/>
                    <a:pt x="256" y="438"/>
                    <a:pt x="264" y="438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68" y="438"/>
                    <a:pt x="270" y="441"/>
                    <a:pt x="272" y="443"/>
                  </a:cubicBezTo>
                  <a:cubicBezTo>
                    <a:pt x="273" y="443"/>
                    <a:pt x="273" y="444"/>
                    <a:pt x="274" y="445"/>
                  </a:cubicBezTo>
                  <a:cubicBezTo>
                    <a:pt x="275" y="446"/>
                    <a:pt x="276" y="446"/>
                    <a:pt x="278" y="447"/>
                  </a:cubicBezTo>
                  <a:cubicBezTo>
                    <a:pt x="278" y="448"/>
                    <a:pt x="279" y="448"/>
                    <a:pt x="280" y="449"/>
                  </a:cubicBezTo>
                  <a:cubicBezTo>
                    <a:pt x="282" y="450"/>
                    <a:pt x="285" y="452"/>
                    <a:pt x="287" y="455"/>
                  </a:cubicBezTo>
                  <a:cubicBezTo>
                    <a:pt x="288" y="456"/>
                    <a:pt x="288" y="458"/>
                    <a:pt x="289" y="459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1"/>
                    <a:pt x="289" y="461"/>
                    <a:pt x="289" y="462"/>
                  </a:cubicBezTo>
                  <a:cubicBezTo>
                    <a:pt x="289" y="462"/>
                    <a:pt x="289" y="462"/>
                    <a:pt x="289" y="463"/>
                  </a:cubicBezTo>
                  <a:cubicBezTo>
                    <a:pt x="291" y="464"/>
                    <a:pt x="294" y="466"/>
                    <a:pt x="296" y="469"/>
                  </a:cubicBezTo>
                  <a:cubicBezTo>
                    <a:pt x="296" y="470"/>
                    <a:pt x="297" y="471"/>
                    <a:pt x="297" y="472"/>
                  </a:cubicBezTo>
                  <a:cubicBezTo>
                    <a:pt x="297" y="472"/>
                    <a:pt x="297" y="472"/>
                    <a:pt x="297" y="472"/>
                  </a:cubicBezTo>
                  <a:cubicBezTo>
                    <a:pt x="298" y="472"/>
                    <a:pt x="298" y="472"/>
                    <a:pt x="299" y="471"/>
                  </a:cubicBezTo>
                  <a:cubicBezTo>
                    <a:pt x="299" y="471"/>
                    <a:pt x="300" y="471"/>
                    <a:pt x="300" y="471"/>
                  </a:cubicBezTo>
                  <a:cubicBezTo>
                    <a:pt x="301" y="471"/>
                    <a:pt x="301" y="471"/>
                    <a:pt x="301" y="471"/>
                  </a:cubicBezTo>
                  <a:cubicBezTo>
                    <a:pt x="302" y="472"/>
                    <a:pt x="302" y="472"/>
                    <a:pt x="302" y="472"/>
                  </a:cubicBezTo>
                  <a:cubicBezTo>
                    <a:pt x="302" y="472"/>
                    <a:pt x="303" y="473"/>
                    <a:pt x="304" y="473"/>
                  </a:cubicBezTo>
                  <a:cubicBezTo>
                    <a:pt x="307" y="475"/>
                    <a:pt x="311" y="477"/>
                    <a:pt x="314" y="481"/>
                  </a:cubicBezTo>
                  <a:cubicBezTo>
                    <a:pt x="316" y="483"/>
                    <a:pt x="317" y="486"/>
                    <a:pt x="317" y="489"/>
                  </a:cubicBezTo>
                  <a:cubicBezTo>
                    <a:pt x="317" y="490"/>
                    <a:pt x="317" y="491"/>
                    <a:pt x="317" y="492"/>
                  </a:cubicBezTo>
                  <a:cubicBezTo>
                    <a:pt x="318" y="494"/>
                    <a:pt x="317" y="495"/>
                    <a:pt x="317" y="495"/>
                  </a:cubicBezTo>
                  <a:cubicBezTo>
                    <a:pt x="316" y="496"/>
                    <a:pt x="315" y="497"/>
                    <a:pt x="314" y="497"/>
                  </a:cubicBezTo>
                  <a:cubicBezTo>
                    <a:pt x="313" y="497"/>
                    <a:pt x="313" y="497"/>
                    <a:pt x="312" y="497"/>
                  </a:cubicBezTo>
                  <a:cubicBezTo>
                    <a:pt x="303" y="497"/>
                    <a:pt x="303" y="497"/>
                    <a:pt x="303" y="497"/>
                  </a:cubicBezTo>
                  <a:cubicBezTo>
                    <a:pt x="302" y="497"/>
                    <a:pt x="302" y="497"/>
                    <a:pt x="302" y="498"/>
                  </a:cubicBezTo>
                  <a:cubicBezTo>
                    <a:pt x="301" y="501"/>
                    <a:pt x="297" y="501"/>
                    <a:pt x="296" y="501"/>
                  </a:cubicBezTo>
                  <a:cubicBezTo>
                    <a:pt x="295" y="501"/>
                    <a:pt x="295" y="501"/>
                    <a:pt x="295" y="501"/>
                  </a:cubicBezTo>
                  <a:cubicBezTo>
                    <a:pt x="295" y="501"/>
                    <a:pt x="294" y="501"/>
                    <a:pt x="294" y="501"/>
                  </a:cubicBezTo>
                  <a:cubicBezTo>
                    <a:pt x="293" y="502"/>
                    <a:pt x="293" y="502"/>
                    <a:pt x="293" y="502"/>
                  </a:cubicBezTo>
                  <a:cubicBezTo>
                    <a:pt x="293" y="502"/>
                    <a:pt x="293" y="502"/>
                    <a:pt x="294" y="503"/>
                  </a:cubicBezTo>
                  <a:cubicBezTo>
                    <a:pt x="294" y="503"/>
                    <a:pt x="295" y="504"/>
                    <a:pt x="295" y="504"/>
                  </a:cubicBezTo>
                  <a:cubicBezTo>
                    <a:pt x="296" y="505"/>
                    <a:pt x="298" y="505"/>
                    <a:pt x="299" y="505"/>
                  </a:cubicBezTo>
                  <a:cubicBezTo>
                    <a:pt x="300" y="505"/>
                    <a:pt x="302" y="505"/>
                    <a:pt x="303" y="505"/>
                  </a:cubicBezTo>
                  <a:cubicBezTo>
                    <a:pt x="304" y="505"/>
                    <a:pt x="304" y="505"/>
                    <a:pt x="304" y="505"/>
                  </a:cubicBezTo>
                  <a:cubicBezTo>
                    <a:pt x="306" y="504"/>
                    <a:pt x="307" y="504"/>
                    <a:pt x="309" y="504"/>
                  </a:cubicBezTo>
                  <a:cubicBezTo>
                    <a:pt x="315" y="504"/>
                    <a:pt x="315" y="504"/>
                    <a:pt x="315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2" y="504"/>
                    <a:pt x="332" y="504"/>
                  </a:cubicBezTo>
                  <a:cubicBezTo>
                    <a:pt x="334" y="504"/>
                    <a:pt x="336" y="506"/>
                    <a:pt x="336" y="508"/>
                  </a:cubicBezTo>
                  <a:cubicBezTo>
                    <a:pt x="336" y="508"/>
                    <a:pt x="336" y="509"/>
                    <a:pt x="336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40" y="509"/>
                    <a:pt x="340" y="511"/>
                    <a:pt x="341" y="512"/>
                  </a:cubicBezTo>
                  <a:cubicBezTo>
                    <a:pt x="341" y="512"/>
                    <a:pt x="341" y="512"/>
                    <a:pt x="341" y="513"/>
                  </a:cubicBezTo>
                  <a:cubicBezTo>
                    <a:pt x="341" y="513"/>
                    <a:pt x="342" y="513"/>
                    <a:pt x="343" y="513"/>
                  </a:cubicBezTo>
                  <a:cubicBezTo>
                    <a:pt x="344" y="514"/>
                    <a:pt x="346" y="514"/>
                    <a:pt x="348" y="514"/>
                  </a:cubicBezTo>
                  <a:cubicBezTo>
                    <a:pt x="349" y="514"/>
                    <a:pt x="350" y="514"/>
                    <a:pt x="351" y="514"/>
                  </a:cubicBezTo>
                  <a:cubicBezTo>
                    <a:pt x="354" y="514"/>
                    <a:pt x="355" y="517"/>
                    <a:pt x="355" y="519"/>
                  </a:cubicBezTo>
                  <a:cubicBezTo>
                    <a:pt x="356" y="519"/>
                    <a:pt x="356" y="519"/>
                    <a:pt x="357" y="519"/>
                  </a:cubicBezTo>
                  <a:cubicBezTo>
                    <a:pt x="361" y="519"/>
                    <a:pt x="361" y="519"/>
                    <a:pt x="361" y="519"/>
                  </a:cubicBezTo>
                  <a:cubicBezTo>
                    <a:pt x="362" y="519"/>
                    <a:pt x="362" y="519"/>
                    <a:pt x="363" y="518"/>
                  </a:cubicBezTo>
                  <a:cubicBezTo>
                    <a:pt x="365" y="518"/>
                    <a:pt x="368" y="518"/>
                    <a:pt x="370" y="518"/>
                  </a:cubicBezTo>
                  <a:cubicBezTo>
                    <a:pt x="374" y="518"/>
                    <a:pt x="378" y="518"/>
                    <a:pt x="379" y="521"/>
                  </a:cubicBezTo>
                  <a:cubicBezTo>
                    <a:pt x="379" y="522"/>
                    <a:pt x="380" y="523"/>
                    <a:pt x="382" y="523"/>
                  </a:cubicBezTo>
                  <a:cubicBezTo>
                    <a:pt x="383" y="523"/>
                    <a:pt x="384" y="523"/>
                    <a:pt x="386" y="523"/>
                  </a:cubicBezTo>
                  <a:cubicBezTo>
                    <a:pt x="387" y="523"/>
                    <a:pt x="390" y="523"/>
                    <a:pt x="390" y="523"/>
                  </a:cubicBezTo>
                  <a:cubicBezTo>
                    <a:pt x="391" y="523"/>
                    <a:pt x="391" y="523"/>
                    <a:pt x="391" y="523"/>
                  </a:cubicBezTo>
                  <a:cubicBezTo>
                    <a:pt x="392" y="523"/>
                    <a:pt x="393" y="523"/>
                    <a:pt x="394" y="523"/>
                  </a:cubicBezTo>
                  <a:cubicBezTo>
                    <a:pt x="395" y="523"/>
                    <a:pt x="396" y="523"/>
                    <a:pt x="397" y="523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8" y="523"/>
                    <a:pt x="398" y="523"/>
                    <a:pt x="398" y="523"/>
                  </a:cubicBezTo>
                  <a:cubicBezTo>
                    <a:pt x="400" y="523"/>
                    <a:pt x="402" y="524"/>
                    <a:pt x="402" y="526"/>
                  </a:cubicBezTo>
                  <a:cubicBezTo>
                    <a:pt x="402" y="527"/>
                    <a:pt x="403" y="528"/>
                    <a:pt x="403" y="528"/>
                  </a:cubicBezTo>
                  <a:cubicBezTo>
                    <a:pt x="404" y="530"/>
                    <a:pt x="407" y="531"/>
                    <a:pt x="409" y="533"/>
                  </a:cubicBezTo>
                  <a:cubicBezTo>
                    <a:pt x="412" y="533"/>
                    <a:pt x="412" y="533"/>
                    <a:pt x="412" y="533"/>
                  </a:cubicBezTo>
                  <a:cubicBezTo>
                    <a:pt x="413" y="533"/>
                    <a:pt x="415" y="533"/>
                    <a:pt x="416" y="536"/>
                  </a:cubicBezTo>
                  <a:cubicBezTo>
                    <a:pt x="416" y="536"/>
                    <a:pt x="416" y="536"/>
                    <a:pt x="417" y="536"/>
                  </a:cubicBezTo>
                  <a:cubicBezTo>
                    <a:pt x="417" y="537"/>
                    <a:pt x="418" y="538"/>
                    <a:pt x="418" y="539"/>
                  </a:cubicBezTo>
                  <a:cubicBezTo>
                    <a:pt x="420" y="541"/>
                    <a:pt x="423" y="542"/>
                    <a:pt x="429" y="542"/>
                  </a:cubicBezTo>
                  <a:cubicBezTo>
                    <a:pt x="430" y="542"/>
                    <a:pt x="432" y="542"/>
                    <a:pt x="433" y="542"/>
                  </a:cubicBezTo>
                  <a:cubicBezTo>
                    <a:pt x="434" y="542"/>
                    <a:pt x="436" y="542"/>
                    <a:pt x="437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0" y="546"/>
                    <a:pt x="440" y="546"/>
                    <a:pt x="440" y="546"/>
                  </a:cubicBezTo>
                  <a:cubicBezTo>
                    <a:pt x="440" y="546"/>
                    <a:pt x="440" y="546"/>
                    <a:pt x="440" y="547"/>
                  </a:cubicBezTo>
                  <a:cubicBezTo>
                    <a:pt x="440" y="547"/>
                    <a:pt x="440" y="547"/>
                    <a:pt x="440" y="547"/>
                  </a:cubicBezTo>
                  <a:cubicBezTo>
                    <a:pt x="440" y="547"/>
                    <a:pt x="440" y="547"/>
                    <a:pt x="442" y="547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5" y="568"/>
                    <a:pt x="445" y="568"/>
                    <a:pt x="445" y="568"/>
                  </a:cubicBezTo>
                  <a:cubicBezTo>
                    <a:pt x="441" y="567"/>
                    <a:pt x="441" y="567"/>
                    <a:pt x="441" y="567"/>
                  </a:cubicBezTo>
                  <a:cubicBezTo>
                    <a:pt x="441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8"/>
                  </a:cubicBezTo>
                  <a:cubicBezTo>
                    <a:pt x="439" y="572"/>
                    <a:pt x="439" y="574"/>
                    <a:pt x="440" y="575"/>
                  </a:cubicBezTo>
                  <a:cubicBezTo>
                    <a:pt x="440" y="575"/>
                    <a:pt x="441" y="575"/>
                    <a:pt x="442" y="575"/>
                  </a:cubicBezTo>
                  <a:cubicBezTo>
                    <a:pt x="444" y="575"/>
                    <a:pt x="444" y="575"/>
                    <a:pt x="444" y="575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579"/>
                    <a:pt x="445" y="579"/>
                    <a:pt x="445" y="579"/>
                  </a:cubicBezTo>
                  <a:cubicBezTo>
                    <a:pt x="445" y="581"/>
                    <a:pt x="445" y="585"/>
                    <a:pt x="442" y="586"/>
                  </a:cubicBezTo>
                  <a:cubicBezTo>
                    <a:pt x="441" y="587"/>
                    <a:pt x="440" y="587"/>
                    <a:pt x="439" y="588"/>
                  </a:cubicBezTo>
                  <a:cubicBezTo>
                    <a:pt x="435" y="591"/>
                    <a:pt x="431" y="594"/>
                    <a:pt x="428" y="599"/>
                  </a:cubicBezTo>
                  <a:cubicBezTo>
                    <a:pt x="427" y="600"/>
                    <a:pt x="426" y="601"/>
                    <a:pt x="426" y="602"/>
                  </a:cubicBezTo>
                  <a:cubicBezTo>
                    <a:pt x="424" y="605"/>
                    <a:pt x="423" y="605"/>
                    <a:pt x="422" y="605"/>
                  </a:cubicBezTo>
                  <a:cubicBezTo>
                    <a:pt x="422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6"/>
                    <a:pt x="421" y="606"/>
                  </a:cubicBezTo>
                  <a:cubicBezTo>
                    <a:pt x="422" y="610"/>
                    <a:pt x="422" y="610"/>
                    <a:pt x="422" y="610"/>
                  </a:cubicBezTo>
                  <a:cubicBezTo>
                    <a:pt x="418" y="610"/>
                    <a:pt x="418" y="610"/>
                    <a:pt x="418" y="610"/>
                  </a:cubicBezTo>
                  <a:cubicBezTo>
                    <a:pt x="418" y="610"/>
                    <a:pt x="417" y="610"/>
                    <a:pt x="417" y="612"/>
                  </a:cubicBezTo>
                  <a:cubicBezTo>
                    <a:pt x="417" y="612"/>
                    <a:pt x="417" y="613"/>
                    <a:pt x="417" y="613"/>
                  </a:cubicBezTo>
                  <a:cubicBezTo>
                    <a:pt x="417" y="614"/>
                    <a:pt x="417" y="615"/>
                    <a:pt x="416" y="616"/>
                  </a:cubicBezTo>
                  <a:cubicBezTo>
                    <a:pt x="416" y="617"/>
                    <a:pt x="415" y="619"/>
                    <a:pt x="411" y="619"/>
                  </a:cubicBezTo>
                  <a:cubicBezTo>
                    <a:pt x="410" y="619"/>
                    <a:pt x="410" y="619"/>
                    <a:pt x="409" y="619"/>
                  </a:cubicBezTo>
                  <a:cubicBezTo>
                    <a:pt x="409" y="619"/>
                    <a:pt x="409" y="619"/>
                    <a:pt x="408" y="619"/>
                  </a:cubicBezTo>
                  <a:cubicBezTo>
                    <a:pt x="402" y="619"/>
                    <a:pt x="402" y="619"/>
                    <a:pt x="402" y="619"/>
                  </a:cubicBezTo>
                  <a:cubicBezTo>
                    <a:pt x="402" y="620"/>
                    <a:pt x="402" y="620"/>
                    <a:pt x="402" y="620"/>
                  </a:cubicBezTo>
                  <a:cubicBezTo>
                    <a:pt x="402" y="620"/>
                    <a:pt x="402" y="621"/>
                    <a:pt x="402" y="622"/>
                  </a:cubicBezTo>
                  <a:cubicBezTo>
                    <a:pt x="402" y="623"/>
                    <a:pt x="402" y="626"/>
                    <a:pt x="402" y="627"/>
                  </a:cubicBezTo>
                  <a:cubicBezTo>
                    <a:pt x="402" y="627"/>
                    <a:pt x="403" y="627"/>
                    <a:pt x="404" y="627"/>
                  </a:cubicBezTo>
                  <a:cubicBezTo>
                    <a:pt x="407" y="627"/>
                    <a:pt x="407" y="627"/>
                    <a:pt x="407" y="627"/>
                  </a:cubicBezTo>
                  <a:cubicBezTo>
                    <a:pt x="407" y="630"/>
                    <a:pt x="407" y="630"/>
                    <a:pt x="407" y="630"/>
                  </a:cubicBezTo>
                  <a:cubicBezTo>
                    <a:pt x="407" y="649"/>
                    <a:pt x="407" y="649"/>
                    <a:pt x="407" y="649"/>
                  </a:cubicBezTo>
                  <a:cubicBezTo>
                    <a:pt x="407" y="652"/>
                    <a:pt x="407" y="654"/>
                    <a:pt x="407" y="657"/>
                  </a:cubicBezTo>
                  <a:cubicBezTo>
                    <a:pt x="407" y="662"/>
                    <a:pt x="406" y="668"/>
                    <a:pt x="407" y="673"/>
                  </a:cubicBezTo>
                  <a:cubicBezTo>
                    <a:pt x="407" y="676"/>
                    <a:pt x="406" y="680"/>
                    <a:pt x="399" y="680"/>
                  </a:cubicBezTo>
                  <a:cubicBezTo>
                    <a:pt x="398" y="681"/>
                    <a:pt x="396" y="681"/>
                    <a:pt x="395" y="683"/>
                  </a:cubicBezTo>
                  <a:cubicBezTo>
                    <a:pt x="393" y="685"/>
                    <a:pt x="392" y="687"/>
                    <a:pt x="391" y="690"/>
                  </a:cubicBezTo>
                  <a:cubicBezTo>
                    <a:pt x="391" y="692"/>
                    <a:pt x="390" y="694"/>
                    <a:pt x="389" y="696"/>
                  </a:cubicBezTo>
                  <a:cubicBezTo>
                    <a:pt x="388" y="698"/>
                    <a:pt x="387" y="699"/>
                    <a:pt x="384" y="699"/>
                  </a:cubicBezTo>
                  <a:cubicBezTo>
                    <a:pt x="382" y="699"/>
                    <a:pt x="382" y="699"/>
                    <a:pt x="382" y="699"/>
                  </a:cubicBezTo>
                  <a:cubicBezTo>
                    <a:pt x="382" y="699"/>
                    <a:pt x="381" y="699"/>
                    <a:pt x="380" y="700"/>
                  </a:cubicBezTo>
                  <a:cubicBezTo>
                    <a:pt x="380" y="700"/>
                    <a:pt x="379" y="700"/>
                    <a:pt x="378" y="701"/>
                  </a:cubicBezTo>
                  <a:cubicBezTo>
                    <a:pt x="377" y="702"/>
                    <a:pt x="376" y="702"/>
                    <a:pt x="375" y="703"/>
                  </a:cubicBezTo>
                  <a:cubicBezTo>
                    <a:pt x="374" y="704"/>
                    <a:pt x="372" y="704"/>
                    <a:pt x="371" y="704"/>
                  </a:cubicBezTo>
                  <a:cubicBezTo>
                    <a:pt x="370" y="704"/>
                    <a:pt x="370" y="704"/>
                    <a:pt x="369" y="704"/>
                  </a:cubicBezTo>
                  <a:cubicBezTo>
                    <a:pt x="369" y="705"/>
                    <a:pt x="369" y="707"/>
                    <a:pt x="369" y="708"/>
                  </a:cubicBezTo>
                  <a:cubicBezTo>
                    <a:pt x="369" y="709"/>
                    <a:pt x="369" y="710"/>
                    <a:pt x="369" y="710"/>
                  </a:cubicBezTo>
                  <a:cubicBezTo>
                    <a:pt x="369" y="714"/>
                    <a:pt x="369" y="714"/>
                    <a:pt x="369" y="714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4"/>
                  </a:cubicBezTo>
                  <a:cubicBezTo>
                    <a:pt x="365" y="714"/>
                    <a:pt x="365" y="714"/>
                    <a:pt x="365" y="714"/>
                  </a:cubicBezTo>
                  <a:cubicBezTo>
                    <a:pt x="364" y="717"/>
                    <a:pt x="363" y="718"/>
                    <a:pt x="360" y="718"/>
                  </a:cubicBezTo>
                  <a:cubicBezTo>
                    <a:pt x="355" y="718"/>
                    <a:pt x="355" y="718"/>
                    <a:pt x="355" y="718"/>
                  </a:cubicBezTo>
                  <a:cubicBezTo>
                    <a:pt x="354" y="718"/>
                    <a:pt x="352" y="718"/>
                    <a:pt x="350" y="718"/>
                  </a:cubicBezTo>
                  <a:cubicBezTo>
                    <a:pt x="349" y="718"/>
                    <a:pt x="347" y="718"/>
                    <a:pt x="345" y="718"/>
                  </a:cubicBezTo>
                  <a:cubicBezTo>
                    <a:pt x="342" y="718"/>
                    <a:pt x="340" y="718"/>
                    <a:pt x="338" y="719"/>
                  </a:cubicBezTo>
                  <a:cubicBezTo>
                    <a:pt x="334" y="719"/>
                    <a:pt x="333" y="722"/>
                    <a:pt x="332" y="724"/>
                  </a:cubicBezTo>
                  <a:cubicBezTo>
                    <a:pt x="331" y="725"/>
                    <a:pt x="331" y="725"/>
                    <a:pt x="331" y="725"/>
                  </a:cubicBezTo>
                  <a:cubicBezTo>
                    <a:pt x="331" y="727"/>
                    <a:pt x="330" y="729"/>
                    <a:pt x="328" y="731"/>
                  </a:cubicBezTo>
                  <a:cubicBezTo>
                    <a:pt x="327" y="732"/>
                    <a:pt x="327" y="733"/>
                    <a:pt x="327" y="734"/>
                  </a:cubicBezTo>
                  <a:cubicBezTo>
                    <a:pt x="327" y="738"/>
                    <a:pt x="327" y="738"/>
                    <a:pt x="327" y="738"/>
                  </a:cubicBezTo>
                  <a:cubicBezTo>
                    <a:pt x="323" y="737"/>
                    <a:pt x="323" y="737"/>
                    <a:pt x="323" y="737"/>
                  </a:cubicBezTo>
                  <a:cubicBezTo>
                    <a:pt x="323" y="737"/>
                    <a:pt x="322" y="737"/>
                    <a:pt x="322" y="737"/>
                  </a:cubicBezTo>
                  <a:cubicBezTo>
                    <a:pt x="322" y="737"/>
                    <a:pt x="322" y="737"/>
                    <a:pt x="322" y="739"/>
                  </a:cubicBezTo>
                  <a:cubicBezTo>
                    <a:pt x="322" y="766"/>
                    <a:pt x="322" y="766"/>
                    <a:pt x="322" y="766"/>
                  </a:cubicBezTo>
                  <a:cubicBezTo>
                    <a:pt x="322" y="770"/>
                    <a:pt x="322" y="773"/>
                    <a:pt x="320" y="776"/>
                  </a:cubicBezTo>
                  <a:cubicBezTo>
                    <a:pt x="318" y="782"/>
                    <a:pt x="313" y="785"/>
                    <a:pt x="309" y="787"/>
                  </a:cubicBezTo>
                  <a:cubicBezTo>
                    <a:pt x="307" y="788"/>
                    <a:pt x="307" y="788"/>
                    <a:pt x="307" y="788"/>
                  </a:cubicBezTo>
                  <a:cubicBezTo>
                    <a:pt x="306" y="789"/>
                    <a:pt x="305" y="789"/>
                    <a:pt x="304" y="789"/>
                  </a:cubicBezTo>
                  <a:cubicBezTo>
                    <a:pt x="304" y="789"/>
                    <a:pt x="303" y="789"/>
                    <a:pt x="303" y="789"/>
                  </a:cubicBezTo>
                  <a:cubicBezTo>
                    <a:pt x="303" y="789"/>
                    <a:pt x="303" y="789"/>
                    <a:pt x="303" y="789"/>
                  </a:cubicBezTo>
                  <a:cubicBezTo>
                    <a:pt x="303" y="791"/>
                    <a:pt x="303" y="794"/>
                    <a:pt x="303" y="797"/>
                  </a:cubicBezTo>
                  <a:cubicBezTo>
                    <a:pt x="303" y="798"/>
                    <a:pt x="303" y="799"/>
                    <a:pt x="303" y="800"/>
                  </a:cubicBezTo>
                  <a:cubicBezTo>
                    <a:pt x="303" y="804"/>
                    <a:pt x="303" y="804"/>
                    <a:pt x="303" y="804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8" y="803"/>
                    <a:pt x="298" y="805"/>
                  </a:cubicBezTo>
                  <a:cubicBezTo>
                    <a:pt x="298" y="808"/>
                    <a:pt x="298" y="808"/>
                    <a:pt x="298" y="808"/>
                  </a:cubicBezTo>
                  <a:cubicBezTo>
                    <a:pt x="279" y="808"/>
                    <a:pt x="279" y="808"/>
                    <a:pt x="279" y="808"/>
                  </a:cubicBezTo>
                  <a:cubicBezTo>
                    <a:pt x="280" y="809"/>
                    <a:pt x="280" y="809"/>
                    <a:pt x="280" y="810"/>
                  </a:cubicBezTo>
                  <a:cubicBezTo>
                    <a:pt x="280" y="810"/>
                    <a:pt x="281" y="811"/>
                    <a:pt x="284" y="811"/>
                  </a:cubicBezTo>
                  <a:cubicBezTo>
                    <a:pt x="284" y="811"/>
                    <a:pt x="285" y="811"/>
                    <a:pt x="285" y="811"/>
                  </a:cubicBezTo>
                  <a:cubicBezTo>
                    <a:pt x="289" y="810"/>
                    <a:pt x="289" y="810"/>
                    <a:pt x="289" y="810"/>
                  </a:cubicBezTo>
                  <a:cubicBezTo>
                    <a:pt x="289" y="814"/>
                    <a:pt x="289" y="814"/>
                    <a:pt x="289" y="814"/>
                  </a:cubicBezTo>
                  <a:cubicBezTo>
                    <a:pt x="289" y="815"/>
                    <a:pt x="290" y="817"/>
                    <a:pt x="291" y="819"/>
                  </a:cubicBezTo>
                  <a:cubicBezTo>
                    <a:pt x="293" y="822"/>
                    <a:pt x="295" y="826"/>
                    <a:pt x="293" y="831"/>
                  </a:cubicBezTo>
                  <a:cubicBezTo>
                    <a:pt x="291" y="834"/>
                    <a:pt x="288" y="836"/>
                    <a:pt x="283" y="836"/>
                  </a:cubicBezTo>
                  <a:cubicBezTo>
                    <a:pt x="283" y="836"/>
                    <a:pt x="282" y="836"/>
                    <a:pt x="282" y="836"/>
                  </a:cubicBezTo>
                  <a:cubicBezTo>
                    <a:pt x="281" y="836"/>
                    <a:pt x="281" y="836"/>
                    <a:pt x="281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0" y="837"/>
                    <a:pt x="279" y="838"/>
                  </a:cubicBezTo>
                  <a:cubicBezTo>
                    <a:pt x="279" y="842"/>
                    <a:pt x="279" y="842"/>
                    <a:pt x="279" y="842"/>
                  </a:cubicBezTo>
                  <a:cubicBezTo>
                    <a:pt x="275" y="841"/>
                    <a:pt x="275" y="841"/>
                    <a:pt x="275" y="841"/>
                  </a:cubicBezTo>
                  <a:cubicBezTo>
                    <a:pt x="274" y="840"/>
                    <a:pt x="271" y="839"/>
                    <a:pt x="270" y="839"/>
                  </a:cubicBezTo>
                  <a:cubicBezTo>
                    <a:pt x="268" y="839"/>
                    <a:pt x="268" y="839"/>
                    <a:pt x="268" y="840"/>
                  </a:cubicBezTo>
                  <a:cubicBezTo>
                    <a:pt x="267" y="840"/>
                    <a:pt x="266" y="842"/>
                    <a:pt x="266" y="844"/>
                  </a:cubicBezTo>
                  <a:cubicBezTo>
                    <a:pt x="266" y="845"/>
                    <a:pt x="266" y="845"/>
                    <a:pt x="266" y="845"/>
                  </a:cubicBezTo>
                  <a:cubicBezTo>
                    <a:pt x="265" y="848"/>
                    <a:pt x="264" y="853"/>
                    <a:pt x="259" y="854"/>
                  </a:cubicBezTo>
                  <a:cubicBezTo>
                    <a:pt x="259" y="855"/>
                    <a:pt x="258" y="855"/>
                    <a:pt x="257" y="855"/>
                  </a:cubicBezTo>
                  <a:cubicBezTo>
                    <a:pt x="257" y="855"/>
                    <a:pt x="256" y="855"/>
                    <a:pt x="256" y="855"/>
                  </a:cubicBezTo>
                  <a:cubicBezTo>
                    <a:pt x="256" y="855"/>
                    <a:pt x="256" y="856"/>
                    <a:pt x="256" y="856"/>
                  </a:cubicBezTo>
                  <a:cubicBezTo>
                    <a:pt x="256" y="857"/>
                    <a:pt x="257" y="857"/>
                    <a:pt x="257" y="858"/>
                  </a:cubicBezTo>
                  <a:cubicBezTo>
                    <a:pt x="258" y="858"/>
                    <a:pt x="258" y="858"/>
                    <a:pt x="258" y="858"/>
                  </a:cubicBezTo>
                  <a:cubicBezTo>
                    <a:pt x="261" y="859"/>
                    <a:pt x="261" y="859"/>
                    <a:pt x="261" y="859"/>
                  </a:cubicBezTo>
                  <a:cubicBezTo>
                    <a:pt x="261" y="861"/>
                    <a:pt x="261" y="861"/>
                    <a:pt x="261" y="861"/>
                  </a:cubicBezTo>
                  <a:cubicBezTo>
                    <a:pt x="261" y="862"/>
                    <a:pt x="261" y="862"/>
                    <a:pt x="261" y="863"/>
                  </a:cubicBezTo>
                  <a:cubicBezTo>
                    <a:pt x="261" y="863"/>
                    <a:pt x="262" y="864"/>
                    <a:pt x="262" y="865"/>
                  </a:cubicBezTo>
                  <a:cubicBezTo>
                    <a:pt x="264" y="867"/>
                    <a:pt x="265" y="869"/>
                    <a:pt x="265" y="872"/>
                  </a:cubicBezTo>
                  <a:cubicBezTo>
                    <a:pt x="265" y="873"/>
                    <a:pt x="265" y="874"/>
                    <a:pt x="265" y="876"/>
                  </a:cubicBezTo>
                  <a:cubicBezTo>
                    <a:pt x="265" y="879"/>
                    <a:pt x="265" y="883"/>
                    <a:pt x="265" y="886"/>
                  </a:cubicBezTo>
                  <a:cubicBezTo>
                    <a:pt x="266" y="886"/>
                    <a:pt x="266" y="886"/>
                    <a:pt x="267" y="886"/>
                  </a:cubicBezTo>
                  <a:cubicBezTo>
                    <a:pt x="268" y="887"/>
                    <a:pt x="269" y="887"/>
                    <a:pt x="269" y="888"/>
                  </a:cubicBezTo>
                  <a:cubicBezTo>
                    <a:pt x="270" y="889"/>
                    <a:pt x="270" y="891"/>
                    <a:pt x="270" y="891"/>
                  </a:cubicBezTo>
                  <a:cubicBezTo>
                    <a:pt x="270" y="892"/>
                    <a:pt x="270" y="892"/>
                    <a:pt x="270" y="892"/>
                  </a:cubicBezTo>
                  <a:cubicBezTo>
                    <a:pt x="270" y="899"/>
                    <a:pt x="270" y="899"/>
                    <a:pt x="270" y="899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1"/>
                    <a:pt x="271" y="901"/>
                    <a:pt x="272" y="901"/>
                  </a:cubicBezTo>
                  <a:cubicBezTo>
                    <a:pt x="273" y="901"/>
                    <a:pt x="276" y="902"/>
                    <a:pt x="278" y="904"/>
                  </a:cubicBezTo>
                  <a:cubicBezTo>
                    <a:pt x="279" y="906"/>
                    <a:pt x="280" y="908"/>
                    <a:pt x="280" y="910"/>
                  </a:cubicBezTo>
                  <a:cubicBezTo>
                    <a:pt x="280" y="911"/>
                    <a:pt x="280" y="912"/>
                    <a:pt x="279" y="914"/>
                  </a:cubicBezTo>
                  <a:cubicBezTo>
                    <a:pt x="279" y="916"/>
                    <a:pt x="279" y="916"/>
                    <a:pt x="279" y="916"/>
                  </a:cubicBezTo>
                  <a:cubicBezTo>
                    <a:pt x="276" y="916"/>
                    <a:pt x="276" y="916"/>
                    <a:pt x="276" y="916"/>
                  </a:cubicBezTo>
                  <a:cubicBezTo>
                    <a:pt x="276" y="916"/>
                    <a:pt x="275" y="916"/>
                    <a:pt x="275" y="916"/>
                  </a:cubicBezTo>
                  <a:cubicBezTo>
                    <a:pt x="275" y="916"/>
                    <a:pt x="274" y="916"/>
                    <a:pt x="274" y="916"/>
                  </a:cubicBezTo>
                  <a:cubicBezTo>
                    <a:pt x="274" y="917"/>
                    <a:pt x="274" y="917"/>
                    <a:pt x="274" y="917"/>
                  </a:cubicBezTo>
                  <a:cubicBezTo>
                    <a:pt x="275" y="917"/>
                    <a:pt x="275" y="918"/>
                    <a:pt x="276" y="919"/>
                  </a:cubicBezTo>
                  <a:cubicBezTo>
                    <a:pt x="277" y="921"/>
                    <a:pt x="278" y="922"/>
                    <a:pt x="279" y="924"/>
                  </a:cubicBezTo>
                  <a:cubicBezTo>
                    <a:pt x="280" y="926"/>
                    <a:pt x="279" y="927"/>
                    <a:pt x="279" y="928"/>
                  </a:cubicBezTo>
                  <a:cubicBezTo>
                    <a:pt x="277" y="930"/>
                    <a:pt x="274" y="931"/>
                    <a:pt x="272" y="93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318378" y="4158815"/>
              <a:ext cx="123597" cy="216294"/>
            </a:xfrm>
            <a:custGeom>
              <a:avLst/>
              <a:gdLst>
                <a:gd name="T0" fmla="*/ 8 w 42"/>
                <a:gd name="T1" fmla="*/ 74 h 74"/>
                <a:gd name="T2" fmla="*/ 4 w 42"/>
                <a:gd name="T3" fmla="*/ 74 h 74"/>
                <a:gd name="T4" fmla="*/ 1 w 42"/>
                <a:gd name="T5" fmla="*/ 73 h 74"/>
                <a:gd name="T6" fmla="*/ 2 w 42"/>
                <a:gd name="T7" fmla="*/ 70 h 74"/>
                <a:gd name="T8" fmla="*/ 1 w 42"/>
                <a:gd name="T9" fmla="*/ 63 h 74"/>
                <a:gd name="T10" fmla="*/ 3 w 42"/>
                <a:gd name="T11" fmla="*/ 47 h 74"/>
                <a:gd name="T12" fmla="*/ 6 w 42"/>
                <a:gd name="T13" fmla="*/ 45 h 74"/>
                <a:gd name="T14" fmla="*/ 6 w 42"/>
                <a:gd name="T15" fmla="*/ 44 h 74"/>
                <a:gd name="T16" fmla="*/ 9 w 42"/>
                <a:gd name="T17" fmla="*/ 32 h 74"/>
                <a:gd name="T18" fmla="*/ 11 w 42"/>
                <a:gd name="T19" fmla="*/ 30 h 74"/>
                <a:gd name="T20" fmla="*/ 11 w 42"/>
                <a:gd name="T21" fmla="*/ 30 h 74"/>
                <a:gd name="T22" fmla="*/ 13 w 42"/>
                <a:gd name="T23" fmla="*/ 22 h 74"/>
                <a:gd name="T24" fmla="*/ 16 w 42"/>
                <a:gd name="T25" fmla="*/ 21 h 74"/>
                <a:gd name="T26" fmla="*/ 16 w 42"/>
                <a:gd name="T27" fmla="*/ 20 h 74"/>
                <a:gd name="T28" fmla="*/ 19 w 42"/>
                <a:gd name="T29" fmla="*/ 12 h 74"/>
                <a:gd name="T30" fmla="*/ 24 w 42"/>
                <a:gd name="T31" fmla="*/ 7 h 74"/>
                <a:gd name="T32" fmla="*/ 30 w 42"/>
                <a:gd name="T33" fmla="*/ 0 h 74"/>
                <a:gd name="T34" fmla="*/ 36 w 42"/>
                <a:gd name="T35" fmla="*/ 1 h 74"/>
                <a:gd name="T36" fmla="*/ 36 w 42"/>
                <a:gd name="T37" fmla="*/ 3 h 74"/>
                <a:gd name="T38" fmla="*/ 39 w 42"/>
                <a:gd name="T39" fmla="*/ 1 h 74"/>
                <a:gd name="T40" fmla="*/ 40 w 42"/>
                <a:gd name="T41" fmla="*/ 5 h 74"/>
                <a:gd name="T42" fmla="*/ 29 w 42"/>
                <a:gd name="T43" fmla="*/ 29 h 74"/>
                <a:gd name="T44" fmla="*/ 27 w 42"/>
                <a:gd name="T45" fmla="*/ 30 h 74"/>
                <a:gd name="T46" fmla="*/ 27 w 42"/>
                <a:gd name="T47" fmla="*/ 30 h 74"/>
                <a:gd name="T48" fmla="*/ 27 w 42"/>
                <a:gd name="T49" fmla="*/ 32 h 74"/>
                <a:gd name="T50" fmla="*/ 27 w 42"/>
                <a:gd name="T51" fmla="*/ 34 h 74"/>
                <a:gd name="T52" fmla="*/ 23 w 42"/>
                <a:gd name="T53" fmla="*/ 40 h 74"/>
                <a:gd name="T54" fmla="*/ 22 w 42"/>
                <a:gd name="T55" fmla="*/ 41 h 74"/>
                <a:gd name="T56" fmla="*/ 22 w 42"/>
                <a:gd name="T57" fmla="*/ 43 h 74"/>
                <a:gd name="T58" fmla="*/ 22 w 42"/>
                <a:gd name="T59" fmla="*/ 45 h 74"/>
                <a:gd name="T60" fmla="*/ 22 w 42"/>
                <a:gd name="T61" fmla="*/ 47 h 74"/>
                <a:gd name="T62" fmla="*/ 22 w 42"/>
                <a:gd name="T63" fmla="*/ 52 h 74"/>
                <a:gd name="T64" fmla="*/ 21 w 42"/>
                <a:gd name="T65" fmla="*/ 58 h 74"/>
                <a:gd name="T66" fmla="*/ 20 w 42"/>
                <a:gd name="T67" fmla="*/ 60 h 74"/>
                <a:gd name="T68" fmla="*/ 19 w 42"/>
                <a:gd name="T69" fmla="*/ 63 h 74"/>
                <a:gd name="T70" fmla="*/ 8 w 42"/>
                <a:gd name="T7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74">
                  <a:moveTo>
                    <a:pt x="8" y="74"/>
                  </a:moveTo>
                  <a:cubicBezTo>
                    <a:pt x="6" y="74"/>
                    <a:pt x="5" y="74"/>
                    <a:pt x="4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5"/>
                    <a:pt x="1" y="63"/>
                  </a:cubicBezTo>
                  <a:cubicBezTo>
                    <a:pt x="1" y="57"/>
                    <a:pt x="0" y="50"/>
                    <a:pt x="3" y="47"/>
                  </a:cubicBezTo>
                  <a:cubicBezTo>
                    <a:pt x="4" y="46"/>
                    <a:pt x="5" y="45"/>
                    <a:pt x="6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0"/>
                    <a:pt x="5" y="35"/>
                    <a:pt x="9" y="32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8"/>
                    <a:pt x="10" y="24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6" y="21"/>
                    <a:pt x="16" y="20"/>
                    <a:pt x="16" y="20"/>
                  </a:cubicBezTo>
                  <a:cubicBezTo>
                    <a:pt x="16" y="17"/>
                    <a:pt x="17" y="14"/>
                    <a:pt x="19" y="12"/>
                  </a:cubicBezTo>
                  <a:cubicBezTo>
                    <a:pt x="21" y="10"/>
                    <a:pt x="23" y="8"/>
                    <a:pt x="24" y="7"/>
                  </a:cubicBezTo>
                  <a:cubicBezTo>
                    <a:pt x="28" y="4"/>
                    <a:pt x="30" y="3"/>
                    <a:pt x="30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14"/>
                    <a:pt x="36" y="25"/>
                    <a:pt x="29" y="29"/>
                  </a:cubicBezTo>
                  <a:cubicBezTo>
                    <a:pt x="28" y="30"/>
                    <a:pt x="28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cubicBezTo>
                    <a:pt x="27" y="37"/>
                    <a:pt x="25" y="40"/>
                    <a:pt x="23" y="40"/>
                  </a:cubicBezTo>
                  <a:cubicBezTo>
                    <a:pt x="22" y="40"/>
                    <a:pt x="22" y="41"/>
                    <a:pt x="22" y="41"/>
                  </a:cubicBezTo>
                  <a:cubicBezTo>
                    <a:pt x="22" y="41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50"/>
                    <a:pt x="22" y="52"/>
                  </a:cubicBezTo>
                  <a:cubicBezTo>
                    <a:pt x="22" y="54"/>
                    <a:pt x="22" y="56"/>
                    <a:pt x="21" y="58"/>
                  </a:cubicBezTo>
                  <a:cubicBezTo>
                    <a:pt x="21" y="59"/>
                    <a:pt x="21" y="59"/>
                    <a:pt x="20" y="60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8" y="67"/>
                    <a:pt x="15" y="74"/>
                    <a:pt x="8" y="7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7412312" y="4150164"/>
              <a:ext cx="25955" cy="40787"/>
            </a:xfrm>
            <a:custGeom>
              <a:avLst/>
              <a:gdLst>
                <a:gd name="T0" fmla="*/ 2 w 9"/>
                <a:gd name="T1" fmla="*/ 9 h 14"/>
                <a:gd name="T2" fmla="*/ 0 w 9"/>
                <a:gd name="T3" fmla="*/ 6 h 14"/>
                <a:gd name="T4" fmla="*/ 2 w 9"/>
                <a:gd name="T5" fmla="*/ 0 h 14"/>
                <a:gd name="T6" fmla="*/ 9 w 9"/>
                <a:gd name="T7" fmla="*/ 8 h 14"/>
                <a:gd name="T8" fmla="*/ 7 w 9"/>
                <a:gd name="T9" fmla="*/ 11 h 14"/>
                <a:gd name="T10" fmla="*/ 3 w 9"/>
                <a:gd name="T11" fmla="*/ 14 h 14"/>
                <a:gd name="T12" fmla="*/ 2 w 9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2" y="9"/>
                  </a:moveTo>
                  <a:cubicBezTo>
                    <a:pt x="2" y="8"/>
                    <a:pt x="1" y="7"/>
                    <a:pt x="0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3"/>
                    <a:pt x="9" y="5"/>
                    <a:pt x="9" y="8"/>
                  </a:cubicBezTo>
                  <a:cubicBezTo>
                    <a:pt x="9" y="9"/>
                    <a:pt x="8" y="11"/>
                    <a:pt x="7" y="11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374098" y="2283851"/>
              <a:ext cx="40787" cy="29663"/>
            </a:xfrm>
            <a:custGeom>
              <a:avLst/>
              <a:gdLst>
                <a:gd name="T0" fmla="*/ 14 w 14"/>
                <a:gd name="T1" fmla="*/ 10 h 10"/>
                <a:gd name="T2" fmla="*/ 11 w 14"/>
                <a:gd name="T3" fmla="*/ 4 h 10"/>
                <a:gd name="T4" fmla="*/ 10 w 14"/>
                <a:gd name="T5" fmla="*/ 0 h 10"/>
                <a:gd name="T6" fmla="*/ 3 w 14"/>
                <a:gd name="T7" fmla="*/ 0 h 10"/>
                <a:gd name="T8" fmla="*/ 0 w 14"/>
                <a:gd name="T9" fmla="*/ 0 h 10"/>
                <a:gd name="T10" fmla="*/ 0 w 14"/>
                <a:gd name="T11" fmla="*/ 4 h 10"/>
                <a:gd name="T12" fmla="*/ 0 w 14"/>
                <a:gd name="T13" fmla="*/ 7 h 10"/>
                <a:gd name="T14" fmla="*/ 1 w 14"/>
                <a:gd name="T15" fmla="*/ 10 h 10"/>
                <a:gd name="T16" fmla="*/ 14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cubicBezTo>
                    <a:pt x="14" y="7"/>
                    <a:pt x="12" y="6"/>
                    <a:pt x="11" y="4"/>
                  </a:cubicBezTo>
                  <a:cubicBezTo>
                    <a:pt x="10" y="3"/>
                    <a:pt x="10" y="2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6" y="10"/>
                    <a:pt x="10" y="10"/>
                    <a:pt x="14" y="10"/>
                  </a:cubicBezTo>
                  <a:cubicBezTo>
                    <a:pt x="14" y="6"/>
                    <a:pt x="11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6374098" y="2311043"/>
              <a:ext cx="111237" cy="113709"/>
            </a:xfrm>
            <a:custGeom>
              <a:avLst/>
              <a:gdLst>
                <a:gd name="T0" fmla="*/ 5 w 38"/>
                <a:gd name="T1" fmla="*/ 29 h 39"/>
                <a:gd name="T2" fmla="*/ 10 w 38"/>
                <a:gd name="T3" fmla="*/ 34 h 39"/>
                <a:gd name="T4" fmla="*/ 14 w 38"/>
                <a:gd name="T5" fmla="*/ 38 h 39"/>
                <a:gd name="T6" fmla="*/ 26 w 38"/>
                <a:gd name="T7" fmla="*/ 37 h 39"/>
                <a:gd name="T8" fmla="*/ 30 w 38"/>
                <a:gd name="T9" fmla="*/ 35 h 39"/>
                <a:gd name="T10" fmla="*/ 34 w 38"/>
                <a:gd name="T11" fmla="*/ 33 h 39"/>
                <a:gd name="T12" fmla="*/ 37 w 38"/>
                <a:gd name="T13" fmla="*/ 23 h 39"/>
                <a:gd name="T14" fmla="*/ 34 w 38"/>
                <a:gd name="T15" fmla="*/ 13 h 39"/>
                <a:gd name="T16" fmla="*/ 35 w 38"/>
                <a:gd name="T17" fmla="*/ 11 h 39"/>
                <a:gd name="T18" fmla="*/ 38 w 38"/>
                <a:gd name="T19" fmla="*/ 9 h 39"/>
                <a:gd name="T20" fmla="*/ 38 w 38"/>
                <a:gd name="T21" fmla="*/ 5 h 39"/>
                <a:gd name="T22" fmla="*/ 36 w 38"/>
                <a:gd name="T23" fmla="*/ 5 h 39"/>
                <a:gd name="T24" fmla="*/ 32 w 38"/>
                <a:gd name="T25" fmla="*/ 3 h 39"/>
                <a:gd name="T26" fmla="*/ 22 w 38"/>
                <a:gd name="T27" fmla="*/ 1 h 39"/>
                <a:gd name="T28" fmla="*/ 19 w 38"/>
                <a:gd name="T29" fmla="*/ 1 h 39"/>
                <a:gd name="T30" fmla="*/ 19 w 38"/>
                <a:gd name="T31" fmla="*/ 3 h 39"/>
                <a:gd name="T32" fmla="*/ 18 w 38"/>
                <a:gd name="T33" fmla="*/ 7 h 39"/>
                <a:gd name="T34" fmla="*/ 10 w 38"/>
                <a:gd name="T35" fmla="*/ 10 h 39"/>
                <a:gd name="T36" fmla="*/ 5 w 38"/>
                <a:gd name="T37" fmla="*/ 15 h 39"/>
                <a:gd name="T38" fmla="*/ 1 w 38"/>
                <a:gd name="T39" fmla="*/ 15 h 39"/>
                <a:gd name="T40" fmla="*/ 0 w 38"/>
                <a:gd name="T41" fmla="*/ 17 h 39"/>
                <a:gd name="T42" fmla="*/ 0 w 38"/>
                <a:gd name="T43" fmla="*/ 24 h 39"/>
                <a:gd name="T44" fmla="*/ 5 w 38"/>
                <a:gd name="T45" fmla="*/ 29 h 39"/>
                <a:gd name="T46" fmla="*/ 5 w 38"/>
                <a:gd name="T4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39">
                  <a:moveTo>
                    <a:pt x="5" y="29"/>
                  </a:moveTo>
                  <a:cubicBezTo>
                    <a:pt x="8" y="29"/>
                    <a:pt x="11" y="30"/>
                    <a:pt x="10" y="34"/>
                  </a:cubicBezTo>
                  <a:cubicBezTo>
                    <a:pt x="9" y="37"/>
                    <a:pt x="11" y="38"/>
                    <a:pt x="14" y="38"/>
                  </a:cubicBezTo>
                  <a:cubicBezTo>
                    <a:pt x="18" y="38"/>
                    <a:pt x="23" y="39"/>
                    <a:pt x="26" y="37"/>
                  </a:cubicBezTo>
                  <a:cubicBezTo>
                    <a:pt x="28" y="36"/>
                    <a:pt x="28" y="35"/>
                    <a:pt x="30" y="35"/>
                  </a:cubicBezTo>
                  <a:cubicBezTo>
                    <a:pt x="31" y="34"/>
                    <a:pt x="33" y="34"/>
                    <a:pt x="34" y="33"/>
                  </a:cubicBezTo>
                  <a:cubicBezTo>
                    <a:pt x="38" y="31"/>
                    <a:pt x="38" y="27"/>
                    <a:pt x="37" y="23"/>
                  </a:cubicBezTo>
                  <a:cubicBezTo>
                    <a:pt x="36" y="20"/>
                    <a:pt x="33" y="16"/>
                    <a:pt x="34" y="13"/>
                  </a:cubicBezTo>
                  <a:cubicBezTo>
                    <a:pt x="34" y="12"/>
                    <a:pt x="35" y="12"/>
                    <a:pt x="35" y="11"/>
                  </a:cubicBezTo>
                  <a:cubicBezTo>
                    <a:pt x="37" y="10"/>
                    <a:pt x="38" y="11"/>
                    <a:pt x="38" y="9"/>
                  </a:cubicBezTo>
                  <a:cubicBezTo>
                    <a:pt x="38" y="8"/>
                    <a:pt x="38" y="7"/>
                    <a:pt x="38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19" y="0"/>
                    <a:pt x="19" y="1"/>
                  </a:cubicBezTo>
                  <a:cubicBezTo>
                    <a:pt x="19" y="2"/>
                    <a:pt x="19" y="3"/>
                    <a:pt x="19" y="3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7" y="11"/>
                    <a:pt x="13" y="10"/>
                    <a:pt x="10" y="10"/>
                  </a:cubicBezTo>
                  <a:cubicBezTo>
                    <a:pt x="9" y="13"/>
                    <a:pt x="9" y="16"/>
                    <a:pt x="5" y="15"/>
                  </a:cubicBezTo>
                  <a:cubicBezTo>
                    <a:pt x="4" y="15"/>
                    <a:pt x="3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3" y="25"/>
                    <a:pt x="6" y="25"/>
                    <a:pt x="5" y="29"/>
                  </a:cubicBezTo>
                  <a:cubicBezTo>
                    <a:pt x="8" y="29"/>
                    <a:pt x="6" y="25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6496459" y="2333290"/>
              <a:ext cx="72922" cy="61798"/>
            </a:xfrm>
            <a:custGeom>
              <a:avLst/>
              <a:gdLst>
                <a:gd name="T0" fmla="*/ 10 w 25"/>
                <a:gd name="T1" fmla="*/ 16 h 21"/>
                <a:gd name="T2" fmla="*/ 15 w 25"/>
                <a:gd name="T3" fmla="*/ 21 h 21"/>
                <a:gd name="T4" fmla="*/ 24 w 25"/>
                <a:gd name="T5" fmla="*/ 18 h 21"/>
                <a:gd name="T6" fmla="*/ 24 w 25"/>
                <a:gd name="T7" fmla="*/ 7 h 21"/>
                <a:gd name="T8" fmla="*/ 20 w 25"/>
                <a:gd name="T9" fmla="*/ 2 h 21"/>
                <a:gd name="T10" fmla="*/ 2 w 25"/>
                <a:gd name="T11" fmla="*/ 4 h 21"/>
                <a:gd name="T12" fmla="*/ 2 w 25"/>
                <a:gd name="T13" fmla="*/ 7 h 21"/>
                <a:gd name="T14" fmla="*/ 5 w 25"/>
                <a:gd name="T15" fmla="*/ 9 h 21"/>
                <a:gd name="T16" fmla="*/ 10 w 25"/>
                <a:gd name="T17" fmla="*/ 16 h 21"/>
                <a:gd name="T18" fmla="*/ 10 w 25"/>
                <a:gd name="T1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10" y="16"/>
                  </a:moveTo>
                  <a:cubicBezTo>
                    <a:pt x="14" y="16"/>
                    <a:pt x="15" y="18"/>
                    <a:pt x="15" y="21"/>
                  </a:cubicBezTo>
                  <a:cubicBezTo>
                    <a:pt x="18" y="21"/>
                    <a:pt x="22" y="21"/>
                    <a:pt x="24" y="18"/>
                  </a:cubicBezTo>
                  <a:cubicBezTo>
                    <a:pt x="25" y="15"/>
                    <a:pt x="24" y="10"/>
                    <a:pt x="24" y="7"/>
                  </a:cubicBezTo>
                  <a:cubicBezTo>
                    <a:pt x="21" y="7"/>
                    <a:pt x="19" y="6"/>
                    <a:pt x="20" y="2"/>
                  </a:cubicBezTo>
                  <a:cubicBezTo>
                    <a:pt x="15" y="2"/>
                    <a:pt x="5" y="0"/>
                    <a:pt x="2" y="4"/>
                  </a:cubicBezTo>
                  <a:cubicBezTo>
                    <a:pt x="1" y="5"/>
                    <a:pt x="0" y="7"/>
                    <a:pt x="2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8" y="11"/>
                    <a:pt x="10" y="13"/>
                    <a:pt x="10" y="16"/>
                  </a:cubicBezTo>
                  <a:cubicBezTo>
                    <a:pt x="14" y="15"/>
                    <a:pt x="9" y="11"/>
                    <a:pt x="10" y="1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6496459" y="2409920"/>
              <a:ext cx="72922" cy="40787"/>
            </a:xfrm>
            <a:custGeom>
              <a:avLst/>
              <a:gdLst>
                <a:gd name="T0" fmla="*/ 10 w 25"/>
                <a:gd name="T1" fmla="*/ 14 h 14"/>
                <a:gd name="T2" fmla="*/ 21 w 25"/>
                <a:gd name="T3" fmla="*/ 14 h 14"/>
                <a:gd name="T4" fmla="*/ 23 w 25"/>
                <a:gd name="T5" fmla="*/ 14 h 14"/>
                <a:gd name="T6" fmla="*/ 24 w 25"/>
                <a:gd name="T7" fmla="*/ 13 h 14"/>
                <a:gd name="T8" fmla="*/ 24 w 25"/>
                <a:gd name="T9" fmla="*/ 8 h 14"/>
                <a:gd name="T10" fmla="*/ 21 w 25"/>
                <a:gd name="T11" fmla="*/ 4 h 14"/>
                <a:gd name="T12" fmla="*/ 15 w 25"/>
                <a:gd name="T13" fmla="*/ 2 h 14"/>
                <a:gd name="T14" fmla="*/ 15 w 25"/>
                <a:gd name="T15" fmla="*/ 0 h 14"/>
                <a:gd name="T16" fmla="*/ 9 w 25"/>
                <a:gd name="T17" fmla="*/ 0 h 14"/>
                <a:gd name="T18" fmla="*/ 4 w 25"/>
                <a:gd name="T19" fmla="*/ 0 h 14"/>
                <a:gd name="T20" fmla="*/ 2 w 25"/>
                <a:gd name="T21" fmla="*/ 0 h 14"/>
                <a:gd name="T22" fmla="*/ 1 w 25"/>
                <a:gd name="T23" fmla="*/ 2 h 14"/>
                <a:gd name="T24" fmla="*/ 1 w 25"/>
                <a:gd name="T25" fmla="*/ 7 h 14"/>
                <a:gd name="T26" fmla="*/ 1 w 25"/>
                <a:gd name="T27" fmla="*/ 9 h 14"/>
                <a:gd name="T28" fmla="*/ 4 w 25"/>
                <a:gd name="T29" fmla="*/ 9 h 14"/>
                <a:gd name="T30" fmla="*/ 9 w 25"/>
                <a:gd name="T31" fmla="*/ 9 h 14"/>
                <a:gd name="T32" fmla="*/ 10 w 25"/>
                <a:gd name="T33" fmla="*/ 10 h 14"/>
                <a:gd name="T34" fmla="*/ 10 w 25"/>
                <a:gd name="T35" fmla="*/ 14 h 14"/>
                <a:gd name="T36" fmla="*/ 10 w 25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4">
                  <a:moveTo>
                    <a:pt x="10" y="14"/>
                  </a:moveTo>
                  <a:cubicBezTo>
                    <a:pt x="14" y="14"/>
                    <a:pt x="17" y="14"/>
                    <a:pt x="21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5" y="14"/>
                    <a:pt x="24" y="13"/>
                  </a:cubicBezTo>
                  <a:cubicBezTo>
                    <a:pt x="24" y="11"/>
                    <a:pt x="24" y="9"/>
                    <a:pt x="24" y="8"/>
                  </a:cubicBezTo>
                  <a:cubicBezTo>
                    <a:pt x="24" y="6"/>
                    <a:pt x="23" y="4"/>
                    <a:pt x="21" y="4"/>
                  </a:cubicBezTo>
                  <a:cubicBezTo>
                    <a:pt x="18" y="4"/>
                    <a:pt x="16" y="5"/>
                    <a:pt x="15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1" y="0"/>
                    <a:pt x="1" y="2"/>
                  </a:cubicBezTo>
                  <a:cubicBezTo>
                    <a:pt x="1" y="4"/>
                    <a:pt x="1" y="5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0" y="9"/>
                    <a:pt x="11" y="9"/>
                    <a:pt x="10" y="10"/>
                  </a:cubicBezTo>
                  <a:cubicBezTo>
                    <a:pt x="10" y="11"/>
                    <a:pt x="10" y="13"/>
                    <a:pt x="10" y="14"/>
                  </a:cubicBezTo>
                  <a:cubicBezTo>
                    <a:pt x="13" y="14"/>
                    <a:pt x="10" y="12"/>
                    <a:pt x="10" y="1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5712855" y="2184974"/>
              <a:ext cx="304048" cy="212587"/>
            </a:xfrm>
            <a:custGeom>
              <a:avLst/>
              <a:gdLst>
                <a:gd name="T0" fmla="*/ 5 w 104"/>
                <a:gd name="T1" fmla="*/ 6 h 73"/>
                <a:gd name="T2" fmla="*/ 5 w 104"/>
                <a:gd name="T3" fmla="*/ 10 h 73"/>
                <a:gd name="T4" fmla="*/ 6 w 104"/>
                <a:gd name="T5" fmla="*/ 11 h 73"/>
                <a:gd name="T6" fmla="*/ 10 w 104"/>
                <a:gd name="T7" fmla="*/ 14 h 73"/>
                <a:gd name="T8" fmla="*/ 14 w 104"/>
                <a:gd name="T9" fmla="*/ 25 h 73"/>
                <a:gd name="T10" fmla="*/ 14 w 104"/>
                <a:gd name="T11" fmla="*/ 37 h 73"/>
                <a:gd name="T12" fmla="*/ 11 w 104"/>
                <a:gd name="T13" fmla="*/ 39 h 73"/>
                <a:gd name="T14" fmla="*/ 9 w 104"/>
                <a:gd name="T15" fmla="*/ 40 h 73"/>
                <a:gd name="T16" fmla="*/ 7 w 104"/>
                <a:gd name="T17" fmla="*/ 43 h 73"/>
                <a:gd name="T18" fmla="*/ 0 w 104"/>
                <a:gd name="T19" fmla="*/ 48 h 73"/>
                <a:gd name="T20" fmla="*/ 0 w 104"/>
                <a:gd name="T21" fmla="*/ 55 h 73"/>
                <a:gd name="T22" fmla="*/ 1 w 104"/>
                <a:gd name="T23" fmla="*/ 59 h 73"/>
                <a:gd name="T24" fmla="*/ 4 w 104"/>
                <a:gd name="T25" fmla="*/ 62 h 73"/>
                <a:gd name="T26" fmla="*/ 14 w 104"/>
                <a:gd name="T27" fmla="*/ 72 h 73"/>
                <a:gd name="T28" fmla="*/ 29 w 104"/>
                <a:gd name="T29" fmla="*/ 72 h 73"/>
                <a:gd name="T30" fmla="*/ 37 w 104"/>
                <a:gd name="T31" fmla="*/ 69 h 73"/>
                <a:gd name="T32" fmla="*/ 39 w 104"/>
                <a:gd name="T33" fmla="*/ 61 h 73"/>
                <a:gd name="T34" fmla="*/ 41 w 104"/>
                <a:gd name="T35" fmla="*/ 58 h 73"/>
                <a:gd name="T36" fmla="*/ 42 w 104"/>
                <a:gd name="T37" fmla="*/ 57 h 73"/>
                <a:gd name="T38" fmla="*/ 43 w 104"/>
                <a:gd name="T39" fmla="*/ 55 h 73"/>
                <a:gd name="T40" fmla="*/ 53 w 104"/>
                <a:gd name="T41" fmla="*/ 53 h 73"/>
                <a:gd name="T42" fmla="*/ 60 w 104"/>
                <a:gd name="T43" fmla="*/ 53 h 73"/>
                <a:gd name="T44" fmla="*/ 62 w 104"/>
                <a:gd name="T45" fmla="*/ 50 h 73"/>
                <a:gd name="T46" fmla="*/ 65 w 104"/>
                <a:gd name="T47" fmla="*/ 48 h 73"/>
                <a:gd name="T48" fmla="*/ 68 w 104"/>
                <a:gd name="T49" fmla="*/ 48 h 73"/>
                <a:gd name="T50" fmla="*/ 71 w 104"/>
                <a:gd name="T51" fmla="*/ 47 h 73"/>
                <a:gd name="T52" fmla="*/ 78 w 104"/>
                <a:gd name="T53" fmla="*/ 40 h 73"/>
                <a:gd name="T54" fmla="*/ 84 w 104"/>
                <a:gd name="T55" fmla="*/ 39 h 73"/>
                <a:gd name="T56" fmla="*/ 87 w 104"/>
                <a:gd name="T57" fmla="*/ 39 h 73"/>
                <a:gd name="T58" fmla="*/ 90 w 104"/>
                <a:gd name="T59" fmla="*/ 38 h 73"/>
                <a:gd name="T60" fmla="*/ 93 w 104"/>
                <a:gd name="T61" fmla="*/ 34 h 73"/>
                <a:gd name="T62" fmla="*/ 97 w 104"/>
                <a:gd name="T63" fmla="*/ 31 h 73"/>
                <a:gd name="T64" fmla="*/ 95 w 104"/>
                <a:gd name="T65" fmla="*/ 27 h 73"/>
                <a:gd name="T66" fmla="*/ 95 w 104"/>
                <a:gd name="T67" fmla="*/ 19 h 73"/>
                <a:gd name="T68" fmla="*/ 99 w 104"/>
                <a:gd name="T69" fmla="*/ 13 h 73"/>
                <a:gd name="T70" fmla="*/ 103 w 104"/>
                <a:gd name="T71" fmla="*/ 11 h 73"/>
                <a:gd name="T72" fmla="*/ 104 w 104"/>
                <a:gd name="T73" fmla="*/ 6 h 73"/>
                <a:gd name="T74" fmla="*/ 104 w 104"/>
                <a:gd name="T75" fmla="*/ 4 h 73"/>
                <a:gd name="T76" fmla="*/ 103 w 104"/>
                <a:gd name="T77" fmla="*/ 1 h 73"/>
                <a:gd name="T78" fmla="*/ 97 w 104"/>
                <a:gd name="T79" fmla="*/ 1 h 73"/>
                <a:gd name="T80" fmla="*/ 85 w 104"/>
                <a:gd name="T81" fmla="*/ 0 h 73"/>
                <a:gd name="T82" fmla="*/ 5 w 104"/>
                <a:gd name="T83" fmla="*/ 6 h 73"/>
                <a:gd name="T84" fmla="*/ 5 w 104"/>
                <a:gd name="T8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73">
                  <a:moveTo>
                    <a:pt x="5" y="6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8" y="12"/>
                    <a:pt x="9" y="13"/>
                    <a:pt x="10" y="14"/>
                  </a:cubicBezTo>
                  <a:cubicBezTo>
                    <a:pt x="14" y="17"/>
                    <a:pt x="14" y="20"/>
                    <a:pt x="14" y="25"/>
                  </a:cubicBezTo>
                  <a:cubicBezTo>
                    <a:pt x="14" y="29"/>
                    <a:pt x="15" y="33"/>
                    <a:pt x="14" y="37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0" y="39"/>
                    <a:pt x="10" y="39"/>
                    <a:pt x="9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1"/>
                    <a:pt x="0" y="53"/>
                    <a:pt x="0" y="55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2" y="60"/>
                    <a:pt x="3" y="61"/>
                    <a:pt x="4" y="62"/>
                  </a:cubicBezTo>
                  <a:cubicBezTo>
                    <a:pt x="8" y="65"/>
                    <a:pt x="11" y="69"/>
                    <a:pt x="14" y="72"/>
                  </a:cubicBezTo>
                  <a:cubicBezTo>
                    <a:pt x="19" y="72"/>
                    <a:pt x="24" y="72"/>
                    <a:pt x="29" y="72"/>
                  </a:cubicBezTo>
                  <a:cubicBezTo>
                    <a:pt x="32" y="72"/>
                    <a:pt x="37" y="73"/>
                    <a:pt x="37" y="69"/>
                  </a:cubicBezTo>
                  <a:cubicBezTo>
                    <a:pt x="38" y="66"/>
                    <a:pt x="38" y="63"/>
                    <a:pt x="39" y="61"/>
                  </a:cubicBezTo>
                  <a:cubicBezTo>
                    <a:pt x="39" y="60"/>
                    <a:pt x="40" y="58"/>
                    <a:pt x="41" y="58"/>
                  </a:cubicBezTo>
                  <a:cubicBezTo>
                    <a:pt x="42" y="58"/>
                    <a:pt x="42" y="58"/>
                    <a:pt x="42" y="57"/>
                  </a:cubicBezTo>
                  <a:cubicBezTo>
                    <a:pt x="43" y="56"/>
                    <a:pt x="43" y="56"/>
                    <a:pt x="43" y="55"/>
                  </a:cubicBezTo>
                  <a:cubicBezTo>
                    <a:pt x="44" y="52"/>
                    <a:pt x="50" y="53"/>
                    <a:pt x="53" y="53"/>
                  </a:cubicBezTo>
                  <a:cubicBezTo>
                    <a:pt x="55" y="53"/>
                    <a:pt x="58" y="53"/>
                    <a:pt x="60" y="53"/>
                  </a:cubicBezTo>
                  <a:cubicBezTo>
                    <a:pt x="62" y="53"/>
                    <a:pt x="61" y="51"/>
                    <a:pt x="62" y="50"/>
                  </a:cubicBezTo>
                  <a:cubicBezTo>
                    <a:pt x="63" y="49"/>
                    <a:pt x="64" y="48"/>
                    <a:pt x="65" y="48"/>
                  </a:cubicBezTo>
                  <a:cubicBezTo>
                    <a:pt x="66" y="48"/>
                    <a:pt x="67" y="48"/>
                    <a:pt x="68" y="48"/>
                  </a:cubicBezTo>
                  <a:cubicBezTo>
                    <a:pt x="70" y="48"/>
                    <a:pt x="71" y="49"/>
                    <a:pt x="71" y="47"/>
                  </a:cubicBezTo>
                  <a:cubicBezTo>
                    <a:pt x="73" y="44"/>
                    <a:pt x="75" y="41"/>
                    <a:pt x="78" y="40"/>
                  </a:cubicBezTo>
                  <a:cubicBezTo>
                    <a:pt x="80" y="39"/>
                    <a:pt x="82" y="39"/>
                    <a:pt x="84" y="39"/>
                  </a:cubicBezTo>
                  <a:cubicBezTo>
                    <a:pt x="85" y="39"/>
                    <a:pt x="86" y="39"/>
                    <a:pt x="87" y="39"/>
                  </a:cubicBezTo>
                  <a:cubicBezTo>
                    <a:pt x="89" y="39"/>
                    <a:pt x="89" y="39"/>
                    <a:pt x="90" y="38"/>
                  </a:cubicBezTo>
                  <a:cubicBezTo>
                    <a:pt x="90" y="36"/>
                    <a:pt x="91" y="34"/>
                    <a:pt x="93" y="34"/>
                  </a:cubicBezTo>
                  <a:cubicBezTo>
                    <a:pt x="95" y="34"/>
                    <a:pt x="98" y="34"/>
                    <a:pt x="97" y="31"/>
                  </a:cubicBezTo>
                  <a:cubicBezTo>
                    <a:pt x="96" y="30"/>
                    <a:pt x="95" y="29"/>
                    <a:pt x="95" y="27"/>
                  </a:cubicBezTo>
                  <a:cubicBezTo>
                    <a:pt x="94" y="25"/>
                    <a:pt x="94" y="21"/>
                    <a:pt x="95" y="19"/>
                  </a:cubicBezTo>
                  <a:cubicBezTo>
                    <a:pt x="96" y="17"/>
                    <a:pt x="97" y="14"/>
                    <a:pt x="99" y="13"/>
                  </a:cubicBezTo>
                  <a:cubicBezTo>
                    <a:pt x="100" y="12"/>
                    <a:pt x="101" y="11"/>
                    <a:pt x="103" y="11"/>
                  </a:cubicBezTo>
                  <a:cubicBezTo>
                    <a:pt x="104" y="10"/>
                    <a:pt x="104" y="8"/>
                    <a:pt x="104" y="6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4" y="2"/>
                    <a:pt x="104" y="1"/>
                    <a:pt x="103" y="1"/>
                  </a:cubicBezTo>
                  <a:cubicBezTo>
                    <a:pt x="101" y="1"/>
                    <a:pt x="99" y="1"/>
                    <a:pt x="97" y="1"/>
                  </a:cubicBezTo>
                  <a:cubicBezTo>
                    <a:pt x="93" y="1"/>
                    <a:pt x="89" y="0"/>
                    <a:pt x="85" y="0"/>
                  </a:cubicBezTo>
                  <a:cubicBezTo>
                    <a:pt x="58" y="0"/>
                    <a:pt x="32" y="6"/>
                    <a:pt x="5" y="6"/>
                  </a:cubicBezTo>
                  <a:cubicBezTo>
                    <a:pt x="5" y="8"/>
                    <a:pt x="39" y="5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6265333" y="2313515"/>
              <a:ext cx="1202597" cy="2333508"/>
            </a:xfrm>
            <a:custGeom>
              <a:avLst/>
              <a:gdLst>
                <a:gd name="T0" fmla="*/ 382 w 411"/>
                <a:gd name="T1" fmla="*/ 360 h 798"/>
                <a:gd name="T2" fmla="*/ 358 w 411"/>
                <a:gd name="T3" fmla="*/ 312 h 798"/>
                <a:gd name="T4" fmla="*/ 321 w 411"/>
                <a:gd name="T5" fmla="*/ 256 h 798"/>
                <a:gd name="T6" fmla="*/ 325 w 411"/>
                <a:gd name="T7" fmla="*/ 240 h 798"/>
                <a:gd name="T8" fmla="*/ 352 w 411"/>
                <a:gd name="T9" fmla="*/ 276 h 798"/>
                <a:gd name="T10" fmla="*/ 368 w 411"/>
                <a:gd name="T11" fmla="*/ 308 h 798"/>
                <a:gd name="T12" fmla="*/ 386 w 411"/>
                <a:gd name="T13" fmla="*/ 343 h 798"/>
                <a:gd name="T14" fmla="*/ 384 w 411"/>
                <a:gd name="T15" fmla="*/ 273 h 798"/>
                <a:gd name="T16" fmla="*/ 367 w 411"/>
                <a:gd name="T17" fmla="*/ 240 h 798"/>
                <a:gd name="T18" fmla="*/ 353 w 411"/>
                <a:gd name="T19" fmla="*/ 215 h 798"/>
                <a:gd name="T20" fmla="*/ 335 w 411"/>
                <a:gd name="T21" fmla="*/ 184 h 798"/>
                <a:gd name="T22" fmla="*/ 305 w 411"/>
                <a:gd name="T23" fmla="*/ 147 h 798"/>
                <a:gd name="T24" fmla="*/ 229 w 411"/>
                <a:gd name="T25" fmla="*/ 76 h 798"/>
                <a:gd name="T26" fmla="*/ 189 w 411"/>
                <a:gd name="T27" fmla="*/ 44 h 798"/>
                <a:gd name="T28" fmla="*/ 114 w 411"/>
                <a:gd name="T29" fmla="*/ 5 h 798"/>
                <a:gd name="T30" fmla="*/ 118 w 411"/>
                <a:gd name="T31" fmla="*/ 38 h 798"/>
                <a:gd name="T32" fmla="*/ 112 w 411"/>
                <a:gd name="T33" fmla="*/ 56 h 798"/>
                <a:gd name="T34" fmla="*/ 76 w 411"/>
                <a:gd name="T35" fmla="*/ 74 h 798"/>
                <a:gd name="T36" fmla="*/ 125 w 411"/>
                <a:gd name="T37" fmla="*/ 127 h 798"/>
                <a:gd name="T38" fmla="*/ 154 w 411"/>
                <a:gd name="T39" fmla="*/ 135 h 798"/>
                <a:gd name="T40" fmla="*/ 189 w 411"/>
                <a:gd name="T41" fmla="*/ 166 h 798"/>
                <a:gd name="T42" fmla="*/ 146 w 411"/>
                <a:gd name="T43" fmla="*/ 109 h 798"/>
                <a:gd name="T44" fmla="*/ 179 w 411"/>
                <a:gd name="T45" fmla="*/ 122 h 798"/>
                <a:gd name="T46" fmla="*/ 215 w 411"/>
                <a:gd name="T47" fmla="*/ 152 h 798"/>
                <a:gd name="T48" fmla="*/ 212 w 411"/>
                <a:gd name="T49" fmla="*/ 113 h 798"/>
                <a:gd name="T50" fmla="*/ 246 w 411"/>
                <a:gd name="T51" fmla="*/ 118 h 798"/>
                <a:gd name="T52" fmla="*/ 252 w 411"/>
                <a:gd name="T53" fmla="*/ 136 h 798"/>
                <a:gd name="T54" fmla="*/ 259 w 411"/>
                <a:gd name="T55" fmla="*/ 169 h 798"/>
                <a:gd name="T56" fmla="*/ 289 w 411"/>
                <a:gd name="T57" fmla="*/ 188 h 798"/>
                <a:gd name="T58" fmla="*/ 266 w 411"/>
                <a:gd name="T59" fmla="*/ 212 h 798"/>
                <a:gd name="T60" fmla="*/ 202 w 411"/>
                <a:gd name="T61" fmla="*/ 198 h 798"/>
                <a:gd name="T62" fmla="*/ 174 w 411"/>
                <a:gd name="T63" fmla="*/ 171 h 798"/>
                <a:gd name="T64" fmla="*/ 85 w 411"/>
                <a:gd name="T65" fmla="*/ 179 h 798"/>
                <a:gd name="T66" fmla="*/ 56 w 411"/>
                <a:gd name="T67" fmla="*/ 208 h 798"/>
                <a:gd name="T68" fmla="*/ 26 w 411"/>
                <a:gd name="T69" fmla="*/ 238 h 798"/>
                <a:gd name="T70" fmla="*/ 3 w 411"/>
                <a:gd name="T71" fmla="*/ 290 h 798"/>
                <a:gd name="T72" fmla="*/ 12 w 411"/>
                <a:gd name="T73" fmla="*/ 321 h 798"/>
                <a:gd name="T74" fmla="*/ 12 w 411"/>
                <a:gd name="T75" fmla="*/ 366 h 798"/>
                <a:gd name="T76" fmla="*/ 61 w 411"/>
                <a:gd name="T77" fmla="*/ 423 h 798"/>
                <a:gd name="T78" fmla="*/ 90 w 411"/>
                <a:gd name="T79" fmla="*/ 448 h 798"/>
                <a:gd name="T80" fmla="*/ 119 w 411"/>
                <a:gd name="T81" fmla="*/ 443 h 798"/>
                <a:gd name="T82" fmla="*/ 152 w 411"/>
                <a:gd name="T83" fmla="*/ 435 h 798"/>
                <a:gd name="T84" fmla="*/ 212 w 411"/>
                <a:gd name="T85" fmla="*/ 448 h 798"/>
                <a:gd name="T86" fmla="*/ 226 w 411"/>
                <a:gd name="T87" fmla="*/ 497 h 798"/>
                <a:gd name="T88" fmla="*/ 250 w 411"/>
                <a:gd name="T89" fmla="*/ 540 h 798"/>
                <a:gd name="T90" fmla="*/ 255 w 411"/>
                <a:gd name="T91" fmla="*/ 587 h 798"/>
                <a:gd name="T92" fmla="*/ 235 w 411"/>
                <a:gd name="T93" fmla="*/ 632 h 798"/>
                <a:gd name="T94" fmla="*/ 231 w 411"/>
                <a:gd name="T95" fmla="*/ 689 h 798"/>
                <a:gd name="T96" fmla="*/ 239 w 411"/>
                <a:gd name="T97" fmla="*/ 761 h 798"/>
                <a:gd name="T98" fmla="*/ 247 w 411"/>
                <a:gd name="T99" fmla="*/ 791 h 798"/>
                <a:gd name="T100" fmla="*/ 317 w 411"/>
                <a:gd name="T101" fmla="*/ 754 h 798"/>
                <a:gd name="T102" fmla="*/ 321 w 411"/>
                <a:gd name="T103" fmla="*/ 719 h 798"/>
                <a:gd name="T104" fmla="*/ 350 w 411"/>
                <a:gd name="T105" fmla="*/ 666 h 798"/>
                <a:gd name="T106" fmla="*/ 382 w 411"/>
                <a:gd name="T107" fmla="*/ 617 h 798"/>
                <a:gd name="T108" fmla="*/ 396 w 411"/>
                <a:gd name="T109" fmla="*/ 514 h 798"/>
                <a:gd name="T110" fmla="*/ 403 w 411"/>
                <a:gd name="T111" fmla="*/ 458 h 798"/>
                <a:gd name="T112" fmla="*/ 396 w 411"/>
                <a:gd name="T113" fmla="*/ 39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798">
                  <a:moveTo>
                    <a:pt x="396" y="391"/>
                  </a:moveTo>
                  <a:cubicBezTo>
                    <a:pt x="396" y="388"/>
                    <a:pt x="396" y="385"/>
                    <a:pt x="396" y="382"/>
                  </a:cubicBezTo>
                  <a:cubicBezTo>
                    <a:pt x="396" y="380"/>
                    <a:pt x="396" y="379"/>
                    <a:pt x="396" y="377"/>
                  </a:cubicBezTo>
                  <a:cubicBezTo>
                    <a:pt x="395" y="377"/>
                    <a:pt x="394" y="377"/>
                    <a:pt x="393" y="376"/>
                  </a:cubicBezTo>
                  <a:cubicBezTo>
                    <a:pt x="391" y="376"/>
                    <a:pt x="391" y="374"/>
                    <a:pt x="391" y="372"/>
                  </a:cubicBezTo>
                  <a:cubicBezTo>
                    <a:pt x="391" y="370"/>
                    <a:pt x="390" y="368"/>
                    <a:pt x="389" y="367"/>
                  </a:cubicBezTo>
                  <a:cubicBezTo>
                    <a:pt x="388" y="366"/>
                    <a:pt x="387" y="363"/>
                    <a:pt x="386" y="363"/>
                  </a:cubicBezTo>
                  <a:cubicBezTo>
                    <a:pt x="384" y="363"/>
                    <a:pt x="382" y="362"/>
                    <a:pt x="382" y="360"/>
                  </a:cubicBezTo>
                  <a:cubicBezTo>
                    <a:pt x="381" y="359"/>
                    <a:pt x="383" y="353"/>
                    <a:pt x="381" y="353"/>
                  </a:cubicBezTo>
                  <a:cubicBezTo>
                    <a:pt x="379" y="353"/>
                    <a:pt x="377" y="353"/>
                    <a:pt x="377" y="351"/>
                  </a:cubicBezTo>
                  <a:cubicBezTo>
                    <a:pt x="377" y="350"/>
                    <a:pt x="377" y="349"/>
                    <a:pt x="377" y="348"/>
                  </a:cubicBezTo>
                  <a:cubicBezTo>
                    <a:pt x="376" y="347"/>
                    <a:pt x="376" y="347"/>
                    <a:pt x="376" y="346"/>
                  </a:cubicBezTo>
                  <a:cubicBezTo>
                    <a:pt x="375" y="345"/>
                    <a:pt x="374" y="344"/>
                    <a:pt x="373" y="343"/>
                  </a:cubicBezTo>
                  <a:cubicBezTo>
                    <a:pt x="371" y="340"/>
                    <a:pt x="369" y="338"/>
                    <a:pt x="367" y="336"/>
                  </a:cubicBezTo>
                  <a:cubicBezTo>
                    <a:pt x="362" y="330"/>
                    <a:pt x="361" y="323"/>
                    <a:pt x="363" y="316"/>
                  </a:cubicBezTo>
                  <a:cubicBezTo>
                    <a:pt x="360" y="315"/>
                    <a:pt x="358" y="315"/>
                    <a:pt x="358" y="312"/>
                  </a:cubicBezTo>
                  <a:cubicBezTo>
                    <a:pt x="358" y="309"/>
                    <a:pt x="356" y="306"/>
                    <a:pt x="354" y="304"/>
                  </a:cubicBezTo>
                  <a:cubicBezTo>
                    <a:pt x="352" y="302"/>
                    <a:pt x="350" y="300"/>
                    <a:pt x="349" y="298"/>
                  </a:cubicBezTo>
                  <a:cubicBezTo>
                    <a:pt x="348" y="295"/>
                    <a:pt x="343" y="297"/>
                    <a:pt x="344" y="293"/>
                  </a:cubicBezTo>
                  <a:cubicBezTo>
                    <a:pt x="344" y="291"/>
                    <a:pt x="344" y="289"/>
                    <a:pt x="344" y="287"/>
                  </a:cubicBezTo>
                  <a:cubicBezTo>
                    <a:pt x="343" y="287"/>
                    <a:pt x="341" y="287"/>
                    <a:pt x="340" y="286"/>
                  </a:cubicBezTo>
                  <a:cubicBezTo>
                    <a:pt x="339" y="286"/>
                    <a:pt x="339" y="284"/>
                    <a:pt x="339" y="283"/>
                  </a:cubicBezTo>
                  <a:cubicBezTo>
                    <a:pt x="338" y="281"/>
                    <a:pt x="336" y="279"/>
                    <a:pt x="335" y="278"/>
                  </a:cubicBezTo>
                  <a:cubicBezTo>
                    <a:pt x="330" y="271"/>
                    <a:pt x="325" y="263"/>
                    <a:pt x="321" y="256"/>
                  </a:cubicBezTo>
                  <a:cubicBezTo>
                    <a:pt x="316" y="249"/>
                    <a:pt x="312" y="243"/>
                    <a:pt x="306" y="236"/>
                  </a:cubicBezTo>
                  <a:cubicBezTo>
                    <a:pt x="305" y="234"/>
                    <a:pt x="299" y="230"/>
                    <a:pt x="303" y="228"/>
                  </a:cubicBezTo>
                  <a:cubicBezTo>
                    <a:pt x="305" y="226"/>
                    <a:pt x="307" y="229"/>
                    <a:pt x="308" y="231"/>
                  </a:cubicBezTo>
                  <a:cubicBezTo>
                    <a:pt x="309" y="232"/>
                    <a:pt x="310" y="233"/>
                    <a:pt x="310" y="234"/>
                  </a:cubicBezTo>
                  <a:cubicBezTo>
                    <a:pt x="311" y="235"/>
                    <a:pt x="310" y="235"/>
                    <a:pt x="312" y="235"/>
                  </a:cubicBezTo>
                  <a:cubicBezTo>
                    <a:pt x="313" y="235"/>
                    <a:pt x="314" y="235"/>
                    <a:pt x="316" y="235"/>
                  </a:cubicBezTo>
                  <a:cubicBezTo>
                    <a:pt x="316" y="233"/>
                    <a:pt x="318" y="231"/>
                    <a:pt x="320" y="233"/>
                  </a:cubicBezTo>
                  <a:cubicBezTo>
                    <a:pt x="322" y="235"/>
                    <a:pt x="324" y="238"/>
                    <a:pt x="325" y="240"/>
                  </a:cubicBezTo>
                  <a:cubicBezTo>
                    <a:pt x="328" y="240"/>
                    <a:pt x="330" y="241"/>
                    <a:pt x="330" y="245"/>
                  </a:cubicBezTo>
                  <a:cubicBezTo>
                    <a:pt x="332" y="245"/>
                    <a:pt x="335" y="246"/>
                    <a:pt x="335" y="249"/>
                  </a:cubicBezTo>
                  <a:cubicBezTo>
                    <a:pt x="334" y="251"/>
                    <a:pt x="334" y="253"/>
                    <a:pt x="334" y="256"/>
                  </a:cubicBezTo>
                  <a:cubicBezTo>
                    <a:pt x="334" y="257"/>
                    <a:pt x="334" y="258"/>
                    <a:pt x="334" y="259"/>
                  </a:cubicBezTo>
                  <a:cubicBezTo>
                    <a:pt x="335" y="259"/>
                    <a:pt x="336" y="259"/>
                    <a:pt x="336" y="259"/>
                  </a:cubicBezTo>
                  <a:cubicBezTo>
                    <a:pt x="340" y="260"/>
                    <a:pt x="339" y="263"/>
                    <a:pt x="339" y="266"/>
                  </a:cubicBezTo>
                  <a:cubicBezTo>
                    <a:pt x="340" y="270"/>
                    <a:pt x="344" y="268"/>
                    <a:pt x="346" y="269"/>
                  </a:cubicBezTo>
                  <a:cubicBezTo>
                    <a:pt x="349" y="271"/>
                    <a:pt x="351" y="273"/>
                    <a:pt x="352" y="276"/>
                  </a:cubicBezTo>
                  <a:cubicBezTo>
                    <a:pt x="353" y="278"/>
                    <a:pt x="353" y="279"/>
                    <a:pt x="353" y="281"/>
                  </a:cubicBezTo>
                  <a:cubicBezTo>
                    <a:pt x="353" y="283"/>
                    <a:pt x="355" y="283"/>
                    <a:pt x="357" y="283"/>
                  </a:cubicBezTo>
                  <a:cubicBezTo>
                    <a:pt x="360" y="285"/>
                    <a:pt x="357" y="292"/>
                    <a:pt x="359" y="292"/>
                  </a:cubicBezTo>
                  <a:cubicBezTo>
                    <a:pt x="363" y="293"/>
                    <a:pt x="363" y="294"/>
                    <a:pt x="363" y="298"/>
                  </a:cubicBezTo>
                  <a:cubicBezTo>
                    <a:pt x="363" y="299"/>
                    <a:pt x="363" y="300"/>
                    <a:pt x="363" y="300"/>
                  </a:cubicBezTo>
                  <a:cubicBezTo>
                    <a:pt x="363" y="302"/>
                    <a:pt x="363" y="301"/>
                    <a:pt x="364" y="302"/>
                  </a:cubicBezTo>
                  <a:cubicBezTo>
                    <a:pt x="365" y="302"/>
                    <a:pt x="367" y="302"/>
                    <a:pt x="367" y="303"/>
                  </a:cubicBezTo>
                  <a:cubicBezTo>
                    <a:pt x="368" y="305"/>
                    <a:pt x="367" y="306"/>
                    <a:pt x="368" y="308"/>
                  </a:cubicBezTo>
                  <a:cubicBezTo>
                    <a:pt x="368" y="309"/>
                    <a:pt x="369" y="310"/>
                    <a:pt x="370" y="312"/>
                  </a:cubicBezTo>
                  <a:cubicBezTo>
                    <a:pt x="371" y="313"/>
                    <a:pt x="371" y="314"/>
                    <a:pt x="372" y="315"/>
                  </a:cubicBezTo>
                  <a:cubicBezTo>
                    <a:pt x="372" y="316"/>
                    <a:pt x="374" y="316"/>
                    <a:pt x="375" y="316"/>
                  </a:cubicBezTo>
                  <a:cubicBezTo>
                    <a:pt x="378" y="318"/>
                    <a:pt x="375" y="325"/>
                    <a:pt x="378" y="325"/>
                  </a:cubicBezTo>
                  <a:cubicBezTo>
                    <a:pt x="382" y="326"/>
                    <a:pt x="382" y="327"/>
                    <a:pt x="382" y="331"/>
                  </a:cubicBezTo>
                  <a:cubicBezTo>
                    <a:pt x="382" y="333"/>
                    <a:pt x="382" y="336"/>
                    <a:pt x="382" y="338"/>
                  </a:cubicBezTo>
                  <a:cubicBezTo>
                    <a:pt x="382" y="340"/>
                    <a:pt x="383" y="339"/>
                    <a:pt x="385" y="340"/>
                  </a:cubicBezTo>
                  <a:cubicBezTo>
                    <a:pt x="386" y="340"/>
                    <a:pt x="387" y="342"/>
                    <a:pt x="386" y="343"/>
                  </a:cubicBezTo>
                  <a:cubicBezTo>
                    <a:pt x="386" y="345"/>
                    <a:pt x="387" y="346"/>
                    <a:pt x="388" y="348"/>
                  </a:cubicBezTo>
                  <a:cubicBezTo>
                    <a:pt x="390" y="350"/>
                    <a:pt x="393" y="352"/>
                    <a:pt x="396" y="353"/>
                  </a:cubicBezTo>
                  <a:cubicBezTo>
                    <a:pt x="392" y="340"/>
                    <a:pt x="388" y="327"/>
                    <a:pt x="386" y="314"/>
                  </a:cubicBezTo>
                  <a:cubicBezTo>
                    <a:pt x="385" y="307"/>
                    <a:pt x="384" y="300"/>
                    <a:pt x="384" y="293"/>
                  </a:cubicBezTo>
                  <a:cubicBezTo>
                    <a:pt x="384" y="290"/>
                    <a:pt x="384" y="287"/>
                    <a:pt x="384" y="284"/>
                  </a:cubicBezTo>
                  <a:cubicBezTo>
                    <a:pt x="385" y="281"/>
                    <a:pt x="386" y="279"/>
                    <a:pt x="386" y="276"/>
                  </a:cubicBezTo>
                  <a:cubicBezTo>
                    <a:pt x="386" y="274"/>
                    <a:pt x="387" y="273"/>
                    <a:pt x="386" y="273"/>
                  </a:cubicBezTo>
                  <a:cubicBezTo>
                    <a:pt x="385" y="273"/>
                    <a:pt x="384" y="273"/>
                    <a:pt x="384" y="273"/>
                  </a:cubicBezTo>
                  <a:cubicBezTo>
                    <a:pt x="382" y="272"/>
                    <a:pt x="382" y="272"/>
                    <a:pt x="381" y="270"/>
                  </a:cubicBezTo>
                  <a:cubicBezTo>
                    <a:pt x="381" y="268"/>
                    <a:pt x="382" y="266"/>
                    <a:pt x="382" y="264"/>
                  </a:cubicBezTo>
                  <a:cubicBezTo>
                    <a:pt x="380" y="264"/>
                    <a:pt x="378" y="264"/>
                    <a:pt x="377" y="262"/>
                  </a:cubicBezTo>
                  <a:cubicBezTo>
                    <a:pt x="376" y="261"/>
                    <a:pt x="377" y="259"/>
                    <a:pt x="377" y="258"/>
                  </a:cubicBezTo>
                  <a:cubicBezTo>
                    <a:pt x="377" y="257"/>
                    <a:pt x="377" y="256"/>
                    <a:pt x="377" y="254"/>
                  </a:cubicBezTo>
                  <a:cubicBezTo>
                    <a:pt x="376" y="254"/>
                    <a:pt x="375" y="254"/>
                    <a:pt x="375" y="254"/>
                  </a:cubicBezTo>
                  <a:cubicBezTo>
                    <a:pt x="371" y="253"/>
                    <a:pt x="372" y="248"/>
                    <a:pt x="372" y="245"/>
                  </a:cubicBezTo>
                  <a:cubicBezTo>
                    <a:pt x="369" y="245"/>
                    <a:pt x="367" y="244"/>
                    <a:pt x="367" y="240"/>
                  </a:cubicBezTo>
                  <a:cubicBezTo>
                    <a:pt x="367" y="239"/>
                    <a:pt x="367" y="238"/>
                    <a:pt x="367" y="237"/>
                  </a:cubicBezTo>
                  <a:cubicBezTo>
                    <a:pt x="367" y="235"/>
                    <a:pt x="367" y="236"/>
                    <a:pt x="366" y="235"/>
                  </a:cubicBezTo>
                  <a:cubicBezTo>
                    <a:pt x="365" y="235"/>
                    <a:pt x="363" y="235"/>
                    <a:pt x="363" y="233"/>
                  </a:cubicBezTo>
                  <a:cubicBezTo>
                    <a:pt x="362" y="232"/>
                    <a:pt x="363" y="230"/>
                    <a:pt x="362" y="228"/>
                  </a:cubicBezTo>
                  <a:cubicBezTo>
                    <a:pt x="362" y="227"/>
                    <a:pt x="361" y="226"/>
                    <a:pt x="360" y="225"/>
                  </a:cubicBezTo>
                  <a:cubicBezTo>
                    <a:pt x="359" y="224"/>
                    <a:pt x="358" y="223"/>
                    <a:pt x="358" y="221"/>
                  </a:cubicBezTo>
                  <a:cubicBezTo>
                    <a:pt x="357" y="221"/>
                    <a:pt x="355" y="221"/>
                    <a:pt x="354" y="220"/>
                  </a:cubicBezTo>
                  <a:cubicBezTo>
                    <a:pt x="353" y="219"/>
                    <a:pt x="353" y="217"/>
                    <a:pt x="353" y="215"/>
                  </a:cubicBezTo>
                  <a:cubicBezTo>
                    <a:pt x="353" y="214"/>
                    <a:pt x="353" y="213"/>
                    <a:pt x="353" y="212"/>
                  </a:cubicBezTo>
                  <a:cubicBezTo>
                    <a:pt x="353" y="212"/>
                    <a:pt x="352" y="212"/>
                    <a:pt x="351" y="212"/>
                  </a:cubicBezTo>
                  <a:cubicBezTo>
                    <a:pt x="347" y="211"/>
                    <a:pt x="349" y="207"/>
                    <a:pt x="348" y="204"/>
                  </a:cubicBezTo>
                  <a:cubicBezTo>
                    <a:pt x="347" y="203"/>
                    <a:pt x="346" y="202"/>
                    <a:pt x="345" y="201"/>
                  </a:cubicBezTo>
                  <a:cubicBezTo>
                    <a:pt x="345" y="200"/>
                    <a:pt x="344" y="198"/>
                    <a:pt x="343" y="198"/>
                  </a:cubicBezTo>
                  <a:cubicBezTo>
                    <a:pt x="342" y="198"/>
                    <a:pt x="341" y="197"/>
                    <a:pt x="340" y="196"/>
                  </a:cubicBezTo>
                  <a:cubicBezTo>
                    <a:pt x="338" y="195"/>
                    <a:pt x="339" y="193"/>
                    <a:pt x="339" y="191"/>
                  </a:cubicBezTo>
                  <a:cubicBezTo>
                    <a:pt x="338" y="189"/>
                    <a:pt x="336" y="187"/>
                    <a:pt x="335" y="184"/>
                  </a:cubicBezTo>
                  <a:cubicBezTo>
                    <a:pt x="334" y="183"/>
                    <a:pt x="332" y="182"/>
                    <a:pt x="331" y="182"/>
                  </a:cubicBezTo>
                  <a:cubicBezTo>
                    <a:pt x="329" y="181"/>
                    <a:pt x="328" y="180"/>
                    <a:pt x="327" y="178"/>
                  </a:cubicBezTo>
                  <a:cubicBezTo>
                    <a:pt x="325" y="175"/>
                    <a:pt x="325" y="172"/>
                    <a:pt x="323" y="169"/>
                  </a:cubicBezTo>
                  <a:cubicBezTo>
                    <a:pt x="322" y="168"/>
                    <a:pt x="321" y="167"/>
                    <a:pt x="321" y="166"/>
                  </a:cubicBezTo>
                  <a:cubicBezTo>
                    <a:pt x="320" y="165"/>
                    <a:pt x="321" y="165"/>
                    <a:pt x="319" y="164"/>
                  </a:cubicBezTo>
                  <a:cubicBezTo>
                    <a:pt x="318" y="164"/>
                    <a:pt x="317" y="163"/>
                    <a:pt x="316" y="163"/>
                  </a:cubicBezTo>
                  <a:cubicBezTo>
                    <a:pt x="313" y="161"/>
                    <a:pt x="311" y="159"/>
                    <a:pt x="309" y="156"/>
                  </a:cubicBezTo>
                  <a:cubicBezTo>
                    <a:pt x="307" y="153"/>
                    <a:pt x="306" y="150"/>
                    <a:pt x="305" y="147"/>
                  </a:cubicBezTo>
                  <a:cubicBezTo>
                    <a:pt x="302" y="142"/>
                    <a:pt x="296" y="140"/>
                    <a:pt x="293" y="135"/>
                  </a:cubicBezTo>
                  <a:cubicBezTo>
                    <a:pt x="292" y="134"/>
                    <a:pt x="292" y="132"/>
                    <a:pt x="291" y="131"/>
                  </a:cubicBezTo>
                  <a:cubicBezTo>
                    <a:pt x="289" y="130"/>
                    <a:pt x="288" y="129"/>
                    <a:pt x="286" y="127"/>
                  </a:cubicBezTo>
                  <a:cubicBezTo>
                    <a:pt x="282" y="125"/>
                    <a:pt x="279" y="122"/>
                    <a:pt x="276" y="119"/>
                  </a:cubicBezTo>
                  <a:cubicBezTo>
                    <a:pt x="270" y="113"/>
                    <a:pt x="264" y="106"/>
                    <a:pt x="259" y="99"/>
                  </a:cubicBezTo>
                  <a:cubicBezTo>
                    <a:pt x="253" y="97"/>
                    <a:pt x="249" y="91"/>
                    <a:pt x="245" y="87"/>
                  </a:cubicBezTo>
                  <a:cubicBezTo>
                    <a:pt x="243" y="84"/>
                    <a:pt x="241" y="82"/>
                    <a:pt x="238" y="81"/>
                  </a:cubicBezTo>
                  <a:cubicBezTo>
                    <a:pt x="235" y="79"/>
                    <a:pt x="232" y="78"/>
                    <a:pt x="229" y="76"/>
                  </a:cubicBezTo>
                  <a:cubicBezTo>
                    <a:pt x="226" y="74"/>
                    <a:pt x="224" y="71"/>
                    <a:pt x="222" y="68"/>
                  </a:cubicBezTo>
                  <a:cubicBezTo>
                    <a:pt x="222" y="67"/>
                    <a:pt x="222" y="67"/>
                    <a:pt x="221" y="66"/>
                  </a:cubicBezTo>
                  <a:cubicBezTo>
                    <a:pt x="220" y="66"/>
                    <a:pt x="219" y="66"/>
                    <a:pt x="218" y="66"/>
                  </a:cubicBezTo>
                  <a:cubicBezTo>
                    <a:pt x="216" y="66"/>
                    <a:pt x="214" y="64"/>
                    <a:pt x="212" y="63"/>
                  </a:cubicBezTo>
                  <a:cubicBezTo>
                    <a:pt x="209" y="62"/>
                    <a:pt x="207" y="59"/>
                    <a:pt x="205" y="56"/>
                  </a:cubicBezTo>
                  <a:cubicBezTo>
                    <a:pt x="204" y="55"/>
                    <a:pt x="203" y="53"/>
                    <a:pt x="202" y="52"/>
                  </a:cubicBezTo>
                  <a:cubicBezTo>
                    <a:pt x="200" y="52"/>
                    <a:pt x="198" y="52"/>
                    <a:pt x="195" y="50"/>
                  </a:cubicBezTo>
                  <a:cubicBezTo>
                    <a:pt x="193" y="49"/>
                    <a:pt x="190" y="47"/>
                    <a:pt x="189" y="44"/>
                  </a:cubicBezTo>
                  <a:cubicBezTo>
                    <a:pt x="188" y="42"/>
                    <a:pt x="189" y="42"/>
                    <a:pt x="187" y="42"/>
                  </a:cubicBezTo>
                  <a:cubicBezTo>
                    <a:pt x="186" y="42"/>
                    <a:pt x="185" y="42"/>
                    <a:pt x="184" y="42"/>
                  </a:cubicBezTo>
                  <a:cubicBezTo>
                    <a:pt x="182" y="40"/>
                    <a:pt x="180" y="39"/>
                    <a:pt x="179" y="37"/>
                  </a:cubicBezTo>
                  <a:cubicBezTo>
                    <a:pt x="173" y="32"/>
                    <a:pt x="166" y="27"/>
                    <a:pt x="159" y="23"/>
                  </a:cubicBezTo>
                  <a:cubicBezTo>
                    <a:pt x="144" y="15"/>
                    <a:pt x="128" y="8"/>
                    <a:pt x="11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5"/>
                    <a:pt x="113" y="4"/>
                    <a:pt x="114" y="5"/>
                  </a:cubicBezTo>
                  <a:cubicBezTo>
                    <a:pt x="115" y="5"/>
                    <a:pt x="117" y="5"/>
                    <a:pt x="117" y="6"/>
                  </a:cubicBezTo>
                  <a:cubicBezTo>
                    <a:pt x="118" y="8"/>
                    <a:pt x="117" y="10"/>
                    <a:pt x="117" y="11"/>
                  </a:cubicBezTo>
                  <a:cubicBezTo>
                    <a:pt x="117" y="13"/>
                    <a:pt x="117" y="14"/>
                    <a:pt x="118" y="14"/>
                  </a:cubicBezTo>
                  <a:cubicBezTo>
                    <a:pt x="119" y="14"/>
                    <a:pt x="120" y="14"/>
                    <a:pt x="120" y="14"/>
                  </a:cubicBezTo>
                  <a:cubicBezTo>
                    <a:pt x="124" y="15"/>
                    <a:pt x="122" y="21"/>
                    <a:pt x="122" y="23"/>
                  </a:cubicBezTo>
                  <a:cubicBezTo>
                    <a:pt x="122" y="26"/>
                    <a:pt x="121" y="29"/>
                    <a:pt x="117" y="28"/>
                  </a:cubicBezTo>
                  <a:cubicBezTo>
                    <a:pt x="117" y="30"/>
                    <a:pt x="117" y="31"/>
                    <a:pt x="117" y="33"/>
                  </a:cubicBezTo>
                  <a:cubicBezTo>
                    <a:pt x="117" y="34"/>
                    <a:pt x="117" y="37"/>
                    <a:pt x="118" y="38"/>
                  </a:cubicBezTo>
                  <a:cubicBezTo>
                    <a:pt x="121" y="38"/>
                    <a:pt x="123" y="40"/>
                    <a:pt x="124" y="42"/>
                  </a:cubicBezTo>
                  <a:cubicBezTo>
                    <a:pt x="126" y="44"/>
                    <a:pt x="126" y="46"/>
                    <a:pt x="128" y="47"/>
                  </a:cubicBezTo>
                  <a:cubicBezTo>
                    <a:pt x="130" y="48"/>
                    <a:pt x="131" y="50"/>
                    <a:pt x="132" y="52"/>
                  </a:cubicBezTo>
                  <a:cubicBezTo>
                    <a:pt x="132" y="53"/>
                    <a:pt x="132" y="54"/>
                    <a:pt x="132" y="55"/>
                  </a:cubicBezTo>
                  <a:cubicBezTo>
                    <a:pt x="132" y="57"/>
                    <a:pt x="130" y="56"/>
                    <a:pt x="129" y="57"/>
                  </a:cubicBezTo>
                  <a:cubicBezTo>
                    <a:pt x="128" y="57"/>
                    <a:pt x="126" y="58"/>
                    <a:pt x="125" y="59"/>
                  </a:cubicBezTo>
                  <a:cubicBezTo>
                    <a:pt x="123" y="60"/>
                    <a:pt x="123" y="57"/>
                    <a:pt x="122" y="56"/>
                  </a:cubicBezTo>
                  <a:cubicBezTo>
                    <a:pt x="119" y="56"/>
                    <a:pt x="115" y="56"/>
                    <a:pt x="112" y="56"/>
                  </a:cubicBezTo>
                  <a:cubicBezTo>
                    <a:pt x="110" y="56"/>
                    <a:pt x="108" y="56"/>
                    <a:pt x="108" y="57"/>
                  </a:cubicBezTo>
                  <a:cubicBezTo>
                    <a:pt x="108" y="58"/>
                    <a:pt x="108" y="59"/>
                    <a:pt x="107" y="60"/>
                  </a:cubicBezTo>
                  <a:cubicBezTo>
                    <a:pt x="106" y="62"/>
                    <a:pt x="102" y="61"/>
                    <a:pt x="100" y="61"/>
                  </a:cubicBezTo>
                  <a:cubicBezTo>
                    <a:pt x="98" y="61"/>
                    <a:pt x="97" y="61"/>
                    <a:pt x="95" y="61"/>
                  </a:cubicBezTo>
                  <a:cubicBezTo>
                    <a:pt x="93" y="61"/>
                    <a:pt x="94" y="62"/>
                    <a:pt x="93" y="63"/>
                  </a:cubicBezTo>
                  <a:cubicBezTo>
                    <a:pt x="91" y="65"/>
                    <a:pt x="89" y="66"/>
                    <a:pt x="87" y="66"/>
                  </a:cubicBezTo>
                  <a:cubicBezTo>
                    <a:pt x="84" y="66"/>
                    <a:pt x="82" y="66"/>
                    <a:pt x="80" y="68"/>
                  </a:cubicBezTo>
                  <a:cubicBezTo>
                    <a:pt x="78" y="69"/>
                    <a:pt x="77" y="72"/>
                    <a:pt x="76" y="74"/>
                  </a:cubicBezTo>
                  <a:cubicBezTo>
                    <a:pt x="75" y="76"/>
                    <a:pt x="74" y="78"/>
                    <a:pt x="72" y="80"/>
                  </a:cubicBezTo>
                  <a:cubicBezTo>
                    <a:pt x="71" y="82"/>
                    <a:pt x="68" y="83"/>
                    <a:pt x="66" y="85"/>
                  </a:cubicBezTo>
                  <a:cubicBezTo>
                    <a:pt x="71" y="94"/>
                    <a:pt x="80" y="102"/>
                    <a:pt x="88" y="110"/>
                  </a:cubicBezTo>
                  <a:cubicBezTo>
                    <a:pt x="96" y="119"/>
                    <a:pt x="102" y="129"/>
                    <a:pt x="103" y="141"/>
                  </a:cubicBezTo>
                  <a:cubicBezTo>
                    <a:pt x="107" y="140"/>
                    <a:pt x="108" y="137"/>
                    <a:pt x="108" y="134"/>
                  </a:cubicBezTo>
                  <a:cubicBezTo>
                    <a:pt x="108" y="130"/>
                    <a:pt x="108" y="126"/>
                    <a:pt x="113" y="127"/>
                  </a:cubicBezTo>
                  <a:cubicBezTo>
                    <a:pt x="116" y="127"/>
                    <a:pt x="118" y="127"/>
                    <a:pt x="121" y="127"/>
                  </a:cubicBezTo>
                  <a:cubicBezTo>
                    <a:pt x="122" y="127"/>
                    <a:pt x="123" y="127"/>
                    <a:pt x="125" y="127"/>
                  </a:cubicBezTo>
                  <a:cubicBezTo>
                    <a:pt x="126" y="127"/>
                    <a:pt x="127" y="127"/>
                    <a:pt x="127" y="126"/>
                  </a:cubicBezTo>
                  <a:cubicBezTo>
                    <a:pt x="128" y="124"/>
                    <a:pt x="130" y="123"/>
                    <a:pt x="133" y="122"/>
                  </a:cubicBezTo>
                  <a:cubicBezTo>
                    <a:pt x="135" y="122"/>
                    <a:pt x="138" y="123"/>
                    <a:pt x="140" y="125"/>
                  </a:cubicBezTo>
                  <a:cubicBezTo>
                    <a:pt x="140" y="125"/>
                    <a:pt x="141" y="126"/>
                    <a:pt x="141" y="126"/>
                  </a:cubicBezTo>
                  <a:cubicBezTo>
                    <a:pt x="141" y="127"/>
                    <a:pt x="142" y="127"/>
                    <a:pt x="143" y="127"/>
                  </a:cubicBezTo>
                  <a:cubicBezTo>
                    <a:pt x="146" y="127"/>
                    <a:pt x="148" y="127"/>
                    <a:pt x="150" y="129"/>
                  </a:cubicBezTo>
                  <a:cubicBezTo>
                    <a:pt x="151" y="130"/>
                    <a:pt x="152" y="131"/>
                    <a:pt x="153" y="133"/>
                  </a:cubicBezTo>
                  <a:cubicBezTo>
                    <a:pt x="154" y="134"/>
                    <a:pt x="154" y="134"/>
                    <a:pt x="154" y="135"/>
                  </a:cubicBezTo>
                  <a:cubicBezTo>
                    <a:pt x="155" y="137"/>
                    <a:pt x="156" y="136"/>
                    <a:pt x="158" y="136"/>
                  </a:cubicBezTo>
                  <a:cubicBezTo>
                    <a:pt x="161" y="136"/>
                    <a:pt x="166" y="136"/>
                    <a:pt x="165" y="141"/>
                  </a:cubicBezTo>
                  <a:cubicBezTo>
                    <a:pt x="168" y="141"/>
                    <a:pt x="172" y="141"/>
                    <a:pt x="174" y="144"/>
                  </a:cubicBezTo>
                  <a:cubicBezTo>
                    <a:pt x="176" y="146"/>
                    <a:pt x="179" y="149"/>
                    <a:pt x="179" y="152"/>
                  </a:cubicBezTo>
                  <a:cubicBezTo>
                    <a:pt x="179" y="156"/>
                    <a:pt x="179" y="160"/>
                    <a:pt x="179" y="165"/>
                  </a:cubicBezTo>
                  <a:cubicBezTo>
                    <a:pt x="182" y="165"/>
                    <a:pt x="184" y="166"/>
                    <a:pt x="184" y="169"/>
                  </a:cubicBezTo>
                  <a:cubicBezTo>
                    <a:pt x="185" y="169"/>
                    <a:pt x="187" y="169"/>
                    <a:pt x="188" y="169"/>
                  </a:cubicBezTo>
                  <a:cubicBezTo>
                    <a:pt x="188" y="168"/>
                    <a:pt x="189" y="167"/>
                    <a:pt x="189" y="166"/>
                  </a:cubicBezTo>
                  <a:cubicBezTo>
                    <a:pt x="190" y="164"/>
                    <a:pt x="192" y="162"/>
                    <a:pt x="193" y="160"/>
                  </a:cubicBezTo>
                  <a:cubicBezTo>
                    <a:pt x="193" y="156"/>
                    <a:pt x="193" y="152"/>
                    <a:pt x="193" y="148"/>
                  </a:cubicBezTo>
                  <a:cubicBezTo>
                    <a:pt x="193" y="146"/>
                    <a:pt x="193" y="144"/>
                    <a:pt x="193" y="142"/>
                  </a:cubicBezTo>
                  <a:cubicBezTo>
                    <a:pt x="193" y="141"/>
                    <a:pt x="191" y="140"/>
                    <a:pt x="190" y="140"/>
                  </a:cubicBezTo>
                  <a:cubicBezTo>
                    <a:pt x="185" y="137"/>
                    <a:pt x="181" y="132"/>
                    <a:pt x="179" y="127"/>
                  </a:cubicBezTo>
                  <a:cubicBezTo>
                    <a:pt x="175" y="127"/>
                    <a:pt x="163" y="129"/>
                    <a:pt x="165" y="122"/>
                  </a:cubicBezTo>
                  <a:cubicBezTo>
                    <a:pt x="161" y="122"/>
                    <a:pt x="154" y="123"/>
                    <a:pt x="155" y="118"/>
                  </a:cubicBezTo>
                  <a:cubicBezTo>
                    <a:pt x="151" y="117"/>
                    <a:pt x="148" y="113"/>
                    <a:pt x="146" y="109"/>
                  </a:cubicBezTo>
                  <a:cubicBezTo>
                    <a:pt x="146" y="108"/>
                    <a:pt x="144" y="108"/>
                    <a:pt x="143" y="107"/>
                  </a:cubicBezTo>
                  <a:cubicBezTo>
                    <a:pt x="142" y="105"/>
                    <a:pt x="144" y="104"/>
                    <a:pt x="145" y="104"/>
                  </a:cubicBezTo>
                  <a:cubicBezTo>
                    <a:pt x="148" y="103"/>
                    <a:pt x="156" y="103"/>
                    <a:pt x="155" y="108"/>
                  </a:cubicBezTo>
                  <a:cubicBezTo>
                    <a:pt x="158" y="108"/>
                    <a:pt x="160" y="110"/>
                    <a:pt x="163" y="112"/>
                  </a:cubicBezTo>
                  <a:cubicBezTo>
                    <a:pt x="166" y="114"/>
                    <a:pt x="168" y="114"/>
                    <a:pt x="171" y="117"/>
                  </a:cubicBezTo>
                  <a:cubicBezTo>
                    <a:pt x="172" y="118"/>
                    <a:pt x="173" y="119"/>
                    <a:pt x="173" y="121"/>
                  </a:cubicBezTo>
                  <a:cubicBezTo>
                    <a:pt x="174" y="122"/>
                    <a:pt x="174" y="122"/>
                    <a:pt x="175" y="122"/>
                  </a:cubicBezTo>
                  <a:cubicBezTo>
                    <a:pt x="176" y="122"/>
                    <a:pt x="178" y="122"/>
                    <a:pt x="179" y="122"/>
                  </a:cubicBezTo>
                  <a:cubicBezTo>
                    <a:pt x="182" y="123"/>
                    <a:pt x="184" y="123"/>
                    <a:pt x="184" y="127"/>
                  </a:cubicBezTo>
                  <a:cubicBezTo>
                    <a:pt x="187" y="127"/>
                    <a:pt x="194" y="126"/>
                    <a:pt x="193" y="132"/>
                  </a:cubicBezTo>
                  <a:cubicBezTo>
                    <a:pt x="195" y="132"/>
                    <a:pt x="201" y="131"/>
                    <a:pt x="202" y="134"/>
                  </a:cubicBezTo>
                  <a:cubicBezTo>
                    <a:pt x="203" y="135"/>
                    <a:pt x="202" y="137"/>
                    <a:pt x="203" y="138"/>
                  </a:cubicBezTo>
                  <a:cubicBezTo>
                    <a:pt x="203" y="140"/>
                    <a:pt x="204" y="141"/>
                    <a:pt x="205" y="142"/>
                  </a:cubicBezTo>
                  <a:cubicBezTo>
                    <a:pt x="206" y="143"/>
                    <a:pt x="207" y="144"/>
                    <a:pt x="207" y="146"/>
                  </a:cubicBezTo>
                  <a:cubicBezTo>
                    <a:pt x="209" y="146"/>
                    <a:pt x="210" y="147"/>
                    <a:pt x="212" y="148"/>
                  </a:cubicBezTo>
                  <a:cubicBezTo>
                    <a:pt x="213" y="149"/>
                    <a:pt x="214" y="150"/>
                    <a:pt x="215" y="152"/>
                  </a:cubicBezTo>
                  <a:cubicBezTo>
                    <a:pt x="215" y="152"/>
                    <a:pt x="215" y="153"/>
                    <a:pt x="216" y="154"/>
                  </a:cubicBezTo>
                  <a:cubicBezTo>
                    <a:pt x="216" y="155"/>
                    <a:pt x="216" y="155"/>
                    <a:pt x="218" y="155"/>
                  </a:cubicBezTo>
                  <a:cubicBezTo>
                    <a:pt x="219" y="155"/>
                    <a:pt x="220" y="155"/>
                    <a:pt x="221" y="154"/>
                  </a:cubicBezTo>
                  <a:cubicBezTo>
                    <a:pt x="221" y="153"/>
                    <a:pt x="221" y="152"/>
                    <a:pt x="221" y="152"/>
                  </a:cubicBezTo>
                  <a:cubicBezTo>
                    <a:pt x="221" y="150"/>
                    <a:pt x="222" y="150"/>
                    <a:pt x="223" y="149"/>
                  </a:cubicBezTo>
                  <a:cubicBezTo>
                    <a:pt x="225" y="146"/>
                    <a:pt x="226" y="143"/>
                    <a:pt x="226" y="139"/>
                  </a:cubicBezTo>
                  <a:cubicBezTo>
                    <a:pt x="225" y="132"/>
                    <a:pt x="221" y="126"/>
                    <a:pt x="217" y="120"/>
                  </a:cubicBezTo>
                  <a:cubicBezTo>
                    <a:pt x="215" y="118"/>
                    <a:pt x="213" y="115"/>
                    <a:pt x="212" y="113"/>
                  </a:cubicBezTo>
                  <a:cubicBezTo>
                    <a:pt x="212" y="111"/>
                    <a:pt x="211" y="109"/>
                    <a:pt x="213" y="107"/>
                  </a:cubicBezTo>
                  <a:cubicBezTo>
                    <a:pt x="213" y="105"/>
                    <a:pt x="214" y="104"/>
                    <a:pt x="216" y="104"/>
                  </a:cubicBezTo>
                  <a:cubicBezTo>
                    <a:pt x="220" y="101"/>
                    <a:pt x="226" y="104"/>
                    <a:pt x="230" y="106"/>
                  </a:cubicBezTo>
                  <a:cubicBezTo>
                    <a:pt x="233" y="107"/>
                    <a:pt x="235" y="109"/>
                    <a:pt x="237" y="110"/>
                  </a:cubicBezTo>
                  <a:cubicBezTo>
                    <a:pt x="238" y="111"/>
                    <a:pt x="238" y="112"/>
                    <a:pt x="239" y="112"/>
                  </a:cubicBezTo>
                  <a:cubicBezTo>
                    <a:pt x="240" y="113"/>
                    <a:pt x="241" y="113"/>
                    <a:pt x="243" y="113"/>
                  </a:cubicBezTo>
                  <a:cubicBezTo>
                    <a:pt x="244" y="114"/>
                    <a:pt x="245" y="115"/>
                    <a:pt x="245" y="116"/>
                  </a:cubicBezTo>
                  <a:cubicBezTo>
                    <a:pt x="245" y="117"/>
                    <a:pt x="244" y="117"/>
                    <a:pt x="246" y="118"/>
                  </a:cubicBezTo>
                  <a:cubicBezTo>
                    <a:pt x="246" y="118"/>
                    <a:pt x="247" y="119"/>
                    <a:pt x="248" y="119"/>
                  </a:cubicBezTo>
                  <a:cubicBezTo>
                    <a:pt x="251" y="121"/>
                    <a:pt x="254" y="123"/>
                    <a:pt x="256" y="126"/>
                  </a:cubicBezTo>
                  <a:cubicBezTo>
                    <a:pt x="257" y="127"/>
                    <a:pt x="258" y="132"/>
                    <a:pt x="259" y="132"/>
                  </a:cubicBezTo>
                  <a:cubicBezTo>
                    <a:pt x="261" y="132"/>
                    <a:pt x="262" y="132"/>
                    <a:pt x="263" y="134"/>
                  </a:cubicBezTo>
                  <a:cubicBezTo>
                    <a:pt x="263" y="135"/>
                    <a:pt x="264" y="139"/>
                    <a:pt x="262" y="139"/>
                  </a:cubicBezTo>
                  <a:cubicBezTo>
                    <a:pt x="261" y="140"/>
                    <a:pt x="260" y="139"/>
                    <a:pt x="260" y="138"/>
                  </a:cubicBezTo>
                  <a:cubicBezTo>
                    <a:pt x="259" y="137"/>
                    <a:pt x="259" y="136"/>
                    <a:pt x="258" y="136"/>
                  </a:cubicBezTo>
                  <a:cubicBezTo>
                    <a:pt x="256" y="136"/>
                    <a:pt x="254" y="136"/>
                    <a:pt x="252" y="136"/>
                  </a:cubicBezTo>
                  <a:cubicBezTo>
                    <a:pt x="250" y="136"/>
                    <a:pt x="249" y="136"/>
                    <a:pt x="247" y="136"/>
                  </a:cubicBezTo>
                  <a:cubicBezTo>
                    <a:pt x="245" y="136"/>
                    <a:pt x="245" y="136"/>
                    <a:pt x="245" y="139"/>
                  </a:cubicBezTo>
                  <a:cubicBezTo>
                    <a:pt x="244" y="141"/>
                    <a:pt x="242" y="142"/>
                    <a:pt x="240" y="141"/>
                  </a:cubicBezTo>
                  <a:cubicBezTo>
                    <a:pt x="240" y="145"/>
                    <a:pt x="241" y="149"/>
                    <a:pt x="243" y="153"/>
                  </a:cubicBezTo>
                  <a:cubicBezTo>
                    <a:pt x="244" y="154"/>
                    <a:pt x="244" y="155"/>
                    <a:pt x="246" y="155"/>
                  </a:cubicBezTo>
                  <a:cubicBezTo>
                    <a:pt x="248" y="156"/>
                    <a:pt x="249" y="156"/>
                    <a:pt x="250" y="158"/>
                  </a:cubicBezTo>
                  <a:cubicBezTo>
                    <a:pt x="250" y="160"/>
                    <a:pt x="249" y="165"/>
                    <a:pt x="253" y="165"/>
                  </a:cubicBezTo>
                  <a:cubicBezTo>
                    <a:pt x="256" y="165"/>
                    <a:pt x="260" y="165"/>
                    <a:pt x="259" y="169"/>
                  </a:cubicBezTo>
                  <a:cubicBezTo>
                    <a:pt x="262" y="170"/>
                    <a:pt x="263" y="171"/>
                    <a:pt x="265" y="172"/>
                  </a:cubicBezTo>
                  <a:cubicBezTo>
                    <a:pt x="268" y="174"/>
                    <a:pt x="270" y="175"/>
                    <a:pt x="273" y="174"/>
                  </a:cubicBezTo>
                  <a:cubicBezTo>
                    <a:pt x="273" y="171"/>
                    <a:pt x="274" y="169"/>
                    <a:pt x="278" y="169"/>
                  </a:cubicBezTo>
                  <a:cubicBezTo>
                    <a:pt x="281" y="170"/>
                    <a:pt x="283" y="171"/>
                    <a:pt x="283" y="174"/>
                  </a:cubicBezTo>
                  <a:cubicBezTo>
                    <a:pt x="284" y="174"/>
                    <a:pt x="287" y="175"/>
                    <a:pt x="287" y="176"/>
                  </a:cubicBezTo>
                  <a:cubicBezTo>
                    <a:pt x="288" y="178"/>
                    <a:pt x="287" y="179"/>
                    <a:pt x="287" y="180"/>
                  </a:cubicBezTo>
                  <a:cubicBezTo>
                    <a:pt x="287" y="182"/>
                    <a:pt x="287" y="184"/>
                    <a:pt x="287" y="186"/>
                  </a:cubicBezTo>
                  <a:cubicBezTo>
                    <a:pt x="287" y="188"/>
                    <a:pt x="287" y="188"/>
                    <a:pt x="289" y="188"/>
                  </a:cubicBezTo>
                  <a:cubicBezTo>
                    <a:pt x="290" y="189"/>
                    <a:pt x="291" y="189"/>
                    <a:pt x="291" y="190"/>
                  </a:cubicBezTo>
                  <a:cubicBezTo>
                    <a:pt x="293" y="191"/>
                    <a:pt x="292" y="196"/>
                    <a:pt x="292" y="198"/>
                  </a:cubicBezTo>
                  <a:cubicBezTo>
                    <a:pt x="294" y="198"/>
                    <a:pt x="296" y="198"/>
                    <a:pt x="297" y="200"/>
                  </a:cubicBezTo>
                  <a:cubicBezTo>
                    <a:pt x="297" y="202"/>
                    <a:pt x="297" y="205"/>
                    <a:pt x="296" y="207"/>
                  </a:cubicBezTo>
                  <a:cubicBezTo>
                    <a:pt x="295" y="211"/>
                    <a:pt x="292" y="213"/>
                    <a:pt x="287" y="212"/>
                  </a:cubicBezTo>
                  <a:cubicBezTo>
                    <a:pt x="287" y="217"/>
                    <a:pt x="279" y="217"/>
                    <a:pt x="275" y="215"/>
                  </a:cubicBezTo>
                  <a:cubicBezTo>
                    <a:pt x="274" y="214"/>
                    <a:pt x="274" y="214"/>
                    <a:pt x="273" y="212"/>
                  </a:cubicBezTo>
                  <a:cubicBezTo>
                    <a:pt x="273" y="211"/>
                    <a:pt x="267" y="212"/>
                    <a:pt x="266" y="212"/>
                  </a:cubicBezTo>
                  <a:cubicBezTo>
                    <a:pt x="263" y="212"/>
                    <a:pt x="258" y="212"/>
                    <a:pt x="259" y="207"/>
                  </a:cubicBezTo>
                  <a:cubicBezTo>
                    <a:pt x="255" y="207"/>
                    <a:pt x="253" y="203"/>
                    <a:pt x="250" y="202"/>
                  </a:cubicBezTo>
                  <a:cubicBezTo>
                    <a:pt x="250" y="206"/>
                    <a:pt x="250" y="211"/>
                    <a:pt x="248" y="214"/>
                  </a:cubicBezTo>
                  <a:cubicBezTo>
                    <a:pt x="246" y="218"/>
                    <a:pt x="242" y="217"/>
                    <a:pt x="238" y="216"/>
                  </a:cubicBezTo>
                  <a:cubicBezTo>
                    <a:pt x="235" y="216"/>
                    <a:pt x="231" y="216"/>
                    <a:pt x="231" y="212"/>
                  </a:cubicBezTo>
                  <a:cubicBezTo>
                    <a:pt x="227" y="212"/>
                    <a:pt x="220" y="213"/>
                    <a:pt x="221" y="207"/>
                  </a:cubicBezTo>
                  <a:cubicBezTo>
                    <a:pt x="218" y="207"/>
                    <a:pt x="216" y="206"/>
                    <a:pt x="217" y="202"/>
                  </a:cubicBezTo>
                  <a:cubicBezTo>
                    <a:pt x="213" y="202"/>
                    <a:pt x="201" y="205"/>
                    <a:pt x="202" y="198"/>
                  </a:cubicBezTo>
                  <a:cubicBezTo>
                    <a:pt x="198" y="197"/>
                    <a:pt x="193" y="198"/>
                    <a:pt x="188" y="198"/>
                  </a:cubicBezTo>
                  <a:cubicBezTo>
                    <a:pt x="183" y="197"/>
                    <a:pt x="182" y="193"/>
                    <a:pt x="184" y="188"/>
                  </a:cubicBezTo>
                  <a:cubicBezTo>
                    <a:pt x="182" y="188"/>
                    <a:pt x="181" y="188"/>
                    <a:pt x="180" y="187"/>
                  </a:cubicBezTo>
                  <a:cubicBezTo>
                    <a:pt x="178" y="186"/>
                    <a:pt x="179" y="184"/>
                    <a:pt x="179" y="182"/>
                  </a:cubicBezTo>
                  <a:cubicBezTo>
                    <a:pt x="179" y="181"/>
                    <a:pt x="179" y="180"/>
                    <a:pt x="179" y="179"/>
                  </a:cubicBezTo>
                  <a:cubicBezTo>
                    <a:pt x="178" y="179"/>
                    <a:pt x="177" y="179"/>
                    <a:pt x="177" y="179"/>
                  </a:cubicBezTo>
                  <a:cubicBezTo>
                    <a:pt x="175" y="178"/>
                    <a:pt x="174" y="177"/>
                    <a:pt x="174" y="176"/>
                  </a:cubicBezTo>
                  <a:cubicBezTo>
                    <a:pt x="174" y="174"/>
                    <a:pt x="175" y="173"/>
                    <a:pt x="174" y="171"/>
                  </a:cubicBezTo>
                  <a:cubicBezTo>
                    <a:pt x="173" y="170"/>
                    <a:pt x="171" y="170"/>
                    <a:pt x="170" y="170"/>
                  </a:cubicBezTo>
                  <a:cubicBezTo>
                    <a:pt x="167" y="169"/>
                    <a:pt x="164" y="169"/>
                    <a:pt x="165" y="165"/>
                  </a:cubicBezTo>
                  <a:cubicBezTo>
                    <a:pt x="158" y="165"/>
                    <a:pt x="157" y="174"/>
                    <a:pt x="151" y="175"/>
                  </a:cubicBezTo>
                  <a:cubicBezTo>
                    <a:pt x="146" y="175"/>
                    <a:pt x="142" y="171"/>
                    <a:pt x="138" y="170"/>
                  </a:cubicBezTo>
                  <a:cubicBezTo>
                    <a:pt x="131" y="169"/>
                    <a:pt x="124" y="169"/>
                    <a:pt x="117" y="169"/>
                  </a:cubicBezTo>
                  <a:cubicBezTo>
                    <a:pt x="119" y="175"/>
                    <a:pt x="112" y="174"/>
                    <a:pt x="108" y="174"/>
                  </a:cubicBezTo>
                  <a:cubicBezTo>
                    <a:pt x="109" y="182"/>
                    <a:pt x="99" y="179"/>
                    <a:pt x="94" y="179"/>
                  </a:cubicBezTo>
                  <a:cubicBezTo>
                    <a:pt x="91" y="178"/>
                    <a:pt x="88" y="178"/>
                    <a:pt x="85" y="179"/>
                  </a:cubicBezTo>
                  <a:cubicBezTo>
                    <a:pt x="83" y="179"/>
                    <a:pt x="81" y="178"/>
                    <a:pt x="80" y="180"/>
                  </a:cubicBezTo>
                  <a:cubicBezTo>
                    <a:pt x="80" y="181"/>
                    <a:pt x="80" y="182"/>
                    <a:pt x="80" y="183"/>
                  </a:cubicBezTo>
                  <a:cubicBezTo>
                    <a:pt x="80" y="184"/>
                    <a:pt x="79" y="185"/>
                    <a:pt x="78" y="187"/>
                  </a:cubicBezTo>
                  <a:cubicBezTo>
                    <a:pt x="76" y="191"/>
                    <a:pt x="72" y="193"/>
                    <a:pt x="67" y="193"/>
                  </a:cubicBezTo>
                  <a:cubicBezTo>
                    <a:pt x="65" y="193"/>
                    <a:pt x="66" y="194"/>
                    <a:pt x="65" y="195"/>
                  </a:cubicBezTo>
                  <a:cubicBezTo>
                    <a:pt x="65" y="196"/>
                    <a:pt x="65" y="197"/>
                    <a:pt x="64" y="197"/>
                  </a:cubicBezTo>
                  <a:cubicBezTo>
                    <a:pt x="63" y="199"/>
                    <a:pt x="60" y="197"/>
                    <a:pt x="59" y="198"/>
                  </a:cubicBezTo>
                  <a:cubicBezTo>
                    <a:pt x="55" y="199"/>
                    <a:pt x="56" y="205"/>
                    <a:pt x="56" y="208"/>
                  </a:cubicBezTo>
                  <a:cubicBezTo>
                    <a:pt x="56" y="211"/>
                    <a:pt x="56" y="216"/>
                    <a:pt x="51" y="217"/>
                  </a:cubicBezTo>
                  <a:cubicBezTo>
                    <a:pt x="52" y="221"/>
                    <a:pt x="53" y="228"/>
                    <a:pt x="48" y="230"/>
                  </a:cubicBezTo>
                  <a:cubicBezTo>
                    <a:pt x="46" y="232"/>
                    <a:pt x="44" y="232"/>
                    <a:pt x="41" y="231"/>
                  </a:cubicBezTo>
                  <a:cubicBezTo>
                    <a:pt x="40" y="231"/>
                    <a:pt x="38" y="230"/>
                    <a:pt x="37" y="231"/>
                  </a:cubicBezTo>
                  <a:cubicBezTo>
                    <a:pt x="37" y="233"/>
                    <a:pt x="36" y="234"/>
                    <a:pt x="34" y="235"/>
                  </a:cubicBezTo>
                  <a:cubicBezTo>
                    <a:pt x="33" y="235"/>
                    <a:pt x="31" y="236"/>
                    <a:pt x="30" y="236"/>
                  </a:cubicBezTo>
                  <a:cubicBezTo>
                    <a:pt x="29" y="236"/>
                    <a:pt x="28" y="235"/>
                    <a:pt x="27" y="236"/>
                  </a:cubicBezTo>
                  <a:cubicBezTo>
                    <a:pt x="27" y="237"/>
                    <a:pt x="27" y="237"/>
                    <a:pt x="26" y="238"/>
                  </a:cubicBezTo>
                  <a:cubicBezTo>
                    <a:pt x="24" y="242"/>
                    <a:pt x="23" y="246"/>
                    <a:pt x="23" y="250"/>
                  </a:cubicBezTo>
                  <a:cubicBezTo>
                    <a:pt x="22" y="252"/>
                    <a:pt x="23" y="255"/>
                    <a:pt x="21" y="257"/>
                  </a:cubicBezTo>
                  <a:cubicBezTo>
                    <a:pt x="21" y="258"/>
                    <a:pt x="20" y="259"/>
                    <a:pt x="18" y="259"/>
                  </a:cubicBezTo>
                  <a:cubicBezTo>
                    <a:pt x="18" y="262"/>
                    <a:pt x="18" y="265"/>
                    <a:pt x="18" y="267"/>
                  </a:cubicBezTo>
                  <a:cubicBezTo>
                    <a:pt x="18" y="270"/>
                    <a:pt x="16" y="274"/>
                    <a:pt x="14" y="276"/>
                  </a:cubicBezTo>
                  <a:cubicBezTo>
                    <a:pt x="12" y="277"/>
                    <a:pt x="11" y="278"/>
                    <a:pt x="9" y="278"/>
                  </a:cubicBezTo>
                  <a:cubicBezTo>
                    <a:pt x="9" y="280"/>
                    <a:pt x="9" y="282"/>
                    <a:pt x="8" y="284"/>
                  </a:cubicBezTo>
                  <a:cubicBezTo>
                    <a:pt x="7" y="286"/>
                    <a:pt x="6" y="289"/>
                    <a:pt x="3" y="290"/>
                  </a:cubicBezTo>
                  <a:cubicBezTo>
                    <a:pt x="2" y="291"/>
                    <a:pt x="1" y="292"/>
                    <a:pt x="0" y="292"/>
                  </a:cubicBezTo>
                  <a:cubicBezTo>
                    <a:pt x="0" y="295"/>
                    <a:pt x="0" y="298"/>
                    <a:pt x="0" y="300"/>
                  </a:cubicBezTo>
                  <a:cubicBezTo>
                    <a:pt x="0" y="304"/>
                    <a:pt x="2" y="305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4" y="311"/>
                    <a:pt x="5" y="311"/>
                    <a:pt x="6" y="311"/>
                  </a:cubicBezTo>
                  <a:cubicBezTo>
                    <a:pt x="7" y="311"/>
                    <a:pt x="9" y="312"/>
                    <a:pt x="9" y="313"/>
                  </a:cubicBezTo>
                  <a:cubicBezTo>
                    <a:pt x="10" y="315"/>
                    <a:pt x="9" y="317"/>
                    <a:pt x="9" y="319"/>
                  </a:cubicBezTo>
                  <a:cubicBezTo>
                    <a:pt x="9" y="321"/>
                    <a:pt x="11" y="320"/>
                    <a:pt x="12" y="321"/>
                  </a:cubicBezTo>
                  <a:cubicBezTo>
                    <a:pt x="14" y="322"/>
                    <a:pt x="14" y="323"/>
                    <a:pt x="14" y="324"/>
                  </a:cubicBezTo>
                  <a:cubicBezTo>
                    <a:pt x="14" y="326"/>
                    <a:pt x="14" y="329"/>
                    <a:pt x="15" y="331"/>
                  </a:cubicBezTo>
                  <a:cubicBezTo>
                    <a:pt x="15" y="335"/>
                    <a:pt x="14" y="340"/>
                    <a:pt x="11" y="343"/>
                  </a:cubicBezTo>
                  <a:cubicBezTo>
                    <a:pt x="9" y="347"/>
                    <a:pt x="6" y="350"/>
                    <a:pt x="4" y="353"/>
                  </a:cubicBezTo>
                  <a:cubicBezTo>
                    <a:pt x="6" y="353"/>
                    <a:pt x="7" y="354"/>
                    <a:pt x="8" y="355"/>
                  </a:cubicBezTo>
                  <a:cubicBezTo>
                    <a:pt x="10" y="356"/>
                    <a:pt x="9" y="359"/>
                    <a:pt x="9" y="360"/>
                  </a:cubicBezTo>
                  <a:cubicBezTo>
                    <a:pt x="9" y="362"/>
                    <a:pt x="9" y="362"/>
                    <a:pt x="10" y="363"/>
                  </a:cubicBezTo>
                  <a:cubicBezTo>
                    <a:pt x="11" y="364"/>
                    <a:pt x="12" y="365"/>
                    <a:pt x="12" y="366"/>
                  </a:cubicBezTo>
                  <a:cubicBezTo>
                    <a:pt x="14" y="368"/>
                    <a:pt x="15" y="370"/>
                    <a:pt x="16" y="372"/>
                  </a:cubicBezTo>
                  <a:cubicBezTo>
                    <a:pt x="17" y="373"/>
                    <a:pt x="18" y="376"/>
                    <a:pt x="19" y="377"/>
                  </a:cubicBezTo>
                  <a:cubicBezTo>
                    <a:pt x="20" y="378"/>
                    <a:pt x="21" y="379"/>
                    <a:pt x="23" y="380"/>
                  </a:cubicBezTo>
                  <a:cubicBezTo>
                    <a:pt x="25" y="382"/>
                    <a:pt x="28" y="383"/>
                    <a:pt x="31" y="386"/>
                  </a:cubicBezTo>
                  <a:cubicBezTo>
                    <a:pt x="36" y="391"/>
                    <a:pt x="38" y="397"/>
                    <a:pt x="37" y="404"/>
                  </a:cubicBezTo>
                  <a:cubicBezTo>
                    <a:pt x="37" y="407"/>
                    <a:pt x="36" y="413"/>
                    <a:pt x="40" y="414"/>
                  </a:cubicBezTo>
                  <a:cubicBezTo>
                    <a:pt x="43" y="415"/>
                    <a:pt x="48" y="415"/>
                    <a:pt x="47" y="419"/>
                  </a:cubicBezTo>
                  <a:cubicBezTo>
                    <a:pt x="50" y="419"/>
                    <a:pt x="60" y="419"/>
                    <a:pt x="61" y="423"/>
                  </a:cubicBezTo>
                  <a:cubicBezTo>
                    <a:pt x="61" y="425"/>
                    <a:pt x="64" y="424"/>
                    <a:pt x="66" y="424"/>
                  </a:cubicBezTo>
                  <a:cubicBezTo>
                    <a:pt x="67" y="424"/>
                    <a:pt x="68" y="424"/>
                    <a:pt x="69" y="425"/>
                  </a:cubicBezTo>
                  <a:cubicBezTo>
                    <a:pt x="70" y="426"/>
                    <a:pt x="71" y="427"/>
                    <a:pt x="70" y="428"/>
                  </a:cubicBezTo>
                  <a:cubicBezTo>
                    <a:pt x="70" y="430"/>
                    <a:pt x="71" y="431"/>
                    <a:pt x="72" y="432"/>
                  </a:cubicBezTo>
                  <a:cubicBezTo>
                    <a:pt x="74" y="435"/>
                    <a:pt x="76" y="437"/>
                    <a:pt x="79" y="438"/>
                  </a:cubicBezTo>
                  <a:cubicBezTo>
                    <a:pt x="82" y="439"/>
                    <a:pt x="85" y="441"/>
                    <a:pt x="87" y="443"/>
                  </a:cubicBezTo>
                  <a:cubicBezTo>
                    <a:pt x="87" y="444"/>
                    <a:pt x="88" y="445"/>
                    <a:pt x="89" y="446"/>
                  </a:cubicBezTo>
                  <a:cubicBezTo>
                    <a:pt x="89" y="447"/>
                    <a:pt x="89" y="448"/>
                    <a:pt x="90" y="448"/>
                  </a:cubicBezTo>
                  <a:cubicBezTo>
                    <a:pt x="92" y="448"/>
                    <a:pt x="93" y="448"/>
                    <a:pt x="94" y="448"/>
                  </a:cubicBezTo>
                  <a:cubicBezTo>
                    <a:pt x="94" y="445"/>
                    <a:pt x="95" y="443"/>
                    <a:pt x="98" y="443"/>
                  </a:cubicBezTo>
                  <a:cubicBezTo>
                    <a:pt x="100" y="443"/>
                    <a:pt x="101" y="443"/>
                    <a:pt x="103" y="443"/>
                  </a:cubicBezTo>
                  <a:cubicBezTo>
                    <a:pt x="103" y="442"/>
                    <a:pt x="104" y="441"/>
                    <a:pt x="104" y="440"/>
                  </a:cubicBezTo>
                  <a:cubicBezTo>
                    <a:pt x="106" y="439"/>
                    <a:pt x="108" y="438"/>
                    <a:pt x="110" y="438"/>
                  </a:cubicBezTo>
                  <a:cubicBezTo>
                    <a:pt x="112" y="438"/>
                    <a:pt x="114" y="439"/>
                    <a:pt x="116" y="440"/>
                  </a:cubicBezTo>
                  <a:cubicBezTo>
                    <a:pt x="116" y="441"/>
                    <a:pt x="117" y="441"/>
                    <a:pt x="117" y="442"/>
                  </a:cubicBezTo>
                  <a:cubicBezTo>
                    <a:pt x="118" y="443"/>
                    <a:pt x="117" y="443"/>
                    <a:pt x="119" y="443"/>
                  </a:cubicBezTo>
                  <a:cubicBezTo>
                    <a:pt x="120" y="443"/>
                    <a:pt x="121" y="443"/>
                    <a:pt x="122" y="443"/>
                  </a:cubicBezTo>
                  <a:cubicBezTo>
                    <a:pt x="123" y="443"/>
                    <a:pt x="127" y="442"/>
                    <a:pt x="127" y="444"/>
                  </a:cubicBezTo>
                  <a:cubicBezTo>
                    <a:pt x="127" y="445"/>
                    <a:pt x="128" y="446"/>
                    <a:pt x="129" y="446"/>
                  </a:cubicBezTo>
                  <a:cubicBezTo>
                    <a:pt x="131" y="447"/>
                    <a:pt x="134" y="447"/>
                    <a:pt x="137" y="447"/>
                  </a:cubicBezTo>
                  <a:cubicBezTo>
                    <a:pt x="138" y="447"/>
                    <a:pt x="139" y="447"/>
                    <a:pt x="140" y="448"/>
                  </a:cubicBezTo>
                  <a:cubicBezTo>
                    <a:pt x="142" y="448"/>
                    <a:pt x="146" y="448"/>
                    <a:pt x="146" y="447"/>
                  </a:cubicBezTo>
                  <a:cubicBezTo>
                    <a:pt x="146" y="444"/>
                    <a:pt x="147" y="442"/>
                    <a:pt x="150" y="443"/>
                  </a:cubicBezTo>
                  <a:cubicBezTo>
                    <a:pt x="150" y="440"/>
                    <a:pt x="151" y="438"/>
                    <a:pt x="152" y="435"/>
                  </a:cubicBezTo>
                  <a:cubicBezTo>
                    <a:pt x="153" y="433"/>
                    <a:pt x="155" y="431"/>
                    <a:pt x="157" y="430"/>
                  </a:cubicBezTo>
                  <a:cubicBezTo>
                    <a:pt x="159" y="428"/>
                    <a:pt x="163" y="429"/>
                    <a:pt x="166" y="429"/>
                  </a:cubicBezTo>
                  <a:cubicBezTo>
                    <a:pt x="169" y="429"/>
                    <a:pt x="173" y="429"/>
                    <a:pt x="176" y="429"/>
                  </a:cubicBezTo>
                  <a:cubicBezTo>
                    <a:pt x="181" y="429"/>
                    <a:pt x="186" y="432"/>
                    <a:pt x="188" y="436"/>
                  </a:cubicBezTo>
                  <a:cubicBezTo>
                    <a:pt x="188" y="438"/>
                    <a:pt x="188" y="438"/>
                    <a:pt x="191" y="438"/>
                  </a:cubicBezTo>
                  <a:cubicBezTo>
                    <a:pt x="192" y="438"/>
                    <a:pt x="194" y="438"/>
                    <a:pt x="195" y="439"/>
                  </a:cubicBezTo>
                  <a:cubicBezTo>
                    <a:pt x="197" y="439"/>
                    <a:pt x="198" y="441"/>
                    <a:pt x="198" y="443"/>
                  </a:cubicBezTo>
                  <a:cubicBezTo>
                    <a:pt x="201" y="443"/>
                    <a:pt x="213" y="441"/>
                    <a:pt x="212" y="448"/>
                  </a:cubicBezTo>
                  <a:cubicBezTo>
                    <a:pt x="215" y="448"/>
                    <a:pt x="217" y="448"/>
                    <a:pt x="220" y="449"/>
                  </a:cubicBezTo>
                  <a:cubicBezTo>
                    <a:pt x="222" y="450"/>
                    <a:pt x="224" y="452"/>
                    <a:pt x="225" y="453"/>
                  </a:cubicBezTo>
                  <a:cubicBezTo>
                    <a:pt x="229" y="457"/>
                    <a:pt x="231" y="461"/>
                    <a:pt x="231" y="467"/>
                  </a:cubicBezTo>
                  <a:cubicBezTo>
                    <a:pt x="231" y="471"/>
                    <a:pt x="229" y="474"/>
                    <a:pt x="227" y="477"/>
                  </a:cubicBezTo>
                  <a:cubicBezTo>
                    <a:pt x="226" y="481"/>
                    <a:pt x="226" y="487"/>
                    <a:pt x="221" y="485"/>
                  </a:cubicBezTo>
                  <a:cubicBezTo>
                    <a:pt x="221" y="487"/>
                    <a:pt x="221" y="489"/>
                    <a:pt x="221" y="490"/>
                  </a:cubicBezTo>
                  <a:cubicBezTo>
                    <a:pt x="222" y="490"/>
                    <a:pt x="223" y="490"/>
                    <a:pt x="224" y="491"/>
                  </a:cubicBezTo>
                  <a:cubicBezTo>
                    <a:pt x="227" y="492"/>
                    <a:pt x="226" y="495"/>
                    <a:pt x="226" y="497"/>
                  </a:cubicBezTo>
                  <a:cubicBezTo>
                    <a:pt x="226" y="499"/>
                    <a:pt x="226" y="499"/>
                    <a:pt x="227" y="500"/>
                  </a:cubicBezTo>
                  <a:cubicBezTo>
                    <a:pt x="229" y="500"/>
                    <a:pt x="230" y="501"/>
                    <a:pt x="231" y="501"/>
                  </a:cubicBezTo>
                  <a:cubicBezTo>
                    <a:pt x="232" y="503"/>
                    <a:pt x="234" y="505"/>
                    <a:pt x="235" y="506"/>
                  </a:cubicBezTo>
                  <a:cubicBezTo>
                    <a:pt x="236" y="510"/>
                    <a:pt x="237" y="514"/>
                    <a:pt x="240" y="518"/>
                  </a:cubicBezTo>
                  <a:cubicBezTo>
                    <a:pt x="241" y="520"/>
                    <a:pt x="240" y="523"/>
                    <a:pt x="240" y="525"/>
                  </a:cubicBezTo>
                  <a:cubicBezTo>
                    <a:pt x="241" y="527"/>
                    <a:pt x="242" y="528"/>
                    <a:pt x="243" y="529"/>
                  </a:cubicBezTo>
                  <a:cubicBezTo>
                    <a:pt x="245" y="531"/>
                    <a:pt x="248" y="532"/>
                    <a:pt x="249" y="535"/>
                  </a:cubicBezTo>
                  <a:cubicBezTo>
                    <a:pt x="250" y="536"/>
                    <a:pt x="250" y="538"/>
                    <a:pt x="250" y="540"/>
                  </a:cubicBezTo>
                  <a:cubicBezTo>
                    <a:pt x="250" y="541"/>
                    <a:pt x="250" y="543"/>
                    <a:pt x="250" y="544"/>
                  </a:cubicBezTo>
                  <a:cubicBezTo>
                    <a:pt x="250" y="545"/>
                    <a:pt x="250" y="546"/>
                    <a:pt x="250" y="547"/>
                  </a:cubicBezTo>
                  <a:cubicBezTo>
                    <a:pt x="250" y="547"/>
                    <a:pt x="251" y="547"/>
                    <a:pt x="252" y="547"/>
                  </a:cubicBezTo>
                  <a:cubicBezTo>
                    <a:pt x="254" y="548"/>
                    <a:pt x="255" y="549"/>
                    <a:pt x="254" y="551"/>
                  </a:cubicBezTo>
                  <a:cubicBezTo>
                    <a:pt x="254" y="555"/>
                    <a:pt x="254" y="558"/>
                    <a:pt x="254" y="562"/>
                  </a:cubicBezTo>
                  <a:cubicBezTo>
                    <a:pt x="254" y="566"/>
                    <a:pt x="256" y="576"/>
                    <a:pt x="250" y="575"/>
                  </a:cubicBezTo>
                  <a:cubicBezTo>
                    <a:pt x="250" y="578"/>
                    <a:pt x="250" y="581"/>
                    <a:pt x="250" y="584"/>
                  </a:cubicBezTo>
                  <a:cubicBezTo>
                    <a:pt x="251" y="585"/>
                    <a:pt x="253" y="586"/>
                    <a:pt x="255" y="587"/>
                  </a:cubicBezTo>
                  <a:cubicBezTo>
                    <a:pt x="256" y="588"/>
                    <a:pt x="257" y="590"/>
                    <a:pt x="257" y="591"/>
                  </a:cubicBezTo>
                  <a:cubicBezTo>
                    <a:pt x="257" y="592"/>
                    <a:pt x="257" y="593"/>
                    <a:pt x="256" y="593"/>
                  </a:cubicBezTo>
                  <a:cubicBezTo>
                    <a:pt x="256" y="593"/>
                    <a:pt x="255" y="593"/>
                    <a:pt x="255" y="594"/>
                  </a:cubicBezTo>
                  <a:cubicBezTo>
                    <a:pt x="254" y="594"/>
                    <a:pt x="254" y="594"/>
                    <a:pt x="254" y="595"/>
                  </a:cubicBezTo>
                  <a:cubicBezTo>
                    <a:pt x="252" y="599"/>
                    <a:pt x="249" y="601"/>
                    <a:pt x="246" y="605"/>
                  </a:cubicBezTo>
                  <a:cubicBezTo>
                    <a:pt x="244" y="608"/>
                    <a:pt x="245" y="614"/>
                    <a:pt x="240" y="613"/>
                  </a:cubicBezTo>
                  <a:cubicBezTo>
                    <a:pt x="240" y="617"/>
                    <a:pt x="240" y="622"/>
                    <a:pt x="240" y="627"/>
                  </a:cubicBezTo>
                  <a:cubicBezTo>
                    <a:pt x="240" y="630"/>
                    <a:pt x="239" y="632"/>
                    <a:pt x="235" y="632"/>
                  </a:cubicBezTo>
                  <a:cubicBezTo>
                    <a:pt x="235" y="635"/>
                    <a:pt x="233" y="637"/>
                    <a:pt x="231" y="640"/>
                  </a:cubicBezTo>
                  <a:cubicBezTo>
                    <a:pt x="230" y="643"/>
                    <a:pt x="231" y="647"/>
                    <a:pt x="226" y="646"/>
                  </a:cubicBezTo>
                  <a:cubicBezTo>
                    <a:pt x="226" y="653"/>
                    <a:pt x="226" y="661"/>
                    <a:pt x="226" y="669"/>
                  </a:cubicBezTo>
                  <a:cubicBezTo>
                    <a:pt x="226" y="673"/>
                    <a:pt x="226" y="677"/>
                    <a:pt x="226" y="681"/>
                  </a:cubicBezTo>
                  <a:cubicBezTo>
                    <a:pt x="226" y="682"/>
                    <a:pt x="226" y="683"/>
                    <a:pt x="226" y="683"/>
                  </a:cubicBezTo>
                  <a:cubicBezTo>
                    <a:pt x="227" y="684"/>
                    <a:pt x="227" y="684"/>
                    <a:pt x="228" y="684"/>
                  </a:cubicBezTo>
                  <a:cubicBezTo>
                    <a:pt x="229" y="684"/>
                    <a:pt x="230" y="684"/>
                    <a:pt x="230" y="685"/>
                  </a:cubicBezTo>
                  <a:cubicBezTo>
                    <a:pt x="231" y="686"/>
                    <a:pt x="231" y="688"/>
                    <a:pt x="231" y="689"/>
                  </a:cubicBezTo>
                  <a:cubicBezTo>
                    <a:pt x="231" y="690"/>
                    <a:pt x="231" y="691"/>
                    <a:pt x="231" y="692"/>
                  </a:cubicBezTo>
                  <a:cubicBezTo>
                    <a:pt x="231" y="693"/>
                    <a:pt x="231" y="693"/>
                    <a:pt x="232" y="693"/>
                  </a:cubicBezTo>
                  <a:cubicBezTo>
                    <a:pt x="235" y="693"/>
                    <a:pt x="236" y="695"/>
                    <a:pt x="235" y="698"/>
                  </a:cubicBezTo>
                  <a:cubicBezTo>
                    <a:pt x="235" y="701"/>
                    <a:pt x="237" y="713"/>
                    <a:pt x="231" y="712"/>
                  </a:cubicBezTo>
                  <a:cubicBezTo>
                    <a:pt x="231" y="722"/>
                    <a:pt x="231" y="732"/>
                    <a:pt x="231" y="742"/>
                  </a:cubicBezTo>
                  <a:cubicBezTo>
                    <a:pt x="231" y="745"/>
                    <a:pt x="231" y="747"/>
                    <a:pt x="231" y="749"/>
                  </a:cubicBezTo>
                  <a:cubicBezTo>
                    <a:pt x="232" y="750"/>
                    <a:pt x="233" y="751"/>
                    <a:pt x="234" y="752"/>
                  </a:cubicBezTo>
                  <a:cubicBezTo>
                    <a:pt x="237" y="755"/>
                    <a:pt x="238" y="758"/>
                    <a:pt x="239" y="761"/>
                  </a:cubicBezTo>
                  <a:cubicBezTo>
                    <a:pt x="240" y="764"/>
                    <a:pt x="241" y="768"/>
                    <a:pt x="239" y="771"/>
                  </a:cubicBezTo>
                  <a:cubicBezTo>
                    <a:pt x="238" y="774"/>
                    <a:pt x="236" y="776"/>
                    <a:pt x="233" y="777"/>
                  </a:cubicBezTo>
                  <a:cubicBezTo>
                    <a:pt x="231" y="778"/>
                    <a:pt x="228" y="779"/>
                    <a:pt x="225" y="780"/>
                  </a:cubicBezTo>
                  <a:cubicBezTo>
                    <a:pt x="224" y="781"/>
                    <a:pt x="223" y="781"/>
                    <a:pt x="222" y="782"/>
                  </a:cubicBezTo>
                  <a:cubicBezTo>
                    <a:pt x="220" y="783"/>
                    <a:pt x="221" y="787"/>
                    <a:pt x="222" y="788"/>
                  </a:cubicBezTo>
                  <a:cubicBezTo>
                    <a:pt x="222" y="791"/>
                    <a:pt x="222" y="794"/>
                    <a:pt x="224" y="796"/>
                  </a:cubicBezTo>
                  <a:cubicBezTo>
                    <a:pt x="226" y="798"/>
                    <a:pt x="228" y="794"/>
                    <a:pt x="230" y="793"/>
                  </a:cubicBezTo>
                  <a:cubicBezTo>
                    <a:pt x="235" y="791"/>
                    <a:pt x="242" y="791"/>
                    <a:pt x="247" y="791"/>
                  </a:cubicBezTo>
                  <a:cubicBezTo>
                    <a:pt x="253" y="791"/>
                    <a:pt x="259" y="791"/>
                    <a:pt x="264" y="787"/>
                  </a:cubicBezTo>
                  <a:cubicBezTo>
                    <a:pt x="266" y="787"/>
                    <a:pt x="268" y="787"/>
                    <a:pt x="271" y="787"/>
                  </a:cubicBezTo>
                  <a:cubicBezTo>
                    <a:pt x="272" y="787"/>
                    <a:pt x="273" y="788"/>
                    <a:pt x="273" y="786"/>
                  </a:cubicBezTo>
                  <a:cubicBezTo>
                    <a:pt x="274" y="785"/>
                    <a:pt x="274" y="785"/>
                    <a:pt x="274" y="784"/>
                  </a:cubicBezTo>
                  <a:cubicBezTo>
                    <a:pt x="276" y="781"/>
                    <a:pt x="279" y="779"/>
                    <a:pt x="283" y="778"/>
                  </a:cubicBezTo>
                  <a:cubicBezTo>
                    <a:pt x="283" y="769"/>
                    <a:pt x="283" y="761"/>
                    <a:pt x="291" y="757"/>
                  </a:cubicBezTo>
                  <a:cubicBezTo>
                    <a:pt x="295" y="755"/>
                    <a:pt x="299" y="754"/>
                    <a:pt x="303" y="754"/>
                  </a:cubicBezTo>
                  <a:cubicBezTo>
                    <a:pt x="307" y="754"/>
                    <a:pt x="312" y="755"/>
                    <a:pt x="317" y="754"/>
                  </a:cubicBezTo>
                  <a:cubicBezTo>
                    <a:pt x="319" y="754"/>
                    <a:pt x="320" y="753"/>
                    <a:pt x="320" y="751"/>
                  </a:cubicBezTo>
                  <a:cubicBezTo>
                    <a:pt x="321" y="748"/>
                    <a:pt x="320" y="744"/>
                    <a:pt x="320" y="741"/>
                  </a:cubicBezTo>
                  <a:cubicBezTo>
                    <a:pt x="320" y="740"/>
                    <a:pt x="320" y="738"/>
                    <a:pt x="320" y="737"/>
                  </a:cubicBezTo>
                  <a:cubicBezTo>
                    <a:pt x="320" y="735"/>
                    <a:pt x="320" y="736"/>
                    <a:pt x="319" y="735"/>
                  </a:cubicBezTo>
                  <a:cubicBezTo>
                    <a:pt x="317" y="734"/>
                    <a:pt x="317" y="733"/>
                    <a:pt x="316" y="732"/>
                  </a:cubicBezTo>
                  <a:cubicBezTo>
                    <a:pt x="315" y="729"/>
                    <a:pt x="316" y="725"/>
                    <a:pt x="318" y="723"/>
                  </a:cubicBezTo>
                  <a:cubicBezTo>
                    <a:pt x="318" y="722"/>
                    <a:pt x="319" y="722"/>
                    <a:pt x="319" y="721"/>
                  </a:cubicBezTo>
                  <a:cubicBezTo>
                    <a:pt x="321" y="721"/>
                    <a:pt x="320" y="720"/>
                    <a:pt x="321" y="719"/>
                  </a:cubicBezTo>
                  <a:cubicBezTo>
                    <a:pt x="321" y="717"/>
                    <a:pt x="323" y="716"/>
                    <a:pt x="325" y="716"/>
                  </a:cubicBezTo>
                  <a:cubicBezTo>
                    <a:pt x="325" y="715"/>
                    <a:pt x="325" y="713"/>
                    <a:pt x="327" y="712"/>
                  </a:cubicBezTo>
                  <a:cubicBezTo>
                    <a:pt x="328" y="711"/>
                    <a:pt x="331" y="712"/>
                    <a:pt x="333" y="711"/>
                  </a:cubicBezTo>
                  <a:cubicBezTo>
                    <a:pt x="337" y="710"/>
                    <a:pt x="338" y="706"/>
                    <a:pt x="339" y="702"/>
                  </a:cubicBezTo>
                  <a:cubicBezTo>
                    <a:pt x="340" y="698"/>
                    <a:pt x="339" y="693"/>
                    <a:pt x="339" y="688"/>
                  </a:cubicBezTo>
                  <a:cubicBezTo>
                    <a:pt x="339" y="685"/>
                    <a:pt x="338" y="678"/>
                    <a:pt x="344" y="679"/>
                  </a:cubicBezTo>
                  <a:cubicBezTo>
                    <a:pt x="344" y="676"/>
                    <a:pt x="344" y="673"/>
                    <a:pt x="345" y="671"/>
                  </a:cubicBezTo>
                  <a:cubicBezTo>
                    <a:pt x="346" y="669"/>
                    <a:pt x="348" y="667"/>
                    <a:pt x="350" y="666"/>
                  </a:cubicBezTo>
                  <a:cubicBezTo>
                    <a:pt x="352" y="665"/>
                    <a:pt x="355" y="665"/>
                    <a:pt x="356" y="663"/>
                  </a:cubicBezTo>
                  <a:cubicBezTo>
                    <a:pt x="358" y="661"/>
                    <a:pt x="358" y="659"/>
                    <a:pt x="358" y="657"/>
                  </a:cubicBezTo>
                  <a:cubicBezTo>
                    <a:pt x="358" y="655"/>
                    <a:pt x="357" y="651"/>
                    <a:pt x="359" y="650"/>
                  </a:cubicBezTo>
                  <a:cubicBezTo>
                    <a:pt x="360" y="647"/>
                    <a:pt x="362" y="645"/>
                    <a:pt x="364" y="642"/>
                  </a:cubicBezTo>
                  <a:cubicBezTo>
                    <a:pt x="367" y="638"/>
                    <a:pt x="372" y="634"/>
                    <a:pt x="377" y="630"/>
                  </a:cubicBezTo>
                  <a:cubicBezTo>
                    <a:pt x="378" y="629"/>
                    <a:pt x="379" y="629"/>
                    <a:pt x="380" y="628"/>
                  </a:cubicBezTo>
                  <a:cubicBezTo>
                    <a:pt x="381" y="627"/>
                    <a:pt x="382" y="627"/>
                    <a:pt x="382" y="625"/>
                  </a:cubicBezTo>
                  <a:cubicBezTo>
                    <a:pt x="382" y="622"/>
                    <a:pt x="382" y="620"/>
                    <a:pt x="382" y="617"/>
                  </a:cubicBezTo>
                  <a:cubicBezTo>
                    <a:pt x="382" y="611"/>
                    <a:pt x="381" y="606"/>
                    <a:pt x="381" y="600"/>
                  </a:cubicBezTo>
                  <a:cubicBezTo>
                    <a:pt x="382" y="596"/>
                    <a:pt x="382" y="591"/>
                    <a:pt x="384" y="588"/>
                  </a:cubicBezTo>
                  <a:cubicBezTo>
                    <a:pt x="384" y="587"/>
                    <a:pt x="385" y="586"/>
                    <a:pt x="385" y="585"/>
                  </a:cubicBezTo>
                  <a:cubicBezTo>
                    <a:pt x="386" y="584"/>
                    <a:pt x="386" y="584"/>
                    <a:pt x="387" y="582"/>
                  </a:cubicBezTo>
                  <a:cubicBezTo>
                    <a:pt x="387" y="580"/>
                    <a:pt x="389" y="579"/>
                    <a:pt x="391" y="580"/>
                  </a:cubicBezTo>
                  <a:cubicBezTo>
                    <a:pt x="392" y="566"/>
                    <a:pt x="390" y="552"/>
                    <a:pt x="391" y="539"/>
                  </a:cubicBezTo>
                  <a:cubicBezTo>
                    <a:pt x="391" y="533"/>
                    <a:pt x="391" y="527"/>
                    <a:pt x="393" y="521"/>
                  </a:cubicBezTo>
                  <a:cubicBezTo>
                    <a:pt x="393" y="518"/>
                    <a:pt x="394" y="516"/>
                    <a:pt x="396" y="514"/>
                  </a:cubicBezTo>
                  <a:cubicBezTo>
                    <a:pt x="396" y="511"/>
                    <a:pt x="397" y="508"/>
                    <a:pt x="400" y="509"/>
                  </a:cubicBezTo>
                  <a:cubicBezTo>
                    <a:pt x="400" y="505"/>
                    <a:pt x="399" y="498"/>
                    <a:pt x="405" y="500"/>
                  </a:cubicBezTo>
                  <a:cubicBezTo>
                    <a:pt x="405" y="497"/>
                    <a:pt x="405" y="494"/>
                    <a:pt x="405" y="491"/>
                  </a:cubicBezTo>
                  <a:cubicBezTo>
                    <a:pt x="405" y="490"/>
                    <a:pt x="405" y="488"/>
                    <a:pt x="405" y="487"/>
                  </a:cubicBezTo>
                  <a:cubicBezTo>
                    <a:pt x="405" y="485"/>
                    <a:pt x="405" y="485"/>
                    <a:pt x="403" y="485"/>
                  </a:cubicBezTo>
                  <a:cubicBezTo>
                    <a:pt x="399" y="482"/>
                    <a:pt x="400" y="476"/>
                    <a:pt x="400" y="472"/>
                  </a:cubicBezTo>
                  <a:cubicBezTo>
                    <a:pt x="400" y="468"/>
                    <a:pt x="400" y="463"/>
                    <a:pt x="402" y="459"/>
                  </a:cubicBezTo>
                  <a:cubicBezTo>
                    <a:pt x="402" y="459"/>
                    <a:pt x="403" y="458"/>
                    <a:pt x="403" y="458"/>
                  </a:cubicBezTo>
                  <a:cubicBezTo>
                    <a:pt x="405" y="457"/>
                    <a:pt x="405" y="458"/>
                    <a:pt x="405" y="456"/>
                  </a:cubicBezTo>
                  <a:cubicBezTo>
                    <a:pt x="405" y="453"/>
                    <a:pt x="405" y="450"/>
                    <a:pt x="405" y="447"/>
                  </a:cubicBezTo>
                  <a:cubicBezTo>
                    <a:pt x="406" y="444"/>
                    <a:pt x="405" y="440"/>
                    <a:pt x="406" y="436"/>
                  </a:cubicBezTo>
                  <a:cubicBezTo>
                    <a:pt x="407" y="435"/>
                    <a:pt x="408" y="434"/>
                    <a:pt x="410" y="434"/>
                  </a:cubicBezTo>
                  <a:cubicBezTo>
                    <a:pt x="410" y="430"/>
                    <a:pt x="410" y="427"/>
                    <a:pt x="410" y="424"/>
                  </a:cubicBezTo>
                  <a:cubicBezTo>
                    <a:pt x="410" y="420"/>
                    <a:pt x="410" y="417"/>
                    <a:pt x="410" y="414"/>
                  </a:cubicBezTo>
                  <a:cubicBezTo>
                    <a:pt x="410" y="411"/>
                    <a:pt x="411" y="406"/>
                    <a:pt x="409" y="404"/>
                  </a:cubicBezTo>
                  <a:cubicBezTo>
                    <a:pt x="404" y="400"/>
                    <a:pt x="400" y="396"/>
                    <a:pt x="396" y="391"/>
                  </a:cubicBezTo>
                  <a:cubicBezTo>
                    <a:pt x="396" y="386"/>
                    <a:pt x="400" y="396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553517" y="2298683"/>
              <a:ext cx="1284171" cy="2708007"/>
            </a:xfrm>
            <a:custGeom>
              <a:avLst/>
              <a:gdLst>
                <a:gd name="T0" fmla="*/ 394 w 439"/>
                <a:gd name="T1" fmla="*/ 523 h 926"/>
                <a:gd name="T2" fmla="*/ 349 w 439"/>
                <a:gd name="T3" fmla="*/ 520 h 926"/>
                <a:gd name="T4" fmla="*/ 328 w 439"/>
                <a:gd name="T5" fmla="*/ 505 h 926"/>
                <a:gd name="T6" fmla="*/ 310 w 439"/>
                <a:gd name="T7" fmla="*/ 490 h 926"/>
                <a:gd name="T8" fmla="*/ 283 w 439"/>
                <a:gd name="T9" fmla="*/ 457 h 926"/>
                <a:gd name="T10" fmla="*/ 230 w 439"/>
                <a:gd name="T11" fmla="*/ 424 h 926"/>
                <a:gd name="T12" fmla="*/ 198 w 439"/>
                <a:gd name="T13" fmla="*/ 402 h 926"/>
                <a:gd name="T14" fmla="*/ 141 w 439"/>
                <a:gd name="T15" fmla="*/ 387 h 926"/>
                <a:gd name="T16" fmla="*/ 117 w 439"/>
                <a:gd name="T17" fmla="*/ 393 h 926"/>
                <a:gd name="T18" fmla="*/ 94 w 439"/>
                <a:gd name="T19" fmla="*/ 415 h 926"/>
                <a:gd name="T20" fmla="*/ 68 w 439"/>
                <a:gd name="T21" fmla="*/ 405 h 926"/>
                <a:gd name="T22" fmla="*/ 70 w 439"/>
                <a:gd name="T23" fmla="*/ 375 h 926"/>
                <a:gd name="T24" fmla="*/ 52 w 439"/>
                <a:gd name="T25" fmla="*/ 324 h 926"/>
                <a:gd name="T26" fmla="*/ 38 w 439"/>
                <a:gd name="T27" fmla="*/ 320 h 926"/>
                <a:gd name="T28" fmla="*/ 28 w 439"/>
                <a:gd name="T29" fmla="*/ 297 h 926"/>
                <a:gd name="T30" fmla="*/ 61 w 439"/>
                <a:gd name="T31" fmla="*/ 237 h 926"/>
                <a:gd name="T32" fmla="*/ 107 w 439"/>
                <a:gd name="T33" fmla="*/ 251 h 926"/>
                <a:gd name="T34" fmla="*/ 127 w 439"/>
                <a:gd name="T35" fmla="*/ 222 h 926"/>
                <a:gd name="T36" fmla="*/ 139 w 439"/>
                <a:gd name="T37" fmla="*/ 203 h 926"/>
                <a:gd name="T38" fmla="*/ 176 w 439"/>
                <a:gd name="T39" fmla="*/ 180 h 926"/>
                <a:gd name="T40" fmla="*/ 209 w 439"/>
                <a:gd name="T41" fmla="*/ 146 h 926"/>
                <a:gd name="T42" fmla="*/ 240 w 439"/>
                <a:gd name="T43" fmla="*/ 118 h 926"/>
                <a:gd name="T44" fmla="*/ 269 w 439"/>
                <a:gd name="T45" fmla="*/ 99 h 926"/>
                <a:gd name="T46" fmla="*/ 259 w 439"/>
                <a:gd name="T47" fmla="*/ 90 h 926"/>
                <a:gd name="T48" fmla="*/ 310 w 439"/>
                <a:gd name="T49" fmla="*/ 76 h 926"/>
                <a:gd name="T50" fmla="*/ 330 w 439"/>
                <a:gd name="T51" fmla="*/ 38 h 926"/>
                <a:gd name="T52" fmla="*/ 298 w 439"/>
                <a:gd name="T53" fmla="*/ 28 h 926"/>
                <a:gd name="T54" fmla="*/ 264 w 439"/>
                <a:gd name="T55" fmla="*/ 54 h 926"/>
                <a:gd name="T56" fmla="*/ 234 w 439"/>
                <a:gd name="T57" fmla="*/ 67 h 926"/>
                <a:gd name="T58" fmla="*/ 245 w 439"/>
                <a:gd name="T59" fmla="*/ 28 h 926"/>
                <a:gd name="T60" fmla="*/ 279 w 439"/>
                <a:gd name="T61" fmla="*/ 15 h 926"/>
                <a:gd name="T62" fmla="*/ 45 w 439"/>
                <a:gd name="T63" fmla="*/ 186 h 926"/>
                <a:gd name="T64" fmla="*/ 0 w 439"/>
                <a:gd name="T65" fmla="*/ 320 h 926"/>
                <a:gd name="T66" fmla="*/ 20 w 439"/>
                <a:gd name="T67" fmla="*/ 359 h 926"/>
                <a:gd name="T68" fmla="*/ 56 w 439"/>
                <a:gd name="T69" fmla="*/ 408 h 926"/>
                <a:gd name="T70" fmla="*/ 80 w 439"/>
                <a:gd name="T71" fmla="*/ 420 h 926"/>
                <a:gd name="T72" fmla="*/ 71 w 439"/>
                <a:gd name="T73" fmla="*/ 495 h 926"/>
                <a:gd name="T74" fmla="*/ 66 w 439"/>
                <a:gd name="T75" fmla="*/ 541 h 926"/>
                <a:gd name="T76" fmla="*/ 94 w 439"/>
                <a:gd name="T77" fmla="*/ 587 h 926"/>
                <a:gd name="T78" fmla="*/ 112 w 439"/>
                <a:gd name="T79" fmla="*/ 634 h 926"/>
                <a:gd name="T80" fmla="*/ 137 w 439"/>
                <a:gd name="T81" fmla="*/ 664 h 926"/>
                <a:gd name="T82" fmla="*/ 160 w 439"/>
                <a:gd name="T83" fmla="*/ 690 h 926"/>
                <a:gd name="T84" fmla="*/ 173 w 439"/>
                <a:gd name="T85" fmla="*/ 719 h 926"/>
                <a:gd name="T86" fmla="*/ 181 w 439"/>
                <a:gd name="T87" fmla="*/ 784 h 926"/>
                <a:gd name="T88" fmla="*/ 207 w 439"/>
                <a:gd name="T89" fmla="*/ 858 h 926"/>
                <a:gd name="T90" fmla="*/ 232 w 439"/>
                <a:gd name="T91" fmla="*/ 896 h 926"/>
                <a:gd name="T92" fmla="*/ 255 w 439"/>
                <a:gd name="T93" fmla="*/ 920 h 926"/>
                <a:gd name="T94" fmla="*/ 265 w 439"/>
                <a:gd name="T95" fmla="*/ 900 h 926"/>
                <a:gd name="T96" fmla="*/ 255 w 439"/>
                <a:gd name="T97" fmla="*/ 858 h 926"/>
                <a:gd name="T98" fmla="*/ 279 w 439"/>
                <a:gd name="T99" fmla="*/ 830 h 926"/>
                <a:gd name="T100" fmla="*/ 297 w 439"/>
                <a:gd name="T101" fmla="*/ 797 h 926"/>
                <a:gd name="T102" fmla="*/ 323 w 439"/>
                <a:gd name="T103" fmla="*/ 726 h 926"/>
                <a:gd name="T104" fmla="*/ 371 w 439"/>
                <a:gd name="T105" fmla="*/ 697 h 926"/>
                <a:gd name="T106" fmla="*/ 401 w 439"/>
                <a:gd name="T107" fmla="*/ 633 h 926"/>
                <a:gd name="T108" fmla="*/ 411 w 439"/>
                <a:gd name="T109" fmla="*/ 608 h 926"/>
                <a:gd name="T110" fmla="*/ 434 w 439"/>
                <a:gd name="T111" fmla="*/ 57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9" h="926">
                  <a:moveTo>
                    <a:pt x="434" y="542"/>
                  </a:moveTo>
                  <a:cubicBezTo>
                    <a:pt x="427" y="542"/>
                    <a:pt x="418" y="544"/>
                    <a:pt x="413" y="538"/>
                  </a:cubicBezTo>
                  <a:cubicBezTo>
                    <a:pt x="412" y="537"/>
                    <a:pt x="411" y="535"/>
                    <a:pt x="411" y="534"/>
                  </a:cubicBezTo>
                  <a:cubicBezTo>
                    <a:pt x="410" y="533"/>
                    <a:pt x="411" y="533"/>
                    <a:pt x="409" y="533"/>
                  </a:cubicBezTo>
                  <a:cubicBezTo>
                    <a:pt x="408" y="533"/>
                    <a:pt x="407" y="533"/>
                    <a:pt x="405" y="533"/>
                  </a:cubicBezTo>
                  <a:cubicBezTo>
                    <a:pt x="402" y="531"/>
                    <a:pt x="399" y="530"/>
                    <a:pt x="397" y="527"/>
                  </a:cubicBezTo>
                  <a:cubicBezTo>
                    <a:pt x="397" y="526"/>
                    <a:pt x="396" y="525"/>
                    <a:pt x="396" y="524"/>
                  </a:cubicBezTo>
                  <a:cubicBezTo>
                    <a:pt x="396" y="523"/>
                    <a:pt x="395" y="523"/>
                    <a:pt x="394" y="523"/>
                  </a:cubicBezTo>
                  <a:cubicBezTo>
                    <a:pt x="392" y="523"/>
                    <a:pt x="390" y="523"/>
                    <a:pt x="388" y="523"/>
                  </a:cubicBezTo>
                  <a:cubicBezTo>
                    <a:pt x="385" y="523"/>
                    <a:pt x="382" y="523"/>
                    <a:pt x="378" y="523"/>
                  </a:cubicBezTo>
                  <a:cubicBezTo>
                    <a:pt x="376" y="523"/>
                    <a:pt x="373" y="522"/>
                    <a:pt x="373" y="519"/>
                  </a:cubicBezTo>
                  <a:cubicBezTo>
                    <a:pt x="372" y="518"/>
                    <a:pt x="360" y="519"/>
                    <a:pt x="358" y="519"/>
                  </a:cubicBezTo>
                  <a:cubicBezTo>
                    <a:pt x="357" y="519"/>
                    <a:pt x="356" y="519"/>
                    <a:pt x="355" y="519"/>
                  </a:cubicBezTo>
                  <a:cubicBezTo>
                    <a:pt x="353" y="519"/>
                    <a:pt x="354" y="519"/>
                    <a:pt x="353" y="520"/>
                  </a:cubicBezTo>
                  <a:cubicBezTo>
                    <a:pt x="353" y="521"/>
                    <a:pt x="352" y="521"/>
                    <a:pt x="352" y="522"/>
                  </a:cubicBezTo>
                  <a:cubicBezTo>
                    <a:pt x="350" y="522"/>
                    <a:pt x="350" y="521"/>
                    <a:pt x="349" y="520"/>
                  </a:cubicBezTo>
                  <a:cubicBezTo>
                    <a:pt x="349" y="519"/>
                    <a:pt x="349" y="514"/>
                    <a:pt x="348" y="514"/>
                  </a:cubicBezTo>
                  <a:cubicBezTo>
                    <a:pt x="345" y="514"/>
                    <a:pt x="342" y="514"/>
                    <a:pt x="339" y="513"/>
                  </a:cubicBezTo>
                  <a:cubicBezTo>
                    <a:pt x="338" y="513"/>
                    <a:pt x="337" y="513"/>
                    <a:pt x="336" y="512"/>
                  </a:cubicBezTo>
                  <a:cubicBezTo>
                    <a:pt x="336" y="511"/>
                    <a:pt x="335" y="511"/>
                    <a:pt x="335" y="510"/>
                  </a:cubicBezTo>
                  <a:cubicBezTo>
                    <a:pt x="334" y="509"/>
                    <a:pt x="335" y="510"/>
                    <a:pt x="333" y="509"/>
                  </a:cubicBezTo>
                  <a:cubicBezTo>
                    <a:pt x="332" y="509"/>
                    <a:pt x="331" y="508"/>
                    <a:pt x="330" y="507"/>
                  </a:cubicBezTo>
                  <a:cubicBezTo>
                    <a:pt x="330" y="507"/>
                    <a:pt x="330" y="506"/>
                    <a:pt x="330" y="505"/>
                  </a:cubicBezTo>
                  <a:cubicBezTo>
                    <a:pt x="330" y="504"/>
                    <a:pt x="329" y="505"/>
                    <a:pt x="328" y="505"/>
                  </a:cubicBezTo>
                  <a:cubicBezTo>
                    <a:pt x="322" y="505"/>
                    <a:pt x="317" y="505"/>
                    <a:pt x="312" y="505"/>
                  </a:cubicBezTo>
                  <a:cubicBezTo>
                    <a:pt x="309" y="505"/>
                    <a:pt x="305" y="504"/>
                    <a:pt x="301" y="505"/>
                  </a:cubicBezTo>
                  <a:cubicBezTo>
                    <a:pt x="298" y="505"/>
                    <a:pt x="295" y="505"/>
                    <a:pt x="292" y="504"/>
                  </a:cubicBezTo>
                  <a:cubicBezTo>
                    <a:pt x="288" y="503"/>
                    <a:pt x="285" y="497"/>
                    <a:pt x="290" y="495"/>
                  </a:cubicBezTo>
                  <a:cubicBezTo>
                    <a:pt x="292" y="495"/>
                    <a:pt x="295" y="496"/>
                    <a:pt x="296" y="494"/>
                  </a:cubicBezTo>
                  <a:cubicBezTo>
                    <a:pt x="297" y="493"/>
                    <a:pt x="297" y="491"/>
                    <a:pt x="297" y="490"/>
                  </a:cubicBezTo>
                  <a:cubicBezTo>
                    <a:pt x="299" y="490"/>
                    <a:pt x="302" y="490"/>
                    <a:pt x="304" y="490"/>
                  </a:cubicBezTo>
                  <a:cubicBezTo>
                    <a:pt x="306" y="490"/>
                    <a:pt x="308" y="490"/>
                    <a:pt x="310" y="490"/>
                  </a:cubicBezTo>
                  <a:cubicBezTo>
                    <a:pt x="311" y="491"/>
                    <a:pt x="311" y="490"/>
                    <a:pt x="311" y="489"/>
                  </a:cubicBezTo>
                  <a:cubicBezTo>
                    <a:pt x="311" y="488"/>
                    <a:pt x="311" y="488"/>
                    <a:pt x="311" y="487"/>
                  </a:cubicBezTo>
                  <a:cubicBezTo>
                    <a:pt x="311" y="484"/>
                    <a:pt x="310" y="482"/>
                    <a:pt x="308" y="480"/>
                  </a:cubicBezTo>
                  <a:cubicBezTo>
                    <a:pt x="306" y="476"/>
                    <a:pt x="301" y="474"/>
                    <a:pt x="297" y="472"/>
                  </a:cubicBezTo>
                  <a:cubicBezTo>
                    <a:pt x="295" y="472"/>
                    <a:pt x="293" y="472"/>
                    <a:pt x="292" y="471"/>
                  </a:cubicBezTo>
                  <a:cubicBezTo>
                    <a:pt x="291" y="470"/>
                    <a:pt x="291" y="468"/>
                    <a:pt x="290" y="467"/>
                  </a:cubicBezTo>
                  <a:cubicBezTo>
                    <a:pt x="288" y="465"/>
                    <a:pt x="286" y="463"/>
                    <a:pt x="284" y="462"/>
                  </a:cubicBezTo>
                  <a:cubicBezTo>
                    <a:pt x="282" y="462"/>
                    <a:pt x="283" y="459"/>
                    <a:pt x="283" y="457"/>
                  </a:cubicBezTo>
                  <a:cubicBezTo>
                    <a:pt x="282" y="456"/>
                    <a:pt x="282" y="455"/>
                    <a:pt x="281" y="454"/>
                  </a:cubicBezTo>
                  <a:cubicBezTo>
                    <a:pt x="279" y="452"/>
                    <a:pt x="277" y="450"/>
                    <a:pt x="275" y="448"/>
                  </a:cubicBezTo>
                  <a:cubicBezTo>
                    <a:pt x="273" y="447"/>
                    <a:pt x="271" y="446"/>
                    <a:pt x="269" y="444"/>
                  </a:cubicBezTo>
                  <a:cubicBezTo>
                    <a:pt x="267" y="443"/>
                    <a:pt x="265" y="439"/>
                    <a:pt x="263" y="439"/>
                  </a:cubicBezTo>
                  <a:cubicBezTo>
                    <a:pt x="259" y="439"/>
                    <a:pt x="250" y="439"/>
                    <a:pt x="250" y="434"/>
                  </a:cubicBezTo>
                  <a:cubicBezTo>
                    <a:pt x="245" y="434"/>
                    <a:pt x="241" y="435"/>
                    <a:pt x="236" y="433"/>
                  </a:cubicBezTo>
                  <a:cubicBezTo>
                    <a:pt x="235" y="432"/>
                    <a:pt x="234" y="431"/>
                    <a:pt x="233" y="429"/>
                  </a:cubicBezTo>
                  <a:cubicBezTo>
                    <a:pt x="232" y="428"/>
                    <a:pt x="231" y="424"/>
                    <a:pt x="230" y="424"/>
                  </a:cubicBezTo>
                  <a:cubicBezTo>
                    <a:pt x="229" y="424"/>
                    <a:pt x="227" y="424"/>
                    <a:pt x="226" y="422"/>
                  </a:cubicBezTo>
                  <a:cubicBezTo>
                    <a:pt x="226" y="421"/>
                    <a:pt x="226" y="419"/>
                    <a:pt x="226" y="418"/>
                  </a:cubicBezTo>
                  <a:cubicBezTo>
                    <a:pt x="224" y="416"/>
                    <a:pt x="222" y="415"/>
                    <a:pt x="220" y="415"/>
                  </a:cubicBezTo>
                  <a:cubicBezTo>
                    <a:pt x="215" y="414"/>
                    <a:pt x="211" y="415"/>
                    <a:pt x="206" y="414"/>
                  </a:cubicBezTo>
                  <a:cubicBezTo>
                    <a:pt x="200" y="413"/>
                    <a:pt x="205" y="408"/>
                    <a:pt x="207" y="406"/>
                  </a:cubicBezTo>
                  <a:cubicBezTo>
                    <a:pt x="204" y="405"/>
                    <a:pt x="202" y="404"/>
                    <a:pt x="203" y="401"/>
                  </a:cubicBezTo>
                  <a:cubicBezTo>
                    <a:pt x="201" y="401"/>
                    <a:pt x="200" y="401"/>
                    <a:pt x="199" y="401"/>
                  </a:cubicBezTo>
                  <a:cubicBezTo>
                    <a:pt x="197" y="401"/>
                    <a:pt x="198" y="401"/>
                    <a:pt x="198" y="402"/>
                  </a:cubicBezTo>
                  <a:cubicBezTo>
                    <a:pt x="198" y="403"/>
                    <a:pt x="197" y="404"/>
                    <a:pt x="197" y="405"/>
                  </a:cubicBezTo>
                  <a:cubicBezTo>
                    <a:pt x="195" y="406"/>
                    <a:pt x="193" y="406"/>
                    <a:pt x="191" y="405"/>
                  </a:cubicBezTo>
                  <a:cubicBezTo>
                    <a:pt x="188" y="404"/>
                    <a:pt x="183" y="400"/>
                    <a:pt x="184" y="396"/>
                  </a:cubicBezTo>
                  <a:cubicBezTo>
                    <a:pt x="178" y="398"/>
                    <a:pt x="172" y="398"/>
                    <a:pt x="166" y="396"/>
                  </a:cubicBezTo>
                  <a:cubicBezTo>
                    <a:pt x="162" y="394"/>
                    <a:pt x="158" y="391"/>
                    <a:pt x="154" y="389"/>
                  </a:cubicBezTo>
                  <a:cubicBezTo>
                    <a:pt x="152" y="388"/>
                    <a:pt x="150" y="387"/>
                    <a:pt x="147" y="387"/>
                  </a:cubicBezTo>
                  <a:cubicBezTo>
                    <a:pt x="146" y="386"/>
                    <a:pt x="144" y="386"/>
                    <a:pt x="143" y="387"/>
                  </a:cubicBezTo>
                  <a:cubicBezTo>
                    <a:pt x="142" y="387"/>
                    <a:pt x="141" y="386"/>
                    <a:pt x="141" y="387"/>
                  </a:cubicBezTo>
                  <a:cubicBezTo>
                    <a:pt x="141" y="388"/>
                    <a:pt x="141" y="389"/>
                    <a:pt x="141" y="390"/>
                  </a:cubicBezTo>
                  <a:cubicBezTo>
                    <a:pt x="141" y="395"/>
                    <a:pt x="143" y="405"/>
                    <a:pt x="137" y="406"/>
                  </a:cubicBezTo>
                  <a:cubicBezTo>
                    <a:pt x="136" y="401"/>
                    <a:pt x="137" y="397"/>
                    <a:pt x="137" y="393"/>
                  </a:cubicBezTo>
                  <a:cubicBezTo>
                    <a:pt x="136" y="387"/>
                    <a:pt x="132" y="387"/>
                    <a:pt x="127" y="387"/>
                  </a:cubicBezTo>
                  <a:cubicBezTo>
                    <a:pt x="128" y="389"/>
                    <a:pt x="127" y="391"/>
                    <a:pt x="125" y="391"/>
                  </a:cubicBezTo>
                  <a:cubicBezTo>
                    <a:pt x="123" y="391"/>
                    <a:pt x="122" y="391"/>
                    <a:pt x="121" y="391"/>
                  </a:cubicBezTo>
                  <a:cubicBezTo>
                    <a:pt x="121" y="391"/>
                    <a:pt x="120" y="391"/>
                    <a:pt x="119" y="391"/>
                  </a:cubicBezTo>
                  <a:cubicBezTo>
                    <a:pt x="117" y="391"/>
                    <a:pt x="118" y="391"/>
                    <a:pt x="117" y="393"/>
                  </a:cubicBezTo>
                  <a:cubicBezTo>
                    <a:pt x="115" y="398"/>
                    <a:pt x="108" y="396"/>
                    <a:pt x="104" y="396"/>
                  </a:cubicBezTo>
                  <a:cubicBezTo>
                    <a:pt x="104" y="399"/>
                    <a:pt x="107" y="400"/>
                    <a:pt x="108" y="403"/>
                  </a:cubicBezTo>
                  <a:cubicBezTo>
                    <a:pt x="108" y="404"/>
                    <a:pt x="108" y="405"/>
                    <a:pt x="108" y="406"/>
                  </a:cubicBezTo>
                  <a:cubicBezTo>
                    <a:pt x="109" y="406"/>
                    <a:pt x="110" y="406"/>
                    <a:pt x="110" y="406"/>
                  </a:cubicBezTo>
                  <a:cubicBezTo>
                    <a:pt x="111" y="407"/>
                    <a:pt x="111" y="409"/>
                    <a:pt x="111" y="410"/>
                  </a:cubicBezTo>
                  <a:cubicBezTo>
                    <a:pt x="110" y="412"/>
                    <a:pt x="107" y="414"/>
                    <a:pt x="104" y="415"/>
                  </a:cubicBezTo>
                  <a:cubicBezTo>
                    <a:pt x="102" y="415"/>
                    <a:pt x="100" y="415"/>
                    <a:pt x="98" y="415"/>
                  </a:cubicBezTo>
                  <a:cubicBezTo>
                    <a:pt x="97" y="415"/>
                    <a:pt x="95" y="415"/>
                    <a:pt x="94" y="415"/>
                  </a:cubicBezTo>
                  <a:cubicBezTo>
                    <a:pt x="94" y="414"/>
                    <a:pt x="94" y="413"/>
                    <a:pt x="94" y="412"/>
                  </a:cubicBezTo>
                  <a:cubicBezTo>
                    <a:pt x="93" y="411"/>
                    <a:pt x="92" y="410"/>
                    <a:pt x="91" y="409"/>
                  </a:cubicBezTo>
                  <a:cubicBezTo>
                    <a:pt x="90" y="407"/>
                    <a:pt x="90" y="406"/>
                    <a:pt x="89" y="405"/>
                  </a:cubicBezTo>
                  <a:cubicBezTo>
                    <a:pt x="88" y="402"/>
                    <a:pt x="85" y="401"/>
                    <a:pt x="82" y="403"/>
                  </a:cubicBezTo>
                  <a:cubicBezTo>
                    <a:pt x="81" y="403"/>
                    <a:pt x="75" y="405"/>
                    <a:pt x="75" y="406"/>
                  </a:cubicBezTo>
                  <a:cubicBezTo>
                    <a:pt x="75" y="408"/>
                    <a:pt x="72" y="410"/>
                    <a:pt x="71" y="407"/>
                  </a:cubicBezTo>
                  <a:cubicBezTo>
                    <a:pt x="71" y="406"/>
                    <a:pt x="71" y="406"/>
                    <a:pt x="70" y="406"/>
                  </a:cubicBezTo>
                  <a:cubicBezTo>
                    <a:pt x="69" y="406"/>
                    <a:pt x="68" y="406"/>
                    <a:pt x="68" y="405"/>
                  </a:cubicBezTo>
                  <a:cubicBezTo>
                    <a:pt x="67" y="405"/>
                    <a:pt x="66" y="403"/>
                    <a:pt x="66" y="402"/>
                  </a:cubicBezTo>
                  <a:cubicBezTo>
                    <a:pt x="66" y="400"/>
                    <a:pt x="65" y="401"/>
                    <a:pt x="63" y="400"/>
                  </a:cubicBezTo>
                  <a:cubicBezTo>
                    <a:pt x="62" y="400"/>
                    <a:pt x="61" y="399"/>
                    <a:pt x="61" y="397"/>
                  </a:cubicBezTo>
                  <a:cubicBezTo>
                    <a:pt x="61" y="395"/>
                    <a:pt x="60" y="394"/>
                    <a:pt x="59" y="393"/>
                  </a:cubicBezTo>
                  <a:cubicBezTo>
                    <a:pt x="58" y="391"/>
                    <a:pt x="58" y="390"/>
                    <a:pt x="57" y="388"/>
                  </a:cubicBezTo>
                  <a:cubicBezTo>
                    <a:pt x="57" y="386"/>
                    <a:pt x="56" y="384"/>
                    <a:pt x="56" y="382"/>
                  </a:cubicBezTo>
                  <a:cubicBezTo>
                    <a:pt x="57" y="381"/>
                    <a:pt x="58" y="381"/>
                    <a:pt x="59" y="380"/>
                  </a:cubicBezTo>
                  <a:cubicBezTo>
                    <a:pt x="63" y="379"/>
                    <a:pt x="68" y="379"/>
                    <a:pt x="70" y="375"/>
                  </a:cubicBezTo>
                  <a:cubicBezTo>
                    <a:pt x="72" y="373"/>
                    <a:pt x="71" y="370"/>
                    <a:pt x="71" y="368"/>
                  </a:cubicBezTo>
                  <a:cubicBezTo>
                    <a:pt x="68" y="367"/>
                    <a:pt x="67" y="364"/>
                    <a:pt x="66" y="362"/>
                  </a:cubicBezTo>
                  <a:cubicBezTo>
                    <a:pt x="66" y="358"/>
                    <a:pt x="66" y="354"/>
                    <a:pt x="66" y="350"/>
                  </a:cubicBezTo>
                  <a:cubicBezTo>
                    <a:pt x="66" y="348"/>
                    <a:pt x="62" y="349"/>
                    <a:pt x="61" y="349"/>
                  </a:cubicBezTo>
                  <a:cubicBezTo>
                    <a:pt x="58" y="349"/>
                    <a:pt x="56" y="349"/>
                    <a:pt x="54" y="349"/>
                  </a:cubicBezTo>
                  <a:cubicBezTo>
                    <a:pt x="51" y="349"/>
                    <a:pt x="47" y="348"/>
                    <a:pt x="47" y="344"/>
                  </a:cubicBezTo>
                  <a:cubicBezTo>
                    <a:pt x="47" y="341"/>
                    <a:pt x="46" y="334"/>
                    <a:pt x="52" y="335"/>
                  </a:cubicBezTo>
                  <a:cubicBezTo>
                    <a:pt x="52" y="331"/>
                    <a:pt x="51" y="327"/>
                    <a:pt x="52" y="324"/>
                  </a:cubicBezTo>
                  <a:cubicBezTo>
                    <a:pt x="52" y="321"/>
                    <a:pt x="54" y="320"/>
                    <a:pt x="57" y="321"/>
                  </a:cubicBezTo>
                  <a:cubicBezTo>
                    <a:pt x="63" y="322"/>
                    <a:pt x="65" y="318"/>
                    <a:pt x="66" y="313"/>
                  </a:cubicBezTo>
                  <a:cubicBezTo>
                    <a:pt x="66" y="309"/>
                    <a:pt x="66" y="305"/>
                    <a:pt x="66" y="302"/>
                  </a:cubicBezTo>
                  <a:cubicBezTo>
                    <a:pt x="63" y="302"/>
                    <a:pt x="59" y="301"/>
                    <a:pt x="56" y="302"/>
                  </a:cubicBezTo>
                  <a:cubicBezTo>
                    <a:pt x="53" y="303"/>
                    <a:pt x="52" y="304"/>
                    <a:pt x="52" y="307"/>
                  </a:cubicBezTo>
                  <a:cubicBezTo>
                    <a:pt x="51" y="310"/>
                    <a:pt x="50" y="312"/>
                    <a:pt x="47" y="311"/>
                  </a:cubicBezTo>
                  <a:cubicBezTo>
                    <a:pt x="47" y="314"/>
                    <a:pt x="46" y="317"/>
                    <a:pt x="42" y="316"/>
                  </a:cubicBezTo>
                  <a:cubicBezTo>
                    <a:pt x="41" y="317"/>
                    <a:pt x="39" y="319"/>
                    <a:pt x="38" y="320"/>
                  </a:cubicBezTo>
                  <a:cubicBezTo>
                    <a:pt x="35" y="323"/>
                    <a:pt x="31" y="327"/>
                    <a:pt x="27" y="328"/>
                  </a:cubicBezTo>
                  <a:cubicBezTo>
                    <a:pt x="25" y="329"/>
                    <a:pt x="24" y="328"/>
                    <a:pt x="24" y="326"/>
                  </a:cubicBezTo>
                  <a:cubicBezTo>
                    <a:pt x="23" y="325"/>
                    <a:pt x="23" y="322"/>
                    <a:pt x="23" y="321"/>
                  </a:cubicBezTo>
                  <a:cubicBezTo>
                    <a:pt x="23" y="319"/>
                    <a:pt x="23" y="318"/>
                    <a:pt x="23" y="317"/>
                  </a:cubicBezTo>
                  <a:cubicBezTo>
                    <a:pt x="23" y="315"/>
                    <a:pt x="23" y="316"/>
                    <a:pt x="21" y="316"/>
                  </a:cubicBezTo>
                  <a:cubicBezTo>
                    <a:pt x="17" y="315"/>
                    <a:pt x="19" y="311"/>
                    <a:pt x="19" y="308"/>
                  </a:cubicBezTo>
                  <a:cubicBezTo>
                    <a:pt x="19" y="304"/>
                    <a:pt x="19" y="301"/>
                    <a:pt x="23" y="302"/>
                  </a:cubicBezTo>
                  <a:cubicBezTo>
                    <a:pt x="24" y="299"/>
                    <a:pt x="25" y="296"/>
                    <a:pt x="28" y="297"/>
                  </a:cubicBezTo>
                  <a:cubicBezTo>
                    <a:pt x="28" y="294"/>
                    <a:pt x="27" y="286"/>
                    <a:pt x="33" y="288"/>
                  </a:cubicBezTo>
                  <a:cubicBezTo>
                    <a:pt x="33" y="284"/>
                    <a:pt x="31" y="272"/>
                    <a:pt x="38" y="273"/>
                  </a:cubicBezTo>
                  <a:cubicBezTo>
                    <a:pt x="38" y="270"/>
                    <a:pt x="37" y="263"/>
                    <a:pt x="42" y="264"/>
                  </a:cubicBezTo>
                  <a:cubicBezTo>
                    <a:pt x="42" y="262"/>
                    <a:pt x="41" y="256"/>
                    <a:pt x="44" y="255"/>
                  </a:cubicBezTo>
                  <a:cubicBezTo>
                    <a:pt x="45" y="254"/>
                    <a:pt x="45" y="254"/>
                    <a:pt x="46" y="254"/>
                  </a:cubicBezTo>
                  <a:cubicBezTo>
                    <a:pt x="48" y="255"/>
                    <a:pt x="47" y="254"/>
                    <a:pt x="47" y="253"/>
                  </a:cubicBezTo>
                  <a:cubicBezTo>
                    <a:pt x="48" y="252"/>
                    <a:pt x="49" y="250"/>
                    <a:pt x="50" y="249"/>
                  </a:cubicBezTo>
                  <a:cubicBezTo>
                    <a:pt x="53" y="245"/>
                    <a:pt x="59" y="243"/>
                    <a:pt x="61" y="237"/>
                  </a:cubicBezTo>
                  <a:cubicBezTo>
                    <a:pt x="61" y="235"/>
                    <a:pt x="61" y="231"/>
                    <a:pt x="64" y="231"/>
                  </a:cubicBezTo>
                  <a:cubicBezTo>
                    <a:pt x="66" y="231"/>
                    <a:pt x="68" y="232"/>
                    <a:pt x="70" y="233"/>
                  </a:cubicBezTo>
                  <a:cubicBezTo>
                    <a:pt x="71" y="234"/>
                    <a:pt x="73" y="234"/>
                    <a:pt x="75" y="234"/>
                  </a:cubicBezTo>
                  <a:cubicBezTo>
                    <a:pt x="80" y="235"/>
                    <a:pt x="83" y="232"/>
                    <a:pt x="86" y="230"/>
                  </a:cubicBezTo>
                  <a:cubicBezTo>
                    <a:pt x="89" y="228"/>
                    <a:pt x="92" y="226"/>
                    <a:pt x="95" y="226"/>
                  </a:cubicBezTo>
                  <a:cubicBezTo>
                    <a:pt x="98" y="226"/>
                    <a:pt x="101" y="226"/>
                    <a:pt x="103" y="227"/>
                  </a:cubicBezTo>
                  <a:cubicBezTo>
                    <a:pt x="107" y="229"/>
                    <a:pt x="108" y="234"/>
                    <a:pt x="109" y="238"/>
                  </a:cubicBezTo>
                  <a:cubicBezTo>
                    <a:pt x="110" y="242"/>
                    <a:pt x="110" y="248"/>
                    <a:pt x="107" y="251"/>
                  </a:cubicBezTo>
                  <a:cubicBezTo>
                    <a:pt x="107" y="253"/>
                    <a:pt x="105" y="254"/>
                    <a:pt x="104" y="255"/>
                  </a:cubicBezTo>
                  <a:cubicBezTo>
                    <a:pt x="104" y="256"/>
                    <a:pt x="104" y="257"/>
                    <a:pt x="104" y="258"/>
                  </a:cubicBezTo>
                  <a:cubicBezTo>
                    <a:pt x="104" y="260"/>
                    <a:pt x="104" y="259"/>
                    <a:pt x="105" y="260"/>
                  </a:cubicBezTo>
                  <a:cubicBezTo>
                    <a:pt x="106" y="260"/>
                    <a:pt x="108" y="260"/>
                    <a:pt x="108" y="262"/>
                  </a:cubicBezTo>
                  <a:cubicBezTo>
                    <a:pt x="109" y="262"/>
                    <a:pt x="108" y="263"/>
                    <a:pt x="108" y="264"/>
                  </a:cubicBezTo>
                  <a:cubicBezTo>
                    <a:pt x="117" y="263"/>
                    <a:pt x="108" y="243"/>
                    <a:pt x="118" y="245"/>
                  </a:cubicBezTo>
                  <a:cubicBezTo>
                    <a:pt x="118" y="242"/>
                    <a:pt x="117" y="235"/>
                    <a:pt x="122" y="236"/>
                  </a:cubicBezTo>
                  <a:cubicBezTo>
                    <a:pt x="122" y="232"/>
                    <a:pt x="120" y="220"/>
                    <a:pt x="127" y="222"/>
                  </a:cubicBezTo>
                  <a:cubicBezTo>
                    <a:pt x="129" y="222"/>
                    <a:pt x="132" y="222"/>
                    <a:pt x="132" y="221"/>
                  </a:cubicBezTo>
                  <a:cubicBezTo>
                    <a:pt x="132" y="220"/>
                    <a:pt x="133" y="219"/>
                    <a:pt x="134" y="218"/>
                  </a:cubicBezTo>
                  <a:cubicBezTo>
                    <a:pt x="136" y="217"/>
                    <a:pt x="139" y="217"/>
                    <a:pt x="141" y="217"/>
                  </a:cubicBezTo>
                  <a:cubicBezTo>
                    <a:pt x="141" y="216"/>
                    <a:pt x="142" y="212"/>
                    <a:pt x="141" y="212"/>
                  </a:cubicBezTo>
                  <a:cubicBezTo>
                    <a:pt x="139" y="212"/>
                    <a:pt x="138" y="211"/>
                    <a:pt x="138" y="210"/>
                  </a:cubicBezTo>
                  <a:cubicBezTo>
                    <a:pt x="137" y="209"/>
                    <a:pt x="137" y="208"/>
                    <a:pt x="137" y="206"/>
                  </a:cubicBezTo>
                  <a:cubicBezTo>
                    <a:pt x="136" y="206"/>
                    <a:pt x="136" y="205"/>
                    <a:pt x="137" y="204"/>
                  </a:cubicBezTo>
                  <a:cubicBezTo>
                    <a:pt x="137" y="202"/>
                    <a:pt x="138" y="203"/>
                    <a:pt x="139" y="203"/>
                  </a:cubicBezTo>
                  <a:cubicBezTo>
                    <a:pt x="141" y="203"/>
                    <a:pt x="143" y="203"/>
                    <a:pt x="145" y="203"/>
                  </a:cubicBezTo>
                  <a:cubicBezTo>
                    <a:pt x="147" y="203"/>
                    <a:pt x="150" y="203"/>
                    <a:pt x="151" y="202"/>
                  </a:cubicBezTo>
                  <a:cubicBezTo>
                    <a:pt x="152" y="199"/>
                    <a:pt x="154" y="196"/>
                    <a:pt x="157" y="194"/>
                  </a:cubicBezTo>
                  <a:cubicBezTo>
                    <a:pt x="159" y="191"/>
                    <a:pt x="162" y="190"/>
                    <a:pt x="165" y="189"/>
                  </a:cubicBezTo>
                  <a:cubicBezTo>
                    <a:pt x="166" y="189"/>
                    <a:pt x="167" y="189"/>
                    <a:pt x="168" y="189"/>
                  </a:cubicBezTo>
                  <a:cubicBezTo>
                    <a:pt x="170" y="189"/>
                    <a:pt x="170" y="188"/>
                    <a:pt x="170" y="187"/>
                  </a:cubicBezTo>
                  <a:cubicBezTo>
                    <a:pt x="171" y="186"/>
                    <a:pt x="172" y="184"/>
                    <a:pt x="173" y="183"/>
                  </a:cubicBezTo>
                  <a:cubicBezTo>
                    <a:pt x="174" y="182"/>
                    <a:pt x="175" y="181"/>
                    <a:pt x="176" y="180"/>
                  </a:cubicBezTo>
                  <a:cubicBezTo>
                    <a:pt x="177" y="180"/>
                    <a:pt x="177" y="180"/>
                    <a:pt x="178" y="179"/>
                  </a:cubicBezTo>
                  <a:cubicBezTo>
                    <a:pt x="180" y="179"/>
                    <a:pt x="179" y="178"/>
                    <a:pt x="179" y="177"/>
                  </a:cubicBezTo>
                  <a:cubicBezTo>
                    <a:pt x="179" y="174"/>
                    <a:pt x="179" y="172"/>
                    <a:pt x="179" y="170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6" y="159"/>
                    <a:pt x="192" y="154"/>
                    <a:pt x="198" y="151"/>
                  </a:cubicBezTo>
                  <a:cubicBezTo>
                    <a:pt x="199" y="151"/>
                    <a:pt x="203" y="151"/>
                    <a:pt x="203" y="150"/>
                  </a:cubicBezTo>
                  <a:cubicBezTo>
                    <a:pt x="203" y="149"/>
                    <a:pt x="203" y="148"/>
                    <a:pt x="204" y="147"/>
                  </a:cubicBezTo>
                  <a:cubicBezTo>
                    <a:pt x="205" y="146"/>
                    <a:pt x="207" y="146"/>
                    <a:pt x="209" y="146"/>
                  </a:cubicBezTo>
                  <a:cubicBezTo>
                    <a:pt x="211" y="146"/>
                    <a:pt x="213" y="146"/>
                    <a:pt x="216" y="146"/>
                  </a:cubicBezTo>
                  <a:cubicBezTo>
                    <a:pt x="217" y="146"/>
                    <a:pt x="217" y="145"/>
                    <a:pt x="218" y="144"/>
                  </a:cubicBezTo>
                  <a:cubicBezTo>
                    <a:pt x="219" y="143"/>
                    <a:pt x="220" y="142"/>
                    <a:pt x="220" y="140"/>
                  </a:cubicBezTo>
                  <a:cubicBezTo>
                    <a:pt x="222" y="138"/>
                    <a:pt x="222" y="135"/>
                    <a:pt x="222" y="132"/>
                  </a:cubicBezTo>
                  <a:cubicBezTo>
                    <a:pt x="223" y="130"/>
                    <a:pt x="224" y="127"/>
                    <a:pt x="226" y="127"/>
                  </a:cubicBezTo>
                  <a:cubicBezTo>
                    <a:pt x="226" y="124"/>
                    <a:pt x="227" y="122"/>
                    <a:pt x="231" y="123"/>
                  </a:cubicBezTo>
                  <a:cubicBezTo>
                    <a:pt x="231" y="121"/>
                    <a:pt x="231" y="119"/>
                    <a:pt x="233" y="118"/>
                  </a:cubicBezTo>
                  <a:cubicBezTo>
                    <a:pt x="235" y="117"/>
                    <a:pt x="238" y="118"/>
                    <a:pt x="240" y="118"/>
                  </a:cubicBezTo>
                  <a:cubicBezTo>
                    <a:pt x="241" y="116"/>
                    <a:pt x="241" y="114"/>
                    <a:pt x="242" y="113"/>
                  </a:cubicBezTo>
                  <a:cubicBezTo>
                    <a:pt x="244" y="112"/>
                    <a:pt x="250" y="114"/>
                    <a:pt x="250" y="112"/>
                  </a:cubicBezTo>
                  <a:cubicBezTo>
                    <a:pt x="250" y="111"/>
                    <a:pt x="250" y="109"/>
                    <a:pt x="252" y="108"/>
                  </a:cubicBezTo>
                  <a:cubicBezTo>
                    <a:pt x="253" y="108"/>
                    <a:pt x="255" y="108"/>
                    <a:pt x="256" y="108"/>
                  </a:cubicBezTo>
                  <a:cubicBezTo>
                    <a:pt x="258" y="108"/>
                    <a:pt x="260" y="108"/>
                    <a:pt x="262" y="108"/>
                  </a:cubicBezTo>
                  <a:cubicBezTo>
                    <a:pt x="264" y="108"/>
                    <a:pt x="264" y="109"/>
                    <a:pt x="264" y="107"/>
                  </a:cubicBezTo>
                  <a:cubicBezTo>
                    <a:pt x="265" y="106"/>
                    <a:pt x="265" y="106"/>
                    <a:pt x="266" y="105"/>
                  </a:cubicBezTo>
                  <a:cubicBezTo>
                    <a:pt x="267" y="103"/>
                    <a:pt x="269" y="101"/>
                    <a:pt x="269" y="99"/>
                  </a:cubicBezTo>
                  <a:cubicBezTo>
                    <a:pt x="266" y="99"/>
                    <a:pt x="263" y="99"/>
                    <a:pt x="260" y="99"/>
                  </a:cubicBezTo>
                  <a:cubicBezTo>
                    <a:pt x="259" y="99"/>
                    <a:pt x="259" y="99"/>
                    <a:pt x="259" y="100"/>
                  </a:cubicBezTo>
                  <a:cubicBezTo>
                    <a:pt x="259" y="101"/>
                    <a:pt x="258" y="102"/>
                    <a:pt x="258" y="102"/>
                  </a:cubicBezTo>
                  <a:cubicBezTo>
                    <a:pt x="256" y="104"/>
                    <a:pt x="252" y="104"/>
                    <a:pt x="249" y="103"/>
                  </a:cubicBezTo>
                  <a:cubicBezTo>
                    <a:pt x="247" y="102"/>
                    <a:pt x="244" y="99"/>
                    <a:pt x="245" y="96"/>
                  </a:cubicBezTo>
                  <a:cubicBezTo>
                    <a:pt x="246" y="95"/>
                    <a:pt x="248" y="94"/>
                    <a:pt x="250" y="94"/>
                  </a:cubicBezTo>
                  <a:cubicBezTo>
                    <a:pt x="250" y="93"/>
                    <a:pt x="250" y="91"/>
                    <a:pt x="252" y="90"/>
                  </a:cubicBezTo>
                  <a:cubicBezTo>
                    <a:pt x="253" y="89"/>
                    <a:pt x="257" y="90"/>
                    <a:pt x="259" y="90"/>
                  </a:cubicBezTo>
                  <a:cubicBezTo>
                    <a:pt x="259" y="88"/>
                    <a:pt x="259" y="86"/>
                    <a:pt x="261" y="85"/>
                  </a:cubicBezTo>
                  <a:cubicBezTo>
                    <a:pt x="263" y="84"/>
                    <a:pt x="267" y="85"/>
                    <a:pt x="269" y="85"/>
                  </a:cubicBezTo>
                  <a:cubicBezTo>
                    <a:pt x="272" y="85"/>
                    <a:pt x="275" y="85"/>
                    <a:pt x="278" y="85"/>
                  </a:cubicBezTo>
                  <a:cubicBezTo>
                    <a:pt x="284" y="85"/>
                    <a:pt x="291" y="85"/>
                    <a:pt x="297" y="85"/>
                  </a:cubicBezTo>
                  <a:cubicBezTo>
                    <a:pt x="299" y="85"/>
                    <a:pt x="300" y="85"/>
                    <a:pt x="302" y="85"/>
                  </a:cubicBezTo>
                  <a:cubicBezTo>
                    <a:pt x="302" y="84"/>
                    <a:pt x="302" y="83"/>
                    <a:pt x="302" y="82"/>
                  </a:cubicBezTo>
                  <a:cubicBezTo>
                    <a:pt x="303" y="80"/>
                    <a:pt x="304" y="80"/>
                    <a:pt x="306" y="80"/>
                  </a:cubicBezTo>
                  <a:cubicBezTo>
                    <a:pt x="306" y="77"/>
                    <a:pt x="307" y="76"/>
                    <a:pt x="310" y="76"/>
                  </a:cubicBezTo>
                  <a:cubicBezTo>
                    <a:pt x="311" y="75"/>
                    <a:pt x="311" y="75"/>
                    <a:pt x="312" y="74"/>
                  </a:cubicBezTo>
                  <a:cubicBezTo>
                    <a:pt x="312" y="73"/>
                    <a:pt x="313" y="72"/>
                    <a:pt x="314" y="71"/>
                  </a:cubicBezTo>
                  <a:cubicBezTo>
                    <a:pt x="319" y="69"/>
                    <a:pt x="325" y="71"/>
                    <a:pt x="330" y="71"/>
                  </a:cubicBezTo>
                  <a:cubicBezTo>
                    <a:pt x="332" y="71"/>
                    <a:pt x="335" y="71"/>
                    <a:pt x="335" y="70"/>
                  </a:cubicBezTo>
                  <a:cubicBezTo>
                    <a:pt x="335" y="68"/>
                    <a:pt x="335" y="67"/>
                    <a:pt x="335" y="65"/>
                  </a:cubicBezTo>
                  <a:cubicBezTo>
                    <a:pt x="335" y="63"/>
                    <a:pt x="334" y="60"/>
                    <a:pt x="333" y="58"/>
                  </a:cubicBezTo>
                  <a:cubicBezTo>
                    <a:pt x="331" y="56"/>
                    <a:pt x="330" y="53"/>
                    <a:pt x="330" y="51"/>
                  </a:cubicBezTo>
                  <a:cubicBezTo>
                    <a:pt x="330" y="46"/>
                    <a:pt x="330" y="42"/>
                    <a:pt x="330" y="38"/>
                  </a:cubicBezTo>
                  <a:cubicBezTo>
                    <a:pt x="327" y="38"/>
                    <a:pt x="326" y="41"/>
                    <a:pt x="324" y="42"/>
                  </a:cubicBezTo>
                  <a:cubicBezTo>
                    <a:pt x="321" y="43"/>
                    <a:pt x="318" y="42"/>
                    <a:pt x="316" y="42"/>
                  </a:cubicBezTo>
                  <a:cubicBezTo>
                    <a:pt x="313" y="41"/>
                    <a:pt x="311" y="40"/>
                    <a:pt x="311" y="38"/>
                  </a:cubicBezTo>
                  <a:cubicBezTo>
                    <a:pt x="311" y="35"/>
                    <a:pt x="312" y="32"/>
                    <a:pt x="316" y="33"/>
                  </a:cubicBezTo>
                  <a:cubicBezTo>
                    <a:pt x="316" y="32"/>
                    <a:pt x="316" y="31"/>
                    <a:pt x="316" y="29"/>
                  </a:cubicBezTo>
                  <a:cubicBezTo>
                    <a:pt x="316" y="28"/>
                    <a:pt x="315" y="28"/>
                    <a:pt x="313" y="28"/>
                  </a:cubicBezTo>
                  <a:cubicBezTo>
                    <a:pt x="311" y="28"/>
                    <a:pt x="308" y="28"/>
                    <a:pt x="305" y="28"/>
                  </a:cubicBezTo>
                  <a:cubicBezTo>
                    <a:pt x="303" y="28"/>
                    <a:pt x="300" y="28"/>
                    <a:pt x="298" y="28"/>
                  </a:cubicBezTo>
                  <a:cubicBezTo>
                    <a:pt x="297" y="28"/>
                    <a:pt x="296" y="28"/>
                    <a:pt x="295" y="28"/>
                  </a:cubicBezTo>
                  <a:cubicBezTo>
                    <a:pt x="293" y="28"/>
                    <a:pt x="292" y="28"/>
                    <a:pt x="291" y="30"/>
                  </a:cubicBezTo>
                  <a:cubicBezTo>
                    <a:pt x="290" y="33"/>
                    <a:pt x="288" y="36"/>
                    <a:pt x="285" y="37"/>
                  </a:cubicBezTo>
                  <a:cubicBezTo>
                    <a:pt x="282" y="38"/>
                    <a:pt x="279" y="38"/>
                    <a:pt x="277" y="38"/>
                  </a:cubicBezTo>
                  <a:cubicBezTo>
                    <a:pt x="274" y="38"/>
                    <a:pt x="271" y="38"/>
                    <a:pt x="269" y="38"/>
                  </a:cubicBezTo>
                  <a:cubicBezTo>
                    <a:pt x="269" y="41"/>
                    <a:pt x="270" y="47"/>
                    <a:pt x="267" y="50"/>
                  </a:cubicBezTo>
                  <a:cubicBezTo>
                    <a:pt x="267" y="51"/>
                    <a:pt x="266" y="51"/>
                    <a:pt x="265" y="51"/>
                  </a:cubicBezTo>
                  <a:cubicBezTo>
                    <a:pt x="264" y="52"/>
                    <a:pt x="264" y="52"/>
                    <a:pt x="264" y="54"/>
                  </a:cubicBezTo>
                  <a:cubicBezTo>
                    <a:pt x="264" y="56"/>
                    <a:pt x="264" y="58"/>
                    <a:pt x="262" y="60"/>
                  </a:cubicBezTo>
                  <a:cubicBezTo>
                    <a:pt x="260" y="61"/>
                    <a:pt x="258" y="61"/>
                    <a:pt x="256" y="61"/>
                  </a:cubicBezTo>
                  <a:cubicBezTo>
                    <a:pt x="254" y="61"/>
                    <a:pt x="252" y="62"/>
                    <a:pt x="250" y="63"/>
                  </a:cubicBezTo>
                  <a:cubicBezTo>
                    <a:pt x="247" y="66"/>
                    <a:pt x="245" y="70"/>
                    <a:pt x="241" y="71"/>
                  </a:cubicBezTo>
                  <a:cubicBezTo>
                    <a:pt x="240" y="71"/>
                    <a:pt x="241" y="73"/>
                    <a:pt x="239" y="74"/>
                  </a:cubicBezTo>
                  <a:cubicBezTo>
                    <a:pt x="238" y="75"/>
                    <a:pt x="236" y="76"/>
                    <a:pt x="234" y="75"/>
                  </a:cubicBezTo>
                  <a:cubicBezTo>
                    <a:pt x="233" y="75"/>
                    <a:pt x="231" y="74"/>
                    <a:pt x="231" y="72"/>
                  </a:cubicBezTo>
                  <a:cubicBezTo>
                    <a:pt x="231" y="70"/>
                    <a:pt x="233" y="69"/>
                    <a:pt x="234" y="67"/>
                  </a:cubicBezTo>
                  <a:cubicBezTo>
                    <a:pt x="235" y="63"/>
                    <a:pt x="232" y="60"/>
                    <a:pt x="231" y="57"/>
                  </a:cubicBezTo>
                  <a:cubicBezTo>
                    <a:pt x="231" y="53"/>
                    <a:pt x="230" y="46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5" y="42"/>
                    <a:pt x="236" y="42"/>
                    <a:pt x="237" y="42"/>
                  </a:cubicBezTo>
                  <a:cubicBezTo>
                    <a:pt x="238" y="42"/>
                    <a:pt x="238" y="42"/>
                    <a:pt x="239" y="42"/>
                  </a:cubicBezTo>
                  <a:cubicBezTo>
                    <a:pt x="241" y="42"/>
                    <a:pt x="240" y="42"/>
                    <a:pt x="240" y="40"/>
                  </a:cubicBezTo>
                  <a:cubicBezTo>
                    <a:pt x="240" y="38"/>
                    <a:pt x="240" y="37"/>
                    <a:pt x="240" y="35"/>
                  </a:cubicBezTo>
                  <a:cubicBezTo>
                    <a:pt x="240" y="32"/>
                    <a:pt x="240" y="27"/>
                    <a:pt x="245" y="28"/>
                  </a:cubicBezTo>
                  <a:cubicBezTo>
                    <a:pt x="245" y="25"/>
                    <a:pt x="246" y="23"/>
                    <a:pt x="250" y="24"/>
                  </a:cubicBezTo>
                  <a:cubicBezTo>
                    <a:pt x="252" y="24"/>
                    <a:pt x="255" y="24"/>
                    <a:pt x="257" y="24"/>
                  </a:cubicBezTo>
                  <a:cubicBezTo>
                    <a:pt x="258" y="24"/>
                    <a:pt x="259" y="24"/>
                    <a:pt x="260" y="24"/>
                  </a:cubicBezTo>
                  <a:cubicBezTo>
                    <a:pt x="262" y="24"/>
                    <a:pt x="264" y="24"/>
                    <a:pt x="264" y="23"/>
                  </a:cubicBezTo>
                  <a:cubicBezTo>
                    <a:pt x="264" y="19"/>
                    <a:pt x="266" y="19"/>
                    <a:pt x="270" y="19"/>
                  </a:cubicBezTo>
                  <a:cubicBezTo>
                    <a:pt x="272" y="19"/>
                    <a:pt x="275" y="19"/>
                    <a:pt x="277" y="19"/>
                  </a:cubicBezTo>
                  <a:cubicBezTo>
                    <a:pt x="279" y="19"/>
                    <a:pt x="278" y="19"/>
                    <a:pt x="278" y="17"/>
                  </a:cubicBezTo>
                  <a:cubicBezTo>
                    <a:pt x="278" y="17"/>
                    <a:pt x="279" y="16"/>
                    <a:pt x="279" y="15"/>
                  </a:cubicBezTo>
                  <a:cubicBezTo>
                    <a:pt x="280" y="14"/>
                    <a:pt x="281" y="14"/>
                    <a:pt x="283" y="14"/>
                  </a:cubicBezTo>
                  <a:cubicBezTo>
                    <a:pt x="284" y="13"/>
                    <a:pt x="284" y="12"/>
                    <a:pt x="285" y="11"/>
                  </a:cubicBezTo>
                  <a:cubicBezTo>
                    <a:pt x="286" y="9"/>
                    <a:pt x="287" y="6"/>
                    <a:pt x="287" y="4"/>
                  </a:cubicBezTo>
                  <a:cubicBezTo>
                    <a:pt x="286" y="0"/>
                    <a:pt x="283" y="0"/>
                    <a:pt x="280" y="0"/>
                  </a:cubicBezTo>
                  <a:cubicBezTo>
                    <a:pt x="278" y="0"/>
                    <a:pt x="276" y="0"/>
                    <a:pt x="273" y="0"/>
                  </a:cubicBezTo>
                  <a:cubicBezTo>
                    <a:pt x="270" y="0"/>
                    <a:pt x="269" y="0"/>
                    <a:pt x="266" y="1"/>
                  </a:cubicBezTo>
                  <a:cubicBezTo>
                    <a:pt x="237" y="17"/>
                    <a:pt x="209" y="34"/>
                    <a:pt x="182" y="53"/>
                  </a:cubicBezTo>
                  <a:cubicBezTo>
                    <a:pt x="130" y="90"/>
                    <a:pt x="83" y="135"/>
                    <a:pt x="45" y="186"/>
                  </a:cubicBezTo>
                  <a:cubicBezTo>
                    <a:pt x="30" y="207"/>
                    <a:pt x="17" y="228"/>
                    <a:pt x="5" y="250"/>
                  </a:cubicBezTo>
                  <a:cubicBezTo>
                    <a:pt x="7" y="250"/>
                    <a:pt x="11" y="249"/>
                    <a:pt x="13" y="252"/>
                  </a:cubicBezTo>
                  <a:cubicBezTo>
                    <a:pt x="14" y="254"/>
                    <a:pt x="14" y="256"/>
                    <a:pt x="12" y="258"/>
                  </a:cubicBezTo>
                  <a:cubicBezTo>
                    <a:pt x="11" y="259"/>
                    <a:pt x="9" y="259"/>
                    <a:pt x="9" y="261"/>
                  </a:cubicBezTo>
                  <a:cubicBezTo>
                    <a:pt x="9" y="263"/>
                    <a:pt x="9" y="265"/>
                    <a:pt x="9" y="268"/>
                  </a:cubicBezTo>
                  <a:cubicBezTo>
                    <a:pt x="9" y="271"/>
                    <a:pt x="9" y="274"/>
                    <a:pt x="5" y="273"/>
                  </a:cubicBezTo>
                  <a:cubicBezTo>
                    <a:pt x="5" y="277"/>
                    <a:pt x="6" y="284"/>
                    <a:pt x="0" y="283"/>
                  </a:cubicBezTo>
                  <a:cubicBezTo>
                    <a:pt x="0" y="295"/>
                    <a:pt x="0" y="307"/>
                    <a:pt x="0" y="320"/>
                  </a:cubicBezTo>
                  <a:cubicBezTo>
                    <a:pt x="0" y="326"/>
                    <a:pt x="0" y="332"/>
                    <a:pt x="0" y="338"/>
                  </a:cubicBezTo>
                  <a:cubicBezTo>
                    <a:pt x="0" y="340"/>
                    <a:pt x="0" y="341"/>
                    <a:pt x="0" y="343"/>
                  </a:cubicBezTo>
                  <a:cubicBezTo>
                    <a:pt x="0" y="345"/>
                    <a:pt x="1" y="344"/>
                    <a:pt x="2" y="345"/>
                  </a:cubicBezTo>
                  <a:cubicBezTo>
                    <a:pt x="4" y="345"/>
                    <a:pt x="5" y="347"/>
                    <a:pt x="7" y="348"/>
                  </a:cubicBezTo>
                  <a:cubicBezTo>
                    <a:pt x="10" y="350"/>
                    <a:pt x="13" y="349"/>
                    <a:pt x="16" y="351"/>
                  </a:cubicBezTo>
                  <a:cubicBezTo>
                    <a:pt x="18" y="351"/>
                    <a:pt x="18" y="352"/>
                    <a:pt x="19" y="354"/>
                  </a:cubicBezTo>
                  <a:cubicBezTo>
                    <a:pt x="19" y="355"/>
                    <a:pt x="19" y="356"/>
                    <a:pt x="19" y="356"/>
                  </a:cubicBezTo>
                  <a:cubicBezTo>
                    <a:pt x="19" y="359"/>
                    <a:pt x="19" y="358"/>
                    <a:pt x="20" y="359"/>
                  </a:cubicBezTo>
                  <a:cubicBezTo>
                    <a:pt x="24" y="360"/>
                    <a:pt x="26" y="364"/>
                    <a:pt x="28" y="368"/>
                  </a:cubicBezTo>
                  <a:cubicBezTo>
                    <a:pt x="32" y="368"/>
                    <a:pt x="39" y="367"/>
                    <a:pt x="38" y="373"/>
                  </a:cubicBezTo>
                  <a:cubicBezTo>
                    <a:pt x="41" y="373"/>
                    <a:pt x="43" y="374"/>
                    <a:pt x="42" y="377"/>
                  </a:cubicBezTo>
                  <a:cubicBezTo>
                    <a:pt x="44" y="377"/>
                    <a:pt x="46" y="378"/>
                    <a:pt x="47" y="380"/>
                  </a:cubicBezTo>
                  <a:cubicBezTo>
                    <a:pt x="48" y="382"/>
                    <a:pt x="47" y="384"/>
                    <a:pt x="48" y="386"/>
                  </a:cubicBezTo>
                  <a:cubicBezTo>
                    <a:pt x="50" y="388"/>
                    <a:pt x="51" y="389"/>
                    <a:pt x="52" y="391"/>
                  </a:cubicBezTo>
                  <a:cubicBezTo>
                    <a:pt x="54" y="392"/>
                    <a:pt x="55" y="393"/>
                    <a:pt x="56" y="395"/>
                  </a:cubicBezTo>
                  <a:cubicBezTo>
                    <a:pt x="57" y="399"/>
                    <a:pt x="56" y="404"/>
                    <a:pt x="56" y="408"/>
                  </a:cubicBezTo>
                  <a:cubicBezTo>
                    <a:pt x="56" y="409"/>
                    <a:pt x="56" y="410"/>
                    <a:pt x="56" y="411"/>
                  </a:cubicBezTo>
                  <a:cubicBezTo>
                    <a:pt x="56" y="412"/>
                    <a:pt x="56" y="413"/>
                    <a:pt x="56" y="414"/>
                  </a:cubicBezTo>
                  <a:cubicBezTo>
                    <a:pt x="56" y="415"/>
                    <a:pt x="57" y="415"/>
                    <a:pt x="58" y="415"/>
                  </a:cubicBezTo>
                  <a:cubicBezTo>
                    <a:pt x="60" y="416"/>
                    <a:pt x="62" y="417"/>
                    <a:pt x="61" y="420"/>
                  </a:cubicBezTo>
                  <a:cubicBezTo>
                    <a:pt x="64" y="420"/>
                    <a:pt x="67" y="420"/>
                    <a:pt x="69" y="420"/>
                  </a:cubicBezTo>
                  <a:cubicBezTo>
                    <a:pt x="71" y="420"/>
                    <a:pt x="72" y="420"/>
                    <a:pt x="73" y="420"/>
                  </a:cubicBezTo>
                  <a:cubicBezTo>
                    <a:pt x="75" y="420"/>
                    <a:pt x="75" y="420"/>
                    <a:pt x="75" y="419"/>
                  </a:cubicBezTo>
                  <a:cubicBezTo>
                    <a:pt x="77" y="415"/>
                    <a:pt x="80" y="417"/>
                    <a:pt x="80" y="420"/>
                  </a:cubicBezTo>
                  <a:cubicBezTo>
                    <a:pt x="80" y="422"/>
                    <a:pt x="80" y="425"/>
                    <a:pt x="80" y="428"/>
                  </a:cubicBezTo>
                  <a:cubicBezTo>
                    <a:pt x="80" y="430"/>
                    <a:pt x="82" y="430"/>
                    <a:pt x="83" y="431"/>
                  </a:cubicBezTo>
                  <a:cubicBezTo>
                    <a:pt x="86" y="434"/>
                    <a:pt x="85" y="440"/>
                    <a:pt x="85" y="443"/>
                  </a:cubicBezTo>
                  <a:cubicBezTo>
                    <a:pt x="93" y="440"/>
                    <a:pt x="93" y="466"/>
                    <a:pt x="85" y="462"/>
                  </a:cubicBezTo>
                  <a:cubicBezTo>
                    <a:pt x="85" y="467"/>
                    <a:pt x="85" y="472"/>
                    <a:pt x="85" y="476"/>
                  </a:cubicBezTo>
                  <a:cubicBezTo>
                    <a:pt x="84" y="479"/>
                    <a:pt x="84" y="482"/>
                    <a:pt x="80" y="481"/>
                  </a:cubicBezTo>
                  <a:cubicBezTo>
                    <a:pt x="80" y="485"/>
                    <a:pt x="77" y="486"/>
                    <a:pt x="76" y="489"/>
                  </a:cubicBezTo>
                  <a:cubicBezTo>
                    <a:pt x="74" y="492"/>
                    <a:pt x="75" y="496"/>
                    <a:pt x="71" y="495"/>
                  </a:cubicBezTo>
                  <a:cubicBezTo>
                    <a:pt x="71" y="497"/>
                    <a:pt x="71" y="500"/>
                    <a:pt x="71" y="502"/>
                  </a:cubicBezTo>
                  <a:cubicBezTo>
                    <a:pt x="71" y="504"/>
                    <a:pt x="70" y="509"/>
                    <a:pt x="71" y="509"/>
                  </a:cubicBezTo>
                  <a:cubicBezTo>
                    <a:pt x="74" y="510"/>
                    <a:pt x="75" y="512"/>
                    <a:pt x="75" y="514"/>
                  </a:cubicBezTo>
                  <a:cubicBezTo>
                    <a:pt x="75" y="515"/>
                    <a:pt x="74" y="516"/>
                    <a:pt x="73" y="517"/>
                  </a:cubicBezTo>
                  <a:cubicBezTo>
                    <a:pt x="73" y="518"/>
                    <a:pt x="72" y="518"/>
                    <a:pt x="72" y="518"/>
                  </a:cubicBezTo>
                  <a:cubicBezTo>
                    <a:pt x="70" y="519"/>
                    <a:pt x="71" y="519"/>
                    <a:pt x="71" y="521"/>
                  </a:cubicBezTo>
                  <a:cubicBezTo>
                    <a:pt x="71" y="524"/>
                    <a:pt x="71" y="529"/>
                    <a:pt x="66" y="528"/>
                  </a:cubicBezTo>
                  <a:cubicBezTo>
                    <a:pt x="66" y="532"/>
                    <a:pt x="66" y="537"/>
                    <a:pt x="66" y="541"/>
                  </a:cubicBezTo>
                  <a:cubicBezTo>
                    <a:pt x="66" y="543"/>
                    <a:pt x="65" y="547"/>
                    <a:pt x="67" y="547"/>
                  </a:cubicBezTo>
                  <a:cubicBezTo>
                    <a:pt x="68" y="548"/>
                    <a:pt x="70" y="549"/>
                    <a:pt x="71" y="550"/>
                  </a:cubicBezTo>
                  <a:cubicBezTo>
                    <a:pt x="78" y="554"/>
                    <a:pt x="79" y="560"/>
                    <a:pt x="83" y="567"/>
                  </a:cubicBezTo>
                  <a:cubicBezTo>
                    <a:pt x="84" y="570"/>
                    <a:pt x="86" y="573"/>
                    <a:pt x="88" y="576"/>
                  </a:cubicBezTo>
                  <a:cubicBezTo>
                    <a:pt x="88" y="577"/>
                    <a:pt x="89" y="578"/>
                    <a:pt x="89" y="579"/>
                  </a:cubicBezTo>
                  <a:cubicBezTo>
                    <a:pt x="90" y="580"/>
                    <a:pt x="90" y="580"/>
                    <a:pt x="91" y="580"/>
                  </a:cubicBezTo>
                  <a:cubicBezTo>
                    <a:pt x="92" y="580"/>
                    <a:pt x="93" y="581"/>
                    <a:pt x="94" y="582"/>
                  </a:cubicBezTo>
                  <a:cubicBezTo>
                    <a:pt x="95" y="583"/>
                    <a:pt x="94" y="586"/>
                    <a:pt x="94" y="587"/>
                  </a:cubicBezTo>
                  <a:cubicBezTo>
                    <a:pt x="94" y="588"/>
                    <a:pt x="94" y="589"/>
                    <a:pt x="95" y="589"/>
                  </a:cubicBezTo>
                  <a:cubicBezTo>
                    <a:pt x="96" y="590"/>
                    <a:pt x="96" y="590"/>
                    <a:pt x="97" y="590"/>
                  </a:cubicBezTo>
                  <a:cubicBezTo>
                    <a:pt x="100" y="591"/>
                    <a:pt x="99" y="596"/>
                    <a:pt x="99" y="599"/>
                  </a:cubicBezTo>
                  <a:cubicBezTo>
                    <a:pt x="108" y="598"/>
                    <a:pt x="103" y="616"/>
                    <a:pt x="103" y="621"/>
                  </a:cubicBezTo>
                  <a:cubicBezTo>
                    <a:pt x="103" y="622"/>
                    <a:pt x="104" y="623"/>
                    <a:pt x="104" y="624"/>
                  </a:cubicBezTo>
                  <a:cubicBezTo>
                    <a:pt x="104" y="625"/>
                    <a:pt x="104" y="626"/>
                    <a:pt x="104" y="627"/>
                  </a:cubicBezTo>
                  <a:cubicBezTo>
                    <a:pt x="104" y="627"/>
                    <a:pt x="105" y="628"/>
                    <a:pt x="106" y="628"/>
                  </a:cubicBezTo>
                  <a:cubicBezTo>
                    <a:pt x="109" y="629"/>
                    <a:pt x="111" y="632"/>
                    <a:pt x="112" y="634"/>
                  </a:cubicBezTo>
                  <a:cubicBezTo>
                    <a:pt x="113" y="636"/>
                    <a:pt x="113" y="637"/>
                    <a:pt x="113" y="639"/>
                  </a:cubicBezTo>
                  <a:cubicBezTo>
                    <a:pt x="113" y="640"/>
                    <a:pt x="113" y="641"/>
                    <a:pt x="114" y="642"/>
                  </a:cubicBezTo>
                  <a:cubicBezTo>
                    <a:pt x="114" y="642"/>
                    <a:pt x="115" y="642"/>
                    <a:pt x="115" y="642"/>
                  </a:cubicBezTo>
                  <a:cubicBezTo>
                    <a:pt x="118" y="644"/>
                    <a:pt x="118" y="648"/>
                    <a:pt x="118" y="651"/>
                  </a:cubicBezTo>
                  <a:cubicBezTo>
                    <a:pt x="122" y="651"/>
                    <a:pt x="127" y="651"/>
                    <a:pt x="132" y="651"/>
                  </a:cubicBezTo>
                  <a:cubicBezTo>
                    <a:pt x="133" y="651"/>
                    <a:pt x="135" y="651"/>
                    <a:pt x="136" y="652"/>
                  </a:cubicBezTo>
                  <a:cubicBezTo>
                    <a:pt x="137" y="653"/>
                    <a:pt x="137" y="655"/>
                    <a:pt x="137" y="657"/>
                  </a:cubicBezTo>
                  <a:cubicBezTo>
                    <a:pt x="137" y="659"/>
                    <a:pt x="137" y="661"/>
                    <a:pt x="137" y="664"/>
                  </a:cubicBezTo>
                  <a:cubicBezTo>
                    <a:pt x="137" y="666"/>
                    <a:pt x="137" y="665"/>
                    <a:pt x="139" y="665"/>
                  </a:cubicBezTo>
                  <a:cubicBezTo>
                    <a:pt x="140" y="665"/>
                    <a:pt x="141" y="665"/>
                    <a:pt x="142" y="665"/>
                  </a:cubicBezTo>
                  <a:cubicBezTo>
                    <a:pt x="144" y="666"/>
                    <a:pt x="148" y="665"/>
                    <a:pt x="150" y="667"/>
                  </a:cubicBezTo>
                  <a:cubicBezTo>
                    <a:pt x="150" y="668"/>
                    <a:pt x="151" y="668"/>
                    <a:pt x="151" y="669"/>
                  </a:cubicBezTo>
                  <a:cubicBezTo>
                    <a:pt x="151" y="670"/>
                    <a:pt x="152" y="670"/>
                    <a:pt x="153" y="670"/>
                  </a:cubicBezTo>
                  <a:cubicBezTo>
                    <a:pt x="155" y="670"/>
                    <a:pt x="156" y="669"/>
                    <a:pt x="158" y="670"/>
                  </a:cubicBezTo>
                  <a:cubicBezTo>
                    <a:pt x="160" y="670"/>
                    <a:pt x="160" y="672"/>
                    <a:pt x="161" y="674"/>
                  </a:cubicBezTo>
                  <a:cubicBezTo>
                    <a:pt x="161" y="679"/>
                    <a:pt x="160" y="684"/>
                    <a:pt x="160" y="690"/>
                  </a:cubicBezTo>
                  <a:cubicBezTo>
                    <a:pt x="160" y="691"/>
                    <a:pt x="160" y="692"/>
                    <a:pt x="160" y="693"/>
                  </a:cubicBezTo>
                  <a:cubicBezTo>
                    <a:pt x="160" y="694"/>
                    <a:pt x="159" y="698"/>
                    <a:pt x="161" y="698"/>
                  </a:cubicBezTo>
                  <a:cubicBezTo>
                    <a:pt x="166" y="698"/>
                    <a:pt x="165" y="701"/>
                    <a:pt x="165" y="705"/>
                  </a:cubicBezTo>
                  <a:cubicBezTo>
                    <a:pt x="165" y="706"/>
                    <a:pt x="164" y="707"/>
                    <a:pt x="166" y="707"/>
                  </a:cubicBezTo>
                  <a:cubicBezTo>
                    <a:pt x="166" y="707"/>
                    <a:pt x="167" y="708"/>
                    <a:pt x="168" y="708"/>
                  </a:cubicBezTo>
                  <a:cubicBezTo>
                    <a:pt x="169" y="708"/>
                    <a:pt x="170" y="709"/>
                    <a:pt x="170" y="710"/>
                  </a:cubicBezTo>
                  <a:cubicBezTo>
                    <a:pt x="170" y="712"/>
                    <a:pt x="170" y="715"/>
                    <a:pt x="170" y="717"/>
                  </a:cubicBezTo>
                  <a:cubicBezTo>
                    <a:pt x="171" y="717"/>
                    <a:pt x="172" y="718"/>
                    <a:pt x="173" y="719"/>
                  </a:cubicBezTo>
                  <a:cubicBezTo>
                    <a:pt x="175" y="721"/>
                    <a:pt x="175" y="724"/>
                    <a:pt x="175" y="726"/>
                  </a:cubicBezTo>
                  <a:cubicBezTo>
                    <a:pt x="174" y="730"/>
                    <a:pt x="174" y="733"/>
                    <a:pt x="174" y="737"/>
                  </a:cubicBezTo>
                  <a:cubicBezTo>
                    <a:pt x="174" y="747"/>
                    <a:pt x="174" y="756"/>
                    <a:pt x="174" y="766"/>
                  </a:cubicBezTo>
                  <a:cubicBezTo>
                    <a:pt x="174" y="769"/>
                    <a:pt x="174" y="771"/>
                    <a:pt x="174" y="773"/>
                  </a:cubicBezTo>
                  <a:cubicBezTo>
                    <a:pt x="176" y="773"/>
                    <a:pt x="177" y="774"/>
                    <a:pt x="178" y="774"/>
                  </a:cubicBezTo>
                  <a:cubicBezTo>
                    <a:pt x="179" y="775"/>
                    <a:pt x="179" y="777"/>
                    <a:pt x="179" y="778"/>
                  </a:cubicBezTo>
                  <a:cubicBezTo>
                    <a:pt x="179" y="779"/>
                    <a:pt x="179" y="780"/>
                    <a:pt x="179" y="782"/>
                  </a:cubicBezTo>
                  <a:cubicBezTo>
                    <a:pt x="179" y="783"/>
                    <a:pt x="180" y="783"/>
                    <a:pt x="181" y="784"/>
                  </a:cubicBezTo>
                  <a:cubicBezTo>
                    <a:pt x="184" y="785"/>
                    <a:pt x="184" y="788"/>
                    <a:pt x="184" y="791"/>
                  </a:cubicBezTo>
                  <a:cubicBezTo>
                    <a:pt x="183" y="796"/>
                    <a:pt x="184" y="801"/>
                    <a:pt x="184" y="806"/>
                  </a:cubicBezTo>
                  <a:cubicBezTo>
                    <a:pt x="189" y="806"/>
                    <a:pt x="189" y="812"/>
                    <a:pt x="189" y="816"/>
                  </a:cubicBezTo>
                  <a:cubicBezTo>
                    <a:pt x="189" y="818"/>
                    <a:pt x="188" y="821"/>
                    <a:pt x="188" y="823"/>
                  </a:cubicBezTo>
                  <a:cubicBezTo>
                    <a:pt x="188" y="826"/>
                    <a:pt x="189" y="828"/>
                    <a:pt x="188" y="831"/>
                  </a:cubicBezTo>
                  <a:cubicBezTo>
                    <a:pt x="188" y="836"/>
                    <a:pt x="190" y="840"/>
                    <a:pt x="194" y="843"/>
                  </a:cubicBezTo>
                  <a:cubicBezTo>
                    <a:pt x="198" y="846"/>
                    <a:pt x="202" y="849"/>
                    <a:pt x="203" y="853"/>
                  </a:cubicBezTo>
                  <a:cubicBezTo>
                    <a:pt x="206" y="854"/>
                    <a:pt x="208" y="855"/>
                    <a:pt x="207" y="858"/>
                  </a:cubicBezTo>
                  <a:cubicBezTo>
                    <a:pt x="208" y="861"/>
                    <a:pt x="211" y="863"/>
                    <a:pt x="212" y="866"/>
                  </a:cubicBezTo>
                  <a:cubicBezTo>
                    <a:pt x="212" y="867"/>
                    <a:pt x="212" y="868"/>
                    <a:pt x="213" y="868"/>
                  </a:cubicBezTo>
                  <a:cubicBezTo>
                    <a:pt x="213" y="868"/>
                    <a:pt x="214" y="868"/>
                    <a:pt x="215" y="868"/>
                  </a:cubicBezTo>
                  <a:cubicBezTo>
                    <a:pt x="216" y="868"/>
                    <a:pt x="217" y="869"/>
                    <a:pt x="217" y="871"/>
                  </a:cubicBezTo>
                  <a:cubicBezTo>
                    <a:pt x="217" y="874"/>
                    <a:pt x="218" y="876"/>
                    <a:pt x="220" y="879"/>
                  </a:cubicBezTo>
                  <a:cubicBezTo>
                    <a:pt x="224" y="883"/>
                    <a:pt x="230" y="885"/>
                    <a:pt x="231" y="891"/>
                  </a:cubicBezTo>
                  <a:cubicBezTo>
                    <a:pt x="233" y="891"/>
                    <a:pt x="235" y="893"/>
                    <a:pt x="234" y="895"/>
                  </a:cubicBezTo>
                  <a:cubicBezTo>
                    <a:pt x="233" y="895"/>
                    <a:pt x="232" y="896"/>
                    <a:pt x="232" y="896"/>
                  </a:cubicBezTo>
                  <a:cubicBezTo>
                    <a:pt x="230" y="896"/>
                    <a:pt x="231" y="897"/>
                    <a:pt x="231" y="898"/>
                  </a:cubicBezTo>
                  <a:cubicBezTo>
                    <a:pt x="231" y="900"/>
                    <a:pt x="230" y="900"/>
                    <a:pt x="232" y="901"/>
                  </a:cubicBezTo>
                  <a:cubicBezTo>
                    <a:pt x="233" y="902"/>
                    <a:pt x="234" y="902"/>
                    <a:pt x="235" y="903"/>
                  </a:cubicBezTo>
                  <a:cubicBezTo>
                    <a:pt x="237" y="904"/>
                    <a:pt x="238" y="905"/>
                    <a:pt x="240" y="908"/>
                  </a:cubicBezTo>
                  <a:cubicBezTo>
                    <a:pt x="240" y="909"/>
                    <a:pt x="240" y="910"/>
                    <a:pt x="242" y="911"/>
                  </a:cubicBezTo>
                  <a:cubicBezTo>
                    <a:pt x="243" y="911"/>
                    <a:pt x="244" y="912"/>
                    <a:pt x="244" y="913"/>
                  </a:cubicBezTo>
                  <a:cubicBezTo>
                    <a:pt x="247" y="914"/>
                    <a:pt x="249" y="915"/>
                    <a:pt x="251" y="915"/>
                  </a:cubicBezTo>
                  <a:cubicBezTo>
                    <a:pt x="254" y="915"/>
                    <a:pt x="255" y="917"/>
                    <a:pt x="255" y="920"/>
                  </a:cubicBezTo>
                  <a:cubicBezTo>
                    <a:pt x="258" y="920"/>
                    <a:pt x="265" y="919"/>
                    <a:pt x="264" y="924"/>
                  </a:cubicBezTo>
                  <a:cubicBezTo>
                    <a:pt x="265" y="924"/>
                    <a:pt x="274" y="926"/>
                    <a:pt x="273" y="922"/>
                  </a:cubicBezTo>
                  <a:cubicBezTo>
                    <a:pt x="272" y="920"/>
                    <a:pt x="270" y="918"/>
                    <a:pt x="268" y="915"/>
                  </a:cubicBezTo>
                  <a:cubicBezTo>
                    <a:pt x="267" y="912"/>
                    <a:pt x="268" y="911"/>
                    <a:pt x="272" y="910"/>
                  </a:cubicBezTo>
                  <a:cubicBezTo>
                    <a:pt x="272" y="910"/>
                    <a:pt x="273" y="910"/>
                    <a:pt x="273" y="910"/>
                  </a:cubicBezTo>
                  <a:cubicBezTo>
                    <a:pt x="273" y="909"/>
                    <a:pt x="274" y="908"/>
                    <a:pt x="274" y="907"/>
                  </a:cubicBezTo>
                  <a:cubicBezTo>
                    <a:pt x="273" y="906"/>
                    <a:pt x="273" y="904"/>
                    <a:pt x="272" y="903"/>
                  </a:cubicBezTo>
                  <a:cubicBezTo>
                    <a:pt x="270" y="900"/>
                    <a:pt x="267" y="901"/>
                    <a:pt x="265" y="900"/>
                  </a:cubicBezTo>
                  <a:cubicBezTo>
                    <a:pt x="264" y="899"/>
                    <a:pt x="264" y="897"/>
                    <a:pt x="264" y="896"/>
                  </a:cubicBezTo>
                  <a:cubicBezTo>
                    <a:pt x="264" y="894"/>
                    <a:pt x="264" y="891"/>
                    <a:pt x="264" y="889"/>
                  </a:cubicBezTo>
                  <a:cubicBezTo>
                    <a:pt x="264" y="888"/>
                    <a:pt x="265" y="887"/>
                    <a:pt x="263" y="886"/>
                  </a:cubicBezTo>
                  <a:cubicBezTo>
                    <a:pt x="263" y="886"/>
                    <a:pt x="262" y="886"/>
                    <a:pt x="261" y="886"/>
                  </a:cubicBezTo>
                  <a:cubicBezTo>
                    <a:pt x="260" y="886"/>
                    <a:pt x="259" y="884"/>
                    <a:pt x="259" y="883"/>
                  </a:cubicBezTo>
                  <a:cubicBezTo>
                    <a:pt x="259" y="878"/>
                    <a:pt x="259" y="873"/>
                    <a:pt x="259" y="869"/>
                  </a:cubicBezTo>
                  <a:cubicBezTo>
                    <a:pt x="259" y="865"/>
                    <a:pt x="256" y="864"/>
                    <a:pt x="255" y="861"/>
                  </a:cubicBezTo>
                  <a:cubicBezTo>
                    <a:pt x="255" y="860"/>
                    <a:pt x="255" y="859"/>
                    <a:pt x="255" y="858"/>
                  </a:cubicBezTo>
                  <a:cubicBezTo>
                    <a:pt x="254" y="858"/>
                    <a:pt x="253" y="858"/>
                    <a:pt x="253" y="857"/>
                  </a:cubicBezTo>
                  <a:cubicBezTo>
                    <a:pt x="252" y="857"/>
                    <a:pt x="251" y="856"/>
                    <a:pt x="250" y="855"/>
                  </a:cubicBezTo>
                  <a:cubicBezTo>
                    <a:pt x="250" y="853"/>
                    <a:pt x="250" y="851"/>
                    <a:pt x="250" y="850"/>
                  </a:cubicBezTo>
                  <a:cubicBezTo>
                    <a:pt x="250" y="848"/>
                    <a:pt x="254" y="849"/>
                    <a:pt x="255" y="849"/>
                  </a:cubicBezTo>
                  <a:cubicBezTo>
                    <a:pt x="258" y="847"/>
                    <a:pt x="259" y="844"/>
                    <a:pt x="260" y="841"/>
                  </a:cubicBezTo>
                  <a:cubicBezTo>
                    <a:pt x="260" y="838"/>
                    <a:pt x="261" y="836"/>
                    <a:pt x="263" y="834"/>
                  </a:cubicBezTo>
                  <a:cubicBezTo>
                    <a:pt x="266" y="832"/>
                    <a:pt x="270" y="833"/>
                    <a:pt x="273" y="835"/>
                  </a:cubicBezTo>
                  <a:cubicBezTo>
                    <a:pt x="274" y="830"/>
                    <a:pt x="275" y="830"/>
                    <a:pt x="279" y="830"/>
                  </a:cubicBezTo>
                  <a:cubicBezTo>
                    <a:pt x="282" y="830"/>
                    <a:pt x="286" y="830"/>
                    <a:pt x="287" y="826"/>
                  </a:cubicBezTo>
                  <a:cubicBezTo>
                    <a:pt x="290" y="820"/>
                    <a:pt x="283" y="817"/>
                    <a:pt x="283" y="811"/>
                  </a:cubicBezTo>
                  <a:cubicBezTo>
                    <a:pt x="280" y="811"/>
                    <a:pt x="276" y="811"/>
                    <a:pt x="275" y="809"/>
                  </a:cubicBezTo>
                  <a:cubicBezTo>
                    <a:pt x="273" y="807"/>
                    <a:pt x="273" y="806"/>
                    <a:pt x="273" y="804"/>
                  </a:cubicBezTo>
                  <a:cubicBezTo>
                    <a:pt x="273" y="802"/>
                    <a:pt x="273" y="802"/>
                    <a:pt x="275" y="802"/>
                  </a:cubicBezTo>
                  <a:cubicBezTo>
                    <a:pt x="276" y="802"/>
                    <a:pt x="277" y="802"/>
                    <a:pt x="278" y="802"/>
                  </a:cubicBezTo>
                  <a:cubicBezTo>
                    <a:pt x="283" y="802"/>
                    <a:pt x="288" y="802"/>
                    <a:pt x="292" y="802"/>
                  </a:cubicBezTo>
                  <a:cubicBezTo>
                    <a:pt x="293" y="799"/>
                    <a:pt x="293" y="796"/>
                    <a:pt x="297" y="797"/>
                  </a:cubicBezTo>
                  <a:cubicBezTo>
                    <a:pt x="297" y="793"/>
                    <a:pt x="296" y="789"/>
                    <a:pt x="297" y="785"/>
                  </a:cubicBezTo>
                  <a:cubicBezTo>
                    <a:pt x="298" y="782"/>
                    <a:pt x="301" y="783"/>
                    <a:pt x="303" y="782"/>
                  </a:cubicBezTo>
                  <a:cubicBezTo>
                    <a:pt x="307" y="780"/>
                    <a:pt x="312" y="777"/>
                    <a:pt x="315" y="772"/>
                  </a:cubicBezTo>
                  <a:cubicBezTo>
                    <a:pt x="316" y="769"/>
                    <a:pt x="316" y="766"/>
                    <a:pt x="316" y="763"/>
                  </a:cubicBezTo>
                  <a:cubicBezTo>
                    <a:pt x="316" y="758"/>
                    <a:pt x="316" y="753"/>
                    <a:pt x="316" y="749"/>
                  </a:cubicBezTo>
                  <a:cubicBezTo>
                    <a:pt x="316" y="744"/>
                    <a:pt x="316" y="740"/>
                    <a:pt x="316" y="736"/>
                  </a:cubicBezTo>
                  <a:cubicBezTo>
                    <a:pt x="316" y="733"/>
                    <a:pt x="317" y="730"/>
                    <a:pt x="321" y="731"/>
                  </a:cubicBezTo>
                  <a:cubicBezTo>
                    <a:pt x="321" y="729"/>
                    <a:pt x="321" y="727"/>
                    <a:pt x="323" y="726"/>
                  </a:cubicBezTo>
                  <a:cubicBezTo>
                    <a:pt x="324" y="724"/>
                    <a:pt x="325" y="722"/>
                    <a:pt x="326" y="720"/>
                  </a:cubicBezTo>
                  <a:cubicBezTo>
                    <a:pt x="327" y="716"/>
                    <a:pt x="330" y="714"/>
                    <a:pt x="334" y="713"/>
                  </a:cubicBezTo>
                  <a:cubicBezTo>
                    <a:pt x="340" y="711"/>
                    <a:pt x="347" y="712"/>
                    <a:pt x="352" y="712"/>
                  </a:cubicBezTo>
                  <a:cubicBezTo>
                    <a:pt x="354" y="712"/>
                    <a:pt x="355" y="712"/>
                    <a:pt x="357" y="712"/>
                  </a:cubicBezTo>
                  <a:cubicBezTo>
                    <a:pt x="359" y="712"/>
                    <a:pt x="358" y="711"/>
                    <a:pt x="359" y="710"/>
                  </a:cubicBezTo>
                  <a:cubicBezTo>
                    <a:pt x="359" y="708"/>
                    <a:pt x="361" y="707"/>
                    <a:pt x="363" y="707"/>
                  </a:cubicBezTo>
                  <a:cubicBezTo>
                    <a:pt x="363" y="705"/>
                    <a:pt x="362" y="701"/>
                    <a:pt x="364" y="699"/>
                  </a:cubicBezTo>
                  <a:cubicBezTo>
                    <a:pt x="365" y="697"/>
                    <a:pt x="369" y="698"/>
                    <a:pt x="371" y="697"/>
                  </a:cubicBezTo>
                  <a:cubicBezTo>
                    <a:pt x="373" y="696"/>
                    <a:pt x="374" y="695"/>
                    <a:pt x="376" y="694"/>
                  </a:cubicBezTo>
                  <a:cubicBezTo>
                    <a:pt x="377" y="693"/>
                    <a:pt x="378" y="693"/>
                    <a:pt x="379" y="693"/>
                  </a:cubicBezTo>
                  <a:cubicBezTo>
                    <a:pt x="381" y="693"/>
                    <a:pt x="382" y="693"/>
                    <a:pt x="383" y="692"/>
                  </a:cubicBezTo>
                  <a:cubicBezTo>
                    <a:pt x="385" y="687"/>
                    <a:pt x="386" y="682"/>
                    <a:pt x="389" y="678"/>
                  </a:cubicBezTo>
                  <a:cubicBezTo>
                    <a:pt x="391" y="676"/>
                    <a:pt x="393" y="675"/>
                    <a:pt x="396" y="674"/>
                  </a:cubicBezTo>
                  <a:cubicBezTo>
                    <a:pt x="398" y="674"/>
                    <a:pt x="401" y="674"/>
                    <a:pt x="401" y="671"/>
                  </a:cubicBezTo>
                  <a:cubicBezTo>
                    <a:pt x="400" y="662"/>
                    <a:pt x="401" y="654"/>
                    <a:pt x="401" y="646"/>
                  </a:cubicBezTo>
                  <a:cubicBezTo>
                    <a:pt x="401" y="642"/>
                    <a:pt x="401" y="637"/>
                    <a:pt x="401" y="633"/>
                  </a:cubicBezTo>
                  <a:cubicBezTo>
                    <a:pt x="401" y="631"/>
                    <a:pt x="401" y="629"/>
                    <a:pt x="401" y="627"/>
                  </a:cubicBezTo>
                  <a:cubicBezTo>
                    <a:pt x="399" y="627"/>
                    <a:pt x="398" y="627"/>
                    <a:pt x="397" y="626"/>
                  </a:cubicBezTo>
                  <a:cubicBezTo>
                    <a:pt x="395" y="625"/>
                    <a:pt x="396" y="619"/>
                    <a:pt x="396" y="617"/>
                  </a:cubicBezTo>
                  <a:cubicBezTo>
                    <a:pt x="396" y="616"/>
                    <a:pt x="396" y="615"/>
                    <a:pt x="396" y="614"/>
                  </a:cubicBezTo>
                  <a:cubicBezTo>
                    <a:pt x="396" y="612"/>
                    <a:pt x="397" y="613"/>
                    <a:pt x="398" y="613"/>
                  </a:cubicBezTo>
                  <a:cubicBezTo>
                    <a:pt x="401" y="613"/>
                    <a:pt x="403" y="613"/>
                    <a:pt x="405" y="613"/>
                  </a:cubicBezTo>
                  <a:cubicBezTo>
                    <a:pt x="407" y="613"/>
                    <a:pt x="410" y="614"/>
                    <a:pt x="410" y="612"/>
                  </a:cubicBezTo>
                  <a:cubicBezTo>
                    <a:pt x="411" y="611"/>
                    <a:pt x="411" y="610"/>
                    <a:pt x="411" y="608"/>
                  </a:cubicBezTo>
                  <a:cubicBezTo>
                    <a:pt x="411" y="606"/>
                    <a:pt x="412" y="604"/>
                    <a:pt x="415" y="604"/>
                  </a:cubicBezTo>
                  <a:cubicBezTo>
                    <a:pt x="414" y="601"/>
                    <a:pt x="415" y="600"/>
                    <a:pt x="417" y="599"/>
                  </a:cubicBezTo>
                  <a:cubicBezTo>
                    <a:pt x="419" y="599"/>
                    <a:pt x="419" y="599"/>
                    <a:pt x="420" y="598"/>
                  </a:cubicBezTo>
                  <a:cubicBezTo>
                    <a:pt x="421" y="597"/>
                    <a:pt x="422" y="595"/>
                    <a:pt x="422" y="594"/>
                  </a:cubicBezTo>
                  <a:cubicBezTo>
                    <a:pt x="426" y="589"/>
                    <a:pt x="430" y="585"/>
                    <a:pt x="434" y="582"/>
                  </a:cubicBezTo>
                  <a:cubicBezTo>
                    <a:pt x="435" y="582"/>
                    <a:pt x="436" y="581"/>
                    <a:pt x="438" y="580"/>
                  </a:cubicBezTo>
                  <a:cubicBezTo>
                    <a:pt x="439" y="580"/>
                    <a:pt x="438" y="577"/>
                    <a:pt x="438" y="575"/>
                  </a:cubicBezTo>
                  <a:cubicBezTo>
                    <a:pt x="437" y="575"/>
                    <a:pt x="434" y="575"/>
                    <a:pt x="434" y="573"/>
                  </a:cubicBezTo>
                  <a:cubicBezTo>
                    <a:pt x="433" y="571"/>
                    <a:pt x="434" y="567"/>
                    <a:pt x="434" y="564"/>
                  </a:cubicBezTo>
                  <a:cubicBezTo>
                    <a:pt x="434" y="562"/>
                    <a:pt x="436" y="561"/>
                    <a:pt x="438" y="561"/>
                  </a:cubicBezTo>
                  <a:cubicBezTo>
                    <a:pt x="438" y="556"/>
                    <a:pt x="438" y="552"/>
                    <a:pt x="438" y="547"/>
                  </a:cubicBezTo>
                  <a:cubicBezTo>
                    <a:pt x="435" y="547"/>
                    <a:pt x="433" y="546"/>
                    <a:pt x="434" y="542"/>
                  </a:cubicBezTo>
                  <a:cubicBezTo>
                    <a:pt x="431" y="542"/>
                    <a:pt x="433" y="546"/>
                    <a:pt x="434" y="542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7315906" y="4158815"/>
              <a:ext cx="117417" cy="213823"/>
            </a:xfrm>
            <a:custGeom>
              <a:avLst/>
              <a:gdLst>
                <a:gd name="T0" fmla="*/ 34 w 40"/>
                <a:gd name="T1" fmla="*/ 0 h 73"/>
                <a:gd name="T2" fmla="*/ 23 w 40"/>
                <a:gd name="T3" fmla="*/ 14 h 73"/>
                <a:gd name="T4" fmla="*/ 20 w 40"/>
                <a:gd name="T5" fmla="*/ 20 h 73"/>
                <a:gd name="T6" fmla="*/ 19 w 40"/>
                <a:gd name="T7" fmla="*/ 24 h 73"/>
                <a:gd name="T8" fmla="*/ 16 w 40"/>
                <a:gd name="T9" fmla="*/ 25 h 73"/>
                <a:gd name="T10" fmla="*/ 15 w 40"/>
                <a:gd name="T11" fmla="*/ 31 h 73"/>
                <a:gd name="T12" fmla="*/ 12 w 40"/>
                <a:gd name="T13" fmla="*/ 34 h 73"/>
                <a:gd name="T14" fmla="*/ 10 w 40"/>
                <a:gd name="T15" fmla="*/ 47 h 73"/>
                <a:gd name="T16" fmla="*/ 6 w 40"/>
                <a:gd name="T17" fmla="*/ 71 h 73"/>
                <a:gd name="T18" fmla="*/ 17 w 40"/>
                <a:gd name="T19" fmla="*/ 62 h 73"/>
                <a:gd name="T20" fmla="*/ 19 w 40"/>
                <a:gd name="T21" fmla="*/ 57 h 73"/>
                <a:gd name="T22" fmla="*/ 20 w 40"/>
                <a:gd name="T23" fmla="*/ 52 h 73"/>
                <a:gd name="T24" fmla="*/ 20 w 40"/>
                <a:gd name="T25" fmla="*/ 45 h 73"/>
                <a:gd name="T26" fmla="*/ 20 w 40"/>
                <a:gd name="T27" fmla="*/ 38 h 73"/>
                <a:gd name="T28" fmla="*/ 23 w 40"/>
                <a:gd name="T29" fmla="*/ 37 h 73"/>
                <a:gd name="T30" fmla="*/ 25 w 40"/>
                <a:gd name="T31" fmla="*/ 34 h 73"/>
                <a:gd name="T32" fmla="*/ 25 w 40"/>
                <a:gd name="T33" fmla="*/ 29 h 73"/>
                <a:gd name="T34" fmla="*/ 28 w 40"/>
                <a:gd name="T35" fmla="*/ 27 h 73"/>
                <a:gd name="T36" fmla="*/ 38 w 40"/>
                <a:gd name="T37" fmla="*/ 6 h 73"/>
                <a:gd name="T38" fmla="*/ 34 w 40"/>
                <a:gd name="T39" fmla="*/ 0 h 73"/>
                <a:gd name="T40" fmla="*/ 34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4" y="0"/>
                  </a:moveTo>
                  <a:cubicBezTo>
                    <a:pt x="33" y="7"/>
                    <a:pt x="26" y="9"/>
                    <a:pt x="23" y="14"/>
                  </a:cubicBezTo>
                  <a:cubicBezTo>
                    <a:pt x="21" y="15"/>
                    <a:pt x="20" y="18"/>
                    <a:pt x="20" y="20"/>
                  </a:cubicBezTo>
                  <a:cubicBezTo>
                    <a:pt x="20" y="21"/>
                    <a:pt x="20" y="23"/>
                    <a:pt x="19" y="24"/>
                  </a:cubicBezTo>
                  <a:cubicBezTo>
                    <a:pt x="18" y="24"/>
                    <a:pt x="17" y="24"/>
                    <a:pt x="16" y="25"/>
                  </a:cubicBezTo>
                  <a:cubicBezTo>
                    <a:pt x="14" y="26"/>
                    <a:pt x="15" y="29"/>
                    <a:pt x="15" y="31"/>
                  </a:cubicBezTo>
                  <a:cubicBezTo>
                    <a:pt x="16" y="34"/>
                    <a:pt x="14" y="33"/>
                    <a:pt x="12" y="34"/>
                  </a:cubicBezTo>
                  <a:cubicBezTo>
                    <a:pt x="8" y="37"/>
                    <a:pt x="10" y="44"/>
                    <a:pt x="10" y="47"/>
                  </a:cubicBezTo>
                  <a:cubicBezTo>
                    <a:pt x="0" y="47"/>
                    <a:pt x="8" y="66"/>
                    <a:pt x="6" y="71"/>
                  </a:cubicBezTo>
                  <a:cubicBezTo>
                    <a:pt x="13" y="73"/>
                    <a:pt x="15" y="68"/>
                    <a:pt x="17" y="62"/>
                  </a:cubicBezTo>
                  <a:cubicBezTo>
                    <a:pt x="18" y="60"/>
                    <a:pt x="19" y="59"/>
                    <a:pt x="19" y="57"/>
                  </a:cubicBezTo>
                  <a:cubicBezTo>
                    <a:pt x="20" y="55"/>
                    <a:pt x="20" y="53"/>
                    <a:pt x="20" y="52"/>
                  </a:cubicBezTo>
                  <a:cubicBezTo>
                    <a:pt x="20" y="50"/>
                    <a:pt x="20" y="47"/>
                    <a:pt x="20" y="45"/>
                  </a:cubicBezTo>
                  <a:cubicBezTo>
                    <a:pt x="20" y="43"/>
                    <a:pt x="19" y="40"/>
                    <a:pt x="20" y="38"/>
                  </a:cubicBezTo>
                  <a:cubicBezTo>
                    <a:pt x="21" y="37"/>
                    <a:pt x="22" y="38"/>
                    <a:pt x="23" y="37"/>
                  </a:cubicBezTo>
                  <a:cubicBezTo>
                    <a:pt x="24" y="37"/>
                    <a:pt x="25" y="36"/>
                    <a:pt x="25" y="34"/>
                  </a:cubicBezTo>
                  <a:cubicBezTo>
                    <a:pt x="25" y="33"/>
                    <a:pt x="24" y="31"/>
                    <a:pt x="25" y="29"/>
                  </a:cubicBezTo>
                  <a:cubicBezTo>
                    <a:pt x="25" y="28"/>
                    <a:pt x="27" y="28"/>
                    <a:pt x="28" y="27"/>
                  </a:cubicBezTo>
                  <a:cubicBezTo>
                    <a:pt x="34" y="23"/>
                    <a:pt x="40" y="13"/>
                    <a:pt x="38" y="6"/>
                  </a:cubicBezTo>
                  <a:cubicBezTo>
                    <a:pt x="35" y="8"/>
                    <a:pt x="34" y="2"/>
                    <a:pt x="34" y="0"/>
                  </a:cubicBezTo>
                  <a:cubicBezTo>
                    <a:pt x="33" y="5"/>
                    <a:pt x="33" y="6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7414784" y="4158815"/>
              <a:ext cx="18540" cy="17304"/>
            </a:xfrm>
            <a:custGeom>
              <a:avLst/>
              <a:gdLst>
                <a:gd name="T0" fmla="*/ 0 w 6"/>
                <a:gd name="T1" fmla="*/ 0 h 6"/>
                <a:gd name="T2" fmla="*/ 4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3" y="2"/>
                    <a:pt x="4" y="4"/>
                    <a:pt x="4" y="6"/>
                  </a:cubicBezTo>
                  <a:cubicBezTo>
                    <a:pt x="6" y="5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Oval 98"/>
          <p:cNvSpPr>
            <a:spLocks noChangeArrowheads="1"/>
          </p:cNvSpPr>
          <p:nvPr/>
        </p:nvSpPr>
        <p:spPr bwMode="auto">
          <a:xfrm>
            <a:off x="5710332" y="3461167"/>
            <a:ext cx="256772" cy="25491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3" name="Oval 99"/>
          <p:cNvSpPr>
            <a:spLocks noChangeArrowheads="1"/>
          </p:cNvSpPr>
          <p:nvPr/>
        </p:nvSpPr>
        <p:spPr bwMode="auto">
          <a:xfrm>
            <a:off x="5713112" y="3461167"/>
            <a:ext cx="253991" cy="25491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4" name="Oval 100"/>
          <p:cNvSpPr>
            <a:spLocks noChangeArrowheads="1"/>
          </p:cNvSpPr>
          <p:nvPr/>
        </p:nvSpPr>
        <p:spPr bwMode="auto">
          <a:xfrm>
            <a:off x="5713112" y="3461167"/>
            <a:ext cx="253991" cy="25491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5" name="Oval 101"/>
          <p:cNvSpPr>
            <a:spLocks noChangeArrowheads="1"/>
          </p:cNvSpPr>
          <p:nvPr/>
        </p:nvSpPr>
        <p:spPr bwMode="auto">
          <a:xfrm>
            <a:off x="5713112" y="3461167"/>
            <a:ext cx="253991" cy="25491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6" name="Oval 102"/>
          <p:cNvSpPr>
            <a:spLocks noChangeArrowheads="1"/>
          </p:cNvSpPr>
          <p:nvPr/>
        </p:nvSpPr>
        <p:spPr bwMode="auto">
          <a:xfrm>
            <a:off x="5713112" y="3461167"/>
            <a:ext cx="253991" cy="25491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7" name="Oval 103"/>
          <p:cNvSpPr>
            <a:spLocks noChangeArrowheads="1"/>
          </p:cNvSpPr>
          <p:nvPr/>
        </p:nvSpPr>
        <p:spPr bwMode="auto">
          <a:xfrm>
            <a:off x="5713112" y="3461167"/>
            <a:ext cx="253991" cy="25491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8" name="Oval 104"/>
          <p:cNvSpPr>
            <a:spLocks noChangeArrowheads="1"/>
          </p:cNvSpPr>
          <p:nvPr/>
        </p:nvSpPr>
        <p:spPr bwMode="auto">
          <a:xfrm>
            <a:off x="5713112" y="3463021"/>
            <a:ext cx="252137" cy="25028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9" name="Oval 105"/>
          <p:cNvSpPr>
            <a:spLocks noChangeArrowheads="1"/>
          </p:cNvSpPr>
          <p:nvPr/>
        </p:nvSpPr>
        <p:spPr bwMode="auto">
          <a:xfrm>
            <a:off x="5714966" y="3463021"/>
            <a:ext cx="250283" cy="25028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0" name="Oval 106"/>
          <p:cNvSpPr>
            <a:spLocks noChangeArrowheads="1"/>
          </p:cNvSpPr>
          <p:nvPr/>
        </p:nvSpPr>
        <p:spPr bwMode="auto">
          <a:xfrm>
            <a:off x="5714966" y="3463021"/>
            <a:ext cx="250283" cy="25028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1" name="Oval 107"/>
          <p:cNvSpPr>
            <a:spLocks noChangeArrowheads="1"/>
          </p:cNvSpPr>
          <p:nvPr/>
        </p:nvSpPr>
        <p:spPr bwMode="auto">
          <a:xfrm>
            <a:off x="5714966" y="3463021"/>
            <a:ext cx="250283" cy="25028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2" name="Oval 108"/>
          <p:cNvSpPr>
            <a:spLocks noChangeArrowheads="1"/>
          </p:cNvSpPr>
          <p:nvPr/>
        </p:nvSpPr>
        <p:spPr bwMode="auto">
          <a:xfrm>
            <a:off x="5714966" y="3463021"/>
            <a:ext cx="250283" cy="25028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3" name="Oval 109"/>
          <p:cNvSpPr>
            <a:spLocks noChangeArrowheads="1"/>
          </p:cNvSpPr>
          <p:nvPr/>
        </p:nvSpPr>
        <p:spPr bwMode="auto">
          <a:xfrm>
            <a:off x="5714966" y="3463021"/>
            <a:ext cx="250283" cy="25028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4" name="Oval 110"/>
          <p:cNvSpPr>
            <a:spLocks noChangeArrowheads="1"/>
          </p:cNvSpPr>
          <p:nvPr/>
        </p:nvSpPr>
        <p:spPr bwMode="auto">
          <a:xfrm>
            <a:off x="5714966" y="3465800"/>
            <a:ext cx="248430" cy="24564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5716820" y="3465800"/>
            <a:ext cx="246576" cy="24564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6" name="Oval 112"/>
          <p:cNvSpPr>
            <a:spLocks noChangeArrowheads="1"/>
          </p:cNvSpPr>
          <p:nvPr/>
        </p:nvSpPr>
        <p:spPr bwMode="auto">
          <a:xfrm>
            <a:off x="5716820" y="3465800"/>
            <a:ext cx="246576" cy="24564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6379763" y="1115322"/>
            <a:ext cx="1864815" cy="738664"/>
            <a:chOff x="8548025" y="1459078"/>
            <a:chExt cx="2486420" cy="984885"/>
          </a:xfrm>
        </p:grpSpPr>
        <p:sp>
          <p:nvSpPr>
            <p:cNvPr id="147" name="矩形 146"/>
            <p:cNvSpPr/>
            <p:nvPr/>
          </p:nvSpPr>
          <p:spPr>
            <a:xfrm>
              <a:off x="8548025" y="1766855"/>
              <a:ext cx="248642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548025" y="1459078"/>
              <a:ext cx="135620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467903" y="3767702"/>
            <a:ext cx="1864815" cy="738664"/>
            <a:chOff x="8548025" y="1459078"/>
            <a:chExt cx="2486420" cy="984885"/>
          </a:xfrm>
        </p:grpSpPr>
        <p:sp>
          <p:nvSpPr>
            <p:cNvPr id="150" name="矩形 149"/>
            <p:cNvSpPr/>
            <p:nvPr/>
          </p:nvSpPr>
          <p:spPr>
            <a:xfrm>
              <a:off x="8548025" y="1766855"/>
              <a:ext cx="248642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548025" y="1459078"/>
              <a:ext cx="135620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914014" y="1115322"/>
            <a:ext cx="1864815" cy="738664"/>
            <a:chOff x="8548025" y="1459078"/>
            <a:chExt cx="2486420" cy="984885"/>
          </a:xfrm>
        </p:grpSpPr>
        <p:sp>
          <p:nvSpPr>
            <p:cNvPr id="153" name="矩形 152"/>
            <p:cNvSpPr/>
            <p:nvPr/>
          </p:nvSpPr>
          <p:spPr>
            <a:xfrm>
              <a:off x="8548025" y="1766855"/>
              <a:ext cx="248642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678237" y="1459078"/>
              <a:ext cx="135620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5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914014" y="3930221"/>
            <a:ext cx="1864815" cy="738664"/>
            <a:chOff x="8548025" y="1459078"/>
            <a:chExt cx="2486420" cy="984885"/>
          </a:xfrm>
        </p:grpSpPr>
        <p:sp>
          <p:nvSpPr>
            <p:cNvPr id="156" name="矩形 155"/>
            <p:cNvSpPr/>
            <p:nvPr/>
          </p:nvSpPr>
          <p:spPr>
            <a:xfrm>
              <a:off x="8548025" y="1766855"/>
              <a:ext cx="248642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9678237" y="1459078"/>
              <a:ext cx="135620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5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92763" y="2590981"/>
            <a:ext cx="1864815" cy="738664"/>
            <a:chOff x="8548025" y="1459078"/>
            <a:chExt cx="2486420" cy="984885"/>
          </a:xfrm>
        </p:grpSpPr>
        <p:sp>
          <p:nvSpPr>
            <p:cNvPr id="159" name="矩形 158"/>
            <p:cNvSpPr/>
            <p:nvPr/>
          </p:nvSpPr>
          <p:spPr>
            <a:xfrm>
              <a:off x="8548025" y="1766855"/>
              <a:ext cx="248642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678237" y="1459078"/>
              <a:ext cx="135620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5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649492" y="2368498"/>
            <a:ext cx="1864815" cy="738664"/>
            <a:chOff x="8548025" y="1459078"/>
            <a:chExt cx="2486420" cy="984885"/>
          </a:xfrm>
        </p:grpSpPr>
        <p:sp>
          <p:nvSpPr>
            <p:cNvPr id="162" name="矩形 161"/>
            <p:cNvSpPr/>
            <p:nvPr/>
          </p:nvSpPr>
          <p:spPr>
            <a:xfrm>
              <a:off x="8548025" y="1766855"/>
              <a:ext cx="248642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8548025" y="1459078"/>
              <a:ext cx="135620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05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186" name="Freeform 24"/>
          <p:cNvSpPr>
            <a:spLocks/>
          </p:cNvSpPr>
          <p:nvPr/>
        </p:nvSpPr>
        <p:spPr bwMode="auto">
          <a:xfrm>
            <a:off x="2976678" y="1871402"/>
            <a:ext cx="289217" cy="1866003"/>
          </a:xfrm>
          <a:custGeom>
            <a:avLst/>
            <a:gdLst>
              <a:gd name="T0" fmla="*/ 116 w 132"/>
              <a:gd name="T1" fmla="*/ 755 h 851"/>
              <a:gd name="T2" fmla="*/ 106 w 132"/>
              <a:gd name="T3" fmla="*/ 742 h 851"/>
              <a:gd name="T4" fmla="*/ 106 w 132"/>
              <a:gd name="T5" fmla="*/ 742 h 851"/>
              <a:gd name="T6" fmla="*/ 106 w 132"/>
              <a:gd name="T7" fmla="*/ 108 h 851"/>
              <a:gd name="T8" fmla="*/ 106 w 132"/>
              <a:gd name="T9" fmla="*/ 108 h 851"/>
              <a:gd name="T10" fmla="*/ 115 w 132"/>
              <a:gd name="T11" fmla="*/ 96 h 851"/>
              <a:gd name="T12" fmla="*/ 94 w 132"/>
              <a:gd name="T13" fmla="*/ 16 h 851"/>
              <a:gd name="T14" fmla="*/ 14 w 132"/>
              <a:gd name="T15" fmla="*/ 38 h 851"/>
              <a:gd name="T16" fmla="*/ 23 w 132"/>
              <a:gd name="T17" fmla="*/ 108 h 851"/>
              <a:gd name="T18" fmla="*/ 23 w 132"/>
              <a:gd name="T19" fmla="*/ 108 h 851"/>
              <a:gd name="T20" fmla="*/ 24 w 132"/>
              <a:gd name="T21" fmla="*/ 743 h 851"/>
              <a:gd name="T22" fmla="*/ 24 w 132"/>
              <a:gd name="T23" fmla="*/ 743 h 851"/>
              <a:gd name="T24" fmla="*/ 14 w 132"/>
              <a:gd name="T25" fmla="*/ 813 h 851"/>
              <a:gd name="T26" fmla="*/ 94 w 132"/>
              <a:gd name="T27" fmla="*/ 834 h 851"/>
              <a:gd name="T28" fmla="*/ 116 w 132"/>
              <a:gd name="T29" fmla="*/ 75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1">
                <a:moveTo>
                  <a:pt x="116" y="755"/>
                </a:moveTo>
                <a:cubicBezTo>
                  <a:pt x="113" y="750"/>
                  <a:pt x="110" y="746"/>
                  <a:pt x="106" y="742"/>
                </a:cubicBezTo>
                <a:cubicBezTo>
                  <a:pt x="106" y="742"/>
                  <a:pt x="106" y="742"/>
                  <a:pt x="106" y="742"/>
                </a:cubicBezTo>
                <a:cubicBezTo>
                  <a:pt x="65" y="701"/>
                  <a:pt x="64" y="150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9" y="105"/>
                  <a:pt x="112" y="101"/>
                  <a:pt x="115" y="96"/>
                </a:cubicBezTo>
                <a:cubicBezTo>
                  <a:pt x="131" y="68"/>
                  <a:pt x="121" y="33"/>
                  <a:pt x="94" y="16"/>
                </a:cubicBezTo>
                <a:cubicBezTo>
                  <a:pt x="66" y="0"/>
                  <a:pt x="30" y="10"/>
                  <a:pt x="14" y="38"/>
                </a:cubicBezTo>
                <a:cubicBezTo>
                  <a:pt x="0" y="61"/>
                  <a:pt x="5" y="90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64" y="150"/>
                  <a:pt x="65" y="701"/>
                  <a:pt x="24" y="743"/>
                </a:cubicBezTo>
                <a:cubicBezTo>
                  <a:pt x="24" y="743"/>
                  <a:pt x="24" y="743"/>
                  <a:pt x="24" y="743"/>
                </a:cubicBezTo>
                <a:cubicBezTo>
                  <a:pt x="6" y="761"/>
                  <a:pt x="1" y="790"/>
                  <a:pt x="14" y="813"/>
                </a:cubicBezTo>
                <a:cubicBezTo>
                  <a:pt x="31" y="841"/>
                  <a:pt x="66" y="851"/>
                  <a:pt x="94" y="834"/>
                </a:cubicBezTo>
                <a:cubicBezTo>
                  <a:pt x="122" y="818"/>
                  <a:pt x="132" y="783"/>
                  <a:pt x="116" y="755"/>
                </a:cubicBezTo>
                <a:close/>
              </a:path>
            </a:pathLst>
          </a:custGeom>
          <a:solidFill>
            <a:srgbClr val="063D54"/>
          </a:solidFill>
          <a:ln w="222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25"/>
          <p:cNvSpPr>
            <a:spLocks/>
          </p:cNvSpPr>
          <p:nvPr/>
        </p:nvSpPr>
        <p:spPr bwMode="auto">
          <a:xfrm>
            <a:off x="2972043" y="3443553"/>
            <a:ext cx="1638894" cy="1059534"/>
          </a:xfrm>
          <a:custGeom>
            <a:avLst/>
            <a:gdLst>
              <a:gd name="T0" fmla="*/ 688 w 747"/>
              <a:gd name="T1" fmla="*/ 366 h 483"/>
              <a:gd name="T2" fmla="*/ 673 w 747"/>
              <a:gd name="T3" fmla="*/ 368 h 483"/>
              <a:gd name="T4" fmla="*/ 673 w 747"/>
              <a:gd name="T5" fmla="*/ 368 h 483"/>
              <a:gd name="T6" fmla="*/ 124 w 747"/>
              <a:gd name="T7" fmla="*/ 52 h 483"/>
              <a:gd name="T8" fmla="*/ 123 w 747"/>
              <a:gd name="T9" fmla="*/ 52 h 483"/>
              <a:gd name="T10" fmla="*/ 118 w 747"/>
              <a:gd name="T11" fmla="*/ 38 h 483"/>
              <a:gd name="T12" fmla="*/ 38 w 747"/>
              <a:gd name="T13" fmla="*/ 16 h 483"/>
              <a:gd name="T14" fmla="*/ 16 w 747"/>
              <a:gd name="T15" fmla="*/ 96 h 483"/>
              <a:gd name="T16" fmla="*/ 82 w 747"/>
              <a:gd name="T17" fmla="*/ 123 h 483"/>
              <a:gd name="T18" fmla="*/ 82 w 747"/>
              <a:gd name="T19" fmla="*/ 123 h 483"/>
              <a:gd name="T20" fmla="*/ 632 w 747"/>
              <a:gd name="T21" fmla="*/ 440 h 483"/>
              <a:gd name="T22" fmla="*/ 632 w 747"/>
              <a:gd name="T23" fmla="*/ 440 h 483"/>
              <a:gd name="T24" fmla="*/ 688 w 747"/>
              <a:gd name="T25" fmla="*/ 483 h 483"/>
              <a:gd name="T26" fmla="*/ 747 w 747"/>
              <a:gd name="T27" fmla="*/ 425 h 483"/>
              <a:gd name="T28" fmla="*/ 688 w 747"/>
              <a:gd name="T29" fmla="*/ 36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7" h="483">
                <a:moveTo>
                  <a:pt x="688" y="366"/>
                </a:moveTo>
                <a:cubicBezTo>
                  <a:pt x="683" y="366"/>
                  <a:pt x="678" y="367"/>
                  <a:pt x="673" y="368"/>
                </a:cubicBezTo>
                <a:cubicBezTo>
                  <a:pt x="673" y="368"/>
                  <a:pt x="673" y="368"/>
                  <a:pt x="673" y="368"/>
                </a:cubicBezTo>
                <a:cubicBezTo>
                  <a:pt x="617" y="383"/>
                  <a:pt x="139" y="108"/>
                  <a:pt x="124" y="52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22" y="47"/>
                  <a:pt x="120" y="42"/>
                  <a:pt x="118" y="38"/>
                </a:cubicBezTo>
                <a:cubicBezTo>
                  <a:pt x="102" y="10"/>
                  <a:pt x="66" y="0"/>
                  <a:pt x="38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30" y="120"/>
                  <a:pt x="57" y="130"/>
                  <a:pt x="82" y="123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139" y="108"/>
                  <a:pt x="617" y="383"/>
                  <a:pt x="632" y="440"/>
                </a:cubicBezTo>
                <a:cubicBezTo>
                  <a:pt x="632" y="440"/>
                  <a:pt x="632" y="440"/>
                  <a:pt x="632" y="440"/>
                </a:cubicBezTo>
                <a:cubicBezTo>
                  <a:pt x="638" y="465"/>
                  <a:pt x="661" y="483"/>
                  <a:pt x="688" y="483"/>
                </a:cubicBezTo>
                <a:cubicBezTo>
                  <a:pt x="720" y="483"/>
                  <a:pt x="747" y="457"/>
                  <a:pt x="747" y="425"/>
                </a:cubicBezTo>
                <a:cubicBezTo>
                  <a:pt x="747" y="392"/>
                  <a:pt x="720" y="366"/>
                  <a:pt x="688" y="366"/>
                </a:cubicBezTo>
                <a:close/>
              </a:path>
            </a:pathLst>
          </a:custGeom>
          <a:solidFill>
            <a:srgbClr val="063D54"/>
          </a:solidFill>
          <a:ln w="222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26"/>
          <p:cNvSpPr>
            <a:spLocks/>
          </p:cNvSpPr>
          <p:nvPr/>
        </p:nvSpPr>
        <p:spPr bwMode="auto">
          <a:xfrm>
            <a:off x="4354165" y="3441699"/>
            <a:ext cx="1635186" cy="1061388"/>
          </a:xfrm>
          <a:custGeom>
            <a:avLst/>
            <a:gdLst>
              <a:gd name="T0" fmla="*/ 708 w 745"/>
              <a:gd name="T1" fmla="*/ 16 h 484"/>
              <a:gd name="T2" fmla="*/ 628 w 745"/>
              <a:gd name="T3" fmla="*/ 37 h 484"/>
              <a:gd name="T4" fmla="*/ 622 w 745"/>
              <a:gd name="T5" fmla="*/ 51 h 484"/>
              <a:gd name="T6" fmla="*/ 622 w 745"/>
              <a:gd name="T7" fmla="*/ 51 h 484"/>
              <a:gd name="T8" fmla="*/ 73 w 745"/>
              <a:gd name="T9" fmla="*/ 369 h 484"/>
              <a:gd name="T10" fmla="*/ 73 w 745"/>
              <a:gd name="T11" fmla="*/ 369 h 484"/>
              <a:gd name="T12" fmla="*/ 58 w 745"/>
              <a:gd name="T13" fmla="*/ 367 h 484"/>
              <a:gd name="T14" fmla="*/ 0 w 745"/>
              <a:gd name="T15" fmla="*/ 426 h 484"/>
              <a:gd name="T16" fmla="*/ 58 w 745"/>
              <a:gd name="T17" fmla="*/ 484 h 484"/>
              <a:gd name="T18" fmla="*/ 115 w 745"/>
              <a:gd name="T19" fmla="*/ 441 h 484"/>
              <a:gd name="T20" fmla="*/ 115 w 745"/>
              <a:gd name="T21" fmla="*/ 441 h 484"/>
              <a:gd name="T22" fmla="*/ 663 w 745"/>
              <a:gd name="T23" fmla="*/ 123 h 484"/>
              <a:gd name="T24" fmla="*/ 663 w 745"/>
              <a:gd name="T25" fmla="*/ 123 h 484"/>
              <a:gd name="T26" fmla="*/ 729 w 745"/>
              <a:gd name="T27" fmla="*/ 96 h 484"/>
              <a:gd name="T28" fmla="*/ 708 w 745"/>
              <a:gd name="T29" fmla="*/ 1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5" h="484">
                <a:moveTo>
                  <a:pt x="708" y="16"/>
                </a:moveTo>
                <a:cubicBezTo>
                  <a:pt x="680" y="0"/>
                  <a:pt x="644" y="9"/>
                  <a:pt x="628" y="37"/>
                </a:cubicBezTo>
                <a:cubicBezTo>
                  <a:pt x="625" y="42"/>
                  <a:pt x="623" y="47"/>
                  <a:pt x="622" y="51"/>
                </a:cubicBezTo>
                <a:cubicBezTo>
                  <a:pt x="622" y="51"/>
                  <a:pt x="622" y="51"/>
                  <a:pt x="622" y="51"/>
                </a:cubicBezTo>
                <a:cubicBezTo>
                  <a:pt x="607" y="108"/>
                  <a:pt x="130" y="384"/>
                  <a:pt x="73" y="369"/>
                </a:cubicBezTo>
                <a:cubicBezTo>
                  <a:pt x="73" y="369"/>
                  <a:pt x="73" y="369"/>
                  <a:pt x="73" y="369"/>
                </a:cubicBezTo>
                <a:cubicBezTo>
                  <a:pt x="68" y="368"/>
                  <a:pt x="63" y="367"/>
                  <a:pt x="58" y="367"/>
                </a:cubicBezTo>
                <a:cubicBezTo>
                  <a:pt x="26" y="367"/>
                  <a:pt x="0" y="393"/>
                  <a:pt x="0" y="426"/>
                </a:cubicBezTo>
                <a:cubicBezTo>
                  <a:pt x="0" y="458"/>
                  <a:pt x="26" y="484"/>
                  <a:pt x="58" y="484"/>
                </a:cubicBezTo>
                <a:cubicBezTo>
                  <a:pt x="85" y="484"/>
                  <a:pt x="108" y="466"/>
                  <a:pt x="115" y="441"/>
                </a:cubicBezTo>
                <a:cubicBezTo>
                  <a:pt x="115" y="441"/>
                  <a:pt x="115" y="441"/>
                  <a:pt x="115" y="441"/>
                </a:cubicBezTo>
                <a:cubicBezTo>
                  <a:pt x="130" y="384"/>
                  <a:pt x="607" y="108"/>
                  <a:pt x="663" y="123"/>
                </a:cubicBezTo>
                <a:cubicBezTo>
                  <a:pt x="663" y="123"/>
                  <a:pt x="663" y="123"/>
                  <a:pt x="663" y="123"/>
                </a:cubicBezTo>
                <a:cubicBezTo>
                  <a:pt x="688" y="130"/>
                  <a:pt x="716" y="119"/>
                  <a:pt x="729" y="96"/>
                </a:cubicBezTo>
                <a:cubicBezTo>
                  <a:pt x="745" y="68"/>
                  <a:pt x="736" y="32"/>
                  <a:pt x="708" y="16"/>
                </a:cubicBezTo>
                <a:close/>
              </a:path>
            </a:pathLst>
          </a:custGeom>
          <a:solidFill>
            <a:srgbClr val="063D54"/>
          </a:solidFill>
          <a:ln w="222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9" name="Freeform 27"/>
          <p:cNvSpPr>
            <a:spLocks/>
          </p:cNvSpPr>
          <p:nvPr/>
        </p:nvSpPr>
        <p:spPr bwMode="auto">
          <a:xfrm>
            <a:off x="5695499" y="1868621"/>
            <a:ext cx="289217" cy="1865076"/>
          </a:xfrm>
          <a:custGeom>
            <a:avLst/>
            <a:gdLst>
              <a:gd name="T0" fmla="*/ 109 w 132"/>
              <a:gd name="T1" fmla="*/ 742 h 850"/>
              <a:gd name="T2" fmla="*/ 109 w 132"/>
              <a:gd name="T3" fmla="*/ 742 h 850"/>
              <a:gd name="T4" fmla="*/ 108 w 132"/>
              <a:gd name="T5" fmla="*/ 108 h 850"/>
              <a:gd name="T6" fmla="*/ 108 w 132"/>
              <a:gd name="T7" fmla="*/ 108 h 850"/>
              <a:gd name="T8" fmla="*/ 117 w 132"/>
              <a:gd name="T9" fmla="*/ 38 h 850"/>
              <a:gd name="T10" fmla="*/ 37 w 132"/>
              <a:gd name="T11" fmla="*/ 16 h 850"/>
              <a:gd name="T12" fmla="*/ 16 w 132"/>
              <a:gd name="T13" fmla="*/ 96 h 850"/>
              <a:gd name="T14" fmla="*/ 25 w 132"/>
              <a:gd name="T15" fmla="*/ 108 h 850"/>
              <a:gd name="T16" fmla="*/ 25 w 132"/>
              <a:gd name="T17" fmla="*/ 108 h 850"/>
              <a:gd name="T18" fmla="*/ 26 w 132"/>
              <a:gd name="T19" fmla="*/ 742 h 850"/>
              <a:gd name="T20" fmla="*/ 26 w 132"/>
              <a:gd name="T21" fmla="*/ 742 h 850"/>
              <a:gd name="T22" fmla="*/ 17 w 132"/>
              <a:gd name="T23" fmla="*/ 754 h 850"/>
              <a:gd name="T24" fmla="*/ 38 w 132"/>
              <a:gd name="T25" fmla="*/ 834 h 850"/>
              <a:gd name="T26" fmla="*/ 118 w 132"/>
              <a:gd name="T27" fmla="*/ 813 h 850"/>
              <a:gd name="T28" fmla="*/ 109 w 132"/>
              <a:gd name="T29" fmla="*/ 74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0">
                <a:moveTo>
                  <a:pt x="109" y="742"/>
                </a:moveTo>
                <a:cubicBezTo>
                  <a:pt x="109" y="742"/>
                  <a:pt x="109" y="742"/>
                  <a:pt x="109" y="742"/>
                </a:cubicBezTo>
                <a:cubicBezTo>
                  <a:pt x="67" y="701"/>
                  <a:pt x="67" y="149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26" y="90"/>
                  <a:pt x="131" y="61"/>
                  <a:pt x="117" y="38"/>
                </a:cubicBezTo>
                <a:cubicBezTo>
                  <a:pt x="101" y="10"/>
                  <a:pt x="65" y="0"/>
                  <a:pt x="37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19" y="101"/>
                  <a:pt x="22" y="105"/>
                  <a:pt x="25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67" y="149"/>
                  <a:pt x="67" y="701"/>
                  <a:pt x="26" y="742"/>
                </a:cubicBezTo>
                <a:cubicBezTo>
                  <a:pt x="26" y="742"/>
                  <a:pt x="26" y="742"/>
                  <a:pt x="26" y="742"/>
                </a:cubicBezTo>
                <a:cubicBezTo>
                  <a:pt x="23" y="746"/>
                  <a:pt x="19" y="750"/>
                  <a:pt x="17" y="754"/>
                </a:cubicBezTo>
                <a:cubicBezTo>
                  <a:pt x="1" y="782"/>
                  <a:pt x="10" y="818"/>
                  <a:pt x="38" y="834"/>
                </a:cubicBezTo>
                <a:cubicBezTo>
                  <a:pt x="66" y="850"/>
                  <a:pt x="102" y="841"/>
                  <a:pt x="118" y="813"/>
                </a:cubicBezTo>
                <a:cubicBezTo>
                  <a:pt x="132" y="789"/>
                  <a:pt x="127" y="760"/>
                  <a:pt x="109" y="742"/>
                </a:cubicBezTo>
                <a:close/>
              </a:path>
            </a:pathLst>
          </a:custGeom>
          <a:solidFill>
            <a:srgbClr val="063D54"/>
          </a:solidFill>
          <a:ln w="222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0" name="Freeform 28"/>
          <p:cNvSpPr>
            <a:spLocks/>
          </p:cNvSpPr>
          <p:nvPr/>
        </p:nvSpPr>
        <p:spPr bwMode="auto">
          <a:xfrm>
            <a:off x="2972043" y="1081618"/>
            <a:ext cx="1654653" cy="1083635"/>
          </a:xfrm>
          <a:custGeom>
            <a:avLst/>
            <a:gdLst>
              <a:gd name="T0" fmla="*/ 716 w 754"/>
              <a:gd name="T1" fmla="*/ 16 h 494"/>
              <a:gd name="T2" fmla="*/ 636 w 754"/>
              <a:gd name="T3" fmla="*/ 37 h 494"/>
              <a:gd name="T4" fmla="*/ 630 w 754"/>
              <a:gd name="T5" fmla="*/ 53 h 494"/>
              <a:gd name="T6" fmla="*/ 630 w 754"/>
              <a:gd name="T7" fmla="*/ 53 h 494"/>
              <a:gd name="T8" fmla="*/ 81 w 754"/>
              <a:gd name="T9" fmla="*/ 371 h 494"/>
              <a:gd name="T10" fmla="*/ 81 w 754"/>
              <a:gd name="T11" fmla="*/ 371 h 494"/>
              <a:gd name="T12" fmla="*/ 16 w 754"/>
              <a:gd name="T13" fmla="*/ 398 h 494"/>
              <a:gd name="T14" fmla="*/ 37 w 754"/>
              <a:gd name="T15" fmla="*/ 478 h 494"/>
              <a:gd name="T16" fmla="*/ 117 w 754"/>
              <a:gd name="T17" fmla="*/ 456 h 494"/>
              <a:gd name="T18" fmla="*/ 123 w 754"/>
              <a:gd name="T19" fmla="*/ 442 h 494"/>
              <a:gd name="T20" fmla="*/ 123 w 754"/>
              <a:gd name="T21" fmla="*/ 442 h 494"/>
              <a:gd name="T22" fmla="*/ 672 w 754"/>
              <a:gd name="T23" fmla="*/ 125 h 494"/>
              <a:gd name="T24" fmla="*/ 670 w 754"/>
              <a:gd name="T25" fmla="*/ 123 h 494"/>
              <a:gd name="T26" fmla="*/ 738 w 754"/>
              <a:gd name="T27" fmla="*/ 96 h 494"/>
              <a:gd name="T28" fmla="*/ 716 w 754"/>
              <a:gd name="T29" fmla="*/ 1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4" h="494">
                <a:moveTo>
                  <a:pt x="716" y="16"/>
                </a:moveTo>
                <a:cubicBezTo>
                  <a:pt x="688" y="0"/>
                  <a:pt x="652" y="9"/>
                  <a:pt x="636" y="37"/>
                </a:cubicBezTo>
                <a:cubicBezTo>
                  <a:pt x="633" y="42"/>
                  <a:pt x="631" y="48"/>
                  <a:pt x="630" y="53"/>
                </a:cubicBezTo>
                <a:cubicBezTo>
                  <a:pt x="630" y="53"/>
                  <a:pt x="630" y="53"/>
                  <a:pt x="630" y="53"/>
                </a:cubicBezTo>
                <a:cubicBezTo>
                  <a:pt x="615" y="109"/>
                  <a:pt x="138" y="386"/>
                  <a:pt x="81" y="371"/>
                </a:cubicBezTo>
                <a:cubicBezTo>
                  <a:pt x="81" y="371"/>
                  <a:pt x="81" y="371"/>
                  <a:pt x="81" y="371"/>
                </a:cubicBezTo>
                <a:cubicBezTo>
                  <a:pt x="56" y="364"/>
                  <a:pt x="29" y="375"/>
                  <a:pt x="16" y="398"/>
                </a:cubicBezTo>
                <a:cubicBezTo>
                  <a:pt x="0" y="426"/>
                  <a:pt x="9" y="462"/>
                  <a:pt x="37" y="478"/>
                </a:cubicBezTo>
                <a:cubicBezTo>
                  <a:pt x="65" y="494"/>
                  <a:pt x="101" y="484"/>
                  <a:pt x="117" y="456"/>
                </a:cubicBezTo>
                <a:cubicBezTo>
                  <a:pt x="120" y="452"/>
                  <a:pt x="121" y="447"/>
                  <a:pt x="123" y="442"/>
                </a:cubicBezTo>
                <a:cubicBezTo>
                  <a:pt x="123" y="442"/>
                  <a:pt x="123" y="442"/>
                  <a:pt x="123" y="442"/>
                </a:cubicBezTo>
                <a:cubicBezTo>
                  <a:pt x="138" y="386"/>
                  <a:pt x="615" y="109"/>
                  <a:pt x="672" y="125"/>
                </a:cubicBezTo>
                <a:cubicBezTo>
                  <a:pt x="670" y="123"/>
                  <a:pt x="670" y="123"/>
                  <a:pt x="670" y="123"/>
                </a:cubicBezTo>
                <a:cubicBezTo>
                  <a:pt x="696" y="130"/>
                  <a:pt x="724" y="120"/>
                  <a:pt x="738" y="96"/>
                </a:cubicBezTo>
                <a:cubicBezTo>
                  <a:pt x="754" y="68"/>
                  <a:pt x="744" y="32"/>
                  <a:pt x="716" y="16"/>
                </a:cubicBezTo>
                <a:close/>
              </a:path>
            </a:pathLst>
          </a:custGeom>
          <a:solidFill>
            <a:srgbClr val="063D54"/>
          </a:solidFill>
          <a:ln w="222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1" name="Freeform 29"/>
          <p:cNvSpPr>
            <a:spLocks/>
          </p:cNvSpPr>
          <p:nvPr/>
        </p:nvSpPr>
        <p:spPr bwMode="auto">
          <a:xfrm>
            <a:off x="4350457" y="1102938"/>
            <a:ext cx="1637040" cy="1057680"/>
          </a:xfrm>
          <a:custGeom>
            <a:avLst/>
            <a:gdLst>
              <a:gd name="T0" fmla="*/ 730 w 746"/>
              <a:gd name="T1" fmla="*/ 387 h 482"/>
              <a:gd name="T2" fmla="*/ 664 w 746"/>
              <a:gd name="T3" fmla="*/ 359 h 482"/>
              <a:gd name="T4" fmla="*/ 665 w 746"/>
              <a:gd name="T5" fmla="*/ 359 h 482"/>
              <a:gd name="T6" fmla="*/ 115 w 746"/>
              <a:gd name="T7" fmla="*/ 43 h 482"/>
              <a:gd name="T8" fmla="*/ 115 w 746"/>
              <a:gd name="T9" fmla="*/ 43 h 482"/>
              <a:gd name="T10" fmla="*/ 59 w 746"/>
              <a:gd name="T11" fmla="*/ 0 h 482"/>
              <a:gd name="T12" fmla="*/ 0 w 746"/>
              <a:gd name="T13" fmla="*/ 58 h 482"/>
              <a:gd name="T14" fmla="*/ 59 w 746"/>
              <a:gd name="T15" fmla="*/ 117 h 482"/>
              <a:gd name="T16" fmla="*/ 74 w 746"/>
              <a:gd name="T17" fmla="*/ 114 h 482"/>
              <a:gd name="T18" fmla="*/ 74 w 746"/>
              <a:gd name="T19" fmla="*/ 115 h 482"/>
              <a:gd name="T20" fmla="*/ 623 w 746"/>
              <a:gd name="T21" fmla="*/ 431 h 482"/>
              <a:gd name="T22" fmla="*/ 623 w 746"/>
              <a:gd name="T23" fmla="*/ 431 h 482"/>
              <a:gd name="T24" fmla="*/ 629 w 746"/>
              <a:gd name="T25" fmla="*/ 445 h 482"/>
              <a:gd name="T26" fmla="*/ 709 w 746"/>
              <a:gd name="T27" fmla="*/ 466 h 482"/>
              <a:gd name="T28" fmla="*/ 730 w 746"/>
              <a:gd name="T29" fmla="*/ 3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6" h="482">
                <a:moveTo>
                  <a:pt x="730" y="387"/>
                </a:moveTo>
                <a:cubicBezTo>
                  <a:pt x="717" y="363"/>
                  <a:pt x="689" y="353"/>
                  <a:pt x="664" y="359"/>
                </a:cubicBezTo>
                <a:cubicBezTo>
                  <a:pt x="665" y="359"/>
                  <a:pt x="665" y="359"/>
                  <a:pt x="665" y="359"/>
                </a:cubicBezTo>
                <a:cubicBezTo>
                  <a:pt x="608" y="374"/>
                  <a:pt x="130" y="99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08" y="18"/>
                  <a:pt x="86" y="0"/>
                  <a:pt x="59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7"/>
                  <a:pt x="59" y="117"/>
                </a:cubicBezTo>
                <a:cubicBezTo>
                  <a:pt x="64" y="117"/>
                  <a:pt x="69" y="116"/>
                  <a:pt x="74" y="114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130" y="99"/>
                  <a:pt x="608" y="374"/>
                  <a:pt x="623" y="431"/>
                </a:cubicBezTo>
                <a:cubicBezTo>
                  <a:pt x="623" y="431"/>
                  <a:pt x="623" y="431"/>
                  <a:pt x="623" y="431"/>
                </a:cubicBezTo>
                <a:cubicBezTo>
                  <a:pt x="625" y="436"/>
                  <a:pt x="626" y="440"/>
                  <a:pt x="629" y="445"/>
                </a:cubicBezTo>
                <a:cubicBezTo>
                  <a:pt x="645" y="473"/>
                  <a:pt x="681" y="482"/>
                  <a:pt x="709" y="466"/>
                </a:cubicBezTo>
                <a:cubicBezTo>
                  <a:pt x="737" y="450"/>
                  <a:pt x="746" y="414"/>
                  <a:pt x="730" y="387"/>
                </a:cubicBezTo>
                <a:close/>
              </a:path>
            </a:pathLst>
          </a:custGeom>
          <a:solidFill>
            <a:srgbClr val="063D54"/>
          </a:solidFill>
          <a:ln w="222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2" name="Oval 63"/>
          <p:cNvSpPr>
            <a:spLocks noChangeArrowheads="1"/>
          </p:cNvSpPr>
          <p:nvPr/>
        </p:nvSpPr>
        <p:spPr bwMode="auto">
          <a:xfrm>
            <a:off x="2987801" y="1899211"/>
            <a:ext cx="245649" cy="24564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3" name="Oval 80"/>
          <p:cNvSpPr>
            <a:spLocks noChangeArrowheads="1"/>
          </p:cNvSpPr>
          <p:nvPr/>
        </p:nvSpPr>
        <p:spPr bwMode="auto">
          <a:xfrm>
            <a:off x="2987801" y="3461166"/>
            <a:ext cx="245649" cy="24564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" name="Oval 97"/>
          <p:cNvSpPr>
            <a:spLocks noChangeArrowheads="1"/>
          </p:cNvSpPr>
          <p:nvPr/>
        </p:nvSpPr>
        <p:spPr bwMode="auto">
          <a:xfrm>
            <a:off x="4354165" y="4252804"/>
            <a:ext cx="245649" cy="24379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Oval 114"/>
          <p:cNvSpPr>
            <a:spLocks noChangeArrowheads="1"/>
          </p:cNvSpPr>
          <p:nvPr/>
        </p:nvSpPr>
        <p:spPr bwMode="auto">
          <a:xfrm>
            <a:off x="5716820" y="3465800"/>
            <a:ext cx="246576" cy="24564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6" name="Oval 131"/>
          <p:cNvSpPr>
            <a:spLocks noChangeArrowheads="1"/>
          </p:cNvSpPr>
          <p:nvPr/>
        </p:nvSpPr>
        <p:spPr bwMode="auto">
          <a:xfrm>
            <a:off x="5721455" y="1895503"/>
            <a:ext cx="245649" cy="2428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7" name="Oval 63"/>
          <p:cNvSpPr>
            <a:spLocks noChangeArrowheads="1"/>
          </p:cNvSpPr>
          <p:nvPr/>
        </p:nvSpPr>
        <p:spPr bwMode="auto">
          <a:xfrm>
            <a:off x="4356649" y="1075630"/>
            <a:ext cx="245649" cy="24564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7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市场分析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73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373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7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087724" y="1442807"/>
            <a:ext cx="2385489" cy="28489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tIns="0" rIns="405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项目介绍</a:t>
            </a:r>
          </a:p>
        </p:txBody>
      </p:sp>
      <p:sp>
        <p:nvSpPr>
          <p:cNvPr id="6" name="PA_MH_Entry_2">
            <a:hlinkClick r:id="rId18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25744" y="2005372"/>
            <a:ext cx="2385489" cy="28489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tIns="0" rIns="405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市场分析</a:t>
            </a:r>
          </a:p>
        </p:txBody>
      </p:sp>
      <p:sp>
        <p:nvSpPr>
          <p:cNvPr id="9" name="PA_MH_Entry_3">
            <a:hlinkClick r:id="rId19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087724" y="2567936"/>
            <a:ext cx="2385489" cy="28489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tIns="0" rIns="405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项目规划</a:t>
            </a:r>
          </a:p>
        </p:txBody>
      </p:sp>
      <p:sp>
        <p:nvSpPr>
          <p:cNvPr id="12" name="PA_MH_Entry_4">
            <a:hlinkClick r:id="rId20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25744" y="3130501"/>
            <a:ext cx="2385489" cy="28489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tIns="0" rIns="405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产品展示</a:t>
            </a:r>
          </a:p>
        </p:txBody>
      </p:sp>
      <p:sp>
        <p:nvSpPr>
          <p:cNvPr id="18" name="PA_MH_Others_1"/>
          <p:cNvSpPr/>
          <p:nvPr>
            <p:custDataLst>
              <p:tags r:id="rId7"/>
            </p:custDataLst>
          </p:nvPr>
        </p:nvSpPr>
        <p:spPr>
          <a:xfrm rot="16200000">
            <a:off x="5598749" y="2379975"/>
            <a:ext cx="2595056" cy="45065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400" spc="375" dirty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2400" spc="375" dirty="0">
              <a:solidFill>
                <a:srgbClr val="FFFFFF">
                  <a:lumMod val="65000"/>
                </a:srgb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25541" y="2110992"/>
            <a:ext cx="417909" cy="90024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rgbClr val="063D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4065" y="1355690"/>
            <a:ext cx="400445" cy="401556"/>
            <a:chOff x="4204065" y="1492324"/>
            <a:chExt cx="400445" cy="401556"/>
          </a:xfrm>
        </p:grpSpPr>
        <p:sp>
          <p:nvSpPr>
            <p:cNvPr id="4" name="椭圆 3"/>
            <p:cNvSpPr/>
            <p:nvPr/>
          </p:nvSpPr>
          <p:spPr>
            <a:xfrm>
              <a:off x="4204065" y="1503307"/>
              <a:ext cx="390573" cy="390573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PA_MH_Number_1">
              <a:hlinkClick r:id="rId17" action="ppaction://hlinksldjump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204065" y="1492324"/>
              <a:ext cx="400445" cy="384163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08422" y="1947042"/>
            <a:ext cx="400445" cy="401556"/>
            <a:chOff x="4204065" y="1492324"/>
            <a:chExt cx="400445" cy="401556"/>
          </a:xfrm>
        </p:grpSpPr>
        <p:sp>
          <p:nvSpPr>
            <p:cNvPr id="15" name="椭圆 14"/>
            <p:cNvSpPr/>
            <p:nvPr/>
          </p:nvSpPr>
          <p:spPr>
            <a:xfrm>
              <a:off x="4204065" y="1503307"/>
              <a:ext cx="390573" cy="390573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_MH_Number_1">
              <a:hlinkClick r:id="rId17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204065" y="1492324"/>
              <a:ext cx="400445" cy="384163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4193" y="2483203"/>
            <a:ext cx="400445" cy="401556"/>
            <a:chOff x="4204065" y="1492324"/>
            <a:chExt cx="400445" cy="401556"/>
          </a:xfrm>
        </p:grpSpPr>
        <p:sp>
          <p:nvSpPr>
            <p:cNvPr id="20" name="椭圆 19"/>
            <p:cNvSpPr/>
            <p:nvPr/>
          </p:nvSpPr>
          <p:spPr>
            <a:xfrm>
              <a:off x="4204065" y="1503307"/>
              <a:ext cx="390573" cy="390573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A_MH_Number_1">
              <a:hlinkClick r:id="rId17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204065" y="1492324"/>
              <a:ext cx="400445" cy="384163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81576" y="3062695"/>
            <a:ext cx="400445" cy="401556"/>
            <a:chOff x="4204065" y="1492324"/>
            <a:chExt cx="400445" cy="401556"/>
          </a:xfrm>
        </p:grpSpPr>
        <p:sp>
          <p:nvSpPr>
            <p:cNvPr id="23" name="椭圆 22"/>
            <p:cNvSpPr/>
            <p:nvPr/>
          </p:nvSpPr>
          <p:spPr>
            <a:xfrm>
              <a:off x="4204065" y="1503307"/>
              <a:ext cx="390573" cy="390573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A_MH_Number_1">
              <a:hlinkClick r:id="rId17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04065" y="1492324"/>
              <a:ext cx="400445" cy="384163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PA_MH_Entry_4">
            <a:hlinkClick r:id="rId20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166568" y="3734710"/>
            <a:ext cx="2385489" cy="28489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tIns="0" rIns="405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投资回报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222400" y="3666904"/>
            <a:ext cx="400445" cy="401556"/>
            <a:chOff x="4204065" y="1492324"/>
            <a:chExt cx="400445" cy="401556"/>
          </a:xfrm>
        </p:grpSpPr>
        <p:sp>
          <p:nvSpPr>
            <p:cNvPr id="27" name="椭圆 26"/>
            <p:cNvSpPr/>
            <p:nvPr/>
          </p:nvSpPr>
          <p:spPr>
            <a:xfrm>
              <a:off x="4204065" y="1503307"/>
              <a:ext cx="390573" cy="390573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PA_MH_Number_1">
              <a:hlinkClick r:id="rId17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04065" y="1492324"/>
              <a:ext cx="400445" cy="384163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05</a:t>
              </a:r>
              <a:endPara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7252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2" grpId="0" animBg="1"/>
      <p:bldP spid="18" grpId="0"/>
      <p:bldP spid="19" grpId="0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168368" y="1340275"/>
            <a:ext cx="2438801" cy="3232252"/>
            <a:chOff x="4177112" y="1402950"/>
            <a:chExt cx="3406890" cy="4515304"/>
          </a:xfrm>
          <a:solidFill>
            <a:srgbClr val="063D54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177112" y="1402950"/>
              <a:ext cx="3406890" cy="4515304"/>
            </a:xfrm>
            <a:custGeom>
              <a:avLst/>
              <a:gdLst>
                <a:gd name="T0" fmla="*/ 1132 w 2427"/>
                <a:gd name="T1" fmla="*/ 3164 h 3218"/>
                <a:gd name="T2" fmla="*/ 1103 w 2427"/>
                <a:gd name="T3" fmla="*/ 3002 h 3218"/>
                <a:gd name="T4" fmla="*/ 888 w 2427"/>
                <a:gd name="T5" fmla="*/ 2524 h 3218"/>
                <a:gd name="T6" fmla="*/ 681 w 2427"/>
                <a:gd name="T7" fmla="*/ 2512 h 3218"/>
                <a:gd name="T8" fmla="*/ 563 w 2427"/>
                <a:gd name="T9" fmla="*/ 2520 h 3218"/>
                <a:gd name="T10" fmla="*/ 270 w 2427"/>
                <a:gd name="T11" fmla="*/ 2454 h 3218"/>
                <a:gd name="T12" fmla="*/ 241 w 2427"/>
                <a:gd name="T13" fmla="*/ 2186 h 3218"/>
                <a:gd name="T14" fmla="*/ 195 w 2427"/>
                <a:gd name="T15" fmla="*/ 1972 h 3218"/>
                <a:gd name="T16" fmla="*/ 209 w 2427"/>
                <a:gd name="T17" fmla="*/ 1949 h 3218"/>
                <a:gd name="T18" fmla="*/ 156 w 2427"/>
                <a:gd name="T19" fmla="*/ 1889 h 3218"/>
                <a:gd name="T20" fmla="*/ 174 w 2427"/>
                <a:gd name="T21" fmla="*/ 1772 h 3218"/>
                <a:gd name="T22" fmla="*/ 111 w 2427"/>
                <a:gd name="T23" fmla="*/ 1781 h 3218"/>
                <a:gd name="T24" fmla="*/ 38 w 2427"/>
                <a:gd name="T25" fmla="*/ 1595 h 3218"/>
                <a:gd name="T26" fmla="*/ 154 w 2427"/>
                <a:gd name="T27" fmla="*/ 1399 h 3218"/>
                <a:gd name="T28" fmla="*/ 338 w 2427"/>
                <a:gd name="T29" fmla="*/ 504 h 3218"/>
                <a:gd name="T30" fmla="*/ 1090 w 2427"/>
                <a:gd name="T31" fmla="*/ 5 h 3218"/>
                <a:gd name="T32" fmla="*/ 2084 w 2427"/>
                <a:gd name="T33" fmla="*/ 244 h 3218"/>
                <a:gd name="T34" fmla="*/ 2258 w 2427"/>
                <a:gd name="T35" fmla="*/ 1562 h 3218"/>
                <a:gd name="T36" fmla="*/ 2026 w 2427"/>
                <a:gd name="T37" fmla="*/ 2008 h 3218"/>
                <a:gd name="T38" fmla="*/ 2036 w 2427"/>
                <a:gd name="T39" fmla="*/ 2679 h 3218"/>
                <a:gd name="T40" fmla="*/ 2055 w 2427"/>
                <a:gd name="T41" fmla="*/ 2773 h 3218"/>
                <a:gd name="T42" fmla="*/ 2070 w 2427"/>
                <a:gd name="T43" fmla="*/ 2839 h 3218"/>
                <a:gd name="T44" fmla="*/ 1460 w 2427"/>
                <a:gd name="T45" fmla="*/ 3147 h 3218"/>
                <a:gd name="T46" fmla="*/ 1288 w 2427"/>
                <a:gd name="T47" fmla="*/ 3193 h 3218"/>
                <a:gd name="T48" fmla="*/ 1219 w 2427"/>
                <a:gd name="T49" fmla="*/ 3213 h 3218"/>
                <a:gd name="T50" fmla="*/ 779 w 2427"/>
                <a:gd name="T51" fmla="*/ 2421 h 3218"/>
                <a:gd name="T52" fmla="*/ 1136 w 2427"/>
                <a:gd name="T53" fmla="*/ 2739 h 3218"/>
                <a:gd name="T54" fmla="*/ 1206 w 2427"/>
                <a:gd name="T55" fmla="*/ 3103 h 3218"/>
                <a:gd name="T56" fmla="*/ 1264 w 2427"/>
                <a:gd name="T57" fmla="*/ 3112 h 3218"/>
                <a:gd name="T58" fmla="*/ 1438 w 2427"/>
                <a:gd name="T59" fmla="*/ 3066 h 3218"/>
                <a:gd name="T60" fmla="*/ 1989 w 2427"/>
                <a:gd name="T61" fmla="*/ 2864 h 3218"/>
                <a:gd name="T62" fmla="*/ 1972 w 2427"/>
                <a:gd name="T63" fmla="*/ 2790 h 3218"/>
                <a:gd name="T64" fmla="*/ 1953 w 2427"/>
                <a:gd name="T65" fmla="*/ 2697 h 3218"/>
                <a:gd name="T66" fmla="*/ 1947 w 2427"/>
                <a:gd name="T67" fmla="*/ 1976 h 3218"/>
                <a:gd name="T68" fmla="*/ 2182 w 2427"/>
                <a:gd name="T69" fmla="*/ 1526 h 3218"/>
                <a:gd name="T70" fmla="*/ 2033 w 2427"/>
                <a:gd name="T71" fmla="*/ 311 h 3218"/>
                <a:gd name="T72" fmla="*/ 1097 w 2427"/>
                <a:gd name="T73" fmla="*/ 89 h 3218"/>
                <a:gd name="T74" fmla="*/ 341 w 2427"/>
                <a:gd name="T75" fmla="*/ 1039 h 3218"/>
                <a:gd name="T76" fmla="*/ 182 w 2427"/>
                <a:gd name="T77" fmla="*/ 1517 h 3218"/>
                <a:gd name="T78" fmla="*/ 107 w 2427"/>
                <a:gd name="T79" fmla="*/ 1696 h 3218"/>
                <a:gd name="T80" fmla="*/ 138 w 2427"/>
                <a:gd name="T81" fmla="*/ 1692 h 3218"/>
                <a:gd name="T82" fmla="*/ 257 w 2427"/>
                <a:gd name="T83" fmla="*/ 1757 h 3218"/>
                <a:gd name="T84" fmla="*/ 238 w 2427"/>
                <a:gd name="T85" fmla="*/ 1868 h 3218"/>
                <a:gd name="T86" fmla="*/ 289 w 2427"/>
                <a:gd name="T87" fmla="*/ 1915 h 3218"/>
                <a:gd name="T88" fmla="*/ 269 w 2427"/>
                <a:gd name="T89" fmla="*/ 2012 h 3218"/>
                <a:gd name="T90" fmla="*/ 325 w 2427"/>
                <a:gd name="T91" fmla="*/ 2177 h 3218"/>
                <a:gd name="T92" fmla="*/ 337 w 2427"/>
                <a:gd name="T93" fmla="*/ 2404 h 3218"/>
                <a:gd name="T94" fmla="*/ 556 w 2427"/>
                <a:gd name="T95" fmla="*/ 2436 h 3218"/>
                <a:gd name="T96" fmla="*/ 674 w 2427"/>
                <a:gd name="T97" fmla="*/ 242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7" h="3218">
                  <a:moveTo>
                    <a:pt x="1190" y="3218"/>
                  </a:moveTo>
                  <a:cubicBezTo>
                    <a:pt x="1169" y="3218"/>
                    <a:pt x="1142" y="3208"/>
                    <a:pt x="1132" y="3164"/>
                  </a:cubicBezTo>
                  <a:cubicBezTo>
                    <a:pt x="1129" y="3150"/>
                    <a:pt x="1126" y="3136"/>
                    <a:pt x="1123" y="3119"/>
                  </a:cubicBezTo>
                  <a:cubicBezTo>
                    <a:pt x="1115" y="3080"/>
                    <a:pt x="1109" y="3040"/>
                    <a:pt x="1103" y="3002"/>
                  </a:cubicBezTo>
                  <a:cubicBezTo>
                    <a:pt x="1091" y="2922"/>
                    <a:pt x="1078" y="2840"/>
                    <a:pt x="1055" y="2762"/>
                  </a:cubicBezTo>
                  <a:cubicBezTo>
                    <a:pt x="1018" y="2633"/>
                    <a:pt x="963" y="2555"/>
                    <a:pt x="888" y="2524"/>
                  </a:cubicBezTo>
                  <a:cubicBezTo>
                    <a:pt x="857" y="2511"/>
                    <a:pt x="822" y="2506"/>
                    <a:pt x="779" y="2506"/>
                  </a:cubicBezTo>
                  <a:cubicBezTo>
                    <a:pt x="747" y="2506"/>
                    <a:pt x="714" y="2509"/>
                    <a:pt x="681" y="2512"/>
                  </a:cubicBezTo>
                  <a:cubicBezTo>
                    <a:pt x="657" y="2514"/>
                    <a:pt x="631" y="2516"/>
                    <a:pt x="606" y="2517"/>
                  </a:cubicBezTo>
                  <a:cubicBezTo>
                    <a:pt x="593" y="2518"/>
                    <a:pt x="579" y="2519"/>
                    <a:pt x="563" y="2520"/>
                  </a:cubicBezTo>
                  <a:cubicBezTo>
                    <a:pt x="534" y="2523"/>
                    <a:pt x="500" y="2525"/>
                    <a:pt x="467" y="2525"/>
                  </a:cubicBezTo>
                  <a:cubicBezTo>
                    <a:pt x="405" y="2525"/>
                    <a:pt x="317" y="2518"/>
                    <a:pt x="270" y="2454"/>
                  </a:cubicBezTo>
                  <a:cubicBezTo>
                    <a:pt x="228" y="2398"/>
                    <a:pt x="234" y="2327"/>
                    <a:pt x="239" y="2264"/>
                  </a:cubicBezTo>
                  <a:cubicBezTo>
                    <a:pt x="241" y="2236"/>
                    <a:pt x="243" y="2209"/>
                    <a:pt x="241" y="2186"/>
                  </a:cubicBezTo>
                  <a:cubicBezTo>
                    <a:pt x="239" y="2165"/>
                    <a:pt x="227" y="2148"/>
                    <a:pt x="213" y="2128"/>
                  </a:cubicBezTo>
                  <a:cubicBezTo>
                    <a:pt x="190" y="2095"/>
                    <a:pt x="155" y="2045"/>
                    <a:pt x="195" y="1972"/>
                  </a:cubicBezTo>
                  <a:cubicBezTo>
                    <a:pt x="198" y="1967"/>
                    <a:pt x="200" y="1963"/>
                    <a:pt x="203" y="1959"/>
                  </a:cubicBezTo>
                  <a:cubicBezTo>
                    <a:pt x="205" y="1956"/>
                    <a:pt x="207" y="1952"/>
                    <a:pt x="209" y="1949"/>
                  </a:cubicBezTo>
                  <a:cubicBezTo>
                    <a:pt x="208" y="1948"/>
                    <a:pt x="206" y="1947"/>
                    <a:pt x="205" y="1946"/>
                  </a:cubicBezTo>
                  <a:cubicBezTo>
                    <a:pt x="190" y="1938"/>
                    <a:pt x="164" y="1924"/>
                    <a:pt x="156" y="1889"/>
                  </a:cubicBezTo>
                  <a:cubicBezTo>
                    <a:pt x="149" y="1858"/>
                    <a:pt x="159" y="1830"/>
                    <a:pt x="166" y="1808"/>
                  </a:cubicBezTo>
                  <a:cubicBezTo>
                    <a:pt x="171" y="1794"/>
                    <a:pt x="175" y="1781"/>
                    <a:pt x="174" y="1772"/>
                  </a:cubicBezTo>
                  <a:cubicBezTo>
                    <a:pt x="168" y="1772"/>
                    <a:pt x="161" y="1774"/>
                    <a:pt x="153" y="1775"/>
                  </a:cubicBezTo>
                  <a:cubicBezTo>
                    <a:pt x="140" y="1778"/>
                    <a:pt x="126" y="1781"/>
                    <a:pt x="111" y="1781"/>
                  </a:cubicBezTo>
                  <a:cubicBezTo>
                    <a:pt x="90" y="1781"/>
                    <a:pt x="73" y="1775"/>
                    <a:pt x="59" y="1765"/>
                  </a:cubicBezTo>
                  <a:cubicBezTo>
                    <a:pt x="8" y="1729"/>
                    <a:pt x="0" y="1665"/>
                    <a:pt x="38" y="1595"/>
                  </a:cubicBezTo>
                  <a:cubicBezTo>
                    <a:pt x="60" y="1553"/>
                    <a:pt x="85" y="1512"/>
                    <a:pt x="110" y="1472"/>
                  </a:cubicBezTo>
                  <a:cubicBezTo>
                    <a:pt x="125" y="1448"/>
                    <a:pt x="140" y="1424"/>
                    <a:pt x="154" y="1399"/>
                  </a:cubicBezTo>
                  <a:cubicBezTo>
                    <a:pt x="212" y="1300"/>
                    <a:pt x="269" y="1181"/>
                    <a:pt x="257" y="1047"/>
                  </a:cubicBezTo>
                  <a:cubicBezTo>
                    <a:pt x="240" y="854"/>
                    <a:pt x="265" y="686"/>
                    <a:pt x="338" y="504"/>
                  </a:cubicBezTo>
                  <a:cubicBezTo>
                    <a:pt x="400" y="351"/>
                    <a:pt x="502" y="229"/>
                    <a:pt x="641" y="142"/>
                  </a:cubicBezTo>
                  <a:cubicBezTo>
                    <a:pt x="767" y="64"/>
                    <a:pt x="919" y="17"/>
                    <a:pt x="1090" y="5"/>
                  </a:cubicBezTo>
                  <a:cubicBezTo>
                    <a:pt x="1136" y="1"/>
                    <a:pt x="1183" y="0"/>
                    <a:pt x="1230" y="0"/>
                  </a:cubicBezTo>
                  <a:cubicBezTo>
                    <a:pt x="1429" y="0"/>
                    <a:pt x="1804" y="31"/>
                    <a:pt x="2084" y="244"/>
                  </a:cubicBezTo>
                  <a:cubicBezTo>
                    <a:pt x="2257" y="376"/>
                    <a:pt x="2363" y="554"/>
                    <a:pt x="2390" y="760"/>
                  </a:cubicBezTo>
                  <a:cubicBezTo>
                    <a:pt x="2427" y="1042"/>
                    <a:pt x="2385" y="1297"/>
                    <a:pt x="2258" y="1562"/>
                  </a:cubicBezTo>
                  <a:cubicBezTo>
                    <a:pt x="2227" y="1627"/>
                    <a:pt x="2191" y="1691"/>
                    <a:pt x="2156" y="1752"/>
                  </a:cubicBezTo>
                  <a:cubicBezTo>
                    <a:pt x="2109" y="1835"/>
                    <a:pt x="2061" y="1920"/>
                    <a:pt x="2026" y="2008"/>
                  </a:cubicBezTo>
                  <a:cubicBezTo>
                    <a:pt x="1979" y="2124"/>
                    <a:pt x="1966" y="2261"/>
                    <a:pt x="1988" y="2425"/>
                  </a:cubicBezTo>
                  <a:cubicBezTo>
                    <a:pt x="1999" y="2510"/>
                    <a:pt x="2018" y="2596"/>
                    <a:pt x="2036" y="2679"/>
                  </a:cubicBezTo>
                  <a:cubicBezTo>
                    <a:pt x="2040" y="2701"/>
                    <a:pt x="2040" y="2701"/>
                    <a:pt x="2040" y="2701"/>
                  </a:cubicBezTo>
                  <a:cubicBezTo>
                    <a:pt x="2046" y="2725"/>
                    <a:pt x="2050" y="2749"/>
                    <a:pt x="2055" y="2773"/>
                  </a:cubicBezTo>
                  <a:cubicBezTo>
                    <a:pt x="2058" y="2788"/>
                    <a:pt x="2061" y="2803"/>
                    <a:pt x="2064" y="2818"/>
                  </a:cubicBezTo>
                  <a:cubicBezTo>
                    <a:pt x="2065" y="2824"/>
                    <a:pt x="2068" y="2831"/>
                    <a:pt x="2070" y="2839"/>
                  </a:cubicBezTo>
                  <a:cubicBezTo>
                    <a:pt x="2082" y="2878"/>
                    <a:pt x="2103" y="2949"/>
                    <a:pt x="2041" y="2985"/>
                  </a:cubicBezTo>
                  <a:cubicBezTo>
                    <a:pt x="2024" y="2995"/>
                    <a:pt x="1936" y="3021"/>
                    <a:pt x="1460" y="3147"/>
                  </a:cubicBezTo>
                  <a:cubicBezTo>
                    <a:pt x="1383" y="3167"/>
                    <a:pt x="1323" y="3183"/>
                    <a:pt x="1308" y="3188"/>
                  </a:cubicBezTo>
                  <a:cubicBezTo>
                    <a:pt x="1288" y="3193"/>
                    <a:pt x="1288" y="3193"/>
                    <a:pt x="1288" y="3193"/>
                  </a:cubicBezTo>
                  <a:cubicBezTo>
                    <a:pt x="1266" y="3200"/>
                    <a:pt x="1244" y="3206"/>
                    <a:pt x="1222" y="3212"/>
                  </a:cubicBezTo>
                  <a:cubicBezTo>
                    <a:pt x="1219" y="3213"/>
                    <a:pt x="1219" y="3213"/>
                    <a:pt x="1219" y="3213"/>
                  </a:cubicBezTo>
                  <a:cubicBezTo>
                    <a:pt x="1210" y="3215"/>
                    <a:pt x="1200" y="3218"/>
                    <a:pt x="1190" y="3218"/>
                  </a:cubicBezTo>
                  <a:close/>
                  <a:moveTo>
                    <a:pt x="779" y="2421"/>
                  </a:moveTo>
                  <a:cubicBezTo>
                    <a:pt x="834" y="2421"/>
                    <a:pt x="878" y="2429"/>
                    <a:pt x="920" y="2446"/>
                  </a:cubicBezTo>
                  <a:cubicBezTo>
                    <a:pt x="1020" y="2487"/>
                    <a:pt x="1091" y="2583"/>
                    <a:pt x="1136" y="2739"/>
                  </a:cubicBezTo>
                  <a:cubicBezTo>
                    <a:pt x="1160" y="2821"/>
                    <a:pt x="1174" y="2907"/>
                    <a:pt x="1187" y="2989"/>
                  </a:cubicBezTo>
                  <a:cubicBezTo>
                    <a:pt x="1192" y="3026"/>
                    <a:pt x="1199" y="3065"/>
                    <a:pt x="1206" y="3103"/>
                  </a:cubicBezTo>
                  <a:cubicBezTo>
                    <a:pt x="1207" y="3112"/>
                    <a:pt x="1209" y="3120"/>
                    <a:pt x="1210" y="3128"/>
                  </a:cubicBezTo>
                  <a:cubicBezTo>
                    <a:pt x="1228" y="3123"/>
                    <a:pt x="1246" y="3117"/>
                    <a:pt x="1264" y="3112"/>
                  </a:cubicBezTo>
                  <a:cubicBezTo>
                    <a:pt x="1284" y="3107"/>
                    <a:pt x="1284" y="3107"/>
                    <a:pt x="1284" y="3107"/>
                  </a:cubicBezTo>
                  <a:cubicBezTo>
                    <a:pt x="1300" y="3102"/>
                    <a:pt x="1358" y="3087"/>
                    <a:pt x="1438" y="3066"/>
                  </a:cubicBezTo>
                  <a:cubicBezTo>
                    <a:pt x="1607" y="3021"/>
                    <a:pt x="1955" y="2929"/>
                    <a:pt x="1999" y="2912"/>
                  </a:cubicBezTo>
                  <a:cubicBezTo>
                    <a:pt x="2001" y="2903"/>
                    <a:pt x="1993" y="2876"/>
                    <a:pt x="1989" y="2864"/>
                  </a:cubicBezTo>
                  <a:cubicBezTo>
                    <a:pt x="1986" y="2854"/>
                    <a:pt x="1983" y="2845"/>
                    <a:pt x="1982" y="2835"/>
                  </a:cubicBezTo>
                  <a:cubicBezTo>
                    <a:pt x="1978" y="2820"/>
                    <a:pt x="1975" y="2805"/>
                    <a:pt x="1972" y="2790"/>
                  </a:cubicBezTo>
                  <a:cubicBezTo>
                    <a:pt x="1968" y="2766"/>
                    <a:pt x="1963" y="2742"/>
                    <a:pt x="1958" y="2718"/>
                  </a:cubicBezTo>
                  <a:cubicBezTo>
                    <a:pt x="1953" y="2697"/>
                    <a:pt x="1953" y="2697"/>
                    <a:pt x="1953" y="2697"/>
                  </a:cubicBezTo>
                  <a:cubicBezTo>
                    <a:pt x="1935" y="2612"/>
                    <a:pt x="1916" y="2524"/>
                    <a:pt x="1904" y="2436"/>
                  </a:cubicBezTo>
                  <a:cubicBezTo>
                    <a:pt x="1881" y="2257"/>
                    <a:pt x="1895" y="2106"/>
                    <a:pt x="1947" y="1976"/>
                  </a:cubicBezTo>
                  <a:cubicBezTo>
                    <a:pt x="1985" y="1884"/>
                    <a:pt x="2035" y="1796"/>
                    <a:pt x="2083" y="1711"/>
                  </a:cubicBezTo>
                  <a:cubicBezTo>
                    <a:pt x="2117" y="1650"/>
                    <a:pt x="2152" y="1588"/>
                    <a:pt x="2182" y="1526"/>
                  </a:cubicBezTo>
                  <a:cubicBezTo>
                    <a:pt x="2302" y="1276"/>
                    <a:pt x="2341" y="1036"/>
                    <a:pt x="2306" y="771"/>
                  </a:cubicBezTo>
                  <a:cubicBezTo>
                    <a:pt x="2282" y="588"/>
                    <a:pt x="2188" y="429"/>
                    <a:pt x="2033" y="311"/>
                  </a:cubicBezTo>
                  <a:cubicBezTo>
                    <a:pt x="1772" y="114"/>
                    <a:pt x="1418" y="84"/>
                    <a:pt x="1230" y="84"/>
                  </a:cubicBezTo>
                  <a:cubicBezTo>
                    <a:pt x="1185" y="84"/>
                    <a:pt x="1140" y="86"/>
                    <a:pt x="1097" y="89"/>
                  </a:cubicBezTo>
                  <a:cubicBezTo>
                    <a:pt x="904" y="103"/>
                    <a:pt x="559" y="180"/>
                    <a:pt x="417" y="535"/>
                  </a:cubicBezTo>
                  <a:cubicBezTo>
                    <a:pt x="349" y="705"/>
                    <a:pt x="325" y="860"/>
                    <a:pt x="341" y="1039"/>
                  </a:cubicBezTo>
                  <a:cubicBezTo>
                    <a:pt x="355" y="1198"/>
                    <a:pt x="291" y="1332"/>
                    <a:pt x="227" y="1442"/>
                  </a:cubicBezTo>
                  <a:cubicBezTo>
                    <a:pt x="212" y="1467"/>
                    <a:pt x="197" y="1492"/>
                    <a:pt x="182" y="1517"/>
                  </a:cubicBezTo>
                  <a:cubicBezTo>
                    <a:pt x="158" y="1555"/>
                    <a:pt x="133" y="1595"/>
                    <a:pt x="112" y="1635"/>
                  </a:cubicBezTo>
                  <a:cubicBezTo>
                    <a:pt x="96" y="1665"/>
                    <a:pt x="94" y="1686"/>
                    <a:pt x="107" y="1696"/>
                  </a:cubicBezTo>
                  <a:cubicBezTo>
                    <a:pt x="108" y="1696"/>
                    <a:pt x="109" y="1696"/>
                    <a:pt x="111" y="1696"/>
                  </a:cubicBezTo>
                  <a:cubicBezTo>
                    <a:pt x="118" y="1696"/>
                    <a:pt x="128" y="1694"/>
                    <a:pt x="138" y="1692"/>
                  </a:cubicBezTo>
                  <a:cubicBezTo>
                    <a:pt x="151" y="1690"/>
                    <a:pt x="164" y="1687"/>
                    <a:pt x="178" y="1687"/>
                  </a:cubicBezTo>
                  <a:cubicBezTo>
                    <a:pt x="221" y="1687"/>
                    <a:pt x="250" y="1713"/>
                    <a:pt x="257" y="1757"/>
                  </a:cubicBezTo>
                  <a:cubicBezTo>
                    <a:pt x="262" y="1786"/>
                    <a:pt x="253" y="1813"/>
                    <a:pt x="246" y="1834"/>
                  </a:cubicBezTo>
                  <a:cubicBezTo>
                    <a:pt x="242" y="1847"/>
                    <a:pt x="238" y="1860"/>
                    <a:pt x="238" y="1868"/>
                  </a:cubicBezTo>
                  <a:cubicBezTo>
                    <a:pt x="240" y="1869"/>
                    <a:pt x="243" y="1871"/>
                    <a:pt x="245" y="1872"/>
                  </a:cubicBezTo>
                  <a:cubicBezTo>
                    <a:pt x="258" y="1879"/>
                    <a:pt x="278" y="1890"/>
                    <a:pt x="289" y="1915"/>
                  </a:cubicBezTo>
                  <a:cubicBezTo>
                    <a:pt x="306" y="1953"/>
                    <a:pt x="285" y="1986"/>
                    <a:pt x="274" y="2003"/>
                  </a:cubicBezTo>
                  <a:cubicBezTo>
                    <a:pt x="272" y="2007"/>
                    <a:pt x="271" y="2010"/>
                    <a:pt x="269" y="2012"/>
                  </a:cubicBezTo>
                  <a:cubicBezTo>
                    <a:pt x="255" y="2039"/>
                    <a:pt x="259" y="2047"/>
                    <a:pt x="282" y="2080"/>
                  </a:cubicBezTo>
                  <a:cubicBezTo>
                    <a:pt x="299" y="2104"/>
                    <a:pt x="320" y="2134"/>
                    <a:pt x="325" y="2177"/>
                  </a:cubicBezTo>
                  <a:cubicBezTo>
                    <a:pt x="328" y="2208"/>
                    <a:pt x="325" y="2240"/>
                    <a:pt x="323" y="2271"/>
                  </a:cubicBezTo>
                  <a:cubicBezTo>
                    <a:pt x="319" y="2324"/>
                    <a:pt x="314" y="2373"/>
                    <a:pt x="337" y="2404"/>
                  </a:cubicBezTo>
                  <a:cubicBezTo>
                    <a:pt x="356" y="2428"/>
                    <a:pt x="399" y="2441"/>
                    <a:pt x="467" y="2441"/>
                  </a:cubicBezTo>
                  <a:cubicBezTo>
                    <a:pt x="497" y="2441"/>
                    <a:pt x="529" y="2438"/>
                    <a:pt x="556" y="2436"/>
                  </a:cubicBezTo>
                  <a:cubicBezTo>
                    <a:pt x="573" y="2435"/>
                    <a:pt x="588" y="2434"/>
                    <a:pt x="602" y="2433"/>
                  </a:cubicBezTo>
                  <a:cubicBezTo>
                    <a:pt x="625" y="2432"/>
                    <a:pt x="649" y="2430"/>
                    <a:pt x="674" y="2428"/>
                  </a:cubicBezTo>
                  <a:cubicBezTo>
                    <a:pt x="708" y="2425"/>
                    <a:pt x="743" y="2421"/>
                    <a:pt x="779" y="2421"/>
                  </a:cubicBezTo>
                  <a:close/>
                </a:path>
              </a:pathLst>
            </a:custGeom>
            <a:grpFill/>
            <a:ln w="76200"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18905" y="1763218"/>
              <a:ext cx="1667103" cy="2557414"/>
              <a:chOff x="8575675" y="857250"/>
              <a:chExt cx="1631950" cy="2503488"/>
            </a:xfrm>
            <a:grpFill/>
          </p:grpSpPr>
          <p:sp>
            <p:nvSpPr>
              <p:cNvPr id="28" name="Freeform 6"/>
              <p:cNvSpPr/>
              <p:nvPr/>
            </p:nvSpPr>
            <p:spPr bwMode="auto">
              <a:xfrm>
                <a:off x="9074150" y="271462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8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8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8"/>
                      <a:pt x="349" y="28"/>
                      <a:pt x="349" y="28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9074150" y="285364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9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9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9"/>
                      <a:pt x="349" y="29"/>
                      <a:pt x="349" y="29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9104313" y="2992665"/>
                <a:ext cx="569913" cy="121523"/>
              </a:xfrm>
              <a:custGeom>
                <a:avLst/>
                <a:gdLst>
                  <a:gd name="T0" fmla="*/ 287 w 316"/>
                  <a:gd name="T1" fmla="*/ 0 h 71"/>
                  <a:gd name="T2" fmla="*/ 29 w 316"/>
                  <a:gd name="T3" fmla="*/ 0 h 71"/>
                  <a:gd name="T4" fmla="*/ 0 w 316"/>
                  <a:gd name="T5" fmla="*/ 29 h 71"/>
                  <a:gd name="T6" fmla="*/ 0 w 316"/>
                  <a:gd name="T7" fmla="*/ 42 h 71"/>
                  <a:gd name="T8" fmla="*/ 29 w 316"/>
                  <a:gd name="T9" fmla="*/ 71 h 71"/>
                  <a:gd name="T10" fmla="*/ 287 w 316"/>
                  <a:gd name="T11" fmla="*/ 71 h 71"/>
                  <a:gd name="T12" fmla="*/ 316 w 316"/>
                  <a:gd name="T13" fmla="*/ 42 h 71"/>
                  <a:gd name="T14" fmla="*/ 316 w 316"/>
                  <a:gd name="T15" fmla="*/ 29 h 71"/>
                  <a:gd name="T16" fmla="*/ 287 w 316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1">
                    <a:moveTo>
                      <a:pt x="28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287" y="71"/>
                      <a:pt x="287" y="71"/>
                      <a:pt x="287" y="71"/>
                    </a:cubicBezTo>
                    <a:cubicBezTo>
                      <a:pt x="303" y="71"/>
                      <a:pt x="316" y="58"/>
                      <a:pt x="316" y="42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6" y="13"/>
                      <a:pt x="303" y="0"/>
                      <a:pt x="287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9223375" y="3131686"/>
                <a:ext cx="331788" cy="121523"/>
              </a:xfrm>
              <a:custGeom>
                <a:avLst/>
                <a:gdLst>
                  <a:gd name="T0" fmla="*/ 155 w 184"/>
                  <a:gd name="T1" fmla="*/ 0 h 71"/>
                  <a:gd name="T2" fmla="*/ 29 w 184"/>
                  <a:gd name="T3" fmla="*/ 0 h 71"/>
                  <a:gd name="T4" fmla="*/ 0 w 184"/>
                  <a:gd name="T5" fmla="*/ 29 h 71"/>
                  <a:gd name="T6" fmla="*/ 0 w 184"/>
                  <a:gd name="T7" fmla="*/ 42 h 71"/>
                  <a:gd name="T8" fmla="*/ 29 w 184"/>
                  <a:gd name="T9" fmla="*/ 71 h 71"/>
                  <a:gd name="T10" fmla="*/ 155 w 184"/>
                  <a:gd name="T11" fmla="*/ 71 h 71"/>
                  <a:gd name="T12" fmla="*/ 184 w 184"/>
                  <a:gd name="T13" fmla="*/ 42 h 71"/>
                  <a:gd name="T14" fmla="*/ 184 w 184"/>
                  <a:gd name="T15" fmla="*/ 29 h 71"/>
                  <a:gd name="T16" fmla="*/ 155 w 184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1">
                    <a:moveTo>
                      <a:pt x="1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1" y="71"/>
                      <a:pt x="184" y="58"/>
                      <a:pt x="184" y="42"/>
                    </a:cubicBezTo>
                    <a:cubicBezTo>
                      <a:pt x="184" y="29"/>
                      <a:pt x="184" y="29"/>
                      <a:pt x="184" y="29"/>
                    </a:cubicBezTo>
                    <a:cubicBezTo>
                      <a:pt x="184" y="13"/>
                      <a:pt x="171" y="0"/>
                      <a:pt x="155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8575675" y="857250"/>
                <a:ext cx="1631950" cy="2503488"/>
              </a:xfrm>
              <a:custGeom>
                <a:avLst/>
                <a:gdLst>
                  <a:gd name="T0" fmla="*/ 774 w 906"/>
                  <a:gd name="T1" fmla="*/ 136 h 1391"/>
                  <a:gd name="T2" fmla="*/ 482 w 906"/>
                  <a:gd name="T3" fmla="*/ 1 h 1391"/>
                  <a:gd name="T4" fmla="*/ 481 w 906"/>
                  <a:gd name="T5" fmla="*/ 1 h 1391"/>
                  <a:gd name="T6" fmla="*/ 425 w 906"/>
                  <a:gd name="T7" fmla="*/ 1 h 1391"/>
                  <a:gd name="T8" fmla="*/ 424 w 906"/>
                  <a:gd name="T9" fmla="*/ 1 h 1391"/>
                  <a:gd name="T10" fmla="*/ 132 w 906"/>
                  <a:gd name="T11" fmla="*/ 136 h 1391"/>
                  <a:gd name="T12" fmla="*/ 52 w 906"/>
                  <a:gd name="T13" fmla="*/ 671 h 1391"/>
                  <a:gd name="T14" fmla="*/ 221 w 906"/>
                  <a:gd name="T15" fmla="*/ 915 h 1391"/>
                  <a:gd name="T16" fmla="*/ 216 w 906"/>
                  <a:gd name="T17" fmla="*/ 1060 h 1391"/>
                  <a:gd name="T18" fmla="*/ 221 w 906"/>
                  <a:gd name="T19" fmla="*/ 1105 h 1391"/>
                  <a:gd name="T20" fmla="*/ 216 w 906"/>
                  <a:gd name="T21" fmla="*/ 1149 h 1391"/>
                  <a:gd name="T22" fmla="*/ 232 w 906"/>
                  <a:gd name="T23" fmla="*/ 1212 h 1391"/>
                  <a:gd name="T24" fmla="*/ 299 w 906"/>
                  <a:gd name="T25" fmla="*/ 1313 h 1391"/>
                  <a:gd name="T26" fmla="*/ 516 w 906"/>
                  <a:gd name="T27" fmla="*/ 1391 h 1391"/>
                  <a:gd name="T28" fmla="*/ 673 w 906"/>
                  <a:gd name="T29" fmla="*/ 1225 h 1391"/>
                  <a:gd name="T30" fmla="*/ 673 w 906"/>
                  <a:gd name="T31" fmla="*/ 1203 h 1391"/>
                  <a:gd name="T32" fmla="*/ 690 w 906"/>
                  <a:gd name="T33" fmla="*/ 1136 h 1391"/>
                  <a:gd name="T34" fmla="*/ 690 w 906"/>
                  <a:gd name="T35" fmla="*/ 1074 h 1391"/>
                  <a:gd name="T36" fmla="*/ 678 w 906"/>
                  <a:gd name="T37" fmla="*/ 1015 h 1391"/>
                  <a:gd name="T38" fmla="*/ 754 w 906"/>
                  <a:gd name="T39" fmla="*/ 801 h 1391"/>
                  <a:gd name="T40" fmla="*/ 903 w 906"/>
                  <a:gd name="T41" fmla="*/ 457 h 1391"/>
                  <a:gd name="T42" fmla="*/ 728 w 906"/>
                  <a:gd name="T43" fmla="*/ 775 h 1391"/>
                  <a:gd name="T44" fmla="*/ 639 w 906"/>
                  <a:gd name="T45" fmla="*/ 1024 h 1391"/>
                  <a:gd name="T46" fmla="*/ 653 w 906"/>
                  <a:gd name="T47" fmla="*/ 1074 h 1391"/>
                  <a:gd name="T48" fmla="*/ 653 w 906"/>
                  <a:gd name="T49" fmla="*/ 1136 h 1391"/>
                  <a:gd name="T50" fmla="*/ 633 w 906"/>
                  <a:gd name="T51" fmla="*/ 1192 h 1391"/>
                  <a:gd name="T52" fmla="*/ 636 w 906"/>
                  <a:gd name="T53" fmla="*/ 1225 h 1391"/>
                  <a:gd name="T54" fmla="*/ 570 w 906"/>
                  <a:gd name="T55" fmla="*/ 1280 h 1391"/>
                  <a:gd name="T56" fmla="*/ 571 w 906"/>
                  <a:gd name="T57" fmla="*/ 1299 h 1391"/>
                  <a:gd name="T58" fmla="*/ 390 w 906"/>
                  <a:gd name="T59" fmla="*/ 1354 h 1391"/>
                  <a:gd name="T60" fmla="*/ 335 w 906"/>
                  <a:gd name="T61" fmla="*/ 1286 h 1391"/>
                  <a:gd name="T62" fmla="*/ 324 w 906"/>
                  <a:gd name="T63" fmla="*/ 1280 h 1391"/>
                  <a:gd name="T64" fmla="*/ 269 w 906"/>
                  <a:gd name="T65" fmla="*/ 1212 h 1391"/>
                  <a:gd name="T66" fmla="*/ 253 w 906"/>
                  <a:gd name="T67" fmla="*/ 1149 h 1391"/>
                  <a:gd name="T68" fmla="*/ 263 w 906"/>
                  <a:gd name="T69" fmla="*/ 1105 h 1391"/>
                  <a:gd name="T70" fmla="*/ 253 w 906"/>
                  <a:gd name="T71" fmla="*/ 1060 h 1391"/>
                  <a:gd name="T72" fmla="*/ 258 w 906"/>
                  <a:gd name="T73" fmla="*/ 913 h 1391"/>
                  <a:gd name="T74" fmla="*/ 85 w 906"/>
                  <a:gd name="T75" fmla="*/ 655 h 1391"/>
                  <a:gd name="T76" fmla="*/ 158 w 906"/>
                  <a:gd name="T77" fmla="*/ 161 h 1391"/>
                  <a:gd name="T78" fmla="*/ 453 w 906"/>
                  <a:gd name="T79" fmla="*/ 37 h 1391"/>
                  <a:gd name="T80" fmla="*/ 747 w 906"/>
                  <a:gd name="T81" fmla="*/ 161 h 1391"/>
                  <a:gd name="T82" fmla="*/ 820 w 906"/>
                  <a:gd name="T83" fmla="*/ 655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91">
                    <a:moveTo>
                      <a:pt x="903" y="457"/>
                    </a:moveTo>
                    <a:cubicBezTo>
                      <a:pt x="903" y="335"/>
                      <a:pt x="857" y="221"/>
                      <a:pt x="774" y="136"/>
                    </a:cubicBezTo>
                    <a:cubicBezTo>
                      <a:pt x="735" y="96"/>
                      <a:pt x="690" y="64"/>
                      <a:pt x="640" y="41"/>
                    </a:cubicBezTo>
                    <a:cubicBezTo>
                      <a:pt x="590" y="18"/>
                      <a:pt x="537" y="5"/>
                      <a:pt x="482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79" y="1"/>
                      <a:pt x="461" y="0"/>
                      <a:pt x="453" y="0"/>
                    </a:cubicBezTo>
                    <a:cubicBezTo>
                      <a:pt x="444" y="0"/>
                      <a:pt x="427" y="1"/>
                      <a:pt x="425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368" y="5"/>
                      <a:pt x="315" y="18"/>
                      <a:pt x="265" y="41"/>
                    </a:cubicBezTo>
                    <a:cubicBezTo>
                      <a:pt x="215" y="64"/>
                      <a:pt x="171" y="96"/>
                      <a:pt x="132" y="136"/>
                    </a:cubicBezTo>
                    <a:cubicBezTo>
                      <a:pt x="49" y="221"/>
                      <a:pt x="3" y="335"/>
                      <a:pt x="2" y="457"/>
                    </a:cubicBezTo>
                    <a:cubicBezTo>
                      <a:pt x="1" y="477"/>
                      <a:pt x="0" y="567"/>
                      <a:pt x="52" y="671"/>
                    </a:cubicBezTo>
                    <a:cubicBezTo>
                      <a:pt x="80" y="729"/>
                      <a:pt x="120" y="769"/>
                      <a:pt x="152" y="801"/>
                    </a:cubicBezTo>
                    <a:cubicBezTo>
                      <a:pt x="193" y="842"/>
                      <a:pt x="218" y="867"/>
                      <a:pt x="221" y="915"/>
                    </a:cubicBezTo>
                    <a:cubicBezTo>
                      <a:pt x="221" y="927"/>
                      <a:pt x="224" y="981"/>
                      <a:pt x="228" y="1015"/>
                    </a:cubicBezTo>
                    <a:cubicBezTo>
                      <a:pt x="220" y="1029"/>
                      <a:pt x="216" y="1044"/>
                      <a:pt x="216" y="1060"/>
                    </a:cubicBezTo>
                    <a:cubicBezTo>
                      <a:pt x="216" y="1074"/>
                      <a:pt x="216" y="1074"/>
                      <a:pt x="216" y="1074"/>
                    </a:cubicBezTo>
                    <a:cubicBezTo>
                      <a:pt x="216" y="1084"/>
                      <a:pt x="218" y="1095"/>
                      <a:pt x="221" y="1105"/>
                    </a:cubicBezTo>
                    <a:cubicBezTo>
                      <a:pt x="218" y="1115"/>
                      <a:pt x="216" y="1125"/>
                      <a:pt x="216" y="1136"/>
                    </a:cubicBezTo>
                    <a:cubicBezTo>
                      <a:pt x="216" y="1149"/>
                      <a:pt x="216" y="1149"/>
                      <a:pt x="216" y="1149"/>
                    </a:cubicBezTo>
                    <a:cubicBezTo>
                      <a:pt x="216" y="1169"/>
                      <a:pt x="222" y="1187"/>
                      <a:pt x="233" y="1203"/>
                    </a:cubicBezTo>
                    <a:cubicBezTo>
                      <a:pt x="232" y="1206"/>
                      <a:pt x="232" y="1209"/>
                      <a:pt x="232" y="1212"/>
                    </a:cubicBezTo>
                    <a:cubicBezTo>
                      <a:pt x="232" y="1225"/>
                      <a:pt x="232" y="1225"/>
                      <a:pt x="232" y="1225"/>
                    </a:cubicBezTo>
                    <a:cubicBezTo>
                      <a:pt x="232" y="1267"/>
                      <a:pt x="261" y="1303"/>
                      <a:pt x="299" y="1313"/>
                    </a:cubicBezTo>
                    <a:cubicBezTo>
                      <a:pt x="306" y="1357"/>
                      <a:pt x="344" y="1391"/>
                      <a:pt x="390" y="1391"/>
                    </a:cubicBezTo>
                    <a:cubicBezTo>
                      <a:pt x="516" y="1391"/>
                      <a:pt x="516" y="1391"/>
                      <a:pt x="516" y="1391"/>
                    </a:cubicBezTo>
                    <a:cubicBezTo>
                      <a:pt x="562" y="1391"/>
                      <a:pt x="600" y="1357"/>
                      <a:pt x="606" y="1313"/>
                    </a:cubicBezTo>
                    <a:cubicBezTo>
                      <a:pt x="645" y="1303"/>
                      <a:pt x="673" y="1267"/>
                      <a:pt x="673" y="1225"/>
                    </a:cubicBezTo>
                    <a:cubicBezTo>
                      <a:pt x="673" y="1212"/>
                      <a:pt x="673" y="1212"/>
                      <a:pt x="673" y="1212"/>
                    </a:cubicBezTo>
                    <a:cubicBezTo>
                      <a:pt x="673" y="1209"/>
                      <a:pt x="673" y="1206"/>
                      <a:pt x="673" y="1203"/>
                    </a:cubicBezTo>
                    <a:cubicBezTo>
                      <a:pt x="684" y="1187"/>
                      <a:pt x="690" y="1169"/>
                      <a:pt x="690" y="1149"/>
                    </a:cubicBezTo>
                    <a:cubicBezTo>
                      <a:pt x="690" y="1136"/>
                      <a:pt x="690" y="1136"/>
                      <a:pt x="690" y="1136"/>
                    </a:cubicBezTo>
                    <a:cubicBezTo>
                      <a:pt x="690" y="1125"/>
                      <a:pt x="688" y="1115"/>
                      <a:pt x="684" y="1105"/>
                    </a:cubicBezTo>
                    <a:cubicBezTo>
                      <a:pt x="688" y="1095"/>
                      <a:pt x="690" y="1084"/>
                      <a:pt x="690" y="1074"/>
                    </a:cubicBezTo>
                    <a:cubicBezTo>
                      <a:pt x="690" y="1060"/>
                      <a:pt x="690" y="1060"/>
                      <a:pt x="690" y="1060"/>
                    </a:cubicBezTo>
                    <a:cubicBezTo>
                      <a:pt x="690" y="1044"/>
                      <a:pt x="686" y="1029"/>
                      <a:pt x="678" y="1015"/>
                    </a:cubicBezTo>
                    <a:cubicBezTo>
                      <a:pt x="681" y="981"/>
                      <a:pt x="684" y="927"/>
                      <a:pt x="685" y="915"/>
                    </a:cubicBezTo>
                    <a:cubicBezTo>
                      <a:pt x="687" y="867"/>
                      <a:pt x="712" y="842"/>
                      <a:pt x="754" y="801"/>
                    </a:cubicBezTo>
                    <a:cubicBezTo>
                      <a:pt x="786" y="769"/>
                      <a:pt x="826" y="729"/>
                      <a:pt x="853" y="671"/>
                    </a:cubicBezTo>
                    <a:cubicBezTo>
                      <a:pt x="906" y="567"/>
                      <a:pt x="904" y="477"/>
                      <a:pt x="903" y="457"/>
                    </a:cubicBezTo>
                    <a:close/>
                    <a:moveTo>
                      <a:pt x="820" y="655"/>
                    </a:moveTo>
                    <a:cubicBezTo>
                      <a:pt x="795" y="708"/>
                      <a:pt x="759" y="743"/>
                      <a:pt x="728" y="775"/>
                    </a:cubicBezTo>
                    <a:cubicBezTo>
                      <a:pt x="685" y="817"/>
                      <a:pt x="651" y="850"/>
                      <a:pt x="648" y="913"/>
                    </a:cubicBezTo>
                    <a:cubicBezTo>
                      <a:pt x="648" y="922"/>
                      <a:pt x="644" y="996"/>
                      <a:pt x="639" y="1024"/>
                    </a:cubicBezTo>
                    <a:cubicBezTo>
                      <a:pt x="648" y="1034"/>
                      <a:pt x="653" y="1047"/>
                      <a:pt x="653" y="1060"/>
                    </a:cubicBezTo>
                    <a:cubicBezTo>
                      <a:pt x="653" y="1074"/>
                      <a:pt x="653" y="1074"/>
                      <a:pt x="653" y="1074"/>
                    </a:cubicBezTo>
                    <a:cubicBezTo>
                      <a:pt x="653" y="1085"/>
                      <a:pt x="649" y="1096"/>
                      <a:pt x="643" y="1105"/>
                    </a:cubicBezTo>
                    <a:cubicBezTo>
                      <a:pt x="649" y="1114"/>
                      <a:pt x="653" y="1125"/>
                      <a:pt x="653" y="1136"/>
                    </a:cubicBezTo>
                    <a:cubicBezTo>
                      <a:pt x="653" y="1149"/>
                      <a:pt x="653" y="1149"/>
                      <a:pt x="653" y="1149"/>
                    </a:cubicBezTo>
                    <a:cubicBezTo>
                      <a:pt x="653" y="1167"/>
                      <a:pt x="645" y="1182"/>
                      <a:pt x="633" y="1192"/>
                    </a:cubicBezTo>
                    <a:cubicBezTo>
                      <a:pt x="635" y="1198"/>
                      <a:pt x="636" y="1205"/>
                      <a:pt x="636" y="1212"/>
                    </a:cubicBezTo>
                    <a:cubicBezTo>
                      <a:pt x="636" y="1225"/>
                      <a:pt x="636" y="1225"/>
                      <a:pt x="636" y="1225"/>
                    </a:cubicBezTo>
                    <a:cubicBezTo>
                      <a:pt x="636" y="1255"/>
                      <a:pt x="612" y="1280"/>
                      <a:pt x="582" y="1280"/>
                    </a:cubicBezTo>
                    <a:cubicBezTo>
                      <a:pt x="570" y="1280"/>
                      <a:pt x="570" y="1280"/>
                      <a:pt x="570" y="1280"/>
                    </a:cubicBezTo>
                    <a:cubicBezTo>
                      <a:pt x="570" y="1282"/>
                      <a:pt x="571" y="1284"/>
                      <a:pt x="571" y="1286"/>
                    </a:cubicBezTo>
                    <a:cubicBezTo>
                      <a:pt x="571" y="1299"/>
                      <a:pt x="571" y="1299"/>
                      <a:pt x="571" y="1299"/>
                    </a:cubicBezTo>
                    <a:cubicBezTo>
                      <a:pt x="571" y="1329"/>
                      <a:pt x="546" y="1354"/>
                      <a:pt x="516" y="1354"/>
                    </a:cubicBezTo>
                    <a:cubicBezTo>
                      <a:pt x="390" y="1354"/>
                      <a:pt x="390" y="1354"/>
                      <a:pt x="390" y="1354"/>
                    </a:cubicBezTo>
                    <a:cubicBezTo>
                      <a:pt x="360" y="1354"/>
                      <a:pt x="335" y="1329"/>
                      <a:pt x="335" y="1299"/>
                    </a:cubicBezTo>
                    <a:cubicBezTo>
                      <a:pt x="335" y="1286"/>
                      <a:pt x="335" y="1286"/>
                      <a:pt x="335" y="1286"/>
                    </a:cubicBezTo>
                    <a:cubicBezTo>
                      <a:pt x="335" y="1284"/>
                      <a:pt x="335" y="1282"/>
                      <a:pt x="335" y="1280"/>
                    </a:cubicBezTo>
                    <a:cubicBezTo>
                      <a:pt x="324" y="1280"/>
                      <a:pt x="324" y="1280"/>
                      <a:pt x="324" y="1280"/>
                    </a:cubicBezTo>
                    <a:cubicBezTo>
                      <a:pt x="294" y="1280"/>
                      <a:pt x="269" y="1255"/>
                      <a:pt x="269" y="1225"/>
                    </a:cubicBezTo>
                    <a:cubicBezTo>
                      <a:pt x="269" y="1212"/>
                      <a:pt x="269" y="1212"/>
                      <a:pt x="269" y="1212"/>
                    </a:cubicBezTo>
                    <a:cubicBezTo>
                      <a:pt x="269" y="1205"/>
                      <a:pt x="270" y="1198"/>
                      <a:pt x="273" y="1192"/>
                    </a:cubicBezTo>
                    <a:cubicBezTo>
                      <a:pt x="261" y="1182"/>
                      <a:pt x="253" y="1167"/>
                      <a:pt x="253" y="1149"/>
                    </a:cubicBezTo>
                    <a:cubicBezTo>
                      <a:pt x="253" y="1136"/>
                      <a:pt x="253" y="1136"/>
                      <a:pt x="253" y="1136"/>
                    </a:cubicBezTo>
                    <a:cubicBezTo>
                      <a:pt x="253" y="1125"/>
                      <a:pt x="256" y="1114"/>
                      <a:pt x="263" y="1105"/>
                    </a:cubicBezTo>
                    <a:cubicBezTo>
                      <a:pt x="256" y="1096"/>
                      <a:pt x="253" y="1085"/>
                      <a:pt x="253" y="1074"/>
                    </a:cubicBezTo>
                    <a:cubicBezTo>
                      <a:pt x="253" y="1060"/>
                      <a:pt x="253" y="1060"/>
                      <a:pt x="253" y="1060"/>
                    </a:cubicBezTo>
                    <a:cubicBezTo>
                      <a:pt x="253" y="1047"/>
                      <a:pt x="258" y="1034"/>
                      <a:pt x="266" y="1024"/>
                    </a:cubicBezTo>
                    <a:cubicBezTo>
                      <a:pt x="262" y="996"/>
                      <a:pt x="258" y="922"/>
                      <a:pt x="258" y="913"/>
                    </a:cubicBezTo>
                    <a:cubicBezTo>
                      <a:pt x="254" y="850"/>
                      <a:pt x="220" y="817"/>
                      <a:pt x="178" y="775"/>
                    </a:cubicBezTo>
                    <a:cubicBezTo>
                      <a:pt x="146" y="743"/>
                      <a:pt x="110" y="708"/>
                      <a:pt x="85" y="655"/>
                    </a:cubicBezTo>
                    <a:cubicBezTo>
                      <a:pt x="35" y="555"/>
                      <a:pt x="39" y="470"/>
                      <a:pt x="39" y="458"/>
                    </a:cubicBezTo>
                    <a:cubicBezTo>
                      <a:pt x="40" y="346"/>
                      <a:pt x="82" y="240"/>
                      <a:pt x="158" y="161"/>
                    </a:cubicBezTo>
                    <a:cubicBezTo>
                      <a:pt x="230" y="88"/>
                      <a:pt x="324" y="45"/>
                      <a:pt x="426" y="38"/>
                    </a:cubicBezTo>
                    <a:cubicBezTo>
                      <a:pt x="426" y="38"/>
                      <a:pt x="445" y="37"/>
                      <a:pt x="453" y="37"/>
                    </a:cubicBezTo>
                    <a:cubicBezTo>
                      <a:pt x="461" y="37"/>
                      <a:pt x="479" y="38"/>
                      <a:pt x="479" y="38"/>
                    </a:cubicBezTo>
                    <a:cubicBezTo>
                      <a:pt x="581" y="45"/>
                      <a:pt x="676" y="88"/>
                      <a:pt x="747" y="161"/>
                    </a:cubicBezTo>
                    <a:cubicBezTo>
                      <a:pt x="824" y="240"/>
                      <a:pt x="866" y="346"/>
                      <a:pt x="866" y="458"/>
                    </a:cubicBezTo>
                    <a:cubicBezTo>
                      <a:pt x="867" y="470"/>
                      <a:pt x="871" y="555"/>
                      <a:pt x="820" y="65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9163050" y="1166813"/>
                <a:ext cx="755650" cy="754063"/>
              </a:xfrm>
              <a:custGeom>
                <a:avLst/>
                <a:gdLst>
                  <a:gd name="T0" fmla="*/ 392 w 420"/>
                  <a:gd name="T1" fmla="*/ 182 h 419"/>
                  <a:gd name="T2" fmla="*/ 384 w 420"/>
                  <a:gd name="T3" fmla="*/ 150 h 419"/>
                  <a:gd name="T4" fmla="*/ 371 w 420"/>
                  <a:gd name="T5" fmla="*/ 120 h 419"/>
                  <a:gd name="T6" fmla="*/ 352 w 420"/>
                  <a:gd name="T7" fmla="*/ 93 h 419"/>
                  <a:gd name="T8" fmla="*/ 329 w 420"/>
                  <a:gd name="T9" fmla="*/ 69 h 419"/>
                  <a:gd name="T10" fmla="*/ 302 w 420"/>
                  <a:gd name="T11" fmla="*/ 50 h 419"/>
                  <a:gd name="T12" fmla="*/ 272 w 420"/>
                  <a:gd name="T13" fmla="*/ 36 h 419"/>
                  <a:gd name="T14" fmla="*/ 240 w 420"/>
                  <a:gd name="T15" fmla="*/ 28 h 419"/>
                  <a:gd name="T16" fmla="*/ 207 w 420"/>
                  <a:gd name="T17" fmla="*/ 26 h 419"/>
                  <a:gd name="T18" fmla="*/ 175 w 420"/>
                  <a:gd name="T19" fmla="*/ 29 h 419"/>
                  <a:gd name="T20" fmla="*/ 143 w 420"/>
                  <a:gd name="T21" fmla="*/ 38 h 419"/>
                  <a:gd name="T22" fmla="*/ 103 w 420"/>
                  <a:gd name="T23" fmla="*/ 29 h 419"/>
                  <a:gd name="T24" fmla="*/ 73 w 420"/>
                  <a:gd name="T25" fmla="*/ 51 h 419"/>
                  <a:gd name="T26" fmla="*/ 47 w 420"/>
                  <a:gd name="T27" fmla="*/ 78 h 419"/>
                  <a:gd name="T28" fmla="*/ 26 w 420"/>
                  <a:gd name="T29" fmla="*/ 109 h 419"/>
                  <a:gd name="T30" fmla="*/ 11 w 420"/>
                  <a:gd name="T31" fmla="*/ 144 h 419"/>
                  <a:gd name="T32" fmla="*/ 3 w 420"/>
                  <a:gd name="T33" fmla="*/ 180 h 419"/>
                  <a:gd name="T34" fmla="*/ 1 w 420"/>
                  <a:gd name="T35" fmla="*/ 218 h 419"/>
                  <a:gd name="T36" fmla="*/ 5 w 420"/>
                  <a:gd name="T37" fmla="*/ 255 h 419"/>
                  <a:gd name="T38" fmla="*/ 17 w 420"/>
                  <a:gd name="T39" fmla="*/ 291 h 419"/>
                  <a:gd name="T40" fmla="*/ 34 w 420"/>
                  <a:gd name="T41" fmla="*/ 324 h 419"/>
                  <a:gd name="T42" fmla="*/ 58 w 420"/>
                  <a:gd name="T43" fmla="*/ 353 h 419"/>
                  <a:gd name="T44" fmla="*/ 86 w 420"/>
                  <a:gd name="T45" fmla="*/ 378 h 419"/>
                  <a:gd name="T46" fmla="*/ 118 w 420"/>
                  <a:gd name="T47" fmla="*/ 398 h 419"/>
                  <a:gd name="T48" fmla="*/ 153 w 420"/>
                  <a:gd name="T49" fmla="*/ 411 h 419"/>
                  <a:gd name="T50" fmla="*/ 190 w 420"/>
                  <a:gd name="T51" fmla="*/ 418 h 419"/>
                  <a:gd name="T52" fmla="*/ 228 w 420"/>
                  <a:gd name="T53" fmla="*/ 419 h 419"/>
                  <a:gd name="T54" fmla="*/ 265 w 420"/>
                  <a:gd name="T55" fmla="*/ 412 h 419"/>
                  <a:gd name="T56" fmla="*/ 294 w 420"/>
                  <a:gd name="T57" fmla="*/ 402 h 419"/>
                  <a:gd name="T58" fmla="*/ 319 w 420"/>
                  <a:gd name="T59" fmla="*/ 389 h 419"/>
                  <a:gd name="T60" fmla="*/ 349 w 420"/>
                  <a:gd name="T61" fmla="*/ 366 h 419"/>
                  <a:gd name="T62" fmla="*/ 375 w 420"/>
                  <a:gd name="T63" fmla="*/ 339 h 419"/>
                  <a:gd name="T64" fmla="*/ 396 w 420"/>
                  <a:gd name="T65" fmla="*/ 307 h 419"/>
                  <a:gd name="T66" fmla="*/ 410 w 420"/>
                  <a:gd name="T67" fmla="*/ 273 h 419"/>
                  <a:gd name="T68" fmla="*/ 418 w 420"/>
                  <a:gd name="T69" fmla="*/ 236 h 419"/>
                  <a:gd name="T70" fmla="*/ 363 w 420"/>
                  <a:gd name="T71" fmla="*/ 140 h 419"/>
                  <a:gd name="T72" fmla="*/ 363 w 420"/>
                  <a:gd name="T73" fmla="*/ 140 h 419"/>
                  <a:gd name="T74" fmla="*/ 216 w 420"/>
                  <a:gd name="T75" fmla="*/ 178 h 419"/>
                  <a:gd name="T76" fmla="*/ 204 w 420"/>
                  <a:gd name="T77" fmla="*/ 195 h 419"/>
                  <a:gd name="T78" fmla="*/ 211 w 420"/>
                  <a:gd name="T79" fmla="*/ 178 h 419"/>
                  <a:gd name="T80" fmla="*/ 141 w 420"/>
                  <a:gd name="T81" fmla="*/ 57 h 419"/>
                  <a:gd name="T82" fmla="*/ 141 w 420"/>
                  <a:gd name="T83" fmla="*/ 57 h 419"/>
                  <a:gd name="T84" fmla="*/ 44 w 420"/>
                  <a:gd name="T85" fmla="*/ 189 h 419"/>
                  <a:gd name="T86" fmla="*/ 180 w 420"/>
                  <a:gd name="T87" fmla="*/ 220 h 419"/>
                  <a:gd name="T88" fmla="*/ 182 w 420"/>
                  <a:gd name="T89" fmla="*/ 225 h 419"/>
                  <a:gd name="T90" fmla="*/ 189 w 420"/>
                  <a:gd name="T91" fmla="*/ 376 h 419"/>
                  <a:gd name="T92" fmla="*/ 189 w 420"/>
                  <a:gd name="T93" fmla="*/ 376 h 419"/>
                  <a:gd name="T94" fmla="*/ 275 w 420"/>
                  <a:gd name="T95" fmla="*/ 364 h 419"/>
                  <a:gd name="T96" fmla="*/ 235 w 420"/>
                  <a:gd name="T97" fmla="*/ 230 h 419"/>
                  <a:gd name="T98" fmla="*/ 237 w 420"/>
                  <a:gd name="T99" fmla="*/ 227 h 419"/>
                  <a:gd name="T100" fmla="*/ 377 w 420"/>
                  <a:gd name="T101" fmla="*/ 226 h 419"/>
                  <a:gd name="T102" fmla="*/ 377 w 420"/>
                  <a:gd name="T103" fmla="*/ 2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0" h="419">
                    <a:moveTo>
                      <a:pt x="394" y="203"/>
                    </a:moveTo>
                    <a:cubicBezTo>
                      <a:pt x="420" y="198"/>
                      <a:pt x="420" y="198"/>
                      <a:pt x="420" y="198"/>
                    </a:cubicBezTo>
                    <a:cubicBezTo>
                      <a:pt x="419" y="193"/>
                      <a:pt x="419" y="187"/>
                      <a:pt x="418" y="182"/>
                    </a:cubicBezTo>
                    <a:cubicBezTo>
                      <a:pt x="392" y="182"/>
                      <a:pt x="392" y="182"/>
                      <a:pt x="392" y="182"/>
                    </a:cubicBezTo>
                    <a:cubicBezTo>
                      <a:pt x="392" y="178"/>
                      <a:pt x="391" y="174"/>
                      <a:pt x="390" y="170"/>
                    </a:cubicBezTo>
                    <a:cubicBezTo>
                      <a:pt x="414" y="161"/>
                      <a:pt x="414" y="161"/>
                      <a:pt x="414" y="161"/>
                    </a:cubicBezTo>
                    <a:cubicBezTo>
                      <a:pt x="413" y="156"/>
                      <a:pt x="412" y="150"/>
                      <a:pt x="410" y="145"/>
                    </a:cubicBezTo>
                    <a:cubicBezTo>
                      <a:pt x="384" y="150"/>
                      <a:pt x="384" y="150"/>
                      <a:pt x="384" y="150"/>
                    </a:cubicBezTo>
                    <a:cubicBezTo>
                      <a:pt x="383" y="146"/>
                      <a:pt x="381" y="142"/>
                      <a:pt x="380" y="139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0" y="120"/>
                      <a:pt x="398" y="115"/>
                      <a:pt x="395" y="111"/>
                    </a:cubicBezTo>
                    <a:cubicBezTo>
                      <a:pt x="371" y="120"/>
                      <a:pt x="371" y="120"/>
                      <a:pt x="371" y="120"/>
                    </a:cubicBezTo>
                    <a:cubicBezTo>
                      <a:pt x="369" y="116"/>
                      <a:pt x="367" y="113"/>
                      <a:pt x="365" y="109"/>
                    </a:cubicBezTo>
                    <a:cubicBezTo>
                      <a:pt x="384" y="92"/>
                      <a:pt x="384" y="92"/>
                      <a:pt x="384" y="92"/>
                    </a:cubicBezTo>
                    <a:cubicBezTo>
                      <a:pt x="381" y="88"/>
                      <a:pt x="378" y="83"/>
                      <a:pt x="374" y="79"/>
                    </a:cubicBezTo>
                    <a:cubicBezTo>
                      <a:pt x="352" y="93"/>
                      <a:pt x="352" y="93"/>
                      <a:pt x="352" y="93"/>
                    </a:cubicBezTo>
                    <a:cubicBezTo>
                      <a:pt x="350" y="89"/>
                      <a:pt x="347" y="86"/>
                      <a:pt x="344" y="83"/>
                    </a:cubicBezTo>
                    <a:cubicBezTo>
                      <a:pt x="360" y="63"/>
                      <a:pt x="360" y="63"/>
                      <a:pt x="360" y="63"/>
                    </a:cubicBezTo>
                    <a:cubicBezTo>
                      <a:pt x="357" y="59"/>
                      <a:pt x="353" y="55"/>
                      <a:pt x="349" y="52"/>
                    </a:cubicBezTo>
                    <a:cubicBezTo>
                      <a:pt x="329" y="69"/>
                      <a:pt x="329" y="69"/>
                      <a:pt x="329" y="69"/>
                    </a:cubicBezTo>
                    <a:cubicBezTo>
                      <a:pt x="326" y="66"/>
                      <a:pt x="323" y="64"/>
                      <a:pt x="320" y="62"/>
                    </a:cubicBezTo>
                    <a:cubicBezTo>
                      <a:pt x="332" y="39"/>
                      <a:pt x="332" y="39"/>
                      <a:pt x="332" y="39"/>
                    </a:cubicBezTo>
                    <a:cubicBezTo>
                      <a:pt x="327" y="36"/>
                      <a:pt x="323" y="33"/>
                      <a:pt x="318" y="30"/>
                    </a:cubicBezTo>
                    <a:cubicBezTo>
                      <a:pt x="302" y="50"/>
                      <a:pt x="302" y="50"/>
                      <a:pt x="302" y="50"/>
                    </a:cubicBezTo>
                    <a:cubicBezTo>
                      <a:pt x="299" y="48"/>
                      <a:pt x="295" y="46"/>
                      <a:pt x="291" y="44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4" y="17"/>
                      <a:pt x="289" y="15"/>
                      <a:pt x="284" y="13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68" y="35"/>
                      <a:pt x="265" y="34"/>
                      <a:pt x="261" y="33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59" y="5"/>
                      <a:pt x="254" y="4"/>
                      <a:pt x="248" y="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36" y="27"/>
                      <a:pt x="232" y="27"/>
                      <a:pt x="228" y="2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2" y="0"/>
                      <a:pt x="216" y="0"/>
                      <a:pt x="211" y="0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203" y="26"/>
                      <a:pt x="199" y="26"/>
                      <a:pt x="195" y="26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4" y="1"/>
                      <a:pt x="179" y="2"/>
                      <a:pt x="173" y="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1" y="30"/>
                      <a:pt x="167" y="31"/>
                      <a:pt x="163" y="32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48" y="9"/>
                      <a:pt x="142" y="11"/>
                      <a:pt x="137" y="13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1" y="39"/>
                      <a:pt x="139" y="40"/>
                      <a:pt x="136" y="41"/>
                    </a:cubicBezTo>
                    <a:cubicBezTo>
                      <a:pt x="135" y="42"/>
                      <a:pt x="134" y="42"/>
                      <a:pt x="132" y="43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3" y="24"/>
                      <a:pt x="108" y="26"/>
                      <a:pt x="103" y="29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0" y="55"/>
                      <a:pt x="107" y="57"/>
                      <a:pt x="104" y="6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1" y="44"/>
                      <a:pt x="77" y="47"/>
                      <a:pt x="73" y="51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4" y="75"/>
                      <a:pt x="81" y="78"/>
                      <a:pt x="79" y="81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4" y="70"/>
                      <a:pt x="50" y="74"/>
                      <a:pt x="47" y="78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62" y="100"/>
                      <a:pt x="60" y="103"/>
                      <a:pt x="58" y="106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1" y="100"/>
                      <a:pt x="29" y="104"/>
                      <a:pt x="26" y="109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5" y="128"/>
                      <a:pt x="44" y="132"/>
                      <a:pt x="42" y="135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5" y="133"/>
                      <a:pt x="13" y="138"/>
                      <a:pt x="11" y="144"/>
                    </a:cubicBezTo>
                    <a:cubicBezTo>
                      <a:pt x="35" y="155"/>
                      <a:pt x="35" y="155"/>
                      <a:pt x="35" y="155"/>
                    </a:cubicBezTo>
                    <a:cubicBezTo>
                      <a:pt x="33" y="159"/>
                      <a:pt x="32" y="162"/>
                      <a:pt x="31" y="166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9"/>
                      <a:pt x="3" y="175"/>
                      <a:pt x="3" y="180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7" y="191"/>
                      <a:pt x="27" y="195"/>
                      <a:pt x="26" y="199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7"/>
                      <a:pt x="0" y="212"/>
                      <a:pt x="1" y="218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7" y="224"/>
                      <a:pt x="27" y="228"/>
                      <a:pt x="28" y="232"/>
                    </a:cubicBezTo>
                    <a:cubicBezTo>
                      <a:pt x="2" y="239"/>
                      <a:pt x="2" y="239"/>
                      <a:pt x="2" y="239"/>
                    </a:cubicBezTo>
                    <a:cubicBezTo>
                      <a:pt x="3" y="244"/>
                      <a:pt x="4" y="249"/>
                      <a:pt x="5" y="255"/>
                    </a:cubicBezTo>
                    <a:cubicBezTo>
                      <a:pt x="31" y="252"/>
                      <a:pt x="31" y="252"/>
                      <a:pt x="31" y="252"/>
                    </a:cubicBezTo>
                    <a:cubicBezTo>
                      <a:pt x="32" y="256"/>
                      <a:pt x="33" y="260"/>
                      <a:pt x="34" y="264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3" y="280"/>
                      <a:pt x="15" y="286"/>
                      <a:pt x="17" y="291"/>
                    </a:cubicBezTo>
                    <a:cubicBezTo>
                      <a:pt x="42" y="284"/>
                      <a:pt x="42" y="284"/>
                      <a:pt x="42" y="284"/>
                    </a:cubicBezTo>
                    <a:cubicBezTo>
                      <a:pt x="43" y="287"/>
                      <a:pt x="45" y="291"/>
                      <a:pt x="47" y="295"/>
                    </a:cubicBezTo>
                    <a:cubicBezTo>
                      <a:pt x="26" y="310"/>
                      <a:pt x="26" y="310"/>
                      <a:pt x="26" y="310"/>
                    </a:cubicBezTo>
                    <a:cubicBezTo>
                      <a:pt x="29" y="315"/>
                      <a:pt x="31" y="319"/>
                      <a:pt x="34" y="324"/>
                    </a:cubicBezTo>
                    <a:cubicBezTo>
                      <a:pt x="58" y="313"/>
                      <a:pt x="58" y="313"/>
                      <a:pt x="58" y="313"/>
                    </a:cubicBezTo>
                    <a:cubicBezTo>
                      <a:pt x="60" y="316"/>
                      <a:pt x="62" y="319"/>
                      <a:pt x="65" y="322"/>
                    </a:cubicBezTo>
                    <a:cubicBezTo>
                      <a:pt x="47" y="341"/>
                      <a:pt x="47" y="341"/>
                      <a:pt x="47" y="341"/>
                    </a:cubicBezTo>
                    <a:cubicBezTo>
                      <a:pt x="50" y="345"/>
                      <a:pt x="54" y="349"/>
                      <a:pt x="58" y="353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81" y="341"/>
                      <a:pt x="84" y="344"/>
                      <a:pt x="87" y="347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7" y="372"/>
                      <a:pt x="81" y="375"/>
                      <a:pt x="86" y="378"/>
                    </a:cubicBezTo>
                    <a:cubicBezTo>
                      <a:pt x="104" y="360"/>
                      <a:pt x="104" y="360"/>
                      <a:pt x="104" y="360"/>
                    </a:cubicBezTo>
                    <a:cubicBezTo>
                      <a:pt x="107" y="362"/>
                      <a:pt x="110" y="364"/>
                      <a:pt x="114" y="366"/>
                    </a:cubicBezTo>
                    <a:cubicBezTo>
                      <a:pt x="104" y="390"/>
                      <a:pt x="104" y="390"/>
                      <a:pt x="104" y="390"/>
                    </a:cubicBezTo>
                    <a:cubicBezTo>
                      <a:pt x="108" y="393"/>
                      <a:pt x="113" y="395"/>
                      <a:pt x="118" y="398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6" y="378"/>
                      <a:pt x="140" y="379"/>
                      <a:pt x="143" y="381"/>
                    </a:cubicBezTo>
                    <a:cubicBezTo>
                      <a:pt x="138" y="406"/>
                      <a:pt x="138" y="406"/>
                      <a:pt x="138" y="406"/>
                    </a:cubicBezTo>
                    <a:cubicBezTo>
                      <a:pt x="143" y="408"/>
                      <a:pt x="148" y="410"/>
                      <a:pt x="153" y="411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7" y="388"/>
                      <a:pt x="171" y="389"/>
                      <a:pt x="175" y="390"/>
                    </a:cubicBezTo>
                    <a:cubicBezTo>
                      <a:pt x="174" y="416"/>
                      <a:pt x="174" y="416"/>
                      <a:pt x="174" y="416"/>
                    </a:cubicBezTo>
                    <a:cubicBezTo>
                      <a:pt x="179" y="417"/>
                      <a:pt x="185" y="418"/>
                      <a:pt x="190" y="418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200" y="393"/>
                      <a:pt x="204" y="394"/>
                      <a:pt x="208" y="394"/>
                    </a:cubicBezTo>
                    <a:cubicBezTo>
                      <a:pt x="212" y="419"/>
                      <a:pt x="212" y="419"/>
                      <a:pt x="212" y="419"/>
                    </a:cubicBezTo>
                    <a:cubicBezTo>
                      <a:pt x="217" y="419"/>
                      <a:pt x="222" y="419"/>
                      <a:pt x="228" y="419"/>
                    </a:cubicBezTo>
                    <a:cubicBezTo>
                      <a:pt x="229" y="393"/>
                      <a:pt x="229" y="393"/>
                      <a:pt x="229" y="393"/>
                    </a:cubicBezTo>
                    <a:cubicBezTo>
                      <a:pt x="233" y="392"/>
                      <a:pt x="237" y="392"/>
                      <a:pt x="241" y="391"/>
                    </a:cubicBezTo>
                    <a:cubicBezTo>
                      <a:pt x="249" y="416"/>
                      <a:pt x="249" y="416"/>
                      <a:pt x="249" y="416"/>
                    </a:cubicBezTo>
                    <a:cubicBezTo>
                      <a:pt x="254" y="415"/>
                      <a:pt x="260" y="413"/>
                      <a:pt x="265" y="412"/>
                    </a:cubicBezTo>
                    <a:cubicBezTo>
                      <a:pt x="261" y="386"/>
                      <a:pt x="261" y="386"/>
                      <a:pt x="261" y="386"/>
                    </a:cubicBezTo>
                    <a:cubicBezTo>
                      <a:pt x="265" y="385"/>
                      <a:pt x="269" y="384"/>
                      <a:pt x="273" y="382"/>
                    </a:cubicBezTo>
                    <a:cubicBezTo>
                      <a:pt x="285" y="405"/>
                      <a:pt x="285" y="405"/>
                      <a:pt x="285" y="405"/>
                    </a:cubicBezTo>
                    <a:cubicBezTo>
                      <a:pt x="288" y="404"/>
                      <a:pt x="291" y="403"/>
                      <a:pt x="294" y="402"/>
                    </a:cubicBezTo>
                    <a:cubicBezTo>
                      <a:pt x="296" y="401"/>
                      <a:pt x="298" y="400"/>
                      <a:pt x="300" y="399"/>
                    </a:cubicBezTo>
                    <a:cubicBezTo>
                      <a:pt x="292" y="374"/>
                      <a:pt x="292" y="374"/>
                      <a:pt x="292" y="374"/>
                    </a:cubicBezTo>
                    <a:cubicBezTo>
                      <a:pt x="296" y="372"/>
                      <a:pt x="299" y="371"/>
                      <a:pt x="303" y="368"/>
                    </a:cubicBezTo>
                    <a:cubicBezTo>
                      <a:pt x="319" y="389"/>
                      <a:pt x="319" y="389"/>
                      <a:pt x="319" y="389"/>
                    </a:cubicBezTo>
                    <a:cubicBezTo>
                      <a:pt x="324" y="386"/>
                      <a:pt x="328" y="383"/>
                      <a:pt x="333" y="380"/>
                    </a:cubicBezTo>
                    <a:cubicBezTo>
                      <a:pt x="320" y="357"/>
                      <a:pt x="320" y="357"/>
                      <a:pt x="320" y="357"/>
                    </a:cubicBezTo>
                    <a:cubicBezTo>
                      <a:pt x="324" y="355"/>
                      <a:pt x="327" y="352"/>
                      <a:pt x="330" y="349"/>
                    </a:cubicBezTo>
                    <a:cubicBezTo>
                      <a:pt x="349" y="366"/>
                      <a:pt x="349" y="366"/>
                      <a:pt x="349" y="366"/>
                    </a:cubicBezTo>
                    <a:cubicBezTo>
                      <a:pt x="354" y="363"/>
                      <a:pt x="357" y="359"/>
                      <a:pt x="361" y="355"/>
                    </a:cubicBezTo>
                    <a:cubicBezTo>
                      <a:pt x="345" y="335"/>
                      <a:pt x="345" y="335"/>
                      <a:pt x="345" y="335"/>
                    </a:cubicBezTo>
                    <a:cubicBezTo>
                      <a:pt x="348" y="332"/>
                      <a:pt x="350" y="329"/>
                      <a:pt x="353" y="326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9" y="335"/>
                      <a:pt x="382" y="330"/>
                      <a:pt x="385" y="326"/>
                    </a:cubicBezTo>
                    <a:cubicBezTo>
                      <a:pt x="365" y="309"/>
                      <a:pt x="365" y="309"/>
                      <a:pt x="365" y="309"/>
                    </a:cubicBezTo>
                    <a:cubicBezTo>
                      <a:pt x="367" y="305"/>
                      <a:pt x="369" y="302"/>
                      <a:pt x="371" y="298"/>
                    </a:cubicBezTo>
                    <a:cubicBezTo>
                      <a:pt x="396" y="307"/>
                      <a:pt x="396" y="307"/>
                      <a:pt x="396" y="307"/>
                    </a:cubicBezTo>
                    <a:cubicBezTo>
                      <a:pt x="398" y="303"/>
                      <a:pt x="401" y="298"/>
                      <a:pt x="403" y="293"/>
                    </a:cubicBezTo>
                    <a:cubicBezTo>
                      <a:pt x="380" y="279"/>
                      <a:pt x="380" y="279"/>
                      <a:pt x="380" y="279"/>
                    </a:cubicBezTo>
                    <a:cubicBezTo>
                      <a:pt x="382" y="276"/>
                      <a:pt x="383" y="272"/>
                      <a:pt x="385" y="268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12" y="267"/>
                      <a:pt x="413" y="262"/>
                      <a:pt x="415" y="257"/>
                    </a:cubicBezTo>
                    <a:cubicBezTo>
                      <a:pt x="390" y="248"/>
                      <a:pt x="390" y="248"/>
                      <a:pt x="390" y="248"/>
                    </a:cubicBezTo>
                    <a:cubicBezTo>
                      <a:pt x="391" y="244"/>
                      <a:pt x="392" y="240"/>
                      <a:pt x="392" y="236"/>
                    </a:cubicBezTo>
                    <a:cubicBezTo>
                      <a:pt x="418" y="236"/>
                      <a:pt x="418" y="236"/>
                      <a:pt x="418" y="236"/>
                    </a:cubicBezTo>
                    <a:cubicBezTo>
                      <a:pt x="419" y="230"/>
                      <a:pt x="419" y="225"/>
                      <a:pt x="420" y="220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4" y="211"/>
                      <a:pt x="394" y="207"/>
                      <a:pt x="394" y="203"/>
                    </a:cubicBezTo>
                    <a:close/>
                    <a:moveTo>
                      <a:pt x="363" y="140"/>
                    </a:moveTo>
                    <a:cubicBezTo>
                      <a:pt x="238" y="195"/>
                      <a:pt x="238" y="195"/>
                      <a:pt x="238" y="195"/>
                    </a:cubicBezTo>
                    <a:cubicBezTo>
                      <a:pt x="237" y="191"/>
                      <a:pt x="234" y="188"/>
                      <a:pt x="231" y="185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33" y="92"/>
                      <a:pt x="351" y="114"/>
                      <a:pt x="363" y="140"/>
                    </a:cubicBezTo>
                    <a:close/>
                    <a:moveTo>
                      <a:pt x="231" y="43"/>
                    </a:moveTo>
                    <a:cubicBezTo>
                      <a:pt x="259" y="47"/>
                      <a:pt x="285" y="57"/>
                      <a:pt x="308" y="73"/>
                    </a:cubicBezTo>
                    <a:cubicBezTo>
                      <a:pt x="227" y="183"/>
                      <a:pt x="227" y="183"/>
                      <a:pt x="227" y="183"/>
                    </a:cubicBezTo>
                    <a:cubicBezTo>
                      <a:pt x="224" y="181"/>
                      <a:pt x="220" y="179"/>
                      <a:pt x="216" y="178"/>
                    </a:cubicBezTo>
                    <a:lnTo>
                      <a:pt x="231" y="43"/>
                    </a:lnTo>
                    <a:close/>
                    <a:moveTo>
                      <a:pt x="217" y="224"/>
                    </a:moveTo>
                    <a:cubicBezTo>
                      <a:pt x="209" y="228"/>
                      <a:pt x="199" y="224"/>
                      <a:pt x="196" y="216"/>
                    </a:cubicBezTo>
                    <a:cubicBezTo>
                      <a:pt x="192" y="208"/>
                      <a:pt x="196" y="199"/>
                      <a:pt x="204" y="195"/>
                    </a:cubicBezTo>
                    <a:cubicBezTo>
                      <a:pt x="212" y="192"/>
                      <a:pt x="221" y="195"/>
                      <a:pt x="225" y="203"/>
                    </a:cubicBezTo>
                    <a:cubicBezTo>
                      <a:pt x="228" y="211"/>
                      <a:pt x="225" y="221"/>
                      <a:pt x="217" y="224"/>
                    </a:cubicBezTo>
                    <a:close/>
                    <a:moveTo>
                      <a:pt x="227" y="43"/>
                    </a:moveTo>
                    <a:cubicBezTo>
                      <a:pt x="211" y="178"/>
                      <a:pt x="211" y="178"/>
                      <a:pt x="211" y="178"/>
                    </a:cubicBezTo>
                    <a:cubicBezTo>
                      <a:pt x="208" y="178"/>
                      <a:pt x="204" y="178"/>
                      <a:pt x="200" y="18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72" y="44"/>
                      <a:pt x="200" y="40"/>
                      <a:pt x="227" y="43"/>
                    </a:cubicBezTo>
                    <a:close/>
                    <a:moveTo>
                      <a:pt x="141" y="57"/>
                    </a:moveTo>
                    <a:cubicBezTo>
                      <a:pt x="195" y="181"/>
                      <a:pt x="195" y="181"/>
                      <a:pt x="195" y="181"/>
                    </a:cubicBezTo>
                    <a:cubicBezTo>
                      <a:pt x="192" y="183"/>
                      <a:pt x="189" y="186"/>
                      <a:pt x="186" y="18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93" y="87"/>
                      <a:pt x="114" y="69"/>
                      <a:pt x="141" y="57"/>
                    </a:cubicBezTo>
                    <a:close/>
                    <a:moveTo>
                      <a:pt x="74" y="112"/>
                    </a:move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1" y="196"/>
                      <a:pt x="180" y="200"/>
                      <a:pt x="179" y="204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47" y="161"/>
                      <a:pt x="58" y="135"/>
                      <a:pt x="74" y="112"/>
                    </a:cubicBezTo>
                    <a:close/>
                    <a:moveTo>
                      <a:pt x="43" y="193"/>
                    </a:moveTo>
                    <a:cubicBezTo>
                      <a:pt x="178" y="208"/>
                      <a:pt x="178" y="208"/>
                      <a:pt x="178" y="208"/>
                    </a:cubicBezTo>
                    <a:cubicBezTo>
                      <a:pt x="178" y="212"/>
                      <a:pt x="179" y="216"/>
                      <a:pt x="180" y="220"/>
                    </a:cubicBezTo>
                    <a:cubicBezTo>
                      <a:pt x="56" y="275"/>
                      <a:pt x="56" y="275"/>
                      <a:pt x="56" y="275"/>
                    </a:cubicBezTo>
                    <a:cubicBezTo>
                      <a:pt x="44" y="248"/>
                      <a:pt x="41" y="220"/>
                      <a:pt x="43" y="193"/>
                    </a:cubicBezTo>
                    <a:close/>
                    <a:moveTo>
                      <a:pt x="57" y="279"/>
                    </a:moveTo>
                    <a:cubicBezTo>
                      <a:pt x="182" y="225"/>
                      <a:pt x="182" y="225"/>
                      <a:pt x="182" y="225"/>
                    </a:cubicBezTo>
                    <a:cubicBezTo>
                      <a:pt x="184" y="228"/>
                      <a:pt x="187" y="231"/>
                      <a:pt x="190" y="234"/>
                    </a:cubicBezTo>
                    <a:cubicBezTo>
                      <a:pt x="109" y="343"/>
                      <a:pt x="109" y="343"/>
                      <a:pt x="109" y="343"/>
                    </a:cubicBezTo>
                    <a:cubicBezTo>
                      <a:pt x="87" y="327"/>
                      <a:pt x="69" y="305"/>
                      <a:pt x="57" y="279"/>
                    </a:cubicBezTo>
                    <a:close/>
                    <a:moveTo>
                      <a:pt x="189" y="376"/>
                    </a:moveTo>
                    <a:cubicBezTo>
                      <a:pt x="162" y="373"/>
                      <a:pt x="135" y="362"/>
                      <a:pt x="113" y="346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7" y="239"/>
                      <a:pt x="200" y="240"/>
                      <a:pt x="204" y="241"/>
                    </a:cubicBezTo>
                    <a:lnTo>
                      <a:pt x="189" y="376"/>
                    </a:lnTo>
                    <a:close/>
                    <a:moveTo>
                      <a:pt x="194" y="377"/>
                    </a:moveTo>
                    <a:cubicBezTo>
                      <a:pt x="209" y="242"/>
                      <a:pt x="209" y="242"/>
                      <a:pt x="209" y="242"/>
                    </a:cubicBezTo>
                    <a:cubicBezTo>
                      <a:pt x="213" y="242"/>
                      <a:pt x="217" y="241"/>
                      <a:pt x="221" y="240"/>
                    </a:cubicBezTo>
                    <a:cubicBezTo>
                      <a:pt x="275" y="364"/>
                      <a:pt x="275" y="364"/>
                      <a:pt x="275" y="364"/>
                    </a:cubicBezTo>
                    <a:cubicBezTo>
                      <a:pt x="249" y="376"/>
                      <a:pt x="221" y="379"/>
                      <a:pt x="194" y="377"/>
                    </a:cubicBezTo>
                    <a:close/>
                    <a:moveTo>
                      <a:pt x="280" y="362"/>
                    </a:moveTo>
                    <a:cubicBezTo>
                      <a:pt x="225" y="238"/>
                      <a:pt x="225" y="238"/>
                      <a:pt x="225" y="238"/>
                    </a:cubicBezTo>
                    <a:cubicBezTo>
                      <a:pt x="229" y="236"/>
                      <a:pt x="232" y="233"/>
                      <a:pt x="235" y="230"/>
                    </a:cubicBezTo>
                    <a:cubicBezTo>
                      <a:pt x="344" y="311"/>
                      <a:pt x="344" y="311"/>
                      <a:pt x="344" y="311"/>
                    </a:cubicBezTo>
                    <a:cubicBezTo>
                      <a:pt x="328" y="333"/>
                      <a:pt x="306" y="350"/>
                      <a:pt x="280" y="362"/>
                    </a:cubicBezTo>
                    <a:close/>
                    <a:moveTo>
                      <a:pt x="347" y="307"/>
                    </a:move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9" y="223"/>
                      <a:pt x="241" y="219"/>
                      <a:pt x="242" y="215"/>
                    </a:cubicBezTo>
                    <a:cubicBezTo>
                      <a:pt x="377" y="230"/>
                      <a:pt x="377" y="230"/>
                      <a:pt x="377" y="230"/>
                    </a:cubicBezTo>
                    <a:cubicBezTo>
                      <a:pt x="373" y="258"/>
                      <a:pt x="363" y="285"/>
                      <a:pt x="347" y="307"/>
                    </a:cubicBezTo>
                    <a:close/>
                    <a:moveTo>
                      <a:pt x="377" y="226"/>
                    </a:moveTo>
                    <a:cubicBezTo>
                      <a:pt x="242" y="211"/>
                      <a:pt x="242" y="211"/>
                      <a:pt x="242" y="211"/>
                    </a:cubicBezTo>
                    <a:cubicBezTo>
                      <a:pt x="242" y="207"/>
                      <a:pt x="242" y="203"/>
                      <a:pt x="240" y="19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76" y="171"/>
                      <a:pt x="380" y="199"/>
                      <a:pt x="377" y="226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782050" y="1476375"/>
                <a:ext cx="358775" cy="358775"/>
              </a:xfrm>
              <a:custGeom>
                <a:avLst/>
                <a:gdLst>
                  <a:gd name="T0" fmla="*/ 111 w 199"/>
                  <a:gd name="T1" fmla="*/ 198 h 199"/>
                  <a:gd name="T2" fmla="*/ 119 w 199"/>
                  <a:gd name="T3" fmla="*/ 182 h 199"/>
                  <a:gd name="T4" fmla="*/ 139 w 199"/>
                  <a:gd name="T5" fmla="*/ 191 h 199"/>
                  <a:gd name="T6" fmla="*/ 142 w 199"/>
                  <a:gd name="T7" fmla="*/ 173 h 199"/>
                  <a:gd name="T8" fmla="*/ 163 w 199"/>
                  <a:gd name="T9" fmla="*/ 176 h 199"/>
                  <a:gd name="T10" fmla="*/ 161 w 199"/>
                  <a:gd name="T11" fmla="*/ 159 h 199"/>
                  <a:gd name="T12" fmla="*/ 182 w 199"/>
                  <a:gd name="T13" fmla="*/ 155 h 199"/>
                  <a:gd name="T14" fmla="*/ 175 w 199"/>
                  <a:gd name="T15" fmla="*/ 139 h 199"/>
                  <a:gd name="T16" fmla="*/ 194 w 199"/>
                  <a:gd name="T17" fmla="*/ 130 h 199"/>
                  <a:gd name="T18" fmla="*/ 183 w 199"/>
                  <a:gd name="T19" fmla="*/ 116 h 199"/>
                  <a:gd name="T20" fmla="*/ 199 w 199"/>
                  <a:gd name="T21" fmla="*/ 102 h 199"/>
                  <a:gd name="T22" fmla="*/ 184 w 199"/>
                  <a:gd name="T23" fmla="*/ 92 h 199"/>
                  <a:gd name="T24" fmla="*/ 196 w 199"/>
                  <a:gd name="T25" fmla="*/ 73 h 199"/>
                  <a:gd name="T26" fmla="*/ 179 w 199"/>
                  <a:gd name="T27" fmla="*/ 68 h 199"/>
                  <a:gd name="T28" fmla="*/ 191 w 199"/>
                  <a:gd name="T29" fmla="*/ 59 h 199"/>
                  <a:gd name="T30" fmla="*/ 171 w 199"/>
                  <a:gd name="T31" fmla="*/ 53 h 199"/>
                  <a:gd name="T32" fmla="*/ 176 w 199"/>
                  <a:gd name="T33" fmla="*/ 36 h 199"/>
                  <a:gd name="T34" fmla="*/ 155 w 199"/>
                  <a:gd name="T35" fmla="*/ 34 h 199"/>
                  <a:gd name="T36" fmla="*/ 155 w 199"/>
                  <a:gd name="T37" fmla="*/ 17 h 199"/>
                  <a:gd name="T38" fmla="*/ 134 w 199"/>
                  <a:gd name="T39" fmla="*/ 22 h 199"/>
                  <a:gd name="T40" fmla="*/ 130 w 199"/>
                  <a:gd name="T41" fmla="*/ 4 h 199"/>
                  <a:gd name="T42" fmla="*/ 111 w 199"/>
                  <a:gd name="T43" fmla="*/ 15 h 199"/>
                  <a:gd name="T44" fmla="*/ 102 w 199"/>
                  <a:gd name="T45" fmla="*/ 0 h 199"/>
                  <a:gd name="T46" fmla="*/ 86 w 199"/>
                  <a:gd name="T47" fmla="*/ 15 h 199"/>
                  <a:gd name="T48" fmla="*/ 73 w 199"/>
                  <a:gd name="T49" fmla="*/ 3 h 199"/>
                  <a:gd name="T50" fmla="*/ 63 w 199"/>
                  <a:gd name="T51" fmla="*/ 22 h 199"/>
                  <a:gd name="T52" fmla="*/ 47 w 199"/>
                  <a:gd name="T53" fmla="*/ 14 h 199"/>
                  <a:gd name="T54" fmla="*/ 43 w 199"/>
                  <a:gd name="T55" fmla="*/ 36 h 199"/>
                  <a:gd name="T56" fmla="*/ 25 w 199"/>
                  <a:gd name="T57" fmla="*/ 32 h 199"/>
                  <a:gd name="T58" fmla="*/ 27 w 199"/>
                  <a:gd name="T59" fmla="*/ 54 h 199"/>
                  <a:gd name="T60" fmla="*/ 10 w 199"/>
                  <a:gd name="T61" fmla="*/ 56 h 199"/>
                  <a:gd name="T62" fmla="*/ 17 w 199"/>
                  <a:gd name="T63" fmla="*/ 76 h 199"/>
                  <a:gd name="T64" fmla="*/ 1 w 199"/>
                  <a:gd name="T65" fmla="*/ 83 h 199"/>
                  <a:gd name="T66" fmla="*/ 14 w 199"/>
                  <a:gd name="T67" fmla="*/ 100 h 199"/>
                  <a:gd name="T68" fmla="*/ 0 w 199"/>
                  <a:gd name="T69" fmla="*/ 111 h 199"/>
                  <a:gd name="T70" fmla="*/ 18 w 199"/>
                  <a:gd name="T71" fmla="*/ 124 h 199"/>
                  <a:gd name="T72" fmla="*/ 8 w 199"/>
                  <a:gd name="T73" fmla="*/ 139 h 199"/>
                  <a:gd name="T74" fmla="*/ 14 w 199"/>
                  <a:gd name="T75" fmla="*/ 151 h 199"/>
                  <a:gd name="T76" fmla="*/ 32 w 199"/>
                  <a:gd name="T77" fmla="*/ 152 h 199"/>
                  <a:gd name="T78" fmla="*/ 32 w 199"/>
                  <a:gd name="T79" fmla="*/ 173 h 199"/>
                  <a:gd name="T80" fmla="*/ 50 w 199"/>
                  <a:gd name="T81" fmla="*/ 168 h 199"/>
                  <a:gd name="T82" fmla="*/ 56 w 199"/>
                  <a:gd name="T83" fmla="*/ 189 h 199"/>
                  <a:gd name="T84" fmla="*/ 71 w 199"/>
                  <a:gd name="T85" fmla="*/ 180 h 199"/>
                  <a:gd name="T86" fmla="*/ 83 w 199"/>
                  <a:gd name="T87" fmla="*/ 198 h 199"/>
                  <a:gd name="T88" fmla="*/ 95 w 199"/>
                  <a:gd name="T89" fmla="*/ 184 h 199"/>
                  <a:gd name="T90" fmla="*/ 32 w 199"/>
                  <a:gd name="T91" fmla="*/ 129 h 199"/>
                  <a:gd name="T92" fmla="*/ 167 w 199"/>
                  <a:gd name="T93" fmla="*/ 70 h 199"/>
                  <a:gd name="T94" fmla="*/ 32 w 199"/>
                  <a:gd name="T95" fmla="*/ 1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199">
                    <a:moveTo>
                      <a:pt x="97" y="199"/>
                    </a:moveTo>
                    <a:cubicBezTo>
                      <a:pt x="102" y="199"/>
                      <a:pt x="107" y="199"/>
                      <a:pt x="111" y="198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5" y="183"/>
                      <a:pt x="117" y="183"/>
                      <a:pt x="119" y="182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30" y="194"/>
                      <a:pt x="134" y="193"/>
                      <a:pt x="139" y="191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8" y="176"/>
                      <a:pt x="140" y="174"/>
                      <a:pt x="142" y="173"/>
                    </a:cubicBezTo>
                    <a:cubicBezTo>
                      <a:pt x="152" y="184"/>
                      <a:pt x="152" y="184"/>
                      <a:pt x="152" y="184"/>
                    </a:cubicBezTo>
                    <a:cubicBezTo>
                      <a:pt x="156" y="182"/>
                      <a:pt x="159" y="179"/>
                      <a:pt x="163" y="176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58" y="162"/>
                      <a:pt x="159" y="160"/>
                      <a:pt x="161" y="159"/>
                    </a:cubicBezTo>
                    <a:cubicBezTo>
                      <a:pt x="173" y="166"/>
                      <a:pt x="173" y="166"/>
                      <a:pt x="173" y="166"/>
                    </a:cubicBezTo>
                    <a:cubicBezTo>
                      <a:pt x="177" y="163"/>
                      <a:pt x="179" y="159"/>
                      <a:pt x="182" y="155"/>
                    </a:cubicBezTo>
                    <a:cubicBezTo>
                      <a:pt x="172" y="145"/>
                      <a:pt x="172" y="145"/>
                      <a:pt x="172" y="145"/>
                    </a:cubicBezTo>
                    <a:cubicBezTo>
                      <a:pt x="173" y="143"/>
                      <a:pt x="174" y="141"/>
                      <a:pt x="175" y="139"/>
                    </a:cubicBez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1" y="138"/>
                      <a:pt x="193" y="134"/>
                      <a:pt x="194" y="130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2" y="120"/>
                      <a:pt x="183" y="118"/>
                      <a:pt x="183" y="116"/>
                    </a:cubicBezTo>
                    <a:cubicBezTo>
                      <a:pt x="198" y="116"/>
                      <a:pt x="198" y="116"/>
                      <a:pt x="198" y="116"/>
                    </a:cubicBezTo>
                    <a:cubicBezTo>
                      <a:pt x="199" y="111"/>
                      <a:pt x="199" y="106"/>
                      <a:pt x="199" y="102"/>
                    </a:cubicBezTo>
                    <a:cubicBezTo>
                      <a:pt x="185" y="98"/>
                      <a:pt x="185" y="98"/>
                      <a:pt x="185" y="98"/>
                    </a:cubicBezTo>
                    <a:cubicBezTo>
                      <a:pt x="185" y="96"/>
                      <a:pt x="184" y="94"/>
                      <a:pt x="184" y="92"/>
                    </a:cubicBezTo>
                    <a:cubicBezTo>
                      <a:pt x="198" y="87"/>
                      <a:pt x="198" y="87"/>
                      <a:pt x="198" y="87"/>
                    </a:cubicBezTo>
                    <a:cubicBezTo>
                      <a:pt x="198" y="83"/>
                      <a:pt x="197" y="78"/>
                      <a:pt x="196" y="73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0" y="72"/>
                      <a:pt x="180" y="70"/>
                      <a:pt x="179" y="68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191" y="60"/>
                      <a:pt x="191" y="60"/>
                      <a:pt x="191" y="59"/>
                    </a:cubicBezTo>
                    <a:cubicBezTo>
                      <a:pt x="189" y="55"/>
                      <a:pt x="187" y="51"/>
                      <a:pt x="185" y="47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1"/>
                      <a:pt x="168" y="49"/>
                      <a:pt x="167" y="47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3" y="32"/>
                      <a:pt x="170" y="29"/>
                      <a:pt x="166" y="25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3" y="33"/>
                      <a:pt x="151" y="32"/>
                      <a:pt x="149" y="30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1" y="14"/>
                      <a:pt x="147" y="12"/>
                      <a:pt x="143" y="10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2" y="21"/>
                      <a:pt x="130" y="20"/>
                      <a:pt x="128" y="19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5" y="3"/>
                      <a:pt x="120" y="2"/>
                      <a:pt x="116" y="1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8" y="15"/>
                      <a:pt x="106" y="14"/>
                      <a:pt x="104" y="1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7" y="0"/>
                      <a:pt x="92" y="0"/>
                      <a:pt x="87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5"/>
                      <a:pt x="82" y="16"/>
                      <a:pt x="80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4"/>
                      <a:pt x="64" y="6"/>
                      <a:pt x="60" y="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3"/>
                      <a:pt x="59" y="24"/>
                      <a:pt x="57" y="2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7"/>
                      <a:pt x="39" y="20"/>
                      <a:pt x="36" y="2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0" y="39"/>
                      <a:pt x="38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36"/>
                      <a:pt x="19" y="40"/>
                      <a:pt x="17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6"/>
                      <a:pt x="25" y="58"/>
                      <a:pt x="24" y="60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8" y="60"/>
                      <a:pt x="6" y="65"/>
                      <a:pt x="4" y="69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8"/>
                      <a:pt x="16" y="80"/>
                      <a:pt x="16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8"/>
                      <a:pt x="0" y="92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2"/>
                      <a:pt x="14" y="105"/>
                      <a:pt x="15" y="107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6"/>
                      <a:pt x="2" y="121"/>
                      <a:pt x="3" y="125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6"/>
                      <a:pt x="19" y="128"/>
                      <a:pt x="20" y="13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10" y="144"/>
                      <a:pt x="12" y="148"/>
                      <a:pt x="14" y="15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8"/>
                      <a:pt x="31" y="150"/>
                      <a:pt x="32" y="152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26" y="167"/>
                      <a:pt x="29" y="170"/>
                      <a:pt x="32" y="173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46" y="166"/>
                      <a:pt x="48" y="167"/>
                      <a:pt x="50" y="168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48" y="185"/>
                      <a:pt x="52" y="187"/>
                      <a:pt x="56" y="189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7" y="178"/>
                      <a:pt x="69" y="179"/>
                      <a:pt x="71" y="180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4" y="196"/>
                      <a:pt x="78" y="197"/>
                      <a:pt x="83" y="198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90" y="184"/>
                      <a:pt x="93" y="184"/>
                      <a:pt x="95" y="184"/>
                    </a:cubicBezTo>
                    <a:lnTo>
                      <a:pt x="97" y="199"/>
                    </a:lnTo>
                    <a:close/>
                    <a:moveTo>
                      <a:pt x="32" y="129"/>
                    </a:moveTo>
                    <a:cubicBezTo>
                      <a:pt x="16" y="92"/>
                      <a:pt x="33" y="48"/>
                      <a:pt x="70" y="32"/>
                    </a:cubicBezTo>
                    <a:cubicBezTo>
                      <a:pt x="107" y="16"/>
                      <a:pt x="151" y="33"/>
                      <a:pt x="167" y="70"/>
                    </a:cubicBezTo>
                    <a:cubicBezTo>
                      <a:pt x="183" y="107"/>
                      <a:pt x="166" y="150"/>
                      <a:pt x="129" y="167"/>
                    </a:cubicBezTo>
                    <a:cubicBezTo>
                      <a:pt x="92" y="183"/>
                      <a:pt x="48" y="166"/>
                      <a:pt x="32" y="129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8816975" y="1509713"/>
                <a:ext cx="288925" cy="290513"/>
              </a:xfrm>
              <a:custGeom>
                <a:avLst/>
                <a:gdLst>
                  <a:gd name="T0" fmla="*/ 145 w 161"/>
                  <a:gd name="T1" fmla="*/ 52 h 161"/>
                  <a:gd name="T2" fmla="*/ 52 w 161"/>
                  <a:gd name="T3" fmla="*/ 15 h 161"/>
                  <a:gd name="T4" fmla="*/ 16 w 161"/>
                  <a:gd name="T5" fmla="*/ 109 h 161"/>
                  <a:gd name="T6" fmla="*/ 109 w 161"/>
                  <a:gd name="T7" fmla="*/ 145 h 161"/>
                  <a:gd name="T8" fmla="*/ 145 w 161"/>
                  <a:gd name="T9" fmla="*/ 52 h 161"/>
                  <a:gd name="T10" fmla="*/ 25 w 161"/>
                  <a:gd name="T11" fmla="*/ 104 h 161"/>
                  <a:gd name="T12" fmla="*/ 56 w 161"/>
                  <a:gd name="T13" fmla="*/ 25 h 161"/>
                  <a:gd name="T14" fmla="*/ 135 w 161"/>
                  <a:gd name="T15" fmla="*/ 56 h 161"/>
                  <a:gd name="T16" fmla="*/ 105 w 161"/>
                  <a:gd name="T17" fmla="*/ 135 h 161"/>
                  <a:gd name="T18" fmla="*/ 25 w 161"/>
                  <a:gd name="T19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5" y="52"/>
                    </a:moveTo>
                    <a:cubicBezTo>
                      <a:pt x="130" y="16"/>
                      <a:pt x="88" y="0"/>
                      <a:pt x="52" y="15"/>
                    </a:cubicBezTo>
                    <a:cubicBezTo>
                      <a:pt x="16" y="31"/>
                      <a:pt x="0" y="73"/>
                      <a:pt x="16" y="109"/>
                    </a:cubicBezTo>
                    <a:cubicBezTo>
                      <a:pt x="31" y="145"/>
                      <a:pt x="73" y="161"/>
                      <a:pt x="109" y="145"/>
                    </a:cubicBezTo>
                    <a:cubicBezTo>
                      <a:pt x="145" y="130"/>
                      <a:pt x="161" y="88"/>
                      <a:pt x="145" y="52"/>
                    </a:cubicBezTo>
                    <a:close/>
                    <a:moveTo>
                      <a:pt x="25" y="104"/>
                    </a:moveTo>
                    <a:cubicBezTo>
                      <a:pt x="12" y="74"/>
                      <a:pt x="26" y="39"/>
                      <a:pt x="56" y="25"/>
                    </a:cubicBezTo>
                    <a:cubicBezTo>
                      <a:pt x="87" y="12"/>
                      <a:pt x="122" y="26"/>
                      <a:pt x="135" y="56"/>
                    </a:cubicBezTo>
                    <a:cubicBezTo>
                      <a:pt x="149" y="87"/>
                      <a:pt x="135" y="122"/>
                      <a:pt x="105" y="135"/>
                    </a:cubicBezTo>
                    <a:cubicBezTo>
                      <a:pt x="74" y="149"/>
                      <a:pt x="39" y="135"/>
                      <a:pt x="25" y="104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8947150" y="1803400"/>
                <a:ext cx="417513" cy="415925"/>
              </a:xfrm>
              <a:custGeom>
                <a:avLst/>
                <a:gdLst>
                  <a:gd name="T0" fmla="*/ 91 w 231"/>
                  <a:gd name="T1" fmla="*/ 214 h 231"/>
                  <a:gd name="T2" fmla="*/ 102 w 231"/>
                  <a:gd name="T3" fmla="*/ 216 h 231"/>
                  <a:gd name="T4" fmla="*/ 116 w 231"/>
                  <a:gd name="T5" fmla="*/ 231 h 231"/>
                  <a:gd name="T6" fmla="*/ 127 w 231"/>
                  <a:gd name="T7" fmla="*/ 217 h 231"/>
                  <a:gd name="T8" fmla="*/ 139 w 231"/>
                  <a:gd name="T9" fmla="*/ 215 h 231"/>
                  <a:gd name="T10" fmla="*/ 160 w 231"/>
                  <a:gd name="T11" fmla="*/ 223 h 231"/>
                  <a:gd name="T12" fmla="*/ 170 w 231"/>
                  <a:gd name="T13" fmla="*/ 218 h 231"/>
                  <a:gd name="T14" fmla="*/ 177 w 231"/>
                  <a:gd name="T15" fmla="*/ 196 h 231"/>
                  <a:gd name="T16" fmla="*/ 186 w 231"/>
                  <a:gd name="T17" fmla="*/ 189 h 231"/>
                  <a:gd name="T18" fmla="*/ 208 w 231"/>
                  <a:gd name="T19" fmla="*/ 185 h 231"/>
                  <a:gd name="T20" fmla="*/ 215 w 231"/>
                  <a:gd name="T21" fmla="*/ 175 h 231"/>
                  <a:gd name="T22" fmla="*/ 210 w 231"/>
                  <a:gd name="T23" fmla="*/ 153 h 231"/>
                  <a:gd name="T24" fmla="*/ 214 w 231"/>
                  <a:gd name="T25" fmla="*/ 142 h 231"/>
                  <a:gd name="T26" fmla="*/ 231 w 231"/>
                  <a:gd name="T27" fmla="*/ 127 h 231"/>
                  <a:gd name="T28" fmla="*/ 231 w 231"/>
                  <a:gd name="T29" fmla="*/ 116 h 231"/>
                  <a:gd name="T30" fmla="*/ 216 w 231"/>
                  <a:gd name="T31" fmla="*/ 99 h 231"/>
                  <a:gd name="T32" fmla="*/ 213 w 231"/>
                  <a:gd name="T33" fmla="*/ 88 h 231"/>
                  <a:gd name="T34" fmla="*/ 220 w 231"/>
                  <a:gd name="T35" fmla="*/ 67 h 231"/>
                  <a:gd name="T36" fmla="*/ 215 w 231"/>
                  <a:gd name="T37" fmla="*/ 56 h 231"/>
                  <a:gd name="T38" fmla="*/ 193 w 231"/>
                  <a:gd name="T39" fmla="*/ 50 h 231"/>
                  <a:gd name="T40" fmla="*/ 185 w 231"/>
                  <a:gd name="T41" fmla="*/ 42 h 231"/>
                  <a:gd name="T42" fmla="*/ 180 w 231"/>
                  <a:gd name="T43" fmla="*/ 20 h 231"/>
                  <a:gd name="T44" fmla="*/ 170 w 231"/>
                  <a:gd name="T45" fmla="*/ 14 h 231"/>
                  <a:gd name="T46" fmla="*/ 149 w 231"/>
                  <a:gd name="T47" fmla="*/ 20 h 231"/>
                  <a:gd name="T48" fmla="*/ 138 w 231"/>
                  <a:gd name="T49" fmla="*/ 17 h 231"/>
                  <a:gd name="T50" fmla="*/ 122 w 231"/>
                  <a:gd name="T51" fmla="*/ 0 h 231"/>
                  <a:gd name="T52" fmla="*/ 113 w 231"/>
                  <a:gd name="T53" fmla="*/ 14 h 231"/>
                  <a:gd name="T54" fmla="*/ 101 w 231"/>
                  <a:gd name="T55" fmla="*/ 15 h 231"/>
                  <a:gd name="T56" fmla="*/ 81 w 231"/>
                  <a:gd name="T57" fmla="*/ 5 h 231"/>
                  <a:gd name="T58" fmla="*/ 70 w 231"/>
                  <a:gd name="T59" fmla="*/ 9 h 231"/>
                  <a:gd name="T60" fmla="*/ 61 w 231"/>
                  <a:gd name="T61" fmla="*/ 30 h 231"/>
                  <a:gd name="T62" fmla="*/ 52 w 231"/>
                  <a:gd name="T63" fmla="*/ 37 h 231"/>
                  <a:gd name="T64" fmla="*/ 30 w 231"/>
                  <a:gd name="T65" fmla="*/ 38 h 231"/>
                  <a:gd name="T66" fmla="*/ 22 w 231"/>
                  <a:gd name="T67" fmla="*/ 47 h 231"/>
                  <a:gd name="T68" fmla="*/ 25 w 231"/>
                  <a:gd name="T69" fmla="*/ 70 h 231"/>
                  <a:gd name="T70" fmla="*/ 20 w 231"/>
                  <a:gd name="T71" fmla="*/ 80 h 231"/>
                  <a:gd name="T72" fmla="*/ 2 w 231"/>
                  <a:gd name="T73" fmla="*/ 93 h 231"/>
                  <a:gd name="T74" fmla="*/ 0 w 231"/>
                  <a:gd name="T75" fmla="*/ 105 h 231"/>
                  <a:gd name="T76" fmla="*/ 14 w 231"/>
                  <a:gd name="T77" fmla="*/ 123 h 231"/>
                  <a:gd name="T78" fmla="*/ 16 w 231"/>
                  <a:gd name="T79" fmla="*/ 134 h 231"/>
                  <a:gd name="T80" fmla="*/ 7 w 231"/>
                  <a:gd name="T81" fmla="*/ 155 h 231"/>
                  <a:gd name="T82" fmla="*/ 11 w 231"/>
                  <a:gd name="T83" fmla="*/ 166 h 231"/>
                  <a:gd name="T84" fmla="*/ 32 w 231"/>
                  <a:gd name="T85" fmla="*/ 174 h 231"/>
                  <a:gd name="T86" fmla="*/ 39 w 231"/>
                  <a:gd name="T87" fmla="*/ 183 h 231"/>
                  <a:gd name="T88" fmla="*/ 42 w 231"/>
                  <a:gd name="T89" fmla="*/ 205 h 231"/>
                  <a:gd name="T90" fmla="*/ 52 w 231"/>
                  <a:gd name="T91" fmla="*/ 212 h 231"/>
                  <a:gd name="T92" fmla="*/ 74 w 231"/>
                  <a:gd name="T93" fmla="*/ 208 h 231"/>
                  <a:gd name="T94" fmla="*/ 176 w 231"/>
                  <a:gd name="T95" fmla="*/ 87 h 231"/>
                  <a:gd name="T96" fmla="*/ 147 w 231"/>
                  <a:gd name="T97" fmla="*/ 116 h 231"/>
                  <a:gd name="T98" fmla="*/ 144 w 231"/>
                  <a:gd name="T99" fmla="*/ 55 h 231"/>
                  <a:gd name="T100" fmla="*/ 116 w 231"/>
                  <a:gd name="T101" fmla="*/ 26 h 231"/>
                  <a:gd name="T102" fmla="*/ 103 w 231"/>
                  <a:gd name="T103" fmla="*/ 116 h 231"/>
                  <a:gd name="T104" fmla="*/ 116 w 231"/>
                  <a:gd name="T105" fmla="*/ 148 h 231"/>
                  <a:gd name="T106" fmla="*/ 87 w 231"/>
                  <a:gd name="T107" fmla="*/ 176 h 231"/>
                  <a:gd name="T108" fmla="*/ 26 w 231"/>
                  <a:gd name="T109" fmla="*/ 116 h 231"/>
                  <a:gd name="T110" fmla="*/ 55 w 231"/>
                  <a:gd name="T111" fmla="*/ 14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1" h="231">
                    <a:moveTo>
                      <a:pt x="78" y="225"/>
                    </a:moveTo>
                    <a:cubicBezTo>
                      <a:pt x="84" y="212"/>
                      <a:pt x="84" y="212"/>
                      <a:pt x="84" y="212"/>
                    </a:cubicBezTo>
                    <a:cubicBezTo>
                      <a:pt x="87" y="213"/>
                      <a:pt x="89" y="214"/>
                      <a:pt x="91" y="214"/>
                    </a:cubicBezTo>
                    <a:cubicBezTo>
                      <a:pt x="90" y="229"/>
                      <a:pt x="90" y="229"/>
                      <a:pt x="90" y="229"/>
                    </a:cubicBezTo>
                    <a:cubicBezTo>
                      <a:pt x="92" y="229"/>
                      <a:pt x="95" y="230"/>
                      <a:pt x="98" y="230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4" y="217"/>
                      <a:pt x="107" y="217"/>
                      <a:pt x="109" y="217"/>
                    </a:cubicBezTo>
                    <a:cubicBezTo>
                      <a:pt x="110" y="231"/>
                      <a:pt x="110" y="231"/>
                      <a:pt x="110" y="231"/>
                    </a:cubicBezTo>
                    <a:cubicBezTo>
                      <a:pt x="112" y="231"/>
                      <a:pt x="114" y="231"/>
                      <a:pt x="116" y="231"/>
                    </a:cubicBezTo>
                    <a:cubicBezTo>
                      <a:pt x="117" y="231"/>
                      <a:pt x="118" y="231"/>
                      <a:pt x="119" y="231"/>
                    </a:cubicBezTo>
                    <a:cubicBezTo>
                      <a:pt x="120" y="217"/>
                      <a:pt x="120" y="217"/>
                      <a:pt x="120" y="217"/>
                    </a:cubicBezTo>
                    <a:cubicBezTo>
                      <a:pt x="123" y="217"/>
                      <a:pt x="125" y="217"/>
                      <a:pt x="127" y="217"/>
                    </a:cubicBezTo>
                    <a:cubicBezTo>
                      <a:pt x="131" y="230"/>
                      <a:pt x="131" y="230"/>
                      <a:pt x="131" y="230"/>
                    </a:cubicBezTo>
                    <a:cubicBezTo>
                      <a:pt x="134" y="230"/>
                      <a:pt x="137" y="230"/>
                      <a:pt x="140" y="229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41" y="214"/>
                      <a:pt x="143" y="214"/>
                      <a:pt x="145" y="213"/>
                    </a:cubicBezTo>
                    <a:cubicBezTo>
                      <a:pt x="151" y="226"/>
                      <a:pt x="151" y="226"/>
                      <a:pt x="151" y="226"/>
                    </a:cubicBezTo>
                    <a:cubicBezTo>
                      <a:pt x="154" y="225"/>
                      <a:pt x="157" y="224"/>
                      <a:pt x="160" y="223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8" y="208"/>
                      <a:pt x="160" y="207"/>
                      <a:pt x="162" y="206"/>
                    </a:cubicBezTo>
                    <a:cubicBezTo>
                      <a:pt x="170" y="218"/>
                      <a:pt x="170" y="218"/>
                      <a:pt x="170" y="218"/>
                    </a:cubicBezTo>
                    <a:cubicBezTo>
                      <a:pt x="173" y="216"/>
                      <a:pt x="176" y="215"/>
                      <a:pt x="178" y="213"/>
                    </a:cubicBezTo>
                    <a:cubicBezTo>
                      <a:pt x="172" y="200"/>
                      <a:pt x="172" y="200"/>
                      <a:pt x="172" y="200"/>
                    </a:cubicBezTo>
                    <a:cubicBezTo>
                      <a:pt x="174" y="199"/>
                      <a:pt x="176" y="198"/>
                      <a:pt x="177" y="196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90" y="204"/>
                      <a:pt x="192" y="202"/>
                      <a:pt x="194" y="200"/>
                    </a:cubicBezTo>
                    <a:cubicBezTo>
                      <a:pt x="186" y="189"/>
                      <a:pt x="186" y="189"/>
                      <a:pt x="186" y="189"/>
                    </a:cubicBezTo>
                    <a:cubicBezTo>
                      <a:pt x="188" y="187"/>
                      <a:pt x="189" y="186"/>
                      <a:pt x="191" y="184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5" y="190"/>
                      <a:pt x="207" y="187"/>
                      <a:pt x="208" y="185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3"/>
                      <a:pt x="201" y="171"/>
                      <a:pt x="202" y="169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6" y="173"/>
                      <a:pt x="218" y="170"/>
                      <a:pt x="219" y="167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8" y="157"/>
                      <a:pt x="209" y="155"/>
                      <a:pt x="210" y="153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5" y="154"/>
                      <a:pt x="226" y="151"/>
                      <a:pt x="227" y="148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0"/>
                      <a:pt x="215" y="138"/>
                      <a:pt x="215" y="136"/>
                    </a:cubicBezTo>
                    <a:cubicBezTo>
                      <a:pt x="229" y="136"/>
                      <a:pt x="229" y="136"/>
                      <a:pt x="229" y="136"/>
                    </a:cubicBezTo>
                    <a:cubicBezTo>
                      <a:pt x="230" y="133"/>
                      <a:pt x="230" y="130"/>
                      <a:pt x="231" y="127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2"/>
                      <a:pt x="217" y="120"/>
                      <a:pt x="217" y="117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1" y="113"/>
                      <a:pt x="231" y="110"/>
                      <a:pt x="231" y="107"/>
                    </a:cubicBezTo>
                    <a:cubicBezTo>
                      <a:pt x="217" y="106"/>
                      <a:pt x="217" y="106"/>
                      <a:pt x="217" y="106"/>
                    </a:cubicBezTo>
                    <a:cubicBezTo>
                      <a:pt x="216" y="104"/>
                      <a:pt x="216" y="102"/>
                      <a:pt x="216" y="99"/>
                    </a:cubicBezTo>
                    <a:cubicBezTo>
                      <a:pt x="229" y="95"/>
                      <a:pt x="229" y="95"/>
                      <a:pt x="229" y="95"/>
                    </a:cubicBezTo>
                    <a:cubicBezTo>
                      <a:pt x="229" y="92"/>
                      <a:pt x="228" y="89"/>
                      <a:pt x="227" y="86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86"/>
                      <a:pt x="212" y="84"/>
                      <a:pt x="211" y="82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23" y="72"/>
                      <a:pt x="222" y="69"/>
                      <a:pt x="220" y="67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6" y="69"/>
                      <a:pt x="205" y="67"/>
                      <a:pt x="204" y="6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3" y="54"/>
                      <a:pt x="212" y="51"/>
                      <a:pt x="210" y="49"/>
                    </a:cubicBezTo>
                    <a:cubicBezTo>
                      <a:pt x="197" y="56"/>
                      <a:pt x="197" y="56"/>
                      <a:pt x="197" y="56"/>
                    </a:cubicBezTo>
                    <a:cubicBezTo>
                      <a:pt x="196" y="54"/>
                      <a:pt x="195" y="52"/>
                      <a:pt x="193" y="5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1" y="37"/>
                      <a:pt x="199" y="35"/>
                      <a:pt x="196" y="33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4" y="40"/>
                      <a:pt x="182" y="39"/>
                      <a:pt x="180" y="38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85" y="23"/>
                      <a:pt x="183" y="22"/>
                      <a:pt x="180" y="20"/>
                    </a:cubicBezTo>
                    <a:cubicBezTo>
                      <a:pt x="171" y="31"/>
                      <a:pt x="171" y="31"/>
                      <a:pt x="171" y="31"/>
                    </a:cubicBezTo>
                    <a:cubicBezTo>
                      <a:pt x="169" y="30"/>
                      <a:pt x="167" y="28"/>
                      <a:pt x="165" y="27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8" y="12"/>
                      <a:pt x="165" y="11"/>
                      <a:pt x="162" y="1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3" y="21"/>
                      <a:pt x="151" y="21"/>
                      <a:pt x="149" y="20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9" y="5"/>
                      <a:pt x="146" y="4"/>
                      <a:pt x="143" y="3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5" y="16"/>
                      <a:pt x="133" y="16"/>
                      <a:pt x="131" y="15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28" y="1"/>
                      <a:pt x="125" y="0"/>
                      <a:pt x="122" y="0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18" y="14"/>
                      <a:pt x="117" y="14"/>
                      <a:pt x="116" y="14"/>
                    </a:cubicBezTo>
                    <a:cubicBezTo>
                      <a:pt x="115" y="14"/>
                      <a:pt x="114" y="14"/>
                      <a:pt x="113" y="1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8" y="0"/>
                      <a:pt x="105" y="1"/>
                      <a:pt x="102" y="1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6"/>
                      <a:pt x="97" y="16"/>
                      <a:pt x="95" y="16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7" y="4"/>
                      <a:pt x="84" y="4"/>
                      <a:pt x="81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2" y="20"/>
                      <a:pt x="80" y="21"/>
                      <a:pt x="78" y="22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68" y="10"/>
                      <a:pt x="65" y="12"/>
                      <a:pt x="62" y="1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0" y="21"/>
                      <a:pt x="47" y="22"/>
                      <a:pt x="45" y="2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0" y="38"/>
                      <a:pt x="49" y="39"/>
                      <a:pt x="47" y="4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51"/>
                      <a:pt x="36" y="53"/>
                      <a:pt x="35" y="54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0" y="50"/>
                      <a:pt x="19" y="52"/>
                      <a:pt x="17" y="5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7" y="66"/>
                      <a:pt x="26" y="68"/>
                      <a:pt x="25" y="7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2"/>
                      <a:pt x="19" y="84"/>
                      <a:pt x="18" y="87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3" y="87"/>
                      <a:pt x="3" y="90"/>
                      <a:pt x="2" y="93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100"/>
                      <a:pt x="15" y="102"/>
                      <a:pt x="15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0" y="111"/>
                      <a:pt x="0" y="114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8"/>
                      <a:pt x="14" y="120"/>
                      <a:pt x="14" y="12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9"/>
                      <a:pt x="1" y="132"/>
                      <a:pt x="1" y="135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7" y="138"/>
                      <a:pt x="17" y="141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5" y="149"/>
                      <a:pt x="6" y="152"/>
                      <a:pt x="7" y="155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154"/>
                      <a:pt x="22" y="156"/>
                      <a:pt x="23" y="158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2" y="168"/>
                      <a:pt x="14" y="171"/>
                      <a:pt x="15" y="173"/>
                    </a:cubicBezTo>
                    <a:cubicBezTo>
                      <a:pt x="29" y="168"/>
                      <a:pt x="29" y="168"/>
                      <a:pt x="29" y="168"/>
                    </a:cubicBezTo>
                    <a:cubicBezTo>
                      <a:pt x="30" y="170"/>
                      <a:pt x="31" y="172"/>
                      <a:pt x="32" y="174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3" y="186"/>
                      <a:pt x="25" y="188"/>
                      <a:pt x="27" y="190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1" y="184"/>
                      <a:pt x="42" y="186"/>
                      <a:pt x="44" y="18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37" y="201"/>
                      <a:pt x="40" y="203"/>
                      <a:pt x="42" y="205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4" y="197"/>
                      <a:pt x="56" y="198"/>
                      <a:pt x="58" y="199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4"/>
                      <a:pt x="57" y="215"/>
                      <a:pt x="59" y="217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0" y="206"/>
                      <a:pt x="72" y="207"/>
                      <a:pt x="74" y="208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73" y="223"/>
                      <a:pt x="75" y="224"/>
                      <a:pt x="78" y="225"/>
                    </a:cubicBezTo>
                    <a:close/>
                    <a:moveTo>
                      <a:pt x="176" y="87"/>
                    </a:moveTo>
                    <a:cubicBezTo>
                      <a:pt x="192" y="87"/>
                      <a:pt x="205" y="100"/>
                      <a:pt x="205" y="116"/>
                    </a:cubicBezTo>
                    <a:cubicBezTo>
                      <a:pt x="205" y="132"/>
                      <a:pt x="192" y="145"/>
                      <a:pt x="176" y="145"/>
                    </a:cubicBezTo>
                    <a:cubicBezTo>
                      <a:pt x="160" y="145"/>
                      <a:pt x="147" y="132"/>
                      <a:pt x="147" y="116"/>
                    </a:cubicBezTo>
                    <a:cubicBezTo>
                      <a:pt x="147" y="100"/>
                      <a:pt x="160" y="87"/>
                      <a:pt x="176" y="87"/>
                    </a:cubicBezTo>
                    <a:close/>
                    <a:moveTo>
                      <a:pt x="116" y="26"/>
                    </a:moveTo>
                    <a:cubicBezTo>
                      <a:pt x="131" y="26"/>
                      <a:pt x="144" y="39"/>
                      <a:pt x="144" y="55"/>
                    </a:cubicBezTo>
                    <a:cubicBezTo>
                      <a:pt x="144" y="71"/>
                      <a:pt x="131" y="84"/>
                      <a:pt x="116" y="84"/>
                    </a:cubicBezTo>
                    <a:cubicBezTo>
                      <a:pt x="100" y="84"/>
                      <a:pt x="87" y="71"/>
                      <a:pt x="87" y="55"/>
                    </a:cubicBezTo>
                    <a:cubicBezTo>
                      <a:pt x="87" y="39"/>
                      <a:pt x="100" y="26"/>
                      <a:pt x="116" y="26"/>
                    </a:cubicBezTo>
                    <a:close/>
                    <a:moveTo>
                      <a:pt x="128" y="116"/>
                    </a:moveTo>
                    <a:cubicBezTo>
                      <a:pt x="128" y="123"/>
                      <a:pt x="123" y="128"/>
                      <a:pt x="116" y="128"/>
                    </a:cubicBezTo>
                    <a:cubicBezTo>
                      <a:pt x="109" y="128"/>
                      <a:pt x="103" y="123"/>
                      <a:pt x="103" y="116"/>
                    </a:cubicBezTo>
                    <a:cubicBezTo>
                      <a:pt x="103" y="109"/>
                      <a:pt x="109" y="103"/>
                      <a:pt x="116" y="103"/>
                    </a:cubicBezTo>
                    <a:cubicBezTo>
                      <a:pt x="123" y="103"/>
                      <a:pt x="128" y="109"/>
                      <a:pt x="128" y="116"/>
                    </a:cubicBezTo>
                    <a:close/>
                    <a:moveTo>
                      <a:pt x="116" y="148"/>
                    </a:moveTo>
                    <a:cubicBezTo>
                      <a:pt x="131" y="148"/>
                      <a:pt x="144" y="161"/>
                      <a:pt x="144" y="176"/>
                    </a:cubicBezTo>
                    <a:cubicBezTo>
                      <a:pt x="144" y="192"/>
                      <a:pt x="131" y="205"/>
                      <a:pt x="116" y="205"/>
                    </a:cubicBezTo>
                    <a:cubicBezTo>
                      <a:pt x="100" y="205"/>
                      <a:pt x="87" y="192"/>
                      <a:pt x="87" y="176"/>
                    </a:cubicBezTo>
                    <a:cubicBezTo>
                      <a:pt x="87" y="161"/>
                      <a:pt x="100" y="148"/>
                      <a:pt x="116" y="148"/>
                    </a:cubicBezTo>
                    <a:close/>
                    <a:moveTo>
                      <a:pt x="55" y="145"/>
                    </a:moveTo>
                    <a:cubicBezTo>
                      <a:pt x="39" y="145"/>
                      <a:pt x="26" y="132"/>
                      <a:pt x="26" y="116"/>
                    </a:cubicBezTo>
                    <a:cubicBezTo>
                      <a:pt x="26" y="100"/>
                      <a:pt x="39" y="87"/>
                      <a:pt x="55" y="87"/>
                    </a:cubicBezTo>
                    <a:cubicBezTo>
                      <a:pt x="71" y="87"/>
                      <a:pt x="84" y="100"/>
                      <a:pt x="84" y="116"/>
                    </a:cubicBezTo>
                    <a:cubicBezTo>
                      <a:pt x="84" y="132"/>
                      <a:pt x="71" y="145"/>
                      <a:pt x="55" y="14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9" name="Oval 6"/>
          <p:cNvSpPr/>
          <p:nvPr/>
        </p:nvSpPr>
        <p:spPr>
          <a:xfrm>
            <a:off x="2695388" y="1598172"/>
            <a:ext cx="401495" cy="401494"/>
          </a:xfrm>
          <a:prstGeom prst="ellipse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Oval 6"/>
          <p:cNvSpPr/>
          <p:nvPr/>
        </p:nvSpPr>
        <p:spPr>
          <a:xfrm>
            <a:off x="5758083" y="1598172"/>
            <a:ext cx="401495" cy="401494"/>
          </a:xfrm>
          <a:prstGeom prst="ellipse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6"/>
          <p:cNvSpPr/>
          <p:nvPr/>
        </p:nvSpPr>
        <p:spPr>
          <a:xfrm>
            <a:off x="2695388" y="3402831"/>
            <a:ext cx="401495" cy="401494"/>
          </a:xfrm>
          <a:prstGeom prst="ellipse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6"/>
          <p:cNvSpPr/>
          <p:nvPr/>
        </p:nvSpPr>
        <p:spPr>
          <a:xfrm>
            <a:off x="5758083" y="3402831"/>
            <a:ext cx="401495" cy="401494"/>
          </a:xfrm>
          <a:prstGeom prst="ellipse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矩形 72"/>
          <p:cNvSpPr/>
          <p:nvPr/>
        </p:nvSpPr>
        <p:spPr>
          <a:xfrm>
            <a:off x="718356" y="1868188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矩形 7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50127" y="1604338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sym typeface="Calibri" panose="020F0502020204030204" pitchFamily="34" charset="0"/>
              </a:rPr>
              <a:t>市场分析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2320512" y="1923689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34609" y="3666681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矩形 7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66380" y="3402831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sym typeface="Calibri" panose="020F0502020204030204" pitchFamily="34" charset="0"/>
              </a:rPr>
              <a:t>市场分析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2336765" y="372218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232204" y="3705879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232204" y="3428880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sym typeface="Calibri" panose="020F0502020204030204" pitchFamily="34" charset="0"/>
              </a:rPr>
              <a:t>市场分析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6351913" y="3727048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232204" y="1881337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232204" y="1604338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sym typeface="Calibri" panose="020F0502020204030204" pitchFamily="34" charset="0"/>
              </a:rPr>
              <a:t>市场分析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6351913" y="1902506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07934" y="2354311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4609" y="4176880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32204" y="2346028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2204" y="4169576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5"/>
          <p:cNvGrpSpPr/>
          <p:nvPr/>
        </p:nvGrpSpPr>
        <p:grpSpPr>
          <a:xfrm>
            <a:off x="5864023" y="3523473"/>
            <a:ext cx="216761" cy="182406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7" name="Group 44"/>
          <p:cNvGrpSpPr/>
          <p:nvPr/>
        </p:nvGrpSpPr>
        <p:grpSpPr>
          <a:xfrm>
            <a:off x="2803210" y="3511965"/>
            <a:ext cx="184042" cy="210217"/>
            <a:chOff x="3789363" y="3787775"/>
            <a:chExt cx="357188" cy="407988"/>
          </a:xfrm>
          <a:solidFill>
            <a:schemeClr val="bg1"/>
          </a:solidFill>
        </p:grpSpPr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0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1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2" name="Group 216"/>
          <p:cNvGrpSpPr/>
          <p:nvPr/>
        </p:nvGrpSpPr>
        <p:grpSpPr>
          <a:xfrm>
            <a:off x="2758320" y="1697619"/>
            <a:ext cx="231484" cy="187314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93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4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5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6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7" name="Group 242"/>
          <p:cNvGrpSpPr/>
          <p:nvPr/>
        </p:nvGrpSpPr>
        <p:grpSpPr>
          <a:xfrm>
            <a:off x="5845444" y="1710987"/>
            <a:ext cx="230666" cy="175863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98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101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市场分析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0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6" grpId="0"/>
      <p:bldP spid="77" grpId="0"/>
      <p:bldP spid="79" grpId="0"/>
      <p:bldP spid="80" grpId="0"/>
      <p:bldP spid="82" grpId="0"/>
      <p:bldP spid="83" grpId="0"/>
      <p:bldP spid="85" grpId="0"/>
      <p:bldP spid="86" grpId="0"/>
      <p:bldP spid="87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49649"/>
          <a:stretch>
            <a:fillRect/>
          </a:stretch>
        </p:blipFill>
        <p:spPr>
          <a:xfrm>
            <a:off x="6739200" y="1665512"/>
            <a:ext cx="1533600" cy="27351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93" y="1105274"/>
            <a:ext cx="1985875" cy="38794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26443" y="1340275"/>
            <a:ext cx="4605275" cy="776105"/>
            <a:chOff x="426443" y="1340275"/>
            <a:chExt cx="4605275" cy="776105"/>
          </a:xfrm>
        </p:grpSpPr>
        <p:grpSp>
          <p:nvGrpSpPr>
            <p:cNvPr id="37" name="组合 36"/>
            <p:cNvGrpSpPr/>
            <p:nvPr/>
          </p:nvGrpSpPr>
          <p:grpSpPr>
            <a:xfrm>
              <a:off x="426443" y="1340275"/>
              <a:ext cx="514780" cy="514780"/>
              <a:chOff x="6357074" y="1008628"/>
              <a:chExt cx="1676757" cy="167675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endParaRPr lang="zh-CN" altLang="en-US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47642" y="1630028"/>
              <a:ext cx="4084076" cy="486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Donec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luctus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vulputate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venenatisbibendum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951867" y="1396956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行业痛点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051253" y="1673955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26736" y="2207707"/>
            <a:ext cx="4604982" cy="732891"/>
            <a:chOff x="426736" y="2207707"/>
            <a:chExt cx="4604982" cy="732891"/>
          </a:xfrm>
        </p:grpSpPr>
        <p:grpSp>
          <p:nvGrpSpPr>
            <p:cNvPr id="43" name="组合 42"/>
            <p:cNvGrpSpPr/>
            <p:nvPr/>
          </p:nvGrpSpPr>
          <p:grpSpPr>
            <a:xfrm>
              <a:off x="426736" y="2207707"/>
              <a:ext cx="514780" cy="514780"/>
              <a:chOff x="6357074" y="1008628"/>
              <a:chExt cx="1676757" cy="16767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947642" y="2454246"/>
              <a:ext cx="4084076" cy="486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951867" y="2221174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行业痛点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051253" y="2498173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0024" y="3075139"/>
            <a:ext cx="4611694" cy="738101"/>
            <a:chOff x="420024" y="3075139"/>
            <a:chExt cx="4611694" cy="738101"/>
          </a:xfrm>
        </p:grpSpPr>
        <p:grpSp>
          <p:nvGrpSpPr>
            <p:cNvPr id="49" name="组合 48"/>
            <p:cNvGrpSpPr/>
            <p:nvPr/>
          </p:nvGrpSpPr>
          <p:grpSpPr>
            <a:xfrm>
              <a:off x="420024" y="3075139"/>
              <a:ext cx="514780" cy="514780"/>
              <a:chOff x="6357074" y="1008628"/>
              <a:chExt cx="1676757" cy="167675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947642" y="3326888"/>
              <a:ext cx="4084076" cy="486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951867" y="3093816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行业痛点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1051253" y="3370815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20024" y="3942570"/>
            <a:ext cx="4605275" cy="776105"/>
            <a:chOff x="420024" y="3942570"/>
            <a:chExt cx="4605275" cy="776105"/>
          </a:xfrm>
        </p:grpSpPr>
        <p:grpSp>
          <p:nvGrpSpPr>
            <p:cNvPr id="55" name="组合 54"/>
            <p:cNvGrpSpPr/>
            <p:nvPr/>
          </p:nvGrpSpPr>
          <p:grpSpPr>
            <a:xfrm>
              <a:off x="420024" y="3942570"/>
              <a:ext cx="514780" cy="514780"/>
              <a:chOff x="6357074" y="1008628"/>
              <a:chExt cx="1676757" cy="16767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4</a:t>
                </a:r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941223" y="4232323"/>
              <a:ext cx="4084076" cy="486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59" name="矩形 5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945448" y="3999251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行业痛点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044834" y="4276250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61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行业痛点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6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3925152" y="797675"/>
            <a:ext cx="1170058" cy="185259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063D54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8100000">
            <a:off x="3882608" y="956560"/>
            <a:ext cx="1291874" cy="12920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5041830" y="1908101"/>
            <a:ext cx="1170058" cy="185259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063D54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 rot="13500000">
            <a:off x="5102326" y="2206756"/>
            <a:ext cx="1291874" cy="12920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 rot="10800000">
            <a:off x="3942993" y="3020951"/>
            <a:ext cx="1170058" cy="185259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063D54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 rot="18900000">
            <a:off x="3863720" y="3422644"/>
            <a:ext cx="1291874" cy="12920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2826315" y="1906220"/>
            <a:ext cx="1170058" cy="185259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063D54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2644003" y="2168146"/>
            <a:ext cx="1291874" cy="12920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31524" y="3764422"/>
            <a:ext cx="329759" cy="421721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Freeform 223"/>
          <p:cNvSpPr>
            <a:spLocks/>
          </p:cNvSpPr>
          <p:nvPr/>
        </p:nvSpPr>
        <p:spPr bwMode="auto">
          <a:xfrm>
            <a:off x="5493068" y="2676865"/>
            <a:ext cx="376688" cy="305502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164800" y="2626296"/>
            <a:ext cx="385926" cy="371140"/>
            <a:chOff x="9791183" y="5224434"/>
            <a:chExt cx="645684" cy="620945"/>
          </a:xfrm>
          <a:solidFill>
            <a:schemeClr val="bg1"/>
          </a:solidFill>
        </p:grpSpPr>
        <p:sp>
          <p:nvSpPr>
            <p:cNvPr id="31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9763" y="1494379"/>
            <a:ext cx="309884" cy="459182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239918" y="2081542"/>
            <a:ext cx="5583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4133" y="2714779"/>
            <a:ext cx="7795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29076" y="3311250"/>
            <a:ext cx="7795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9037" y="2680742"/>
            <a:ext cx="7795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24122" y="1330056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80042" y="1325831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24122" y="3714230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80042" y="3714230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49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行业痛点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0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03694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43087" y="1457138"/>
            <a:ext cx="3119438" cy="2992438"/>
            <a:chOff x="3011488" y="1708150"/>
            <a:chExt cx="3119438" cy="2992438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9425" y="1708150"/>
              <a:ext cx="3105150" cy="299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249738" y="4478338"/>
              <a:ext cx="677863" cy="222250"/>
            </a:xfrm>
            <a:custGeom>
              <a:avLst/>
              <a:gdLst>
                <a:gd name="T0" fmla="*/ 466 w 466"/>
                <a:gd name="T1" fmla="*/ 0 h 153"/>
                <a:gd name="T2" fmla="*/ 233 w 466"/>
                <a:gd name="T3" fmla="*/ 153 h 153"/>
                <a:gd name="T4" fmla="*/ 0 w 466"/>
                <a:gd name="T5" fmla="*/ 0 h 153"/>
                <a:gd name="T6" fmla="*/ 466 w 46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19725" y="3686175"/>
              <a:ext cx="501650" cy="369888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586413" y="2901950"/>
              <a:ext cx="544513" cy="238125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5202238" y="1987550"/>
              <a:ext cx="387350" cy="484188"/>
            </a:xfrm>
            <a:custGeom>
              <a:avLst/>
              <a:gdLst>
                <a:gd name="T0" fmla="*/ 60 w 266"/>
                <a:gd name="T1" fmla="*/ 333 h 333"/>
                <a:gd name="T2" fmla="*/ 31 w 266"/>
                <a:gd name="T3" fmla="*/ 324 h 333"/>
                <a:gd name="T4" fmla="*/ 16 w 266"/>
                <a:gd name="T5" fmla="*/ 250 h 333"/>
                <a:gd name="T6" fmla="*/ 161 w 266"/>
                <a:gd name="T7" fmla="*/ 31 h 333"/>
                <a:gd name="T8" fmla="*/ 235 w 266"/>
                <a:gd name="T9" fmla="*/ 16 h 333"/>
                <a:gd name="T10" fmla="*/ 250 w 266"/>
                <a:gd name="T11" fmla="*/ 90 h 333"/>
                <a:gd name="T12" fmla="*/ 105 w 266"/>
                <a:gd name="T13" fmla="*/ 309 h 333"/>
                <a:gd name="T14" fmla="*/ 60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4508500" y="1708150"/>
              <a:ext cx="158750" cy="538163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1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 10"/>
            <p:cNvSpPr/>
            <p:nvPr/>
          </p:nvSpPr>
          <p:spPr bwMode="auto">
            <a:xfrm>
              <a:off x="3221038" y="3683000"/>
              <a:ext cx="500063" cy="369888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 11"/>
            <p:cNvSpPr/>
            <p:nvPr/>
          </p:nvSpPr>
          <p:spPr bwMode="auto">
            <a:xfrm>
              <a:off x="3011488" y="2900363"/>
              <a:ext cx="544513" cy="236538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3552825" y="1984375"/>
              <a:ext cx="387350" cy="485775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auto">
            <a:xfrm>
              <a:off x="3700463" y="2392363"/>
              <a:ext cx="1755775" cy="2144713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3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063D54"/>
            </a:solidFill>
            <a:ln>
              <a:solidFill>
                <a:schemeClr val="accent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4041775" y="2713038"/>
              <a:ext cx="1122363" cy="112077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4152900" y="2824163"/>
              <a:ext cx="900113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249738" y="2921000"/>
              <a:ext cx="708025" cy="706438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4354513" y="3024188"/>
              <a:ext cx="498475" cy="498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4448175" y="3116263"/>
              <a:ext cx="311150" cy="31432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4545013" y="3216275"/>
              <a:ext cx="117475" cy="115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0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  <a:gd name="T20" fmla="*/ 286 w 417"/>
                <a:gd name="T21" fmla="*/ 14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21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67299" y="3181923"/>
            <a:ext cx="2750951" cy="1005334"/>
            <a:chOff x="3567299" y="3181923"/>
            <a:chExt cx="2750951" cy="1005334"/>
          </a:xfrm>
        </p:grpSpPr>
        <p:grpSp>
          <p:nvGrpSpPr>
            <p:cNvPr id="98" name="组合 97"/>
            <p:cNvGrpSpPr/>
            <p:nvPr/>
          </p:nvGrpSpPr>
          <p:grpSpPr>
            <a:xfrm>
              <a:off x="3567299" y="3181923"/>
              <a:ext cx="514780" cy="514780"/>
              <a:chOff x="6357074" y="1008628"/>
              <a:chExt cx="1676757" cy="167675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4088498" y="3471676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102" name="矩形 10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092723" y="3238604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192109" y="3515603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utoShape 59"/>
            <p:cNvSpPr/>
            <p:nvPr/>
          </p:nvSpPr>
          <p:spPr bwMode="auto">
            <a:xfrm>
              <a:off x="3690698" y="3326107"/>
              <a:ext cx="227413" cy="226411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00065" y="3138559"/>
            <a:ext cx="2750951" cy="1048698"/>
            <a:chOff x="6300065" y="3138559"/>
            <a:chExt cx="2750951" cy="104869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6300065" y="3138559"/>
              <a:ext cx="514780" cy="514780"/>
              <a:chOff x="6357074" y="1008628"/>
              <a:chExt cx="1676757" cy="1676757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6821264" y="3471676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108" name="矩形 10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25489" y="3238604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6924875" y="3515603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112"/>
            <p:cNvGrpSpPr/>
            <p:nvPr/>
          </p:nvGrpSpPr>
          <p:grpSpPr>
            <a:xfrm>
              <a:off x="6453966" y="3302894"/>
              <a:ext cx="227044" cy="21270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51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06484" y="1765965"/>
            <a:ext cx="2769379" cy="1082841"/>
            <a:chOff x="6306484" y="1765965"/>
            <a:chExt cx="2769379" cy="1082841"/>
          </a:xfrm>
        </p:grpSpPr>
        <p:grpSp>
          <p:nvGrpSpPr>
            <p:cNvPr id="92" name="组合 91"/>
            <p:cNvGrpSpPr/>
            <p:nvPr/>
          </p:nvGrpSpPr>
          <p:grpSpPr>
            <a:xfrm>
              <a:off x="6306484" y="1765965"/>
              <a:ext cx="514780" cy="514780"/>
              <a:chOff x="6357074" y="1008628"/>
              <a:chExt cx="1676757" cy="167675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6846111" y="2133225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31908" y="1900153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6931294" y="2177152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utoShape 112"/>
            <p:cNvSpPr/>
            <p:nvPr/>
          </p:nvSpPr>
          <p:spPr bwMode="auto">
            <a:xfrm>
              <a:off x="6453409" y="1906814"/>
              <a:ext cx="227413" cy="2264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96995" y="1843472"/>
            <a:ext cx="2769379" cy="1005334"/>
            <a:chOff x="3596995" y="1843472"/>
            <a:chExt cx="2769379" cy="1005334"/>
          </a:xfrm>
        </p:grpSpPr>
        <p:grpSp>
          <p:nvGrpSpPr>
            <p:cNvPr id="74" name="组合 73"/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4136622" y="2133225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consectetur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adipiscing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elit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Donec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luctus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sit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vulputate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venenatisbibendum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122419" y="1900153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2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221805" y="2177152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81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解决方式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8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空心弧 6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空心弧 7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任意多边形 8"/>
          <p:cNvSpPr/>
          <p:nvPr/>
        </p:nvSpPr>
        <p:spPr>
          <a:xfrm>
            <a:off x="4020433" y="2434486"/>
            <a:ext cx="1103132" cy="1103132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185903" y="1429922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LOGO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355935" y="25999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LOGO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185903" y="37699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LOGO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015869" y="25999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LOGO</a:t>
            </a: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31446" y="1555148"/>
            <a:ext cx="2483703" cy="948653"/>
            <a:chOff x="731446" y="1555148"/>
            <a:chExt cx="2483703" cy="948653"/>
          </a:xfrm>
        </p:grpSpPr>
        <p:sp>
          <p:nvSpPr>
            <p:cNvPr id="86" name="矩形 85"/>
            <p:cNvSpPr/>
            <p:nvPr/>
          </p:nvSpPr>
          <p:spPr>
            <a:xfrm>
              <a:off x="731446" y="1788220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Donec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luctus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vulputate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venenatisbibendum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87" name="矩形 8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1225145" y="1555148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A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2618832" y="1832147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 88"/>
            <p:cNvSpPr/>
            <p:nvPr/>
          </p:nvSpPr>
          <p:spPr>
            <a:xfrm>
              <a:off x="2964023" y="1581022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91205" y="1555148"/>
            <a:ext cx="2466675" cy="948653"/>
            <a:chOff x="5891205" y="1555148"/>
            <a:chExt cx="2466675" cy="948653"/>
          </a:xfrm>
        </p:grpSpPr>
        <p:sp>
          <p:nvSpPr>
            <p:cNvPr id="80" name="矩形 79"/>
            <p:cNvSpPr/>
            <p:nvPr/>
          </p:nvSpPr>
          <p:spPr>
            <a:xfrm>
              <a:off x="6128128" y="1788220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81" name="矩形 8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113925" y="1555148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B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213311" y="1832147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 89"/>
            <p:cNvSpPr/>
            <p:nvPr/>
          </p:nvSpPr>
          <p:spPr>
            <a:xfrm>
              <a:off x="5891205" y="1566841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98306" y="3607510"/>
            <a:ext cx="2458335" cy="948653"/>
            <a:chOff x="5898306" y="3607510"/>
            <a:chExt cx="2458335" cy="948653"/>
          </a:xfrm>
        </p:grpSpPr>
        <p:sp>
          <p:nvSpPr>
            <p:cNvPr id="83" name="矩形 82"/>
            <p:cNvSpPr/>
            <p:nvPr/>
          </p:nvSpPr>
          <p:spPr>
            <a:xfrm>
              <a:off x="6126889" y="3840582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consectetur adipiscing elit. Donec luctus nibh sit amet sem vulputate venenatisbibendum </a:t>
              </a:r>
            </a:p>
          </p:txBody>
        </p:sp>
        <p:sp>
          <p:nvSpPr>
            <p:cNvPr id="84" name="矩形 8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112686" y="3607510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D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6212072" y="3884509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任意多边形 90"/>
            <p:cNvSpPr/>
            <p:nvPr/>
          </p:nvSpPr>
          <p:spPr>
            <a:xfrm>
              <a:off x="5898306" y="3633384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4814" y="3593021"/>
            <a:ext cx="2487979" cy="948653"/>
            <a:chOff x="764814" y="3593021"/>
            <a:chExt cx="2487979" cy="948653"/>
          </a:xfrm>
        </p:grpSpPr>
        <p:sp>
          <p:nvSpPr>
            <p:cNvPr id="110" name="任意多边形 109"/>
            <p:cNvSpPr/>
            <p:nvPr/>
          </p:nvSpPr>
          <p:spPr>
            <a:xfrm>
              <a:off x="3001667" y="3593021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64814" y="3826093"/>
              <a:ext cx="2229752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Donec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luctus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sit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vulputate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venenatisbibendum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12" name="矩形 1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1258513" y="3593021"/>
              <a:ext cx="1736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C</a:t>
              </a: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2652200" y="3870020"/>
              <a:ext cx="2343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311268" y="2725321"/>
            <a:ext cx="521462" cy="521462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39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444306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行业竞争力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0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>
            <a:off x="4572000" y="2854750"/>
            <a:ext cx="1514475" cy="1516063"/>
          </a:xfrm>
          <a:custGeom>
            <a:avLst/>
            <a:gdLst>
              <a:gd name="T0" fmla="*/ 144 w 1073"/>
              <a:gd name="T1" fmla="*/ 528 h 1073"/>
              <a:gd name="T2" fmla="*/ 49 w 1073"/>
              <a:gd name="T3" fmla="*/ 499 h 1073"/>
              <a:gd name="T4" fmla="*/ 0 w 1073"/>
              <a:gd name="T5" fmla="*/ 530 h 1073"/>
              <a:gd name="T6" fmla="*/ 0 w 1073"/>
              <a:gd name="T7" fmla="*/ 832 h 1073"/>
              <a:gd name="T8" fmla="*/ 299 w 1073"/>
              <a:gd name="T9" fmla="*/ 832 h 1073"/>
              <a:gd name="T10" fmla="*/ 330 w 1073"/>
              <a:gd name="T11" fmla="*/ 881 h 1073"/>
              <a:gd name="T12" fmla="*/ 303 w 1073"/>
              <a:gd name="T13" fmla="*/ 975 h 1073"/>
              <a:gd name="T14" fmla="*/ 415 w 1073"/>
              <a:gd name="T15" fmla="*/ 1073 h 1073"/>
              <a:gd name="T16" fmla="*/ 527 w 1073"/>
              <a:gd name="T17" fmla="*/ 975 h 1073"/>
              <a:gd name="T18" fmla="*/ 499 w 1073"/>
              <a:gd name="T19" fmla="*/ 881 h 1073"/>
              <a:gd name="T20" fmla="*/ 529 w 1073"/>
              <a:gd name="T21" fmla="*/ 832 h 1073"/>
              <a:gd name="T22" fmla="*/ 831 w 1073"/>
              <a:gd name="T23" fmla="*/ 832 h 1073"/>
              <a:gd name="T24" fmla="*/ 831 w 1073"/>
              <a:gd name="T25" fmla="*/ 832 h 1073"/>
              <a:gd name="T26" fmla="*/ 831 w 1073"/>
              <a:gd name="T27" fmla="*/ 832 h 1073"/>
              <a:gd name="T28" fmla="*/ 831 w 1073"/>
              <a:gd name="T29" fmla="*/ 530 h 1073"/>
              <a:gd name="T30" fmla="*/ 880 w 1073"/>
              <a:gd name="T31" fmla="*/ 499 h 1073"/>
              <a:gd name="T32" fmla="*/ 975 w 1073"/>
              <a:gd name="T33" fmla="*/ 528 h 1073"/>
              <a:gd name="T34" fmla="*/ 1073 w 1073"/>
              <a:gd name="T35" fmla="*/ 416 h 1073"/>
              <a:gd name="T36" fmla="*/ 975 w 1073"/>
              <a:gd name="T37" fmla="*/ 303 h 1073"/>
              <a:gd name="T38" fmla="*/ 880 w 1073"/>
              <a:gd name="T39" fmla="*/ 330 h 1073"/>
              <a:gd name="T40" fmla="*/ 831 w 1073"/>
              <a:gd name="T41" fmla="*/ 300 h 1073"/>
              <a:gd name="T42" fmla="*/ 831 w 1073"/>
              <a:gd name="T43" fmla="*/ 0 h 1073"/>
              <a:gd name="T44" fmla="*/ 831 w 1073"/>
              <a:gd name="T45" fmla="*/ 58 h 1073"/>
              <a:gd name="T46" fmla="*/ 831 w 1073"/>
              <a:gd name="T47" fmla="*/ 0 h 1073"/>
              <a:gd name="T48" fmla="*/ 529 w 1073"/>
              <a:gd name="T49" fmla="*/ 0 h 1073"/>
              <a:gd name="T50" fmla="*/ 499 w 1073"/>
              <a:gd name="T51" fmla="*/ 49 h 1073"/>
              <a:gd name="T52" fmla="*/ 527 w 1073"/>
              <a:gd name="T53" fmla="*/ 144 h 1073"/>
              <a:gd name="T54" fmla="*/ 415 w 1073"/>
              <a:gd name="T55" fmla="*/ 242 h 1073"/>
              <a:gd name="T56" fmla="*/ 303 w 1073"/>
              <a:gd name="T57" fmla="*/ 144 h 1073"/>
              <a:gd name="T58" fmla="*/ 330 w 1073"/>
              <a:gd name="T59" fmla="*/ 49 h 1073"/>
              <a:gd name="T60" fmla="*/ 299 w 1073"/>
              <a:gd name="T61" fmla="*/ 0 h 1073"/>
              <a:gd name="T62" fmla="*/ 0 w 1073"/>
              <a:gd name="T63" fmla="*/ 0 h 1073"/>
              <a:gd name="T64" fmla="*/ 0 w 1073"/>
              <a:gd name="T65" fmla="*/ 300 h 1073"/>
              <a:gd name="T66" fmla="*/ 49 w 1073"/>
              <a:gd name="T67" fmla="*/ 330 h 1073"/>
              <a:gd name="T68" fmla="*/ 144 w 1073"/>
              <a:gd name="T69" fmla="*/ 303 h 1073"/>
              <a:gd name="T70" fmla="*/ 241 w 1073"/>
              <a:gd name="T71" fmla="*/ 416 h 1073"/>
              <a:gd name="T72" fmla="*/ 144 w 1073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3">
                <a:moveTo>
                  <a:pt x="144" y="528"/>
                </a:moveTo>
                <a:cubicBezTo>
                  <a:pt x="118" y="528"/>
                  <a:pt x="82" y="516"/>
                  <a:pt x="49" y="499"/>
                </a:cubicBezTo>
                <a:cubicBezTo>
                  <a:pt x="26" y="488"/>
                  <a:pt x="0" y="505"/>
                  <a:pt x="0" y="530"/>
                </a:cubicBezTo>
                <a:cubicBezTo>
                  <a:pt x="0" y="832"/>
                  <a:pt x="0" y="832"/>
                  <a:pt x="0" y="832"/>
                </a:cubicBezTo>
                <a:cubicBezTo>
                  <a:pt x="299" y="832"/>
                  <a:pt x="299" y="832"/>
                  <a:pt x="299" y="832"/>
                </a:cubicBezTo>
                <a:cubicBezTo>
                  <a:pt x="325" y="832"/>
                  <a:pt x="341" y="858"/>
                  <a:pt x="330" y="881"/>
                </a:cubicBezTo>
                <a:cubicBezTo>
                  <a:pt x="314" y="914"/>
                  <a:pt x="303" y="949"/>
                  <a:pt x="303" y="975"/>
                </a:cubicBezTo>
                <a:cubicBezTo>
                  <a:pt x="303" y="1039"/>
                  <a:pt x="353" y="1073"/>
                  <a:pt x="415" y="1073"/>
                </a:cubicBezTo>
                <a:cubicBezTo>
                  <a:pt x="477" y="1073"/>
                  <a:pt x="527" y="1039"/>
                  <a:pt x="527" y="975"/>
                </a:cubicBezTo>
                <a:cubicBezTo>
                  <a:pt x="527" y="949"/>
                  <a:pt x="515" y="914"/>
                  <a:pt x="499" y="881"/>
                </a:cubicBezTo>
                <a:cubicBezTo>
                  <a:pt x="487" y="858"/>
                  <a:pt x="504" y="832"/>
                  <a:pt x="529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530"/>
                  <a:pt x="831" y="530"/>
                  <a:pt x="831" y="530"/>
                </a:cubicBezTo>
                <a:cubicBezTo>
                  <a:pt x="831" y="505"/>
                  <a:pt x="858" y="488"/>
                  <a:pt x="880" y="499"/>
                </a:cubicBezTo>
                <a:cubicBezTo>
                  <a:pt x="913" y="516"/>
                  <a:pt x="949" y="528"/>
                  <a:pt x="975" y="528"/>
                </a:cubicBezTo>
                <a:cubicBezTo>
                  <a:pt x="1038" y="528"/>
                  <a:pt x="1073" y="477"/>
                  <a:pt x="1073" y="416"/>
                </a:cubicBezTo>
                <a:cubicBezTo>
                  <a:pt x="1073" y="354"/>
                  <a:pt x="1038" y="303"/>
                  <a:pt x="975" y="303"/>
                </a:cubicBezTo>
                <a:cubicBezTo>
                  <a:pt x="949" y="303"/>
                  <a:pt x="913" y="314"/>
                  <a:pt x="880" y="330"/>
                </a:cubicBezTo>
                <a:cubicBezTo>
                  <a:pt x="857" y="341"/>
                  <a:pt x="831" y="325"/>
                  <a:pt x="831" y="300"/>
                </a:cubicBezTo>
                <a:cubicBezTo>
                  <a:pt x="831" y="0"/>
                  <a:pt x="831" y="0"/>
                  <a:pt x="831" y="0"/>
                </a:cubicBezTo>
                <a:cubicBezTo>
                  <a:pt x="831" y="58"/>
                  <a:pt x="831" y="58"/>
                  <a:pt x="831" y="58"/>
                </a:cubicBezTo>
                <a:cubicBezTo>
                  <a:pt x="831" y="0"/>
                  <a:pt x="831" y="0"/>
                  <a:pt x="831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04" y="0"/>
                  <a:pt x="487" y="27"/>
                  <a:pt x="499" y="49"/>
                </a:cubicBezTo>
                <a:cubicBezTo>
                  <a:pt x="515" y="82"/>
                  <a:pt x="527" y="118"/>
                  <a:pt x="527" y="144"/>
                </a:cubicBezTo>
                <a:cubicBezTo>
                  <a:pt x="527" y="208"/>
                  <a:pt x="477" y="242"/>
                  <a:pt x="415" y="242"/>
                </a:cubicBezTo>
                <a:cubicBezTo>
                  <a:pt x="353" y="242"/>
                  <a:pt x="303" y="208"/>
                  <a:pt x="303" y="144"/>
                </a:cubicBezTo>
                <a:cubicBezTo>
                  <a:pt x="303" y="118"/>
                  <a:pt x="314" y="82"/>
                  <a:pt x="330" y="49"/>
                </a:cubicBezTo>
                <a:cubicBezTo>
                  <a:pt x="341" y="27"/>
                  <a:pt x="325" y="0"/>
                  <a:pt x="2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5"/>
                  <a:pt x="26" y="341"/>
                  <a:pt x="49" y="330"/>
                </a:cubicBezTo>
                <a:cubicBezTo>
                  <a:pt x="82" y="314"/>
                  <a:pt x="118" y="303"/>
                  <a:pt x="144" y="303"/>
                </a:cubicBezTo>
                <a:cubicBezTo>
                  <a:pt x="207" y="303"/>
                  <a:pt x="241" y="354"/>
                  <a:pt x="241" y="416"/>
                </a:cubicBezTo>
                <a:cubicBezTo>
                  <a:pt x="241" y="477"/>
                  <a:pt x="207" y="528"/>
                  <a:pt x="144" y="528"/>
                </a:cubicBezTo>
                <a:close/>
              </a:path>
            </a:pathLst>
          </a:custGeom>
          <a:solidFill>
            <a:srgbClr val="063D54"/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3055937" y="1340275"/>
            <a:ext cx="1516063" cy="1514475"/>
          </a:xfrm>
          <a:custGeom>
            <a:avLst/>
            <a:gdLst>
              <a:gd name="T0" fmla="*/ 929 w 1073"/>
              <a:gd name="T1" fmla="*/ 545 h 1072"/>
              <a:gd name="T2" fmla="*/ 1024 w 1073"/>
              <a:gd name="T3" fmla="*/ 574 h 1072"/>
              <a:gd name="T4" fmla="*/ 1073 w 1073"/>
              <a:gd name="T5" fmla="*/ 543 h 1072"/>
              <a:gd name="T6" fmla="*/ 1073 w 1073"/>
              <a:gd name="T7" fmla="*/ 241 h 1072"/>
              <a:gd name="T8" fmla="*/ 773 w 1073"/>
              <a:gd name="T9" fmla="*/ 241 h 1072"/>
              <a:gd name="T10" fmla="*/ 743 w 1073"/>
              <a:gd name="T11" fmla="*/ 192 h 1072"/>
              <a:gd name="T12" fmla="*/ 770 w 1073"/>
              <a:gd name="T13" fmla="*/ 97 h 1072"/>
              <a:gd name="T14" fmla="*/ 658 w 1073"/>
              <a:gd name="T15" fmla="*/ 0 h 1072"/>
              <a:gd name="T16" fmla="*/ 546 w 1073"/>
              <a:gd name="T17" fmla="*/ 97 h 1072"/>
              <a:gd name="T18" fmla="*/ 574 w 1073"/>
              <a:gd name="T19" fmla="*/ 192 h 1072"/>
              <a:gd name="T20" fmla="*/ 544 w 1073"/>
              <a:gd name="T21" fmla="*/ 241 h 1072"/>
              <a:gd name="T22" fmla="*/ 242 w 1073"/>
              <a:gd name="T23" fmla="*/ 241 h 1072"/>
              <a:gd name="T24" fmla="*/ 242 w 1073"/>
              <a:gd name="T25" fmla="*/ 241 h 1072"/>
              <a:gd name="T26" fmla="*/ 242 w 1073"/>
              <a:gd name="T27" fmla="*/ 241 h 1072"/>
              <a:gd name="T28" fmla="*/ 242 w 1073"/>
              <a:gd name="T29" fmla="*/ 543 h 1072"/>
              <a:gd name="T30" fmla="*/ 193 w 1073"/>
              <a:gd name="T31" fmla="*/ 574 h 1072"/>
              <a:gd name="T32" fmla="*/ 98 w 1073"/>
              <a:gd name="T33" fmla="*/ 545 h 1072"/>
              <a:gd name="T34" fmla="*/ 0 w 1073"/>
              <a:gd name="T35" fmla="*/ 657 h 1072"/>
              <a:gd name="T36" fmla="*/ 98 w 1073"/>
              <a:gd name="T37" fmla="*/ 769 h 1072"/>
              <a:gd name="T38" fmla="*/ 193 w 1073"/>
              <a:gd name="T39" fmla="*/ 743 h 1072"/>
              <a:gd name="T40" fmla="*/ 242 w 1073"/>
              <a:gd name="T41" fmla="*/ 773 h 1072"/>
              <a:gd name="T42" fmla="*/ 242 w 1073"/>
              <a:gd name="T43" fmla="*/ 1072 h 1072"/>
              <a:gd name="T44" fmla="*/ 242 w 1073"/>
              <a:gd name="T45" fmla="*/ 1015 h 1072"/>
              <a:gd name="T46" fmla="*/ 242 w 1073"/>
              <a:gd name="T47" fmla="*/ 1072 h 1072"/>
              <a:gd name="T48" fmla="*/ 544 w 1073"/>
              <a:gd name="T49" fmla="*/ 1072 h 1072"/>
              <a:gd name="T50" fmla="*/ 574 w 1073"/>
              <a:gd name="T51" fmla="*/ 1023 h 1072"/>
              <a:gd name="T52" fmla="*/ 546 w 1073"/>
              <a:gd name="T53" fmla="*/ 929 h 1072"/>
              <a:gd name="T54" fmla="*/ 658 w 1073"/>
              <a:gd name="T55" fmla="*/ 831 h 1072"/>
              <a:gd name="T56" fmla="*/ 770 w 1073"/>
              <a:gd name="T57" fmla="*/ 929 h 1072"/>
              <a:gd name="T58" fmla="*/ 743 w 1073"/>
              <a:gd name="T59" fmla="*/ 1023 h 1072"/>
              <a:gd name="T60" fmla="*/ 773 w 1073"/>
              <a:gd name="T61" fmla="*/ 1072 h 1072"/>
              <a:gd name="T62" fmla="*/ 1073 w 1073"/>
              <a:gd name="T63" fmla="*/ 1072 h 1072"/>
              <a:gd name="T64" fmla="*/ 1073 w 1073"/>
              <a:gd name="T65" fmla="*/ 773 h 1072"/>
              <a:gd name="T66" fmla="*/ 1024 w 1073"/>
              <a:gd name="T67" fmla="*/ 743 h 1072"/>
              <a:gd name="T68" fmla="*/ 929 w 1073"/>
              <a:gd name="T69" fmla="*/ 769 h 1072"/>
              <a:gd name="T70" fmla="*/ 831 w 1073"/>
              <a:gd name="T71" fmla="*/ 657 h 1072"/>
              <a:gd name="T72" fmla="*/ 929 w 1073"/>
              <a:gd name="T73" fmla="*/ 545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2">
                <a:moveTo>
                  <a:pt x="929" y="545"/>
                </a:moveTo>
                <a:cubicBezTo>
                  <a:pt x="955" y="545"/>
                  <a:pt x="991" y="557"/>
                  <a:pt x="1024" y="574"/>
                </a:cubicBezTo>
                <a:cubicBezTo>
                  <a:pt x="1046" y="585"/>
                  <a:pt x="1073" y="568"/>
                  <a:pt x="1073" y="543"/>
                </a:cubicBezTo>
                <a:cubicBezTo>
                  <a:pt x="1073" y="241"/>
                  <a:pt x="1073" y="241"/>
                  <a:pt x="1073" y="241"/>
                </a:cubicBezTo>
                <a:cubicBezTo>
                  <a:pt x="773" y="241"/>
                  <a:pt x="773" y="241"/>
                  <a:pt x="773" y="241"/>
                </a:cubicBezTo>
                <a:cubicBezTo>
                  <a:pt x="748" y="241"/>
                  <a:pt x="732" y="215"/>
                  <a:pt x="743" y="192"/>
                </a:cubicBezTo>
                <a:cubicBezTo>
                  <a:pt x="759" y="159"/>
                  <a:pt x="770" y="123"/>
                  <a:pt x="770" y="97"/>
                </a:cubicBezTo>
                <a:cubicBezTo>
                  <a:pt x="770" y="34"/>
                  <a:pt x="720" y="0"/>
                  <a:pt x="658" y="0"/>
                </a:cubicBezTo>
                <a:cubicBezTo>
                  <a:pt x="596" y="0"/>
                  <a:pt x="546" y="34"/>
                  <a:pt x="546" y="97"/>
                </a:cubicBezTo>
                <a:cubicBezTo>
                  <a:pt x="546" y="123"/>
                  <a:pt x="557" y="159"/>
                  <a:pt x="574" y="192"/>
                </a:cubicBezTo>
                <a:cubicBezTo>
                  <a:pt x="585" y="215"/>
                  <a:pt x="569" y="241"/>
                  <a:pt x="544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543"/>
                  <a:pt x="242" y="543"/>
                  <a:pt x="242" y="543"/>
                </a:cubicBezTo>
                <a:cubicBezTo>
                  <a:pt x="242" y="568"/>
                  <a:pt x="215" y="585"/>
                  <a:pt x="193" y="574"/>
                </a:cubicBezTo>
                <a:cubicBezTo>
                  <a:pt x="160" y="557"/>
                  <a:pt x="124" y="545"/>
                  <a:pt x="98" y="545"/>
                </a:cubicBezTo>
                <a:cubicBezTo>
                  <a:pt x="34" y="545"/>
                  <a:pt x="0" y="595"/>
                  <a:pt x="0" y="657"/>
                </a:cubicBezTo>
                <a:cubicBezTo>
                  <a:pt x="0" y="719"/>
                  <a:pt x="34" y="769"/>
                  <a:pt x="98" y="769"/>
                </a:cubicBezTo>
                <a:cubicBezTo>
                  <a:pt x="124" y="769"/>
                  <a:pt x="160" y="759"/>
                  <a:pt x="193" y="743"/>
                </a:cubicBezTo>
                <a:cubicBezTo>
                  <a:pt x="215" y="731"/>
                  <a:pt x="242" y="748"/>
                  <a:pt x="242" y="773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242" y="1015"/>
                  <a:pt x="242" y="1015"/>
                  <a:pt x="242" y="1015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544" y="1072"/>
                  <a:pt x="544" y="1072"/>
                  <a:pt x="544" y="1072"/>
                </a:cubicBezTo>
                <a:cubicBezTo>
                  <a:pt x="569" y="1072"/>
                  <a:pt x="585" y="1046"/>
                  <a:pt x="574" y="1023"/>
                </a:cubicBezTo>
                <a:cubicBezTo>
                  <a:pt x="557" y="990"/>
                  <a:pt x="546" y="955"/>
                  <a:pt x="546" y="929"/>
                </a:cubicBezTo>
                <a:cubicBezTo>
                  <a:pt x="546" y="865"/>
                  <a:pt x="596" y="831"/>
                  <a:pt x="658" y="831"/>
                </a:cubicBezTo>
                <a:cubicBezTo>
                  <a:pt x="720" y="831"/>
                  <a:pt x="770" y="865"/>
                  <a:pt x="770" y="929"/>
                </a:cubicBezTo>
                <a:cubicBezTo>
                  <a:pt x="770" y="955"/>
                  <a:pt x="759" y="990"/>
                  <a:pt x="743" y="1023"/>
                </a:cubicBezTo>
                <a:cubicBezTo>
                  <a:pt x="732" y="1046"/>
                  <a:pt x="748" y="1072"/>
                  <a:pt x="773" y="1072"/>
                </a:cubicBezTo>
                <a:cubicBezTo>
                  <a:pt x="1073" y="1072"/>
                  <a:pt x="1073" y="1072"/>
                  <a:pt x="1073" y="1072"/>
                </a:cubicBezTo>
                <a:cubicBezTo>
                  <a:pt x="1073" y="773"/>
                  <a:pt x="1073" y="773"/>
                  <a:pt x="1073" y="773"/>
                </a:cubicBezTo>
                <a:cubicBezTo>
                  <a:pt x="1073" y="748"/>
                  <a:pt x="1046" y="731"/>
                  <a:pt x="1024" y="743"/>
                </a:cubicBezTo>
                <a:cubicBezTo>
                  <a:pt x="991" y="759"/>
                  <a:pt x="955" y="769"/>
                  <a:pt x="929" y="769"/>
                </a:cubicBezTo>
                <a:cubicBezTo>
                  <a:pt x="866" y="769"/>
                  <a:pt x="831" y="719"/>
                  <a:pt x="831" y="657"/>
                </a:cubicBezTo>
                <a:cubicBezTo>
                  <a:pt x="831" y="595"/>
                  <a:pt x="866" y="545"/>
                  <a:pt x="929" y="545"/>
                </a:cubicBezTo>
                <a:close/>
              </a:path>
            </a:pathLst>
          </a:custGeom>
          <a:solidFill>
            <a:srgbClr val="063D54"/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2" name="Freeform 9"/>
          <p:cNvSpPr/>
          <p:nvPr/>
        </p:nvSpPr>
        <p:spPr bwMode="auto">
          <a:xfrm>
            <a:off x="4229100" y="1680000"/>
            <a:ext cx="1514475" cy="1516063"/>
          </a:xfrm>
          <a:custGeom>
            <a:avLst/>
            <a:gdLst>
              <a:gd name="T0" fmla="*/ 929 w 1072"/>
              <a:gd name="T1" fmla="*/ 528 h 1073"/>
              <a:gd name="T2" fmla="*/ 1023 w 1072"/>
              <a:gd name="T3" fmla="*/ 499 h 1073"/>
              <a:gd name="T4" fmla="*/ 1072 w 1072"/>
              <a:gd name="T5" fmla="*/ 530 h 1073"/>
              <a:gd name="T6" fmla="*/ 1072 w 1072"/>
              <a:gd name="T7" fmla="*/ 832 h 1073"/>
              <a:gd name="T8" fmla="*/ 773 w 1072"/>
              <a:gd name="T9" fmla="*/ 832 h 1073"/>
              <a:gd name="T10" fmla="*/ 742 w 1072"/>
              <a:gd name="T11" fmla="*/ 881 h 1073"/>
              <a:gd name="T12" fmla="*/ 769 w 1072"/>
              <a:gd name="T13" fmla="*/ 975 h 1073"/>
              <a:gd name="T14" fmla="*/ 657 w 1072"/>
              <a:gd name="T15" fmla="*/ 1073 h 1073"/>
              <a:gd name="T16" fmla="*/ 545 w 1072"/>
              <a:gd name="T17" fmla="*/ 975 h 1073"/>
              <a:gd name="T18" fmla="*/ 573 w 1072"/>
              <a:gd name="T19" fmla="*/ 881 h 1073"/>
              <a:gd name="T20" fmla="*/ 543 w 1072"/>
              <a:gd name="T21" fmla="*/ 832 h 1073"/>
              <a:gd name="T22" fmla="*/ 241 w 1072"/>
              <a:gd name="T23" fmla="*/ 832 h 1073"/>
              <a:gd name="T24" fmla="*/ 241 w 1072"/>
              <a:gd name="T25" fmla="*/ 832 h 1073"/>
              <a:gd name="T26" fmla="*/ 241 w 1072"/>
              <a:gd name="T27" fmla="*/ 832 h 1073"/>
              <a:gd name="T28" fmla="*/ 241 w 1072"/>
              <a:gd name="T29" fmla="*/ 530 h 1073"/>
              <a:gd name="T30" fmla="*/ 192 w 1072"/>
              <a:gd name="T31" fmla="*/ 499 h 1073"/>
              <a:gd name="T32" fmla="*/ 97 w 1072"/>
              <a:gd name="T33" fmla="*/ 528 h 1073"/>
              <a:gd name="T34" fmla="*/ 0 w 1072"/>
              <a:gd name="T35" fmla="*/ 416 h 1073"/>
              <a:gd name="T36" fmla="*/ 97 w 1072"/>
              <a:gd name="T37" fmla="*/ 303 h 1073"/>
              <a:gd name="T38" fmla="*/ 192 w 1072"/>
              <a:gd name="T39" fmla="*/ 330 h 1073"/>
              <a:gd name="T40" fmla="*/ 241 w 1072"/>
              <a:gd name="T41" fmla="*/ 300 h 1073"/>
              <a:gd name="T42" fmla="*/ 241 w 1072"/>
              <a:gd name="T43" fmla="*/ 0 h 1073"/>
              <a:gd name="T44" fmla="*/ 241 w 1072"/>
              <a:gd name="T45" fmla="*/ 58 h 1073"/>
              <a:gd name="T46" fmla="*/ 241 w 1072"/>
              <a:gd name="T47" fmla="*/ 0 h 1073"/>
              <a:gd name="T48" fmla="*/ 543 w 1072"/>
              <a:gd name="T49" fmla="*/ 0 h 1073"/>
              <a:gd name="T50" fmla="*/ 573 w 1072"/>
              <a:gd name="T51" fmla="*/ 50 h 1073"/>
              <a:gd name="T52" fmla="*/ 545 w 1072"/>
              <a:gd name="T53" fmla="*/ 144 h 1073"/>
              <a:gd name="T54" fmla="*/ 657 w 1072"/>
              <a:gd name="T55" fmla="*/ 242 h 1073"/>
              <a:gd name="T56" fmla="*/ 769 w 1072"/>
              <a:gd name="T57" fmla="*/ 144 h 1073"/>
              <a:gd name="T58" fmla="*/ 742 w 1072"/>
              <a:gd name="T59" fmla="*/ 50 h 1073"/>
              <a:gd name="T60" fmla="*/ 773 w 1072"/>
              <a:gd name="T61" fmla="*/ 0 h 1073"/>
              <a:gd name="T62" fmla="*/ 1072 w 1072"/>
              <a:gd name="T63" fmla="*/ 0 h 1073"/>
              <a:gd name="T64" fmla="*/ 1072 w 1072"/>
              <a:gd name="T65" fmla="*/ 300 h 1073"/>
              <a:gd name="T66" fmla="*/ 1023 w 1072"/>
              <a:gd name="T67" fmla="*/ 330 h 1073"/>
              <a:gd name="T68" fmla="*/ 929 w 1072"/>
              <a:gd name="T69" fmla="*/ 303 h 1073"/>
              <a:gd name="T70" fmla="*/ 831 w 1072"/>
              <a:gd name="T71" fmla="*/ 416 h 1073"/>
              <a:gd name="T72" fmla="*/ 929 w 1072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929" y="528"/>
                </a:moveTo>
                <a:cubicBezTo>
                  <a:pt x="955" y="528"/>
                  <a:pt x="990" y="516"/>
                  <a:pt x="1023" y="499"/>
                </a:cubicBezTo>
                <a:cubicBezTo>
                  <a:pt x="1046" y="488"/>
                  <a:pt x="1072" y="505"/>
                  <a:pt x="1072" y="530"/>
                </a:cubicBezTo>
                <a:cubicBezTo>
                  <a:pt x="1072" y="832"/>
                  <a:pt x="1072" y="832"/>
                  <a:pt x="1072" y="832"/>
                </a:cubicBezTo>
                <a:cubicBezTo>
                  <a:pt x="773" y="832"/>
                  <a:pt x="773" y="832"/>
                  <a:pt x="773" y="832"/>
                </a:cubicBezTo>
                <a:cubicBezTo>
                  <a:pt x="747" y="832"/>
                  <a:pt x="731" y="858"/>
                  <a:pt x="742" y="881"/>
                </a:cubicBezTo>
                <a:cubicBezTo>
                  <a:pt x="759" y="914"/>
                  <a:pt x="769" y="949"/>
                  <a:pt x="769" y="975"/>
                </a:cubicBezTo>
                <a:cubicBezTo>
                  <a:pt x="769" y="1039"/>
                  <a:pt x="719" y="1073"/>
                  <a:pt x="657" y="1073"/>
                </a:cubicBezTo>
                <a:cubicBezTo>
                  <a:pt x="595" y="1073"/>
                  <a:pt x="545" y="1039"/>
                  <a:pt x="545" y="975"/>
                </a:cubicBezTo>
                <a:cubicBezTo>
                  <a:pt x="545" y="949"/>
                  <a:pt x="557" y="914"/>
                  <a:pt x="573" y="881"/>
                </a:cubicBezTo>
                <a:cubicBezTo>
                  <a:pt x="585" y="858"/>
                  <a:pt x="568" y="832"/>
                  <a:pt x="543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530"/>
                  <a:pt x="241" y="530"/>
                  <a:pt x="241" y="530"/>
                </a:cubicBezTo>
                <a:cubicBezTo>
                  <a:pt x="241" y="505"/>
                  <a:pt x="215" y="488"/>
                  <a:pt x="192" y="499"/>
                </a:cubicBezTo>
                <a:cubicBezTo>
                  <a:pt x="159" y="516"/>
                  <a:pt x="123" y="528"/>
                  <a:pt x="97" y="528"/>
                </a:cubicBezTo>
                <a:cubicBezTo>
                  <a:pt x="34" y="528"/>
                  <a:pt x="0" y="478"/>
                  <a:pt x="0" y="416"/>
                </a:cubicBezTo>
                <a:cubicBezTo>
                  <a:pt x="0" y="354"/>
                  <a:pt x="34" y="303"/>
                  <a:pt x="97" y="303"/>
                </a:cubicBezTo>
                <a:cubicBezTo>
                  <a:pt x="123" y="303"/>
                  <a:pt x="159" y="314"/>
                  <a:pt x="192" y="330"/>
                </a:cubicBezTo>
                <a:cubicBezTo>
                  <a:pt x="215" y="341"/>
                  <a:pt x="241" y="325"/>
                  <a:pt x="241" y="30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58"/>
                  <a:pt x="241" y="58"/>
                  <a:pt x="241" y="58"/>
                </a:cubicBezTo>
                <a:cubicBezTo>
                  <a:pt x="241" y="0"/>
                  <a:pt x="241" y="0"/>
                  <a:pt x="241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8" y="0"/>
                  <a:pt x="585" y="27"/>
                  <a:pt x="573" y="50"/>
                </a:cubicBezTo>
                <a:cubicBezTo>
                  <a:pt x="557" y="83"/>
                  <a:pt x="545" y="118"/>
                  <a:pt x="545" y="144"/>
                </a:cubicBezTo>
                <a:cubicBezTo>
                  <a:pt x="545" y="208"/>
                  <a:pt x="595" y="242"/>
                  <a:pt x="657" y="242"/>
                </a:cubicBezTo>
                <a:cubicBezTo>
                  <a:pt x="719" y="242"/>
                  <a:pt x="769" y="208"/>
                  <a:pt x="769" y="144"/>
                </a:cubicBezTo>
                <a:cubicBezTo>
                  <a:pt x="769" y="118"/>
                  <a:pt x="759" y="83"/>
                  <a:pt x="742" y="50"/>
                </a:cubicBezTo>
                <a:cubicBezTo>
                  <a:pt x="731" y="27"/>
                  <a:pt x="747" y="0"/>
                  <a:pt x="773" y="0"/>
                </a:cubicBezTo>
                <a:cubicBezTo>
                  <a:pt x="1072" y="0"/>
                  <a:pt x="1072" y="0"/>
                  <a:pt x="1072" y="0"/>
                </a:cubicBezTo>
                <a:cubicBezTo>
                  <a:pt x="1072" y="300"/>
                  <a:pt x="1072" y="300"/>
                  <a:pt x="1072" y="300"/>
                </a:cubicBezTo>
                <a:cubicBezTo>
                  <a:pt x="1072" y="325"/>
                  <a:pt x="1046" y="341"/>
                  <a:pt x="1023" y="330"/>
                </a:cubicBezTo>
                <a:cubicBezTo>
                  <a:pt x="990" y="314"/>
                  <a:pt x="955" y="303"/>
                  <a:pt x="929" y="303"/>
                </a:cubicBezTo>
                <a:cubicBezTo>
                  <a:pt x="865" y="303"/>
                  <a:pt x="831" y="354"/>
                  <a:pt x="831" y="416"/>
                </a:cubicBezTo>
                <a:cubicBezTo>
                  <a:pt x="831" y="478"/>
                  <a:pt x="865" y="528"/>
                  <a:pt x="929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400425" y="2510629"/>
            <a:ext cx="1514475" cy="1514475"/>
          </a:xfrm>
          <a:custGeom>
            <a:avLst/>
            <a:gdLst>
              <a:gd name="T0" fmla="*/ 143 w 1072"/>
              <a:gd name="T1" fmla="*/ 546 h 1073"/>
              <a:gd name="T2" fmla="*/ 49 w 1072"/>
              <a:gd name="T3" fmla="*/ 574 h 1073"/>
              <a:gd name="T4" fmla="*/ 0 w 1072"/>
              <a:gd name="T5" fmla="*/ 544 h 1073"/>
              <a:gd name="T6" fmla="*/ 0 w 1072"/>
              <a:gd name="T7" fmla="*/ 242 h 1073"/>
              <a:gd name="T8" fmla="*/ 299 w 1072"/>
              <a:gd name="T9" fmla="*/ 242 h 1073"/>
              <a:gd name="T10" fmla="*/ 330 w 1072"/>
              <a:gd name="T11" fmla="*/ 193 h 1073"/>
              <a:gd name="T12" fmla="*/ 303 w 1072"/>
              <a:gd name="T13" fmla="*/ 98 h 1073"/>
              <a:gd name="T14" fmla="*/ 415 w 1072"/>
              <a:gd name="T15" fmla="*/ 0 h 1073"/>
              <a:gd name="T16" fmla="*/ 527 w 1072"/>
              <a:gd name="T17" fmla="*/ 98 h 1073"/>
              <a:gd name="T18" fmla="*/ 499 w 1072"/>
              <a:gd name="T19" fmla="*/ 193 h 1073"/>
              <a:gd name="T20" fmla="*/ 529 w 1072"/>
              <a:gd name="T21" fmla="*/ 242 h 1073"/>
              <a:gd name="T22" fmla="*/ 831 w 1072"/>
              <a:gd name="T23" fmla="*/ 242 h 1073"/>
              <a:gd name="T24" fmla="*/ 831 w 1072"/>
              <a:gd name="T25" fmla="*/ 242 h 1073"/>
              <a:gd name="T26" fmla="*/ 831 w 1072"/>
              <a:gd name="T27" fmla="*/ 242 h 1073"/>
              <a:gd name="T28" fmla="*/ 831 w 1072"/>
              <a:gd name="T29" fmla="*/ 544 h 1073"/>
              <a:gd name="T30" fmla="*/ 880 w 1072"/>
              <a:gd name="T31" fmla="*/ 574 h 1073"/>
              <a:gd name="T32" fmla="*/ 975 w 1072"/>
              <a:gd name="T33" fmla="*/ 546 h 1073"/>
              <a:gd name="T34" fmla="*/ 1072 w 1072"/>
              <a:gd name="T35" fmla="*/ 658 h 1073"/>
              <a:gd name="T36" fmla="*/ 975 w 1072"/>
              <a:gd name="T37" fmla="*/ 770 h 1073"/>
              <a:gd name="T38" fmla="*/ 880 w 1072"/>
              <a:gd name="T39" fmla="*/ 743 h 1073"/>
              <a:gd name="T40" fmla="*/ 831 w 1072"/>
              <a:gd name="T41" fmla="*/ 773 h 1073"/>
              <a:gd name="T42" fmla="*/ 831 w 1072"/>
              <a:gd name="T43" fmla="*/ 1073 h 1073"/>
              <a:gd name="T44" fmla="*/ 831 w 1072"/>
              <a:gd name="T45" fmla="*/ 1015 h 1073"/>
              <a:gd name="T46" fmla="*/ 831 w 1072"/>
              <a:gd name="T47" fmla="*/ 1073 h 1073"/>
              <a:gd name="T48" fmla="*/ 529 w 1072"/>
              <a:gd name="T49" fmla="*/ 1073 h 1073"/>
              <a:gd name="T50" fmla="*/ 499 w 1072"/>
              <a:gd name="T51" fmla="*/ 1024 h 1073"/>
              <a:gd name="T52" fmla="*/ 527 w 1072"/>
              <a:gd name="T53" fmla="*/ 929 h 1073"/>
              <a:gd name="T54" fmla="*/ 415 w 1072"/>
              <a:gd name="T55" fmla="*/ 831 h 1073"/>
              <a:gd name="T56" fmla="*/ 303 w 1072"/>
              <a:gd name="T57" fmla="*/ 929 h 1073"/>
              <a:gd name="T58" fmla="*/ 330 w 1072"/>
              <a:gd name="T59" fmla="*/ 1024 h 1073"/>
              <a:gd name="T60" fmla="*/ 299 w 1072"/>
              <a:gd name="T61" fmla="*/ 1073 h 1073"/>
              <a:gd name="T62" fmla="*/ 0 w 1072"/>
              <a:gd name="T63" fmla="*/ 1073 h 1073"/>
              <a:gd name="T64" fmla="*/ 0 w 1072"/>
              <a:gd name="T65" fmla="*/ 773 h 1073"/>
              <a:gd name="T66" fmla="*/ 49 w 1072"/>
              <a:gd name="T67" fmla="*/ 743 h 1073"/>
              <a:gd name="T68" fmla="*/ 143 w 1072"/>
              <a:gd name="T69" fmla="*/ 770 h 1073"/>
              <a:gd name="T70" fmla="*/ 241 w 1072"/>
              <a:gd name="T71" fmla="*/ 658 h 1073"/>
              <a:gd name="T72" fmla="*/ 143 w 1072"/>
              <a:gd name="T73" fmla="*/ 54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143" y="546"/>
                </a:moveTo>
                <a:cubicBezTo>
                  <a:pt x="117" y="546"/>
                  <a:pt x="82" y="557"/>
                  <a:pt x="49" y="574"/>
                </a:cubicBezTo>
                <a:cubicBezTo>
                  <a:pt x="26" y="586"/>
                  <a:pt x="0" y="569"/>
                  <a:pt x="0" y="544"/>
                </a:cubicBezTo>
                <a:cubicBezTo>
                  <a:pt x="0" y="242"/>
                  <a:pt x="0" y="242"/>
                  <a:pt x="0" y="242"/>
                </a:cubicBezTo>
                <a:cubicBezTo>
                  <a:pt x="299" y="242"/>
                  <a:pt x="299" y="242"/>
                  <a:pt x="299" y="242"/>
                </a:cubicBezTo>
                <a:cubicBezTo>
                  <a:pt x="324" y="242"/>
                  <a:pt x="341" y="215"/>
                  <a:pt x="330" y="193"/>
                </a:cubicBezTo>
                <a:cubicBezTo>
                  <a:pt x="313" y="160"/>
                  <a:pt x="303" y="124"/>
                  <a:pt x="303" y="98"/>
                </a:cubicBezTo>
                <a:cubicBezTo>
                  <a:pt x="303" y="34"/>
                  <a:pt x="353" y="0"/>
                  <a:pt x="415" y="0"/>
                </a:cubicBezTo>
                <a:cubicBezTo>
                  <a:pt x="477" y="0"/>
                  <a:pt x="527" y="34"/>
                  <a:pt x="527" y="98"/>
                </a:cubicBezTo>
                <a:cubicBezTo>
                  <a:pt x="527" y="124"/>
                  <a:pt x="515" y="160"/>
                  <a:pt x="499" y="193"/>
                </a:cubicBezTo>
                <a:cubicBezTo>
                  <a:pt x="487" y="215"/>
                  <a:pt x="504" y="242"/>
                  <a:pt x="529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544"/>
                  <a:pt x="831" y="544"/>
                  <a:pt x="831" y="544"/>
                </a:cubicBezTo>
                <a:cubicBezTo>
                  <a:pt x="831" y="569"/>
                  <a:pt x="857" y="586"/>
                  <a:pt x="880" y="574"/>
                </a:cubicBezTo>
                <a:cubicBezTo>
                  <a:pt x="913" y="557"/>
                  <a:pt x="949" y="546"/>
                  <a:pt x="975" y="546"/>
                </a:cubicBezTo>
                <a:cubicBezTo>
                  <a:pt x="1038" y="546"/>
                  <a:pt x="1072" y="596"/>
                  <a:pt x="1072" y="658"/>
                </a:cubicBezTo>
                <a:cubicBezTo>
                  <a:pt x="1072" y="720"/>
                  <a:pt x="1038" y="770"/>
                  <a:pt x="975" y="770"/>
                </a:cubicBezTo>
                <a:cubicBezTo>
                  <a:pt x="949" y="770"/>
                  <a:pt x="913" y="759"/>
                  <a:pt x="880" y="743"/>
                </a:cubicBezTo>
                <a:cubicBezTo>
                  <a:pt x="857" y="732"/>
                  <a:pt x="831" y="748"/>
                  <a:pt x="831" y="7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15"/>
                  <a:pt x="831" y="1015"/>
                  <a:pt x="831" y="1015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529" y="1073"/>
                  <a:pt x="529" y="1073"/>
                  <a:pt x="529" y="1073"/>
                </a:cubicBezTo>
                <a:cubicBezTo>
                  <a:pt x="504" y="1073"/>
                  <a:pt x="487" y="1046"/>
                  <a:pt x="499" y="1024"/>
                </a:cubicBezTo>
                <a:cubicBezTo>
                  <a:pt x="515" y="991"/>
                  <a:pt x="527" y="955"/>
                  <a:pt x="527" y="929"/>
                </a:cubicBezTo>
                <a:cubicBezTo>
                  <a:pt x="527" y="866"/>
                  <a:pt x="477" y="831"/>
                  <a:pt x="415" y="831"/>
                </a:cubicBezTo>
                <a:cubicBezTo>
                  <a:pt x="353" y="831"/>
                  <a:pt x="303" y="866"/>
                  <a:pt x="303" y="929"/>
                </a:cubicBezTo>
                <a:cubicBezTo>
                  <a:pt x="303" y="955"/>
                  <a:pt x="313" y="991"/>
                  <a:pt x="330" y="1024"/>
                </a:cubicBezTo>
                <a:cubicBezTo>
                  <a:pt x="341" y="1047"/>
                  <a:pt x="324" y="1073"/>
                  <a:pt x="299" y="1073"/>
                </a:cubicBezTo>
                <a:cubicBezTo>
                  <a:pt x="0" y="1073"/>
                  <a:pt x="0" y="1073"/>
                  <a:pt x="0" y="1073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48"/>
                  <a:pt x="26" y="732"/>
                  <a:pt x="49" y="743"/>
                </a:cubicBezTo>
                <a:cubicBezTo>
                  <a:pt x="82" y="759"/>
                  <a:pt x="117" y="770"/>
                  <a:pt x="143" y="770"/>
                </a:cubicBezTo>
                <a:cubicBezTo>
                  <a:pt x="207" y="770"/>
                  <a:pt x="241" y="720"/>
                  <a:pt x="241" y="658"/>
                </a:cubicBezTo>
                <a:cubicBezTo>
                  <a:pt x="241" y="596"/>
                  <a:pt x="207" y="546"/>
                  <a:pt x="143" y="5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28727" y="1958609"/>
            <a:ext cx="196077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128727" y="1681610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竞争优势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6248436" y="1979778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128727" y="2423300"/>
            <a:ext cx="196077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37275" y="3271872"/>
            <a:ext cx="196077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137275" y="2994873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竞争优势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256984" y="3293041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137275" y="3736563"/>
            <a:ext cx="196077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95158" y="1954212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926929" y="1677213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竞争优势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2728295" y="1975381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95158" y="2418903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13700" y="3266345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945471" y="2989346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竞争优势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2746837" y="3287514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113700" y="3731036"/>
            <a:ext cx="1960779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3761759" y="2037447"/>
            <a:ext cx="420688" cy="354013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27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1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4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5" name="Group 213"/>
          <p:cNvGrpSpPr/>
          <p:nvPr/>
        </p:nvGrpSpPr>
        <p:grpSpPr>
          <a:xfrm>
            <a:off x="4964982" y="3346892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36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8" name="Group 259"/>
          <p:cNvGrpSpPr/>
          <p:nvPr/>
        </p:nvGrpSpPr>
        <p:grpSpPr>
          <a:xfrm>
            <a:off x="4941888" y="2143946"/>
            <a:ext cx="388938" cy="446088"/>
            <a:chOff x="4638675" y="4654550"/>
            <a:chExt cx="388938" cy="446088"/>
          </a:xfrm>
          <a:solidFill>
            <a:srgbClr val="063D54"/>
          </a:solidFill>
        </p:grpSpPr>
        <p:sp>
          <p:nvSpPr>
            <p:cNvPr id="39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0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58" name="Group 268"/>
          <p:cNvGrpSpPr/>
          <p:nvPr/>
        </p:nvGrpSpPr>
        <p:grpSpPr>
          <a:xfrm>
            <a:off x="3846361" y="3071462"/>
            <a:ext cx="307975" cy="488950"/>
            <a:chOff x="3824288" y="5486400"/>
            <a:chExt cx="307975" cy="488950"/>
          </a:xfrm>
          <a:solidFill>
            <a:srgbClr val="063D54"/>
          </a:solidFill>
        </p:grpSpPr>
        <p:sp>
          <p:nvSpPr>
            <p:cNvPr id="59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65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2.1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竞争优势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66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4" grpId="0" animBg="1"/>
      <p:bldP spid="42" grpId="0"/>
      <p:bldP spid="43" grpId="0"/>
      <p:bldP spid="45" grpId="0"/>
      <p:bldP spid="46" grpId="0"/>
      <p:bldP spid="47" grpId="0"/>
      <p:bldP spid="49" grpId="0"/>
      <p:bldP spid="50" grpId="0"/>
      <p:bldP spid="51" grpId="0"/>
      <p:bldP spid="53" grpId="0"/>
      <p:bldP spid="54" grpId="0"/>
      <p:bldP spid="55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3001" y="2033588"/>
            <a:ext cx="1179910" cy="1152525"/>
          </a:xfrm>
          <a:prstGeom prst="rect">
            <a:avLst/>
          </a:prstGeom>
          <a:solidFill>
            <a:srgbClr val="063D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45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4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95376" y="2045494"/>
            <a:ext cx="1227535" cy="300038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1500" spc="375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1500" spc="375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22911" y="2234803"/>
            <a:ext cx="5678090" cy="852488"/>
          </a:xfrm>
          <a:prstGeom prst="rect">
            <a:avLst/>
          </a:prstGeom>
          <a:noFill/>
        </p:spPr>
        <p:txBody>
          <a:bodyPr rIns="270000">
            <a:normAutofit/>
          </a:bodyPr>
          <a:lstStyle/>
          <a:p>
            <a:pPr algn="r">
              <a:defRPr/>
            </a:pPr>
            <a:r>
              <a:rPr lang="zh-CN" altLang="en-US" sz="3600" dirty="0">
                <a:solidFill>
                  <a:srgbClr val="063D54">
                    <a:lumMod val="75000"/>
                  </a:srgbClr>
                </a:solidFill>
              </a:rPr>
              <a:t>项目规划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612572" y="2886075"/>
            <a:ext cx="53884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70536" y="2952750"/>
            <a:ext cx="537805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Gungsuh" panose="02030600000101010101" pitchFamily="18" charset="-127"/>
              </a:rPr>
              <a:t>Click here to add your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8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  <p:bldP spid="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934511" y="127815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rgbClr val="27506E"/>
                </a:solidFill>
                <a:latin typeface="方正兰亭黑_GBK"/>
                <a:ea typeface="方正兰亭黑_GBK"/>
              </a:rPr>
              <a:t>发展现状</a:t>
            </a:r>
          </a:p>
        </p:txBody>
      </p:sp>
      <p:sp>
        <p:nvSpPr>
          <p:cNvPr id="27" name="矩形 26"/>
          <p:cNvSpPr/>
          <p:nvPr/>
        </p:nvSpPr>
        <p:spPr>
          <a:xfrm>
            <a:off x="934511" y="1778384"/>
            <a:ext cx="36374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venenatisbibendum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4" y="2330500"/>
            <a:ext cx="1836773" cy="2514121"/>
          </a:xfrm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0" y="777552"/>
            <a:ext cx="1832500" cy="1473306"/>
          </a:xfrm>
        </p:spPr>
      </p:pic>
      <p:pic>
        <p:nvPicPr>
          <p:cNvPr id="14" name="图片占位符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58" y="2915120"/>
            <a:ext cx="1836773" cy="1928003"/>
          </a:xfr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58" y="785350"/>
            <a:ext cx="1836773" cy="2037479"/>
          </a:xfrm>
        </p:spPr>
      </p:pic>
      <p:cxnSp>
        <p:nvCxnSpPr>
          <p:cNvPr id="39" name="直接连接符 38"/>
          <p:cNvCxnSpPr/>
          <p:nvPr/>
        </p:nvCxnSpPr>
        <p:spPr>
          <a:xfrm>
            <a:off x="1032788" y="1745037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34511" y="2440107"/>
            <a:ext cx="37983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ipsum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34511" y="3101830"/>
            <a:ext cx="37983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venenatisbibendum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4511" y="3763553"/>
            <a:ext cx="37983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venenatisbibendum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17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8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0" grpId="0"/>
      <p:bldP spid="41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57202" y="1324307"/>
            <a:ext cx="7061878" cy="3139936"/>
            <a:chOff x="1257202" y="1324307"/>
            <a:chExt cx="7061878" cy="3139936"/>
          </a:xfrm>
        </p:grpSpPr>
        <p:graphicFrame>
          <p:nvGraphicFramePr>
            <p:cNvPr id="17" name="原创设计师QQ598969553      _4">
              <a:extLst>
                <a:ext uri="{FF2B5EF4-FFF2-40B4-BE49-F238E27FC236}">
                  <a16:creationId xmlns:a16="http://schemas.microsoft.com/office/drawing/2014/main" id="{6E952691-EFAD-447F-808E-053080C63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4838776"/>
                </p:ext>
              </p:extLst>
            </p:nvPr>
          </p:nvGraphicFramePr>
          <p:xfrm>
            <a:off x="1257202" y="1324972"/>
            <a:ext cx="2843469" cy="2488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9" name="原创设计师QQ598969553      _5">
              <a:extLst>
                <a:ext uri="{FF2B5EF4-FFF2-40B4-BE49-F238E27FC236}">
                  <a16:creationId xmlns:a16="http://schemas.microsoft.com/office/drawing/2014/main" id="{41E7CDB5-684C-41B6-AA7F-ACEEA818ED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2042834"/>
                </p:ext>
              </p:extLst>
            </p:nvPr>
          </p:nvGraphicFramePr>
          <p:xfrm>
            <a:off x="5475611" y="1324307"/>
            <a:ext cx="2843469" cy="2488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20" name="原创设计师QQ598969553      _6">
              <a:extLst>
                <a:ext uri="{FF2B5EF4-FFF2-40B4-BE49-F238E27FC236}">
                  <a16:creationId xmlns:a16="http://schemas.microsoft.com/office/drawing/2014/main" id="{C5DA096C-7D7A-42B2-A9C8-5A8DC051077B}"/>
                </a:ext>
              </a:extLst>
            </p:cNvPr>
            <p:cNvCxnSpPr/>
            <p:nvPr/>
          </p:nvCxnSpPr>
          <p:spPr>
            <a:xfrm rot="5400000">
              <a:off x="3690200" y="2696314"/>
              <a:ext cx="2233500" cy="13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原创设计师QQ598969553      _7">
              <a:extLst>
                <a:ext uri="{FF2B5EF4-FFF2-40B4-BE49-F238E27FC236}">
                  <a16:creationId xmlns:a16="http://schemas.microsoft.com/office/drawing/2014/main" id="{E5C0FB2E-B1E4-432F-8B70-AFCE85C10BC8}"/>
                </a:ext>
              </a:extLst>
            </p:cNvPr>
            <p:cNvSpPr/>
            <p:nvPr/>
          </p:nvSpPr>
          <p:spPr>
            <a:xfrm>
              <a:off x="4328343" y="2217707"/>
              <a:ext cx="957213" cy="957214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31600">
                <a:defRPr/>
              </a:pPr>
              <a:r>
                <a:rPr lang="en-US" sz="1400" dirty="0">
                  <a:solidFill>
                    <a:srgbClr val="063D54"/>
                  </a:solidFill>
                  <a:latin typeface="微软雅黑"/>
                  <a:ea typeface="微软雅黑"/>
                </a:rPr>
                <a:t>2019</a:t>
              </a:r>
            </a:p>
          </p:txBody>
        </p:sp>
        <p:sp>
          <p:nvSpPr>
            <p:cNvPr id="22" name="原创设计师QQ598969553      _8">
              <a:extLst>
                <a:ext uri="{FF2B5EF4-FFF2-40B4-BE49-F238E27FC236}">
                  <a16:creationId xmlns:a16="http://schemas.microsoft.com/office/drawing/2014/main" id="{FC179627-A209-4939-AD64-F7984F55BB80}"/>
                </a:ext>
              </a:extLst>
            </p:cNvPr>
            <p:cNvSpPr txBox="1">
              <a:spLocks/>
            </p:cNvSpPr>
            <p:nvPr/>
          </p:nvSpPr>
          <p:spPr>
            <a:xfrm>
              <a:off x="1546388" y="3859585"/>
              <a:ext cx="410369" cy="246221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63D54"/>
                  </a:solidFill>
                  <a:latin typeface="Arial"/>
                  <a:ea typeface="微软雅黑"/>
                </a:rPr>
                <a:t>35%</a:t>
              </a:r>
            </a:p>
          </p:txBody>
        </p:sp>
        <p:sp>
          <p:nvSpPr>
            <p:cNvPr id="24" name="原创设计师QQ598969553      _10">
              <a:extLst>
                <a:ext uri="{FF2B5EF4-FFF2-40B4-BE49-F238E27FC236}">
                  <a16:creationId xmlns:a16="http://schemas.microsoft.com/office/drawing/2014/main" id="{3DB43D10-9526-4E34-86EA-05D886E705E6}"/>
                </a:ext>
              </a:extLst>
            </p:cNvPr>
            <p:cNvSpPr txBox="1">
              <a:spLocks/>
            </p:cNvSpPr>
            <p:nvPr/>
          </p:nvSpPr>
          <p:spPr>
            <a:xfrm>
              <a:off x="7634133" y="3852615"/>
              <a:ext cx="410369" cy="246221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63D54"/>
                  </a:solidFill>
                  <a:latin typeface="Arial"/>
                  <a:ea typeface="微软雅黑"/>
                </a:rPr>
                <a:t>65%</a:t>
              </a:r>
            </a:p>
          </p:txBody>
        </p:sp>
        <p:sp>
          <p:nvSpPr>
            <p:cNvPr id="2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5202498" y="3684991"/>
              <a:ext cx="2431635" cy="7792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1979767" y="3684991"/>
              <a:ext cx="2431635" cy="7792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Fermentum Magna. Aliquam Euismod.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29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0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588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4070188" y="1321913"/>
            <a:ext cx="1084351" cy="1084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3881606" y="1970801"/>
            <a:ext cx="1461515" cy="722900"/>
          </a:xfrm>
          <a:prstGeom prst="triangl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rot="8100000">
            <a:off x="5135867" y="2395451"/>
            <a:ext cx="1084350" cy="10843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4479122" y="2576176"/>
            <a:ext cx="1461515" cy="722900"/>
          </a:xfrm>
          <a:prstGeom prst="triangl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4041378" y="3420347"/>
            <a:ext cx="1084351" cy="1084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3852796" y="3132910"/>
            <a:ext cx="1461515" cy="722900"/>
          </a:xfrm>
          <a:prstGeom prst="triangl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 rot="18900000">
            <a:off x="2993231" y="2390929"/>
            <a:ext cx="1084350" cy="10843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3272812" y="2571654"/>
            <a:ext cx="1461515" cy="722900"/>
          </a:xfrm>
          <a:prstGeom prst="triangl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5438" y="1995523"/>
            <a:ext cx="4892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1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0934" y="2752600"/>
            <a:ext cx="4892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1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02159" y="3390721"/>
            <a:ext cx="4892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1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29056" y="2682955"/>
            <a:ext cx="4892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1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776071" y="2673270"/>
            <a:ext cx="292224" cy="433013"/>
            <a:chOff x="1788810" y="2276744"/>
            <a:chExt cx="392113" cy="581026"/>
          </a:xfrm>
          <a:solidFill>
            <a:srgbClr val="063D54"/>
          </a:soli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Freeform 13"/>
          <p:cNvSpPr>
            <a:spLocks noEditPoints="1"/>
          </p:cNvSpPr>
          <p:nvPr/>
        </p:nvSpPr>
        <p:spPr bwMode="auto">
          <a:xfrm>
            <a:off x="4435388" y="3984235"/>
            <a:ext cx="255548" cy="437745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3136738" y="2779033"/>
            <a:ext cx="360293" cy="360780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412034" y="1443961"/>
            <a:ext cx="343036" cy="329891"/>
            <a:chOff x="2607983" y="4241292"/>
            <a:chExt cx="490600" cy="471805"/>
          </a:xfrm>
          <a:solidFill>
            <a:srgbClr val="063D54"/>
          </a:solidFill>
        </p:grpSpPr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91234" y="1150495"/>
            <a:ext cx="2268650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3242" y="1147620"/>
            <a:ext cx="2342763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91234" y="3534669"/>
            <a:ext cx="2268650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3242" y="3536019"/>
            <a:ext cx="2342763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49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0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581731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0744" y="2045935"/>
            <a:ext cx="1179910" cy="1152525"/>
          </a:xfrm>
          <a:prstGeom prst="rect">
            <a:avLst/>
          </a:prstGeom>
          <a:solidFill>
            <a:srgbClr val="063D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45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4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6607" y="2045935"/>
            <a:ext cx="1227535" cy="300038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1500" spc="375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1500" spc="375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06982" y="2233796"/>
            <a:ext cx="4094018" cy="852488"/>
          </a:xfrm>
          <a:prstGeom prst="rect">
            <a:avLst/>
          </a:prstGeom>
          <a:noFill/>
        </p:spPr>
        <p:txBody>
          <a:bodyPr rIns="270000">
            <a:normAutofit/>
          </a:bodyPr>
          <a:lstStyle/>
          <a:p>
            <a:pPr algn="r">
              <a:defRPr/>
            </a:pPr>
            <a:r>
              <a:rPr lang="zh-CN" altLang="en-US" sz="3600" dirty="0">
                <a:solidFill>
                  <a:srgbClr val="063D54">
                    <a:lumMod val="75000"/>
                  </a:srgbClr>
                </a:solidFill>
              </a:rPr>
              <a:t>项目介绍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612572" y="2886075"/>
            <a:ext cx="53884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70536" y="2952750"/>
            <a:ext cx="537805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Gungsuh" panose="02030600000101010101" pitchFamily="18" charset="-127"/>
              </a:rPr>
              <a:t>Click here to add your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66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 autoUpdateAnimBg="0"/>
      <p:bldP spid="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93854" y="1519423"/>
            <a:ext cx="1757164" cy="3154509"/>
            <a:chOff x="930794" y="1351261"/>
            <a:chExt cx="1757164" cy="315450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D9A4090-29AC-4390-A58A-F98534C9F569}"/>
                </a:ext>
              </a:extLst>
            </p:cNvPr>
            <p:cNvGrpSpPr/>
            <p:nvPr/>
          </p:nvGrpSpPr>
          <p:grpSpPr>
            <a:xfrm>
              <a:off x="1422459" y="2039025"/>
              <a:ext cx="923268" cy="923598"/>
              <a:chOff x="1664154" y="1934950"/>
              <a:chExt cx="923279" cy="89725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7B25B52-5095-430C-BCD0-61945E3527AB}"/>
                  </a:ext>
                </a:extLst>
              </p:cNvPr>
              <p:cNvGrpSpPr/>
              <p:nvPr/>
            </p:nvGrpSpPr>
            <p:grpSpPr>
              <a:xfrm rot="18900000">
                <a:off x="1664154" y="1934950"/>
                <a:ext cx="897259" cy="897257"/>
                <a:chOff x="304800" y="673100"/>
                <a:chExt cx="4000500" cy="4000500"/>
              </a:xfrm>
              <a:effectLst>
                <a:outerShdw blurRad="444500" dist="254000" dir="48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11">
                  <a:extLst>
                    <a:ext uri="{FF2B5EF4-FFF2-40B4-BE49-F238E27FC236}">
                      <a16:creationId xmlns:a16="http://schemas.microsoft.com/office/drawing/2014/main" id="{01DEAEB3-3631-4050-BD62-AC6EFBD92F68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51A43A0-B5E9-405A-84CE-DD7CB269D5CD}"/>
                    </a:ext>
                  </a:extLst>
                </p:cNvPr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id="{B5DA7013-2C5D-4B33-A9C1-6DB39445BDE8}"/>
                  </a:ext>
                </a:extLst>
              </p:cNvPr>
              <p:cNvSpPr txBox="1"/>
              <p:nvPr/>
            </p:nvSpPr>
            <p:spPr>
              <a:xfrm>
                <a:off x="1767087" y="2276962"/>
                <a:ext cx="820346" cy="26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45%</a:t>
                </a:r>
                <a:endPara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E5EB2C7F-A023-4362-9FCD-FA212962FD9C}"/>
                </a:ext>
              </a:extLst>
            </p:cNvPr>
            <p:cNvSpPr/>
            <p:nvPr/>
          </p:nvSpPr>
          <p:spPr bwMode="auto">
            <a:xfrm rot="18900000">
              <a:off x="1466204" y="2381492"/>
              <a:ext cx="1215329" cy="660951"/>
            </a:xfrm>
            <a:custGeom>
              <a:avLst/>
              <a:gdLst>
                <a:gd name="T0" fmla="*/ 8098 w 8105"/>
                <a:gd name="T1" fmla="*/ 0 h 4285"/>
                <a:gd name="T2" fmla="*/ 8105 w 8105"/>
                <a:gd name="T3" fmla="*/ 233 h 4285"/>
                <a:gd name="T4" fmla="*/ 4053 w 8105"/>
                <a:gd name="T5" fmla="*/ 4285 h 4285"/>
                <a:gd name="T6" fmla="*/ 0 w 8105"/>
                <a:gd name="T7" fmla="*/ 233 h 4285"/>
                <a:gd name="T8" fmla="*/ 7 w 8105"/>
                <a:gd name="T9" fmla="*/ 0 h 4285"/>
                <a:gd name="T10" fmla="*/ 1080 w 8105"/>
                <a:gd name="T11" fmla="*/ 0 h 4285"/>
                <a:gd name="T12" fmla="*/ 1071 w 8105"/>
                <a:gd name="T13" fmla="*/ 233 h 4285"/>
                <a:gd name="T14" fmla="*/ 4053 w 8105"/>
                <a:gd name="T15" fmla="*/ 3214 h 4285"/>
                <a:gd name="T16" fmla="*/ 7034 w 8105"/>
                <a:gd name="T17" fmla="*/ 233 h 4285"/>
                <a:gd name="T18" fmla="*/ 7025 w 8105"/>
                <a:gd name="T19" fmla="*/ 0 h 4285"/>
                <a:gd name="T20" fmla="*/ 8098 w 8105"/>
                <a:gd name="T21" fmla="*/ 0 h 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5" h="4285">
                  <a:moveTo>
                    <a:pt x="8098" y="0"/>
                  </a:moveTo>
                  <a:cubicBezTo>
                    <a:pt x="8103" y="77"/>
                    <a:pt x="8105" y="155"/>
                    <a:pt x="8105" y="233"/>
                  </a:cubicBezTo>
                  <a:cubicBezTo>
                    <a:pt x="8105" y="2471"/>
                    <a:pt x="6291" y="4285"/>
                    <a:pt x="4053" y="4285"/>
                  </a:cubicBezTo>
                  <a:cubicBezTo>
                    <a:pt x="1814" y="4285"/>
                    <a:pt x="0" y="2471"/>
                    <a:pt x="0" y="233"/>
                  </a:cubicBezTo>
                  <a:cubicBezTo>
                    <a:pt x="0" y="155"/>
                    <a:pt x="2" y="77"/>
                    <a:pt x="7" y="0"/>
                  </a:cubicBezTo>
                  <a:lnTo>
                    <a:pt x="1080" y="0"/>
                  </a:lnTo>
                  <a:cubicBezTo>
                    <a:pt x="1074" y="77"/>
                    <a:pt x="1071" y="154"/>
                    <a:pt x="1071" y="233"/>
                  </a:cubicBezTo>
                  <a:cubicBezTo>
                    <a:pt x="1071" y="1879"/>
                    <a:pt x="2406" y="3214"/>
                    <a:pt x="4053" y="3214"/>
                  </a:cubicBezTo>
                  <a:cubicBezTo>
                    <a:pt x="5699" y="3214"/>
                    <a:pt x="7034" y="1879"/>
                    <a:pt x="7034" y="233"/>
                  </a:cubicBezTo>
                  <a:cubicBezTo>
                    <a:pt x="7034" y="154"/>
                    <a:pt x="7031" y="77"/>
                    <a:pt x="7025" y="0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063D54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2362" tIns="46181" rIns="92362" bIns="46181" numCol="1" anchor="t" anchorCtr="0" compatLnSpc="1"/>
            <a:lstStyle/>
            <a:p>
              <a:pPr>
                <a:defRPr/>
              </a:pPr>
              <a:endParaRPr lang="zh-CN" altLang="en-US" sz="12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C6B5633-35FE-40F5-8FCA-349FA1F63DE1}"/>
                </a:ext>
              </a:extLst>
            </p:cNvPr>
            <p:cNvGrpSpPr/>
            <p:nvPr/>
          </p:nvGrpSpPr>
          <p:grpSpPr>
            <a:xfrm>
              <a:off x="1444520" y="1351261"/>
              <a:ext cx="960654" cy="246221"/>
              <a:chOff x="3477359" y="8005745"/>
              <a:chExt cx="2534423" cy="636239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id="{54424E2C-EA2A-44D0-B3E8-836DA7D10952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id="{22F0C609-3DC5-4E4D-A339-64D6F4CECE58}"/>
                  </a:ext>
                </a:extLst>
              </p:cNvPr>
              <p:cNvSpPr txBox="1"/>
              <p:nvPr/>
            </p:nvSpPr>
            <p:spPr>
              <a:xfrm>
                <a:off x="3780861" y="8005745"/>
                <a:ext cx="1840498" cy="636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添加标题</a:t>
                </a:r>
              </a:p>
            </p:txBody>
          </p:sp>
        </p:grpSp>
        <p:sp>
          <p:nvSpPr>
            <p:cNvPr id="5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930794" y="3241513"/>
              <a:ext cx="1757164" cy="1264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</a:p>
            <a:p>
              <a:pPr algn="ctr"/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26203" y="1498550"/>
            <a:ext cx="1766960" cy="3175382"/>
            <a:chOff x="2736826" y="1330388"/>
            <a:chExt cx="1766960" cy="317538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890DDDB-D11A-437E-8136-B54C2C514C40}"/>
                </a:ext>
              </a:extLst>
            </p:cNvPr>
            <p:cNvGrpSpPr/>
            <p:nvPr/>
          </p:nvGrpSpPr>
          <p:grpSpPr>
            <a:xfrm>
              <a:off x="3317563" y="2016040"/>
              <a:ext cx="897248" cy="923599"/>
              <a:chOff x="3293884" y="1912625"/>
              <a:chExt cx="897259" cy="897258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D7105A0B-507C-4D26-A631-083C75908C15}"/>
                  </a:ext>
                </a:extLst>
              </p:cNvPr>
              <p:cNvGrpSpPr/>
              <p:nvPr/>
            </p:nvGrpSpPr>
            <p:grpSpPr>
              <a:xfrm rot="18900000">
                <a:off x="3293884" y="1912625"/>
                <a:ext cx="897259" cy="897258"/>
                <a:chOff x="304800" y="673100"/>
                <a:chExt cx="4000500" cy="4000500"/>
              </a:xfrm>
              <a:effectLst>
                <a:outerShdw blurRad="444500" dist="254000" dir="528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16">
                  <a:extLst>
                    <a:ext uri="{FF2B5EF4-FFF2-40B4-BE49-F238E27FC236}">
                      <a16:creationId xmlns:a16="http://schemas.microsoft.com/office/drawing/2014/main" id="{03C4BEA5-E640-47EA-B4DF-056568607627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6426A9AF-CAAB-48FE-87F8-CF70FDF51A6C}"/>
                    </a:ext>
                  </a:extLst>
                </p:cNvPr>
                <p:cNvSpPr/>
                <p:nvPr/>
              </p:nvSpPr>
              <p:spPr>
                <a:xfrm>
                  <a:off x="366204" y="734505"/>
                  <a:ext cx="3877703" cy="3877691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25" name="TextBox 35">
                <a:extLst>
                  <a:ext uri="{FF2B5EF4-FFF2-40B4-BE49-F238E27FC236}">
                    <a16:creationId xmlns:a16="http://schemas.microsoft.com/office/drawing/2014/main" id="{82BFF25A-C6B3-4B16-8486-1FE5020CBD8C}"/>
                  </a:ext>
                </a:extLst>
              </p:cNvPr>
              <p:cNvSpPr txBox="1"/>
              <p:nvPr/>
            </p:nvSpPr>
            <p:spPr>
              <a:xfrm>
                <a:off x="3405810" y="2276966"/>
                <a:ext cx="753231" cy="26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68%</a:t>
                </a:r>
                <a:endPara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0569E894-8EA2-4C0C-83E2-962A4593A3B3}"/>
                </a:ext>
              </a:extLst>
            </p:cNvPr>
            <p:cNvSpPr/>
            <p:nvPr/>
          </p:nvSpPr>
          <p:spPr bwMode="auto">
            <a:xfrm rot="19087048">
              <a:off x="3316129" y="2245379"/>
              <a:ext cx="1187657" cy="803040"/>
            </a:xfrm>
            <a:custGeom>
              <a:avLst/>
              <a:gdLst>
                <a:gd name="T0" fmla="*/ 7997 w 8105"/>
                <a:gd name="T1" fmla="*/ 0 h 4984"/>
                <a:gd name="T2" fmla="*/ 8105 w 8105"/>
                <a:gd name="T3" fmla="*/ 932 h 4984"/>
                <a:gd name="T4" fmla="*/ 4053 w 8105"/>
                <a:gd name="T5" fmla="*/ 4984 h 4984"/>
                <a:gd name="T6" fmla="*/ 0 w 8105"/>
                <a:gd name="T7" fmla="*/ 932 h 4984"/>
                <a:gd name="T8" fmla="*/ 108 w 8105"/>
                <a:gd name="T9" fmla="*/ 0 h 4984"/>
                <a:gd name="T10" fmla="*/ 1212 w 8105"/>
                <a:gd name="T11" fmla="*/ 0 h 4984"/>
                <a:gd name="T12" fmla="*/ 1218 w 8105"/>
                <a:gd name="T13" fmla="*/ 6 h 4984"/>
                <a:gd name="T14" fmla="*/ 1071 w 8105"/>
                <a:gd name="T15" fmla="*/ 932 h 4984"/>
                <a:gd name="T16" fmla="*/ 4053 w 8105"/>
                <a:gd name="T17" fmla="*/ 3913 h 4984"/>
                <a:gd name="T18" fmla="*/ 7034 w 8105"/>
                <a:gd name="T19" fmla="*/ 932 h 4984"/>
                <a:gd name="T20" fmla="*/ 6887 w 8105"/>
                <a:gd name="T21" fmla="*/ 6 h 4984"/>
                <a:gd name="T22" fmla="*/ 6893 w 8105"/>
                <a:gd name="T23" fmla="*/ 0 h 4984"/>
                <a:gd name="T24" fmla="*/ 7997 w 8105"/>
                <a:gd name="T25" fmla="*/ 0 h 4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05" h="4984">
                  <a:moveTo>
                    <a:pt x="7997" y="0"/>
                  </a:moveTo>
                  <a:cubicBezTo>
                    <a:pt x="8068" y="299"/>
                    <a:pt x="8105" y="611"/>
                    <a:pt x="8105" y="932"/>
                  </a:cubicBezTo>
                  <a:cubicBezTo>
                    <a:pt x="8105" y="3170"/>
                    <a:pt x="6291" y="4984"/>
                    <a:pt x="4053" y="4984"/>
                  </a:cubicBezTo>
                  <a:cubicBezTo>
                    <a:pt x="1814" y="4984"/>
                    <a:pt x="0" y="3170"/>
                    <a:pt x="0" y="932"/>
                  </a:cubicBezTo>
                  <a:cubicBezTo>
                    <a:pt x="0" y="611"/>
                    <a:pt x="37" y="299"/>
                    <a:pt x="108" y="0"/>
                  </a:cubicBezTo>
                  <a:lnTo>
                    <a:pt x="1212" y="0"/>
                  </a:lnTo>
                  <a:lnTo>
                    <a:pt x="1218" y="6"/>
                  </a:lnTo>
                  <a:cubicBezTo>
                    <a:pt x="1123" y="297"/>
                    <a:pt x="1071" y="609"/>
                    <a:pt x="1071" y="932"/>
                  </a:cubicBezTo>
                  <a:cubicBezTo>
                    <a:pt x="1071" y="2578"/>
                    <a:pt x="2406" y="3913"/>
                    <a:pt x="4053" y="3913"/>
                  </a:cubicBezTo>
                  <a:cubicBezTo>
                    <a:pt x="5699" y="3913"/>
                    <a:pt x="7034" y="2578"/>
                    <a:pt x="7034" y="932"/>
                  </a:cubicBezTo>
                  <a:cubicBezTo>
                    <a:pt x="7034" y="609"/>
                    <a:pt x="6982" y="297"/>
                    <a:pt x="6887" y="6"/>
                  </a:cubicBezTo>
                  <a:lnTo>
                    <a:pt x="6893" y="0"/>
                  </a:lnTo>
                  <a:lnTo>
                    <a:pt x="7997" y="0"/>
                  </a:lnTo>
                  <a:close/>
                </a:path>
              </a:pathLst>
            </a:custGeom>
            <a:solidFill>
              <a:srgbClr val="063D54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2362" tIns="46181" rIns="92362" bIns="46181" numCol="1" anchor="t" anchorCtr="0" compatLnSpc="1"/>
            <a:lstStyle/>
            <a:p>
              <a:pPr>
                <a:defRPr/>
              </a:pPr>
              <a:endParaRPr lang="zh-CN" altLang="en-US" sz="12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3A3ED6E-D672-40ED-9701-C817B3CA3C8E}"/>
                </a:ext>
              </a:extLst>
            </p:cNvPr>
            <p:cNvGrpSpPr/>
            <p:nvPr/>
          </p:nvGrpSpPr>
          <p:grpSpPr>
            <a:xfrm>
              <a:off x="3265364" y="1330388"/>
              <a:ext cx="960654" cy="246221"/>
              <a:chOff x="3477359" y="8005745"/>
              <a:chExt cx="2534423" cy="636239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0" name="流程图: 可选过程 49">
                <a:extLst>
                  <a:ext uri="{FF2B5EF4-FFF2-40B4-BE49-F238E27FC236}">
                    <a16:creationId xmlns:a16="http://schemas.microsoft.com/office/drawing/2014/main" id="{A20B4C27-ADD4-4C50-A8FC-53CFEF20743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1" name="TextBox 64">
                <a:extLst>
                  <a:ext uri="{FF2B5EF4-FFF2-40B4-BE49-F238E27FC236}">
                    <a16:creationId xmlns:a16="http://schemas.microsoft.com/office/drawing/2014/main" id="{B48063C5-23B9-40ED-9836-60AF1380C05F}"/>
                  </a:ext>
                </a:extLst>
              </p:cNvPr>
              <p:cNvSpPr txBox="1"/>
              <p:nvPr/>
            </p:nvSpPr>
            <p:spPr>
              <a:xfrm>
                <a:off x="3780861" y="8005745"/>
                <a:ext cx="1840498" cy="636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添加标题</a:t>
                </a:r>
              </a:p>
            </p:txBody>
          </p:sp>
        </p:grpSp>
        <p:sp>
          <p:nvSpPr>
            <p:cNvPr id="5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2736826" y="3241513"/>
              <a:ext cx="1757164" cy="1264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</a:p>
            <a:p>
              <a:pPr algn="ctr"/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468348" y="1502084"/>
            <a:ext cx="1792851" cy="3171848"/>
            <a:chOff x="4301121" y="1333922"/>
            <a:chExt cx="1792851" cy="317184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D43472B-B0A8-45FD-B374-8ED17DE63E23}"/>
                </a:ext>
              </a:extLst>
            </p:cNvPr>
            <p:cNvGrpSpPr/>
            <p:nvPr/>
          </p:nvGrpSpPr>
          <p:grpSpPr>
            <a:xfrm>
              <a:off x="4946520" y="2101567"/>
              <a:ext cx="921606" cy="923598"/>
              <a:chOff x="4849324" y="1995712"/>
              <a:chExt cx="921617" cy="89725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2710ADB-3F1B-4D2D-9166-0D60024DCA67}"/>
                  </a:ext>
                </a:extLst>
              </p:cNvPr>
              <p:cNvGrpSpPr/>
              <p:nvPr/>
            </p:nvGrpSpPr>
            <p:grpSpPr>
              <a:xfrm rot="18900000">
                <a:off x="4849324" y="1995712"/>
                <a:ext cx="897259" cy="897257"/>
                <a:chOff x="304800" y="673100"/>
                <a:chExt cx="4000500" cy="4000500"/>
              </a:xfrm>
              <a:effectLst>
                <a:outerShdw blurRad="444500" dist="254000" dir="564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21">
                  <a:extLst>
                    <a:ext uri="{FF2B5EF4-FFF2-40B4-BE49-F238E27FC236}">
                      <a16:creationId xmlns:a16="http://schemas.microsoft.com/office/drawing/2014/main" id="{9B019557-0CAE-4EAC-919D-3690DA2C0EA5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E462B21B-74EC-4260-8E43-5F0E3ACC5C43}"/>
                    </a:ext>
                  </a:extLst>
                </p:cNvPr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30" name="TextBox 36">
                <a:extLst>
                  <a:ext uri="{FF2B5EF4-FFF2-40B4-BE49-F238E27FC236}">
                    <a16:creationId xmlns:a16="http://schemas.microsoft.com/office/drawing/2014/main" id="{DFEBF385-B591-4F79-8C2F-A0F81B0161A4}"/>
                  </a:ext>
                </a:extLst>
              </p:cNvPr>
              <p:cNvSpPr txBox="1"/>
              <p:nvPr/>
            </p:nvSpPr>
            <p:spPr>
              <a:xfrm>
                <a:off x="4942745" y="2303660"/>
                <a:ext cx="828196" cy="26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79%</a:t>
                </a:r>
                <a:endPara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292DF4E-8928-411F-9ABE-9EB487907ACD}"/>
                </a:ext>
              </a:extLst>
            </p:cNvPr>
            <p:cNvSpPr/>
            <p:nvPr/>
          </p:nvSpPr>
          <p:spPr bwMode="auto">
            <a:xfrm rot="19290703">
              <a:off x="4879708" y="2195049"/>
              <a:ext cx="1214264" cy="946057"/>
            </a:xfrm>
            <a:custGeom>
              <a:avLst/>
              <a:gdLst>
                <a:gd name="T0" fmla="*/ 7492 w 8105"/>
                <a:gd name="T1" fmla="*/ 0 h 6195"/>
                <a:gd name="T2" fmla="*/ 8105 w 8105"/>
                <a:gd name="T3" fmla="*/ 2143 h 6195"/>
                <a:gd name="T4" fmla="*/ 4052 w 8105"/>
                <a:gd name="T5" fmla="*/ 6195 h 6195"/>
                <a:gd name="T6" fmla="*/ 0 w 8105"/>
                <a:gd name="T7" fmla="*/ 2143 h 6195"/>
                <a:gd name="T8" fmla="*/ 612 w 8105"/>
                <a:gd name="T9" fmla="*/ 0 h 6195"/>
                <a:gd name="T10" fmla="*/ 1957 w 8105"/>
                <a:gd name="T11" fmla="*/ 0 h 6195"/>
                <a:gd name="T12" fmla="*/ 1968 w 8105"/>
                <a:gd name="T13" fmla="*/ 11 h 6195"/>
                <a:gd name="T14" fmla="*/ 1071 w 8105"/>
                <a:gd name="T15" fmla="*/ 2143 h 6195"/>
                <a:gd name="T16" fmla="*/ 4052 w 8105"/>
                <a:gd name="T17" fmla="*/ 5124 h 6195"/>
                <a:gd name="T18" fmla="*/ 7033 w 8105"/>
                <a:gd name="T19" fmla="*/ 2143 h 6195"/>
                <a:gd name="T20" fmla="*/ 6136 w 8105"/>
                <a:gd name="T21" fmla="*/ 11 h 6195"/>
                <a:gd name="T22" fmla="*/ 6147 w 8105"/>
                <a:gd name="T23" fmla="*/ 0 h 6195"/>
                <a:gd name="T24" fmla="*/ 7492 w 8105"/>
                <a:gd name="T25" fmla="*/ 0 h 6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05" h="6195">
                  <a:moveTo>
                    <a:pt x="7492" y="0"/>
                  </a:moveTo>
                  <a:cubicBezTo>
                    <a:pt x="7880" y="622"/>
                    <a:pt x="8105" y="1356"/>
                    <a:pt x="8105" y="2143"/>
                  </a:cubicBezTo>
                  <a:cubicBezTo>
                    <a:pt x="8105" y="4381"/>
                    <a:pt x="6290" y="6195"/>
                    <a:pt x="4052" y="6195"/>
                  </a:cubicBezTo>
                  <a:cubicBezTo>
                    <a:pt x="1814" y="6195"/>
                    <a:pt x="0" y="4381"/>
                    <a:pt x="0" y="2143"/>
                  </a:cubicBezTo>
                  <a:cubicBezTo>
                    <a:pt x="0" y="1356"/>
                    <a:pt x="224" y="622"/>
                    <a:pt x="612" y="0"/>
                  </a:cubicBezTo>
                  <a:lnTo>
                    <a:pt x="1957" y="0"/>
                  </a:lnTo>
                  <a:lnTo>
                    <a:pt x="1968" y="11"/>
                  </a:lnTo>
                  <a:cubicBezTo>
                    <a:pt x="1415" y="552"/>
                    <a:pt x="1071" y="1307"/>
                    <a:pt x="1071" y="2143"/>
                  </a:cubicBezTo>
                  <a:cubicBezTo>
                    <a:pt x="1071" y="3789"/>
                    <a:pt x="2406" y="5124"/>
                    <a:pt x="4052" y="5124"/>
                  </a:cubicBezTo>
                  <a:cubicBezTo>
                    <a:pt x="5699" y="5124"/>
                    <a:pt x="7033" y="3789"/>
                    <a:pt x="7033" y="2143"/>
                  </a:cubicBezTo>
                  <a:cubicBezTo>
                    <a:pt x="7033" y="1307"/>
                    <a:pt x="6690" y="552"/>
                    <a:pt x="6136" y="11"/>
                  </a:cubicBezTo>
                  <a:lnTo>
                    <a:pt x="6147" y="0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63D54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2362" tIns="46181" rIns="92362" bIns="46181" numCol="1" anchor="t" anchorCtr="0" compatLnSpc="1"/>
            <a:lstStyle/>
            <a:p>
              <a:pPr>
                <a:defRPr/>
              </a:pPr>
              <a:endParaRPr lang="zh-CN" altLang="en-US" sz="12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3D2C442-9B67-4150-BE93-1763A9DEFFA3}"/>
                </a:ext>
              </a:extLst>
            </p:cNvPr>
            <p:cNvGrpSpPr/>
            <p:nvPr/>
          </p:nvGrpSpPr>
          <p:grpSpPr>
            <a:xfrm>
              <a:off x="4881450" y="1333922"/>
              <a:ext cx="960654" cy="246221"/>
              <a:chOff x="3477359" y="8005745"/>
              <a:chExt cx="2534423" cy="636239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3" name="流程图: 可选过程 52">
                <a:extLst>
                  <a:ext uri="{FF2B5EF4-FFF2-40B4-BE49-F238E27FC236}">
                    <a16:creationId xmlns:a16="http://schemas.microsoft.com/office/drawing/2014/main" id="{A52530B4-7A2D-46B4-9CF8-6A7805B911F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4" name="TextBox 74">
                <a:extLst>
                  <a:ext uri="{FF2B5EF4-FFF2-40B4-BE49-F238E27FC236}">
                    <a16:creationId xmlns:a16="http://schemas.microsoft.com/office/drawing/2014/main" id="{FDA4B6DA-AB32-46C8-B91F-28F49577443D}"/>
                  </a:ext>
                </a:extLst>
              </p:cNvPr>
              <p:cNvSpPr txBox="1"/>
              <p:nvPr/>
            </p:nvSpPr>
            <p:spPr>
              <a:xfrm>
                <a:off x="3780861" y="8005745"/>
                <a:ext cx="1840498" cy="636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添加标题</a:t>
                </a:r>
              </a:p>
            </p:txBody>
          </p:sp>
        </p:grpSp>
        <p:sp>
          <p:nvSpPr>
            <p:cNvPr id="6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301121" y="3241513"/>
              <a:ext cx="1757164" cy="1264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</a:p>
            <a:p>
              <a:pPr algn="ctr"/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36385" y="1511994"/>
            <a:ext cx="1757164" cy="3161938"/>
            <a:chOff x="5865416" y="1343832"/>
            <a:chExt cx="1757164" cy="316193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A64F7EC-0C8B-447F-9863-AC6862BCBD38}"/>
                </a:ext>
              </a:extLst>
            </p:cNvPr>
            <p:cNvGrpSpPr/>
            <p:nvPr/>
          </p:nvGrpSpPr>
          <p:grpSpPr>
            <a:xfrm>
              <a:off x="6503127" y="2135947"/>
              <a:ext cx="948526" cy="923598"/>
              <a:chOff x="6380261" y="2029113"/>
              <a:chExt cx="948538" cy="89725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B3D32F3-40F6-44FF-BCFA-DCCC5B06BA36}"/>
                  </a:ext>
                </a:extLst>
              </p:cNvPr>
              <p:cNvGrpSpPr/>
              <p:nvPr/>
            </p:nvGrpSpPr>
            <p:grpSpPr>
              <a:xfrm rot="18900000">
                <a:off x="6380261" y="2029113"/>
                <a:ext cx="897259" cy="897257"/>
                <a:chOff x="304800" y="673100"/>
                <a:chExt cx="4000500" cy="4000500"/>
              </a:xfrm>
              <a:effectLst>
                <a:outerShdw blurRad="444500" dist="254000" dir="5700000" sx="104000" sy="104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6" name="同心圆 26">
                  <a:extLst>
                    <a:ext uri="{FF2B5EF4-FFF2-40B4-BE49-F238E27FC236}">
                      <a16:creationId xmlns:a16="http://schemas.microsoft.com/office/drawing/2014/main" id="{F85FAFDC-132C-4443-9E2B-370F0CEF0350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18A7DD7-25CF-4BF6-875B-E56B2159D1A8}"/>
                    </a:ext>
                  </a:extLst>
                </p:cNvPr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200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35" name="TextBox 37">
                <a:extLst>
                  <a:ext uri="{FF2B5EF4-FFF2-40B4-BE49-F238E27FC236}">
                    <a16:creationId xmlns:a16="http://schemas.microsoft.com/office/drawing/2014/main" id="{8FD34572-E4CF-40C5-9465-073B8E359AAD}"/>
                  </a:ext>
                </a:extLst>
              </p:cNvPr>
              <p:cNvSpPr txBox="1"/>
              <p:nvPr/>
            </p:nvSpPr>
            <p:spPr>
              <a:xfrm>
                <a:off x="6498812" y="2314475"/>
                <a:ext cx="829987" cy="26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92%</a:t>
                </a:r>
                <a:endPara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C1FC27C3-EC4A-4547-AADC-214626F0EEC2}"/>
                </a:ext>
              </a:extLst>
            </p:cNvPr>
            <p:cNvSpPr/>
            <p:nvPr/>
          </p:nvSpPr>
          <p:spPr bwMode="auto">
            <a:xfrm rot="19810786">
              <a:off x="6368629" y="2023756"/>
              <a:ext cx="1208999" cy="1202309"/>
            </a:xfrm>
            <a:custGeom>
              <a:avLst/>
              <a:gdLst>
                <a:gd name="T0" fmla="*/ 5799 w 8105"/>
                <a:gd name="T1" fmla="*/ 0 h 7710"/>
                <a:gd name="T2" fmla="*/ 8105 w 8105"/>
                <a:gd name="T3" fmla="*/ 3658 h 7710"/>
                <a:gd name="T4" fmla="*/ 4052 w 8105"/>
                <a:gd name="T5" fmla="*/ 7710 h 7710"/>
                <a:gd name="T6" fmla="*/ 0 w 8105"/>
                <a:gd name="T7" fmla="*/ 3658 h 7710"/>
                <a:gd name="T8" fmla="*/ 2306 w 8105"/>
                <a:gd name="T9" fmla="*/ 0 h 7710"/>
                <a:gd name="T10" fmla="*/ 3128 w 8105"/>
                <a:gd name="T11" fmla="*/ 823 h 7710"/>
                <a:gd name="T12" fmla="*/ 1071 w 8105"/>
                <a:gd name="T13" fmla="*/ 3658 h 7710"/>
                <a:gd name="T14" fmla="*/ 4052 w 8105"/>
                <a:gd name="T15" fmla="*/ 6639 h 7710"/>
                <a:gd name="T16" fmla="*/ 7034 w 8105"/>
                <a:gd name="T17" fmla="*/ 3658 h 7710"/>
                <a:gd name="T18" fmla="*/ 4976 w 8105"/>
                <a:gd name="T19" fmla="*/ 823 h 7710"/>
                <a:gd name="T20" fmla="*/ 5799 w 8105"/>
                <a:gd name="T21" fmla="*/ 0 h 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5" h="7710">
                  <a:moveTo>
                    <a:pt x="5799" y="0"/>
                  </a:moveTo>
                  <a:cubicBezTo>
                    <a:pt x="7163" y="653"/>
                    <a:pt x="8105" y="2045"/>
                    <a:pt x="8105" y="3658"/>
                  </a:cubicBezTo>
                  <a:cubicBezTo>
                    <a:pt x="8105" y="5896"/>
                    <a:pt x="6291" y="7710"/>
                    <a:pt x="4052" y="7710"/>
                  </a:cubicBezTo>
                  <a:cubicBezTo>
                    <a:pt x="1814" y="7710"/>
                    <a:pt x="0" y="5896"/>
                    <a:pt x="0" y="3658"/>
                  </a:cubicBezTo>
                  <a:cubicBezTo>
                    <a:pt x="0" y="2045"/>
                    <a:pt x="942" y="653"/>
                    <a:pt x="2306" y="0"/>
                  </a:cubicBezTo>
                  <a:lnTo>
                    <a:pt x="3128" y="823"/>
                  </a:lnTo>
                  <a:cubicBezTo>
                    <a:pt x="1934" y="1212"/>
                    <a:pt x="1071" y="2334"/>
                    <a:pt x="1071" y="3658"/>
                  </a:cubicBezTo>
                  <a:cubicBezTo>
                    <a:pt x="1071" y="5304"/>
                    <a:pt x="2406" y="6639"/>
                    <a:pt x="4052" y="6639"/>
                  </a:cubicBezTo>
                  <a:cubicBezTo>
                    <a:pt x="5699" y="6639"/>
                    <a:pt x="7034" y="5304"/>
                    <a:pt x="7034" y="3658"/>
                  </a:cubicBezTo>
                  <a:cubicBezTo>
                    <a:pt x="7034" y="2334"/>
                    <a:pt x="6171" y="1212"/>
                    <a:pt x="4976" y="823"/>
                  </a:cubicBezTo>
                  <a:lnTo>
                    <a:pt x="5799" y="0"/>
                  </a:lnTo>
                  <a:close/>
                </a:path>
              </a:pathLst>
            </a:custGeom>
            <a:solidFill>
              <a:srgbClr val="063D54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2362" tIns="46181" rIns="92362" bIns="46181" numCol="1" anchor="t" anchorCtr="0" compatLnSpc="1"/>
            <a:lstStyle/>
            <a:p>
              <a:pPr>
                <a:defRPr/>
              </a:pPr>
              <a:endParaRPr lang="zh-CN" altLang="en-US" sz="1604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CD1E73A-48CC-414C-B3F2-0036759B4598}"/>
                </a:ext>
              </a:extLst>
            </p:cNvPr>
            <p:cNvGrpSpPr/>
            <p:nvPr/>
          </p:nvGrpSpPr>
          <p:grpSpPr>
            <a:xfrm>
              <a:off x="6493501" y="1343832"/>
              <a:ext cx="960654" cy="246221"/>
              <a:chOff x="3477359" y="8005745"/>
              <a:chExt cx="2534423" cy="636239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6" name="流程图: 可选过程 55">
                <a:extLst>
                  <a:ext uri="{FF2B5EF4-FFF2-40B4-BE49-F238E27FC236}">
                    <a16:creationId xmlns:a16="http://schemas.microsoft.com/office/drawing/2014/main" id="{86290746-25B4-437D-A8FB-E8CBFE746204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7" name="TextBox 77">
                <a:extLst>
                  <a:ext uri="{FF2B5EF4-FFF2-40B4-BE49-F238E27FC236}">
                    <a16:creationId xmlns:a16="http://schemas.microsoft.com/office/drawing/2014/main" id="{371C11C5-FF88-4DE6-A8A0-51BF24E51FC7}"/>
                  </a:ext>
                </a:extLst>
              </p:cNvPr>
              <p:cNvSpPr txBox="1"/>
              <p:nvPr/>
            </p:nvSpPr>
            <p:spPr>
              <a:xfrm>
                <a:off x="3780861" y="8005745"/>
                <a:ext cx="1840498" cy="636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添加标题</a:t>
                </a:r>
              </a:p>
            </p:txBody>
          </p:sp>
        </p:grpSp>
        <p:sp>
          <p:nvSpPr>
            <p:cNvPr id="6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5865416" y="3241513"/>
              <a:ext cx="1757164" cy="1264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</a:p>
            <a:p>
              <a:pPr algn="ctr"/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6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67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688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/>
        </p:nvSpPr>
        <p:spPr>
          <a:xfrm rot="5400000">
            <a:off x="3875658" y="3705931"/>
            <a:ext cx="1218149" cy="1214438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13057" y="1145303"/>
            <a:ext cx="836724" cy="832412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5400000">
            <a:off x="5306879" y="2125299"/>
            <a:ext cx="836724" cy="832412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rot="10800000">
            <a:off x="2814443" y="3032555"/>
            <a:ext cx="836724" cy="832412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 rot="16200000">
            <a:off x="5306879" y="3867123"/>
            <a:ext cx="836724" cy="832412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五边形 28"/>
          <p:cNvSpPr/>
          <p:nvPr/>
        </p:nvSpPr>
        <p:spPr>
          <a:xfrm rot="5400000">
            <a:off x="3875658" y="2848750"/>
            <a:ext cx="1218149" cy="1214438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 rot="5400000">
            <a:off x="3875658" y="1941494"/>
            <a:ext cx="1218149" cy="1214438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3985384" y="1167400"/>
            <a:ext cx="998697" cy="1214438"/>
          </a:xfrm>
          <a:prstGeom prst="homePlate">
            <a:avLst>
              <a:gd name="adj" fmla="val 29933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39540" y="2275882"/>
            <a:ext cx="364979" cy="540819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Freeform 13"/>
          <p:cNvSpPr>
            <a:spLocks noEditPoints="1"/>
          </p:cNvSpPr>
          <p:nvPr/>
        </p:nvSpPr>
        <p:spPr bwMode="auto">
          <a:xfrm>
            <a:off x="5554963" y="4007215"/>
            <a:ext cx="319172" cy="546731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3003210" y="3223460"/>
            <a:ext cx="449994" cy="45060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013987" y="1332518"/>
            <a:ext cx="428441" cy="412023"/>
            <a:chOff x="2607983" y="4241292"/>
            <a:chExt cx="490600" cy="471805"/>
          </a:xfrm>
        </p:grpSpPr>
        <p:sp>
          <p:nvSpPr>
            <p:cNvPr id="41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236082" y="1766012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36082" y="2682324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52647" y="3546565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52647" y="4457423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79666" y="1443236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200" dirty="0">
              <a:solidFill>
                <a:srgbClr val="2E486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79666" y="2422577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200" dirty="0">
              <a:solidFill>
                <a:srgbClr val="2E486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89266" y="3287369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200" dirty="0">
              <a:solidFill>
                <a:srgbClr val="2E486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89266" y="4266710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200" dirty="0">
              <a:solidFill>
                <a:srgbClr val="2E486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44124" y="2010718"/>
            <a:ext cx="1643457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36982" y="1131611"/>
            <a:ext cx="1697147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44124" y="3725114"/>
            <a:ext cx="1643457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36982" y="3010179"/>
            <a:ext cx="1697147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7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63907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024313" y="1230604"/>
            <a:ext cx="1060847" cy="919163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024313" y="2149768"/>
            <a:ext cx="1060847" cy="783431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196954" y="2014036"/>
            <a:ext cx="715566" cy="273844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24313" y="2933198"/>
            <a:ext cx="1060847" cy="78462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196954" y="2798658"/>
            <a:ext cx="715566" cy="272653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4024313" y="3717820"/>
            <a:ext cx="1060847" cy="921544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4196954" y="3582089"/>
            <a:ext cx="715566" cy="273844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87651" y="1504326"/>
            <a:ext cx="334169" cy="321367"/>
            <a:chOff x="9791183" y="5224434"/>
            <a:chExt cx="645684" cy="620945"/>
          </a:xfrm>
          <a:solidFill>
            <a:srgbClr val="063D54"/>
          </a:soli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36072" y="3178888"/>
            <a:ext cx="421071" cy="319931"/>
            <a:chOff x="4268086" y="4221191"/>
            <a:chExt cx="509646" cy="387231"/>
          </a:xfrm>
          <a:solidFill>
            <a:srgbClr val="2E4864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5104" y="4106455"/>
            <a:ext cx="273579" cy="270758"/>
            <a:chOff x="6967126" y="4092464"/>
            <a:chExt cx="453105" cy="448433"/>
          </a:xfrm>
          <a:solidFill>
            <a:srgbClr val="063D54"/>
          </a:soli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06505" y="2445114"/>
            <a:ext cx="281707" cy="269419"/>
            <a:chOff x="1004888" y="993775"/>
            <a:chExt cx="2438400" cy="2332038"/>
          </a:xfrm>
          <a:solidFill>
            <a:srgbClr val="063D54"/>
          </a:soli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2127720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1325831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3714230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2912341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" name="椭圆 1"/>
          <p:cNvSpPr/>
          <p:nvPr/>
        </p:nvSpPr>
        <p:spPr>
          <a:xfrm>
            <a:off x="3703381" y="1643226"/>
            <a:ext cx="119171" cy="119171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286920" y="2422312"/>
            <a:ext cx="119171" cy="119171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703381" y="3250741"/>
            <a:ext cx="119171" cy="119171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286920" y="4029827"/>
            <a:ext cx="119171" cy="119171"/>
          </a:xfrm>
          <a:prstGeom prst="ellipse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45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784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2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/>
      </p:pic>
      <p:sp>
        <p:nvSpPr>
          <p:cNvPr id="23" name="矩形 22"/>
          <p:cNvSpPr/>
          <p:nvPr/>
        </p:nvSpPr>
        <p:spPr>
          <a:xfrm>
            <a:off x="842416" y="3587239"/>
            <a:ext cx="1836773" cy="966100"/>
          </a:xfrm>
          <a:prstGeom prst="rect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矩形 29"/>
          <p:cNvSpPr/>
          <p:nvPr/>
        </p:nvSpPr>
        <p:spPr>
          <a:xfrm>
            <a:off x="2760535" y="3587239"/>
            <a:ext cx="1836773" cy="966100"/>
          </a:xfrm>
          <a:prstGeom prst="rect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4705242" y="3587239"/>
            <a:ext cx="1836773" cy="966100"/>
          </a:xfrm>
          <a:prstGeom prst="rect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6623361" y="3587239"/>
            <a:ext cx="1836773" cy="966100"/>
          </a:xfrm>
          <a:prstGeom prst="rect">
            <a:avLst/>
          </a:prstGeom>
          <a:solidFill>
            <a:srgbClr val="063D54"/>
          </a:soli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3" name="矩形 3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860563" y="3695326"/>
            <a:ext cx="180047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amet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consectetuer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adipiscing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elit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Aenean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commodo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ligula </a:t>
            </a:r>
            <a:r>
              <a:rPr lang="en-US" altLang="zh-CN" sz="900" kern="0" dirty="0" err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eget</a:t>
            </a:r>
            <a:r>
              <a:rPr lang="en-US" altLang="zh-CN" sz="9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dolor</a:t>
            </a:r>
            <a:endParaRPr lang="zh-CN" altLang="en-US" sz="9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778682" y="3695326"/>
            <a:ext cx="180047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723389" y="3712498"/>
            <a:ext cx="180047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6605212" y="3712498"/>
            <a:ext cx="180047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25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26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  <p:bldP spid="33" grpId="0"/>
      <p:bldP spid="36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solidFill>
            <a:srgbClr val="063D54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4978" y="1543065"/>
            <a:ext cx="1833584" cy="1021182"/>
            <a:chOff x="324978" y="1543065"/>
            <a:chExt cx="1833584" cy="1021182"/>
          </a:xfrm>
        </p:grpSpPr>
        <p:sp>
          <p:nvSpPr>
            <p:cNvPr id="57" name="矩形 5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24978" y="1848666"/>
              <a:ext cx="1833584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491840" y="1543065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STEP1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027348" y="1848666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520099" y="2994208"/>
            <a:ext cx="1833584" cy="1021182"/>
            <a:chOff x="2520099" y="2994208"/>
            <a:chExt cx="1833584" cy="1021182"/>
          </a:xfrm>
        </p:grpSpPr>
        <p:sp>
          <p:nvSpPr>
            <p:cNvPr id="61" name="矩形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520099" y="3299809"/>
              <a:ext cx="1833584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686961" y="2994208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STEP2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3222469" y="3299809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78399" y="1523719"/>
            <a:ext cx="1833584" cy="1036594"/>
            <a:chOff x="4878399" y="1523719"/>
            <a:chExt cx="1833584" cy="1036594"/>
          </a:xfrm>
        </p:grpSpPr>
        <p:sp>
          <p:nvSpPr>
            <p:cNvPr id="65" name="矩形 6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4878399" y="1844732"/>
              <a:ext cx="1833584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9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001168" y="1523719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STEP3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580769" y="1844732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098830" y="2994208"/>
            <a:ext cx="1833584" cy="1021182"/>
            <a:chOff x="7098830" y="2994208"/>
            <a:chExt cx="1833584" cy="1021182"/>
          </a:xfrm>
        </p:grpSpPr>
        <p:sp>
          <p:nvSpPr>
            <p:cNvPr id="68" name="矩形 6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7098830" y="3299809"/>
              <a:ext cx="1833584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9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900" ker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7265692" y="2994208"/>
              <a:ext cx="14151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STEP4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801200" y="3299809"/>
              <a:ext cx="3441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716458" y="1123679"/>
            <a:ext cx="592545" cy="592545"/>
            <a:chOff x="7716458" y="1123679"/>
            <a:chExt cx="592545" cy="592545"/>
          </a:xfrm>
        </p:grpSpPr>
        <p:sp>
          <p:nvSpPr>
            <p:cNvPr id="72" name="椭圆 71"/>
            <p:cNvSpPr/>
            <p:nvPr/>
          </p:nvSpPr>
          <p:spPr>
            <a:xfrm>
              <a:off x="7716458" y="1123679"/>
              <a:ext cx="592545" cy="59254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Group 85"/>
            <p:cNvGrpSpPr/>
            <p:nvPr/>
          </p:nvGrpSpPr>
          <p:grpSpPr>
            <a:xfrm>
              <a:off x="7826979" y="1238101"/>
              <a:ext cx="371503" cy="371503"/>
              <a:chOff x="1200150" y="3768725"/>
              <a:chExt cx="446088" cy="446088"/>
            </a:xfrm>
            <a:solidFill>
              <a:schemeClr val="accent1"/>
            </a:solidFill>
          </p:grpSpPr>
          <p:sp>
            <p:nvSpPr>
              <p:cNvPr id="74" name="Freeform 78"/>
              <p:cNvSpPr/>
              <p:nvPr/>
            </p:nvSpPr>
            <p:spPr bwMode="auto">
              <a:xfrm>
                <a:off x="1200150" y="3768725"/>
                <a:ext cx="446088" cy="446088"/>
              </a:xfrm>
              <a:custGeom>
                <a:avLst/>
                <a:gdLst>
                  <a:gd name="T0" fmla="*/ 539 w 580"/>
                  <a:gd name="T1" fmla="*/ 141 h 580"/>
                  <a:gd name="T2" fmla="*/ 509 w 580"/>
                  <a:gd name="T3" fmla="*/ 171 h 580"/>
                  <a:gd name="T4" fmla="*/ 489 w 580"/>
                  <a:gd name="T5" fmla="*/ 181 h 580"/>
                  <a:gd name="T6" fmla="*/ 517 w 580"/>
                  <a:gd name="T7" fmla="*/ 290 h 580"/>
                  <a:gd name="T8" fmla="*/ 290 w 580"/>
                  <a:gd name="T9" fmla="*/ 517 h 580"/>
                  <a:gd name="T10" fmla="*/ 63 w 580"/>
                  <a:gd name="T11" fmla="*/ 290 h 580"/>
                  <a:gd name="T12" fmla="*/ 290 w 580"/>
                  <a:gd name="T13" fmla="*/ 63 h 580"/>
                  <a:gd name="T14" fmla="*/ 401 w 580"/>
                  <a:gd name="T15" fmla="*/ 92 h 580"/>
                  <a:gd name="T16" fmla="*/ 411 w 580"/>
                  <a:gd name="T17" fmla="*/ 72 h 580"/>
                  <a:gd name="T18" fmla="*/ 441 w 580"/>
                  <a:gd name="T19" fmla="*/ 42 h 580"/>
                  <a:gd name="T20" fmla="*/ 290 w 580"/>
                  <a:gd name="T21" fmla="*/ 0 h 580"/>
                  <a:gd name="T22" fmla="*/ 0 w 580"/>
                  <a:gd name="T23" fmla="*/ 290 h 580"/>
                  <a:gd name="T24" fmla="*/ 290 w 580"/>
                  <a:gd name="T25" fmla="*/ 580 h 580"/>
                  <a:gd name="T26" fmla="*/ 580 w 580"/>
                  <a:gd name="T27" fmla="*/ 290 h 580"/>
                  <a:gd name="T28" fmla="*/ 539 w 580"/>
                  <a:gd name="T29" fmla="*/ 141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0" h="580">
                    <a:moveTo>
                      <a:pt x="539" y="141"/>
                    </a:move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4" y="176"/>
                      <a:pt x="496" y="179"/>
                      <a:pt x="489" y="181"/>
                    </a:cubicBezTo>
                    <a:cubicBezTo>
                      <a:pt x="506" y="213"/>
                      <a:pt x="517" y="250"/>
                      <a:pt x="517" y="290"/>
                    </a:cubicBezTo>
                    <a:cubicBezTo>
                      <a:pt x="517" y="415"/>
                      <a:pt x="415" y="517"/>
                      <a:pt x="290" y="517"/>
                    </a:cubicBezTo>
                    <a:cubicBezTo>
                      <a:pt x="165" y="517"/>
                      <a:pt x="63" y="415"/>
                      <a:pt x="63" y="290"/>
                    </a:cubicBezTo>
                    <a:cubicBezTo>
                      <a:pt x="63" y="165"/>
                      <a:pt x="165" y="63"/>
                      <a:pt x="290" y="63"/>
                    </a:cubicBezTo>
                    <a:cubicBezTo>
                      <a:pt x="330" y="63"/>
                      <a:pt x="368" y="74"/>
                      <a:pt x="401" y="92"/>
                    </a:cubicBezTo>
                    <a:cubicBezTo>
                      <a:pt x="402" y="85"/>
                      <a:pt x="406" y="78"/>
                      <a:pt x="411" y="72"/>
                    </a:cubicBezTo>
                    <a:cubicBezTo>
                      <a:pt x="441" y="42"/>
                      <a:pt x="441" y="42"/>
                      <a:pt x="441" y="42"/>
                    </a:cubicBezTo>
                    <a:cubicBezTo>
                      <a:pt x="397" y="15"/>
                      <a:pt x="345" y="0"/>
                      <a:pt x="290" y="0"/>
                    </a:cubicBezTo>
                    <a:cubicBezTo>
                      <a:pt x="130" y="0"/>
                      <a:pt x="0" y="130"/>
                      <a:pt x="0" y="290"/>
                    </a:cubicBezTo>
                    <a:cubicBezTo>
                      <a:pt x="0" y="450"/>
                      <a:pt x="130" y="580"/>
                      <a:pt x="290" y="580"/>
                    </a:cubicBezTo>
                    <a:cubicBezTo>
                      <a:pt x="450" y="580"/>
                      <a:pt x="580" y="450"/>
                      <a:pt x="580" y="290"/>
                    </a:cubicBezTo>
                    <a:cubicBezTo>
                      <a:pt x="580" y="235"/>
                      <a:pt x="565" y="184"/>
                      <a:pt x="539" y="1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1381125" y="3781425"/>
                <a:ext cx="252413" cy="252413"/>
              </a:xfrm>
              <a:custGeom>
                <a:avLst/>
                <a:gdLst>
                  <a:gd name="T0" fmla="*/ 186 w 329"/>
                  <a:gd name="T1" fmla="*/ 67 h 328"/>
                  <a:gd name="T2" fmla="*/ 249 w 329"/>
                  <a:gd name="T3" fmla="*/ 4 h 328"/>
                  <a:gd name="T4" fmla="*/ 257 w 329"/>
                  <a:gd name="T5" fmla="*/ 7 h 328"/>
                  <a:gd name="T6" fmla="*/ 263 w 329"/>
                  <a:gd name="T7" fmla="*/ 66 h 328"/>
                  <a:gd name="T8" fmla="*/ 322 w 329"/>
                  <a:gd name="T9" fmla="*/ 71 h 328"/>
                  <a:gd name="T10" fmla="*/ 325 w 329"/>
                  <a:gd name="T11" fmla="*/ 80 h 328"/>
                  <a:gd name="T12" fmla="*/ 262 w 329"/>
                  <a:gd name="T13" fmla="*/ 142 h 328"/>
                  <a:gd name="T14" fmla="*/ 245 w 329"/>
                  <a:gd name="T15" fmla="*/ 149 h 328"/>
                  <a:gd name="T16" fmla="*/ 207 w 329"/>
                  <a:gd name="T17" fmla="*/ 145 h 328"/>
                  <a:gd name="T18" fmla="*/ 99 w 329"/>
                  <a:gd name="T19" fmla="*/ 253 h 328"/>
                  <a:gd name="T20" fmla="*/ 89 w 329"/>
                  <a:gd name="T21" fmla="*/ 309 h 328"/>
                  <a:gd name="T22" fmla="*/ 19 w 329"/>
                  <a:gd name="T23" fmla="*/ 309 h 328"/>
                  <a:gd name="T24" fmla="*/ 19 w 329"/>
                  <a:gd name="T25" fmla="*/ 239 h 328"/>
                  <a:gd name="T26" fmla="*/ 75 w 329"/>
                  <a:gd name="T27" fmla="*/ 230 h 328"/>
                  <a:gd name="T28" fmla="*/ 184 w 329"/>
                  <a:gd name="T29" fmla="*/ 121 h 328"/>
                  <a:gd name="T30" fmla="*/ 180 w 329"/>
                  <a:gd name="T31" fmla="*/ 84 h 328"/>
                  <a:gd name="T32" fmla="*/ 186 w 329"/>
                  <a:gd name="T33" fmla="*/ 6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9" h="328">
                    <a:moveTo>
                      <a:pt x="186" y="67"/>
                    </a:moveTo>
                    <a:cubicBezTo>
                      <a:pt x="249" y="4"/>
                      <a:pt x="249" y="4"/>
                      <a:pt x="249" y="4"/>
                    </a:cubicBezTo>
                    <a:cubicBezTo>
                      <a:pt x="253" y="0"/>
                      <a:pt x="256" y="1"/>
                      <a:pt x="257" y="7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322" y="71"/>
                      <a:pt x="322" y="71"/>
                      <a:pt x="322" y="71"/>
                    </a:cubicBezTo>
                    <a:cubicBezTo>
                      <a:pt x="327" y="72"/>
                      <a:pt x="329" y="76"/>
                      <a:pt x="325" y="80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58" y="146"/>
                      <a:pt x="250" y="149"/>
                      <a:pt x="245" y="149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99" y="253"/>
                      <a:pt x="99" y="253"/>
                      <a:pt x="99" y="253"/>
                    </a:cubicBezTo>
                    <a:cubicBezTo>
                      <a:pt x="107" y="272"/>
                      <a:pt x="104" y="294"/>
                      <a:pt x="89" y="309"/>
                    </a:cubicBezTo>
                    <a:cubicBezTo>
                      <a:pt x="70" y="328"/>
                      <a:pt x="39" y="328"/>
                      <a:pt x="19" y="309"/>
                    </a:cubicBezTo>
                    <a:cubicBezTo>
                      <a:pt x="0" y="290"/>
                      <a:pt x="0" y="259"/>
                      <a:pt x="19" y="239"/>
                    </a:cubicBezTo>
                    <a:cubicBezTo>
                      <a:pt x="34" y="224"/>
                      <a:pt x="57" y="221"/>
                      <a:pt x="75" y="230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79" y="78"/>
                      <a:pt x="182" y="71"/>
                      <a:pt x="186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1292225" y="3860800"/>
                <a:ext cx="261938" cy="261938"/>
              </a:xfrm>
              <a:custGeom>
                <a:avLst/>
                <a:gdLst>
                  <a:gd name="T0" fmla="*/ 170 w 340"/>
                  <a:gd name="T1" fmla="*/ 73 h 340"/>
                  <a:gd name="T2" fmla="*/ 212 w 340"/>
                  <a:gd name="T3" fmla="*/ 83 h 340"/>
                  <a:gd name="T4" fmla="*/ 266 w 340"/>
                  <a:gd name="T5" fmla="*/ 30 h 340"/>
                  <a:gd name="T6" fmla="*/ 170 w 340"/>
                  <a:gd name="T7" fmla="*/ 0 h 340"/>
                  <a:gd name="T8" fmla="*/ 0 w 340"/>
                  <a:gd name="T9" fmla="*/ 170 h 340"/>
                  <a:gd name="T10" fmla="*/ 170 w 340"/>
                  <a:gd name="T11" fmla="*/ 340 h 340"/>
                  <a:gd name="T12" fmla="*/ 340 w 340"/>
                  <a:gd name="T13" fmla="*/ 170 h 340"/>
                  <a:gd name="T14" fmla="*/ 311 w 340"/>
                  <a:gd name="T15" fmla="*/ 76 h 340"/>
                  <a:gd name="T16" fmla="*/ 258 w 340"/>
                  <a:gd name="T17" fmla="*/ 130 h 340"/>
                  <a:gd name="T18" fmla="*/ 267 w 340"/>
                  <a:gd name="T19" fmla="*/ 170 h 340"/>
                  <a:gd name="T20" fmla="*/ 170 w 340"/>
                  <a:gd name="T21" fmla="*/ 267 h 340"/>
                  <a:gd name="T22" fmla="*/ 73 w 340"/>
                  <a:gd name="T23" fmla="*/ 170 h 340"/>
                  <a:gd name="T24" fmla="*/ 170 w 340"/>
                  <a:gd name="T25" fmla="*/ 7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340">
                    <a:moveTo>
                      <a:pt x="170" y="73"/>
                    </a:moveTo>
                    <a:cubicBezTo>
                      <a:pt x="185" y="73"/>
                      <a:pt x="199" y="77"/>
                      <a:pt x="212" y="83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38" y="11"/>
                      <a:pt x="205" y="0"/>
                      <a:pt x="170" y="0"/>
                    </a:cubicBezTo>
                    <a:cubicBezTo>
                      <a:pt x="76" y="0"/>
                      <a:pt x="0" y="76"/>
                      <a:pt x="0" y="170"/>
                    </a:cubicBezTo>
                    <a:cubicBezTo>
                      <a:pt x="0" y="264"/>
                      <a:pt x="76" y="340"/>
                      <a:pt x="170" y="340"/>
                    </a:cubicBezTo>
                    <a:cubicBezTo>
                      <a:pt x="264" y="340"/>
                      <a:pt x="340" y="264"/>
                      <a:pt x="340" y="170"/>
                    </a:cubicBezTo>
                    <a:cubicBezTo>
                      <a:pt x="340" y="135"/>
                      <a:pt x="329" y="103"/>
                      <a:pt x="311" y="76"/>
                    </a:cubicBezTo>
                    <a:cubicBezTo>
                      <a:pt x="258" y="130"/>
                      <a:pt x="258" y="130"/>
                      <a:pt x="258" y="130"/>
                    </a:cubicBezTo>
                    <a:cubicBezTo>
                      <a:pt x="264" y="142"/>
                      <a:pt x="267" y="156"/>
                      <a:pt x="267" y="170"/>
                    </a:cubicBezTo>
                    <a:cubicBezTo>
                      <a:pt x="267" y="223"/>
                      <a:pt x="223" y="267"/>
                      <a:pt x="170" y="267"/>
                    </a:cubicBezTo>
                    <a:cubicBezTo>
                      <a:pt x="117" y="267"/>
                      <a:pt x="73" y="223"/>
                      <a:pt x="73" y="170"/>
                    </a:cubicBezTo>
                    <a:cubicBezTo>
                      <a:pt x="73" y="117"/>
                      <a:pt x="117" y="73"/>
                      <a:pt x="170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456559" y="3764027"/>
            <a:ext cx="592545" cy="592545"/>
            <a:chOff x="5456559" y="3764027"/>
            <a:chExt cx="592545" cy="592545"/>
          </a:xfrm>
        </p:grpSpPr>
        <p:sp>
          <p:nvSpPr>
            <p:cNvPr id="71" name="椭圆 70"/>
            <p:cNvSpPr/>
            <p:nvPr/>
          </p:nvSpPr>
          <p:spPr>
            <a:xfrm>
              <a:off x="5456559" y="3764027"/>
              <a:ext cx="592545" cy="59254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213"/>
            <p:cNvGrpSpPr/>
            <p:nvPr/>
          </p:nvGrpSpPr>
          <p:grpSpPr>
            <a:xfrm>
              <a:off x="5570385" y="3899109"/>
              <a:ext cx="364892" cy="337129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78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9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44667" y="3764027"/>
            <a:ext cx="592545" cy="592545"/>
            <a:chOff x="844667" y="3764027"/>
            <a:chExt cx="592545" cy="592545"/>
          </a:xfrm>
        </p:grpSpPr>
        <p:sp>
          <p:nvSpPr>
            <p:cNvPr id="56" name="椭圆 55"/>
            <p:cNvSpPr/>
            <p:nvPr/>
          </p:nvSpPr>
          <p:spPr>
            <a:xfrm>
              <a:off x="844667" y="3764027"/>
              <a:ext cx="592545" cy="59254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Group 231"/>
            <p:cNvGrpSpPr/>
            <p:nvPr/>
          </p:nvGrpSpPr>
          <p:grpSpPr>
            <a:xfrm>
              <a:off x="960605" y="3838486"/>
              <a:ext cx="350350" cy="392656"/>
              <a:chOff x="4608513" y="6291263"/>
              <a:chExt cx="420688" cy="471488"/>
            </a:xfrm>
            <a:solidFill>
              <a:schemeClr val="accent1"/>
            </a:solidFill>
          </p:grpSpPr>
          <p:sp>
            <p:nvSpPr>
              <p:cNvPr id="81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2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140618" y="1123680"/>
            <a:ext cx="592545" cy="592545"/>
            <a:chOff x="3140618" y="1123680"/>
            <a:chExt cx="592545" cy="592545"/>
          </a:xfrm>
        </p:grpSpPr>
        <p:sp>
          <p:nvSpPr>
            <p:cNvPr id="64" name="椭圆 63"/>
            <p:cNvSpPr/>
            <p:nvPr/>
          </p:nvSpPr>
          <p:spPr>
            <a:xfrm>
              <a:off x="3140618" y="1123680"/>
              <a:ext cx="592545" cy="59254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Group 268"/>
            <p:cNvGrpSpPr/>
            <p:nvPr/>
          </p:nvGrpSpPr>
          <p:grpSpPr>
            <a:xfrm>
              <a:off x="3308649" y="1220433"/>
              <a:ext cx="256482" cy="407198"/>
              <a:chOff x="3824288" y="5486400"/>
              <a:chExt cx="307975" cy="488950"/>
            </a:xfrm>
            <a:solidFill>
              <a:schemeClr val="accent1"/>
            </a:solidFill>
          </p:grpSpPr>
          <p:sp>
            <p:nvSpPr>
              <p:cNvPr id="85" name="Freeform 248"/>
              <p:cNvSpPr>
                <a:spLocks noEditPoints="1"/>
              </p:cNvSpPr>
              <p:nvPr/>
            </p:nvSpPr>
            <p:spPr bwMode="auto">
              <a:xfrm>
                <a:off x="3824288" y="5486400"/>
                <a:ext cx="307975" cy="338138"/>
              </a:xfrm>
              <a:custGeom>
                <a:avLst/>
                <a:gdLst>
                  <a:gd name="T0" fmla="*/ 227 w 401"/>
                  <a:gd name="T1" fmla="*/ 250 h 440"/>
                  <a:gd name="T2" fmla="*/ 215 w 401"/>
                  <a:gd name="T3" fmla="*/ 251 h 440"/>
                  <a:gd name="T4" fmla="*/ 224 w 401"/>
                  <a:gd name="T5" fmla="*/ 283 h 440"/>
                  <a:gd name="T6" fmla="*/ 200 w 401"/>
                  <a:gd name="T7" fmla="*/ 329 h 440"/>
                  <a:gd name="T8" fmla="*/ 175 w 401"/>
                  <a:gd name="T9" fmla="*/ 283 h 440"/>
                  <a:gd name="T10" fmla="*/ 187 w 401"/>
                  <a:gd name="T11" fmla="*/ 251 h 440"/>
                  <a:gd name="T12" fmla="*/ 181 w 401"/>
                  <a:gd name="T13" fmla="*/ 250 h 440"/>
                  <a:gd name="T14" fmla="*/ 148 w 401"/>
                  <a:gd name="T15" fmla="*/ 283 h 440"/>
                  <a:gd name="T16" fmla="*/ 148 w 401"/>
                  <a:gd name="T17" fmla="*/ 440 h 440"/>
                  <a:gd name="T18" fmla="*/ 254 w 401"/>
                  <a:gd name="T19" fmla="*/ 440 h 440"/>
                  <a:gd name="T20" fmla="*/ 254 w 401"/>
                  <a:gd name="T21" fmla="*/ 280 h 440"/>
                  <a:gd name="T22" fmla="*/ 227 w 401"/>
                  <a:gd name="T23" fmla="*/ 250 h 440"/>
                  <a:gd name="T24" fmla="*/ 401 w 401"/>
                  <a:gd name="T25" fmla="*/ 201 h 440"/>
                  <a:gd name="T26" fmla="*/ 200 w 401"/>
                  <a:gd name="T27" fmla="*/ 0 h 440"/>
                  <a:gd name="T28" fmla="*/ 0 w 401"/>
                  <a:gd name="T29" fmla="*/ 201 h 440"/>
                  <a:gd name="T30" fmla="*/ 0 w 401"/>
                  <a:gd name="T31" fmla="*/ 211 h 440"/>
                  <a:gd name="T32" fmla="*/ 0 w 401"/>
                  <a:gd name="T33" fmla="*/ 220 h 440"/>
                  <a:gd name="T34" fmla="*/ 84 w 401"/>
                  <a:gd name="T35" fmla="*/ 375 h 440"/>
                  <a:gd name="T36" fmla="*/ 113 w 401"/>
                  <a:gd name="T37" fmla="*/ 440 h 440"/>
                  <a:gd name="T38" fmla="*/ 113 w 401"/>
                  <a:gd name="T39" fmla="*/ 440 h 440"/>
                  <a:gd name="T40" fmla="*/ 131 w 401"/>
                  <a:gd name="T41" fmla="*/ 440 h 440"/>
                  <a:gd name="T42" fmla="*/ 131 w 401"/>
                  <a:gd name="T43" fmla="*/ 283 h 440"/>
                  <a:gd name="T44" fmla="*/ 181 w 401"/>
                  <a:gd name="T45" fmla="*/ 234 h 440"/>
                  <a:gd name="T46" fmla="*/ 202 w 401"/>
                  <a:gd name="T47" fmla="*/ 239 h 440"/>
                  <a:gd name="T48" fmla="*/ 227 w 401"/>
                  <a:gd name="T49" fmla="*/ 233 h 440"/>
                  <a:gd name="T50" fmla="*/ 271 w 401"/>
                  <a:gd name="T51" fmla="*/ 280 h 440"/>
                  <a:gd name="T52" fmla="*/ 271 w 401"/>
                  <a:gd name="T53" fmla="*/ 440 h 440"/>
                  <a:gd name="T54" fmla="*/ 288 w 401"/>
                  <a:gd name="T55" fmla="*/ 440 h 440"/>
                  <a:gd name="T56" fmla="*/ 288 w 401"/>
                  <a:gd name="T57" fmla="*/ 440 h 440"/>
                  <a:gd name="T58" fmla="*/ 317 w 401"/>
                  <a:gd name="T59" fmla="*/ 375 h 440"/>
                  <a:gd name="T60" fmla="*/ 401 w 401"/>
                  <a:gd name="T61" fmla="*/ 220 h 440"/>
                  <a:gd name="T62" fmla="*/ 401 w 401"/>
                  <a:gd name="T63" fmla="*/ 211 h 440"/>
                  <a:gd name="T64" fmla="*/ 401 w 401"/>
                  <a:gd name="T65" fmla="*/ 201 h 440"/>
                  <a:gd name="T66" fmla="*/ 208 w 401"/>
                  <a:gd name="T67" fmla="*/ 283 h 440"/>
                  <a:gd name="T68" fmla="*/ 201 w 401"/>
                  <a:gd name="T69" fmla="*/ 260 h 440"/>
                  <a:gd name="T70" fmla="*/ 192 w 401"/>
                  <a:gd name="T71" fmla="*/ 283 h 440"/>
                  <a:gd name="T72" fmla="*/ 200 w 401"/>
                  <a:gd name="T73" fmla="*/ 313 h 440"/>
                  <a:gd name="T74" fmla="*/ 208 w 401"/>
                  <a:gd name="T75" fmla="*/ 283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1" h="440">
                    <a:moveTo>
                      <a:pt x="227" y="250"/>
                    </a:moveTo>
                    <a:cubicBezTo>
                      <a:pt x="223" y="250"/>
                      <a:pt x="219" y="250"/>
                      <a:pt x="215" y="251"/>
                    </a:cubicBezTo>
                    <a:cubicBezTo>
                      <a:pt x="221" y="260"/>
                      <a:pt x="224" y="270"/>
                      <a:pt x="224" y="283"/>
                    </a:cubicBezTo>
                    <a:cubicBezTo>
                      <a:pt x="224" y="317"/>
                      <a:pt x="211" y="329"/>
                      <a:pt x="200" y="329"/>
                    </a:cubicBezTo>
                    <a:cubicBezTo>
                      <a:pt x="188" y="329"/>
                      <a:pt x="175" y="315"/>
                      <a:pt x="175" y="283"/>
                    </a:cubicBezTo>
                    <a:cubicBezTo>
                      <a:pt x="175" y="270"/>
                      <a:pt x="180" y="259"/>
                      <a:pt x="187" y="251"/>
                    </a:cubicBezTo>
                    <a:cubicBezTo>
                      <a:pt x="185" y="250"/>
                      <a:pt x="183" y="250"/>
                      <a:pt x="181" y="250"/>
                    </a:cubicBezTo>
                    <a:cubicBezTo>
                      <a:pt x="165" y="250"/>
                      <a:pt x="148" y="262"/>
                      <a:pt x="148" y="283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254" y="440"/>
                      <a:pt x="254" y="440"/>
                      <a:pt x="254" y="440"/>
                    </a:cubicBezTo>
                    <a:cubicBezTo>
                      <a:pt x="254" y="280"/>
                      <a:pt x="254" y="280"/>
                      <a:pt x="254" y="280"/>
                    </a:cubicBezTo>
                    <a:cubicBezTo>
                      <a:pt x="254" y="252"/>
                      <a:pt x="233" y="250"/>
                      <a:pt x="227" y="250"/>
                    </a:cubicBezTo>
                    <a:close/>
                    <a:moveTo>
                      <a:pt x="401" y="201"/>
                    </a:moveTo>
                    <a:cubicBezTo>
                      <a:pt x="401" y="90"/>
                      <a:pt x="311" y="0"/>
                      <a:pt x="200" y="0"/>
                    </a:cubicBezTo>
                    <a:cubicBezTo>
                      <a:pt x="89" y="0"/>
                      <a:pt x="0" y="90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cubicBezTo>
                      <a:pt x="0" y="214"/>
                      <a:pt x="0" y="217"/>
                      <a:pt x="0" y="220"/>
                    </a:cubicBezTo>
                    <a:cubicBezTo>
                      <a:pt x="0" y="300"/>
                      <a:pt x="84" y="375"/>
                      <a:pt x="84" y="375"/>
                    </a:cubicBezTo>
                    <a:cubicBezTo>
                      <a:pt x="100" y="390"/>
                      <a:pt x="113" y="419"/>
                      <a:pt x="113" y="440"/>
                    </a:cubicBezTo>
                    <a:cubicBezTo>
                      <a:pt x="113" y="440"/>
                      <a:pt x="113" y="440"/>
                      <a:pt x="113" y="440"/>
                    </a:cubicBezTo>
                    <a:cubicBezTo>
                      <a:pt x="131" y="440"/>
                      <a:pt x="131" y="440"/>
                      <a:pt x="131" y="440"/>
                    </a:cubicBezTo>
                    <a:cubicBezTo>
                      <a:pt x="131" y="283"/>
                      <a:pt x="131" y="283"/>
                      <a:pt x="131" y="283"/>
                    </a:cubicBezTo>
                    <a:cubicBezTo>
                      <a:pt x="131" y="252"/>
                      <a:pt x="156" y="234"/>
                      <a:pt x="181" y="234"/>
                    </a:cubicBezTo>
                    <a:cubicBezTo>
                      <a:pt x="189" y="234"/>
                      <a:pt x="196" y="236"/>
                      <a:pt x="202" y="239"/>
                    </a:cubicBezTo>
                    <a:cubicBezTo>
                      <a:pt x="210" y="235"/>
                      <a:pt x="218" y="233"/>
                      <a:pt x="227" y="233"/>
                    </a:cubicBezTo>
                    <a:cubicBezTo>
                      <a:pt x="249" y="233"/>
                      <a:pt x="271" y="248"/>
                      <a:pt x="271" y="280"/>
                    </a:cubicBezTo>
                    <a:cubicBezTo>
                      <a:pt x="271" y="440"/>
                      <a:pt x="271" y="440"/>
                      <a:pt x="271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19"/>
                      <a:pt x="301" y="390"/>
                      <a:pt x="317" y="375"/>
                    </a:cubicBezTo>
                    <a:cubicBezTo>
                      <a:pt x="317" y="375"/>
                      <a:pt x="401" y="300"/>
                      <a:pt x="401" y="220"/>
                    </a:cubicBezTo>
                    <a:cubicBezTo>
                      <a:pt x="401" y="217"/>
                      <a:pt x="401" y="214"/>
                      <a:pt x="401" y="211"/>
                    </a:cubicBezTo>
                    <a:cubicBezTo>
                      <a:pt x="401" y="208"/>
                      <a:pt x="401" y="204"/>
                      <a:pt x="401" y="201"/>
                    </a:cubicBezTo>
                    <a:close/>
                    <a:moveTo>
                      <a:pt x="208" y="283"/>
                    </a:moveTo>
                    <a:cubicBezTo>
                      <a:pt x="208" y="272"/>
                      <a:pt x="205" y="265"/>
                      <a:pt x="201" y="260"/>
                    </a:cubicBezTo>
                    <a:cubicBezTo>
                      <a:pt x="195" y="265"/>
                      <a:pt x="192" y="273"/>
                      <a:pt x="192" y="283"/>
                    </a:cubicBezTo>
                    <a:cubicBezTo>
                      <a:pt x="192" y="304"/>
                      <a:pt x="198" y="312"/>
                      <a:pt x="200" y="313"/>
                    </a:cubicBezTo>
                    <a:cubicBezTo>
                      <a:pt x="201" y="312"/>
                      <a:pt x="208" y="306"/>
                      <a:pt x="208" y="2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6" name="Freeform 249"/>
              <p:cNvSpPr/>
              <p:nvPr/>
            </p:nvSpPr>
            <p:spPr bwMode="auto">
              <a:xfrm>
                <a:off x="3917950" y="5843588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7" name="Freeform 250"/>
              <p:cNvSpPr/>
              <p:nvPr/>
            </p:nvSpPr>
            <p:spPr bwMode="auto">
              <a:xfrm>
                <a:off x="3917950" y="5880100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9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5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8" name="Freeform 251"/>
              <p:cNvSpPr/>
              <p:nvPr/>
            </p:nvSpPr>
            <p:spPr bwMode="auto">
              <a:xfrm>
                <a:off x="3917950" y="5916613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9" name="Freeform 252"/>
              <p:cNvSpPr/>
              <p:nvPr/>
            </p:nvSpPr>
            <p:spPr bwMode="auto">
              <a:xfrm>
                <a:off x="3943350" y="5953125"/>
                <a:ext cx="68263" cy="22225"/>
              </a:xfrm>
              <a:custGeom>
                <a:avLst/>
                <a:gdLst>
                  <a:gd name="T0" fmla="*/ 0 w 90"/>
                  <a:gd name="T1" fmla="*/ 0 h 29"/>
                  <a:gd name="T2" fmla="*/ 45 w 90"/>
                  <a:gd name="T3" fmla="*/ 29 h 29"/>
                  <a:gd name="T4" fmla="*/ 90 w 90"/>
                  <a:gd name="T5" fmla="*/ 0 h 29"/>
                  <a:gd name="T6" fmla="*/ 0 w 9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">
                    <a:moveTo>
                      <a:pt x="0" y="0"/>
                    </a:moveTo>
                    <a:cubicBezTo>
                      <a:pt x="9" y="17"/>
                      <a:pt x="26" y="29"/>
                      <a:pt x="45" y="29"/>
                    </a:cubicBezTo>
                    <a:cubicBezTo>
                      <a:pt x="65" y="29"/>
                      <a:pt x="82" y="17"/>
                      <a:pt x="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90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未来发展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91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91771"/>
            <a:ext cx="9144000" cy="2833967"/>
          </a:xfrm>
          <a:prstGeom prst="rect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95346" y="1146412"/>
            <a:ext cx="3413204" cy="3997088"/>
            <a:chOff x="6260461" y="1528549"/>
            <a:chExt cx="4550938" cy="53294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/>
            <a:srcRect l="26809" r="25371"/>
            <a:stretch/>
          </p:blipFill>
          <p:spPr>
            <a:xfrm>
              <a:off x="7201154" y="1904999"/>
              <a:ext cx="2628646" cy="3471455"/>
            </a:xfrm>
            <a:prstGeom prst="rect">
              <a:avLst/>
            </a:prstGeom>
          </p:spPr>
        </p:pic>
        <p:pic>
          <p:nvPicPr>
            <p:cNvPr id="11" name="H0006(Black_iPhone6)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98"/>
            <a:stretch>
              <a:fillRect/>
            </a:stretch>
          </p:blipFill>
          <p:spPr bwMode="auto">
            <a:xfrm>
              <a:off x="6260461" y="1528549"/>
              <a:ext cx="4550938" cy="53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6301" y="1846081"/>
            <a:ext cx="2629299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6301" y="2876208"/>
            <a:ext cx="2629299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Shape 1619"/>
          <p:cNvSpPr>
            <a:spLocks/>
          </p:cNvSpPr>
          <p:nvPr/>
        </p:nvSpPr>
        <p:spPr bwMode="auto">
          <a:xfrm>
            <a:off x="3776066" y="2973361"/>
            <a:ext cx="688670" cy="689372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3965608" y="3145352"/>
            <a:ext cx="309586" cy="309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063D5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>
            <a:spLocks/>
          </p:cNvSpPr>
          <p:nvPr/>
        </p:nvSpPr>
        <p:spPr bwMode="auto">
          <a:xfrm>
            <a:off x="3775364" y="1940687"/>
            <a:ext cx="689372" cy="689372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3985264" y="2148481"/>
            <a:ext cx="270274" cy="274485"/>
            <a:chOff x="0" y="0"/>
            <a:chExt cx="611749" cy="619876"/>
          </a:xfrm>
          <a:solidFill>
            <a:srgbClr val="063D54"/>
          </a:soli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28575" tIns="28575" rIns="28575" bIns="28575" anchor="ctr"/>
            <a:lstStyle/>
            <a:p>
              <a:pPr algn="ctr"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28575" tIns="28575" rIns="28575" bIns="28575" anchor="ctr"/>
            <a:lstStyle/>
            <a:p>
              <a:pPr algn="ctr"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24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25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4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9" grpId="0" animBg="1"/>
      <p:bldP spid="21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837084" y="999344"/>
            <a:ext cx="3551818" cy="3403674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21"/>
            <p:cNvSpPr>
              <a:spLocks/>
            </p:cNvSpPr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22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64"/>
            <p:cNvSpPr>
              <a:spLocks/>
            </p:cNvSpPr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165"/>
            <p:cNvSpPr>
              <a:spLocks/>
            </p:cNvSpPr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79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1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2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3"/>
            <p:cNvSpPr>
              <a:spLocks/>
            </p:cNvSpPr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85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186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189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190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3819580" y="1247695"/>
            <a:ext cx="1653056" cy="3437609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" fmla="*/ 0 w 253793"/>
                <a:gd name="connsiteY0" fmla="*/ 0 h 374681"/>
                <a:gd name="connsiteX1" fmla="*/ 0 w 253793"/>
                <a:gd name="connsiteY1" fmla="*/ 374681 h 374681"/>
                <a:gd name="connsiteX2" fmla="*/ 245327 w 253793"/>
                <a:gd name="connsiteY2" fmla="*/ 218564 h 374681"/>
                <a:gd name="connsiteX3" fmla="*/ 245327 w 253793"/>
                <a:gd name="connsiteY3" fmla="*/ 169499 h 374681"/>
                <a:gd name="connsiteX4" fmla="*/ 0 w 253793"/>
                <a:gd name="connsiteY4" fmla="*/ 0 h 374681"/>
                <a:gd name="connsiteX0" fmla="*/ 0 w 262397"/>
                <a:gd name="connsiteY0" fmla="*/ 0 h 374681"/>
                <a:gd name="connsiteX1" fmla="*/ 0 w 262397"/>
                <a:gd name="connsiteY1" fmla="*/ 374681 h 374681"/>
                <a:gd name="connsiteX2" fmla="*/ 245327 w 262397"/>
                <a:gd name="connsiteY2" fmla="*/ 218564 h 374681"/>
                <a:gd name="connsiteX3" fmla="*/ 245327 w 262397"/>
                <a:gd name="connsiteY3" fmla="*/ 169499 h 374681"/>
                <a:gd name="connsiteX4" fmla="*/ 0 w 262397"/>
                <a:gd name="connsiteY4" fmla="*/ 0 h 374681"/>
                <a:gd name="connsiteX0" fmla="*/ 7408 w 269805"/>
                <a:gd name="connsiteY0" fmla="*/ 0 h 374681"/>
                <a:gd name="connsiteX1" fmla="*/ 7408 w 269805"/>
                <a:gd name="connsiteY1" fmla="*/ 374681 h 374681"/>
                <a:gd name="connsiteX2" fmla="*/ 252735 w 269805"/>
                <a:gd name="connsiteY2" fmla="*/ 218564 h 374681"/>
                <a:gd name="connsiteX3" fmla="*/ 252735 w 269805"/>
                <a:gd name="connsiteY3" fmla="*/ 169499 h 374681"/>
                <a:gd name="connsiteX4" fmla="*/ 7408 w 269805"/>
                <a:gd name="connsiteY4" fmla="*/ 0 h 374681"/>
                <a:gd name="connsiteX0" fmla="*/ 10788 w 273185"/>
                <a:gd name="connsiteY0" fmla="*/ 0 h 374681"/>
                <a:gd name="connsiteX1" fmla="*/ 10788 w 273185"/>
                <a:gd name="connsiteY1" fmla="*/ 374681 h 374681"/>
                <a:gd name="connsiteX2" fmla="*/ 256115 w 273185"/>
                <a:gd name="connsiteY2" fmla="*/ 218564 h 374681"/>
                <a:gd name="connsiteX3" fmla="*/ 256115 w 273185"/>
                <a:gd name="connsiteY3" fmla="*/ 169499 h 374681"/>
                <a:gd name="connsiteX4" fmla="*/ 10788 w 273185"/>
                <a:gd name="connsiteY4" fmla="*/ 0 h 374681"/>
                <a:gd name="connsiteX0" fmla="*/ 10788 w 273185"/>
                <a:gd name="connsiteY0" fmla="*/ 0 h 377538"/>
                <a:gd name="connsiteX1" fmla="*/ 10788 w 273185"/>
                <a:gd name="connsiteY1" fmla="*/ 377538 h 377538"/>
                <a:gd name="connsiteX2" fmla="*/ 256115 w 273185"/>
                <a:gd name="connsiteY2" fmla="*/ 218564 h 377538"/>
                <a:gd name="connsiteX3" fmla="*/ 256115 w 273185"/>
                <a:gd name="connsiteY3" fmla="*/ 169499 h 377538"/>
                <a:gd name="connsiteX4" fmla="*/ 10788 w 273185"/>
                <a:gd name="connsiteY4" fmla="*/ 0 h 37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Freeform 212"/>
            <p:cNvSpPr>
              <a:spLocks/>
            </p:cNvSpPr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Freeform 213"/>
            <p:cNvSpPr>
              <a:spLocks/>
            </p:cNvSpPr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214"/>
            <p:cNvSpPr>
              <a:spLocks/>
            </p:cNvSpPr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215"/>
            <p:cNvSpPr>
              <a:spLocks/>
            </p:cNvSpPr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224"/>
            <p:cNvSpPr>
              <a:spLocks/>
            </p:cNvSpPr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26"/>
            <p:cNvSpPr>
              <a:spLocks/>
            </p:cNvSpPr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9"/>
            <p:cNvSpPr>
              <a:spLocks/>
            </p:cNvSpPr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30"/>
            <p:cNvSpPr>
              <a:spLocks/>
            </p:cNvSpPr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31"/>
            <p:cNvSpPr>
              <a:spLocks/>
            </p:cNvSpPr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244"/>
            <p:cNvSpPr>
              <a:spLocks/>
            </p:cNvSpPr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245"/>
            <p:cNvSpPr>
              <a:spLocks/>
            </p:cNvSpPr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246"/>
            <p:cNvSpPr>
              <a:spLocks/>
            </p:cNvSpPr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247"/>
            <p:cNvSpPr>
              <a:spLocks/>
            </p:cNvSpPr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55"/>
            <p:cNvSpPr>
              <a:spLocks/>
            </p:cNvSpPr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56"/>
            <p:cNvSpPr>
              <a:spLocks/>
            </p:cNvSpPr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59"/>
            <p:cNvSpPr>
              <a:spLocks/>
            </p:cNvSpPr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60"/>
            <p:cNvSpPr>
              <a:spLocks/>
            </p:cNvSpPr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263"/>
            <p:cNvSpPr>
              <a:spLocks/>
            </p:cNvSpPr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4"/>
            <p:cNvSpPr>
              <a:spLocks/>
            </p:cNvSpPr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265"/>
            <p:cNvSpPr>
              <a:spLocks/>
            </p:cNvSpPr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266"/>
            <p:cNvSpPr>
              <a:spLocks/>
            </p:cNvSpPr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270"/>
            <p:cNvSpPr>
              <a:spLocks/>
            </p:cNvSpPr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271"/>
            <p:cNvSpPr>
              <a:spLocks/>
            </p:cNvSpPr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274"/>
            <p:cNvSpPr>
              <a:spLocks/>
            </p:cNvSpPr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75"/>
            <p:cNvSpPr>
              <a:spLocks/>
            </p:cNvSpPr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276"/>
            <p:cNvSpPr>
              <a:spLocks/>
            </p:cNvSpPr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277"/>
            <p:cNvSpPr>
              <a:spLocks/>
            </p:cNvSpPr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3" name="Freeform 290"/>
            <p:cNvSpPr>
              <a:spLocks/>
            </p:cNvSpPr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296"/>
            <p:cNvSpPr>
              <a:spLocks/>
            </p:cNvSpPr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303"/>
            <p:cNvSpPr>
              <a:spLocks/>
            </p:cNvSpPr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304"/>
            <p:cNvSpPr>
              <a:spLocks/>
            </p:cNvSpPr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305"/>
            <p:cNvSpPr>
              <a:spLocks/>
            </p:cNvSpPr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307"/>
            <p:cNvSpPr>
              <a:spLocks/>
            </p:cNvSpPr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4209202" y="4629760"/>
            <a:ext cx="1050661" cy="284006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45327" y="1435104"/>
            <a:ext cx="368489" cy="368489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rgbClr val="063D54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43218" y="1144940"/>
            <a:ext cx="368489" cy="368489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rgbClr val="063D54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14427" y="3217936"/>
            <a:ext cx="368489" cy="368489"/>
            <a:chOff x="7752568" y="4290581"/>
            <a:chExt cx="491319" cy="491319"/>
          </a:xfrm>
        </p:grpSpPr>
        <p:sp>
          <p:nvSpPr>
            <p:cNvPr id="314" name="椭圆 313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solidFill>
              <a:srgbClr val="063D54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加号 314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73146" y="3925004"/>
            <a:ext cx="368489" cy="368489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rgbClr val="063D54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69" y="1150495"/>
            <a:ext cx="199802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6002" y="1147620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69" y="3534669"/>
            <a:ext cx="199802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6002" y="3536019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310" name="组合 309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313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3.1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发展现状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16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9939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19" grpId="0"/>
      <p:bldP spid="320" grpId="0"/>
      <p:bldP spid="321" grpId="0"/>
      <p:bldP spid="3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3001" y="2033588"/>
            <a:ext cx="1179910" cy="1152525"/>
          </a:xfrm>
          <a:prstGeom prst="rect">
            <a:avLst/>
          </a:prstGeom>
          <a:solidFill>
            <a:srgbClr val="063D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45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4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95376" y="2045494"/>
            <a:ext cx="1227535" cy="300038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1500" spc="375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1500" spc="375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22911" y="2234803"/>
            <a:ext cx="5678090" cy="852488"/>
          </a:xfrm>
          <a:prstGeom prst="rect">
            <a:avLst/>
          </a:prstGeom>
          <a:noFill/>
        </p:spPr>
        <p:txBody>
          <a:bodyPr rIns="270000">
            <a:normAutofit/>
          </a:bodyPr>
          <a:lstStyle/>
          <a:p>
            <a:pPr algn="r">
              <a:defRPr/>
            </a:pPr>
            <a:r>
              <a:rPr lang="zh-CN" altLang="en-US" sz="3600" dirty="0">
                <a:solidFill>
                  <a:srgbClr val="063D54">
                    <a:lumMod val="75000"/>
                  </a:srgbClr>
                </a:solidFill>
              </a:rPr>
              <a:t>产品展示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612572" y="2886075"/>
            <a:ext cx="53884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70536" y="2952750"/>
            <a:ext cx="537805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Gungsuh" panose="02030600000101010101" pitchFamily="18" charset="-127"/>
              </a:rPr>
              <a:t>Click here to add your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0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  <p:bldP spid="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3617662" y="1795599"/>
            <a:ext cx="928351" cy="1141215"/>
            <a:chOff x="3606801" y="1795463"/>
            <a:chExt cx="928688" cy="1141413"/>
          </a:xfrm>
        </p:grpSpPr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3606801" y="1795463"/>
              <a:ext cx="928688" cy="1141413"/>
            </a:xfrm>
            <a:custGeom>
              <a:avLst/>
              <a:gdLst/>
              <a:ahLst/>
              <a:cxnLst>
                <a:cxn ang="0">
                  <a:pos x="3" y="110"/>
                </a:cxn>
                <a:cxn ang="0">
                  <a:pos x="247" y="0"/>
                </a:cxn>
                <a:cxn ang="0">
                  <a:pos x="247" y="303"/>
                </a:cxn>
                <a:cxn ang="0">
                  <a:pos x="21" y="303"/>
                </a:cxn>
                <a:cxn ang="0">
                  <a:pos x="3" y="110"/>
                </a:cxn>
              </a:cxnLst>
              <a:rect l="0" t="0" r="r" b="b"/>
              <a:pathLst>
                <a:path w="247" h="303">
                  <a:moveTo>
                    <a:pt x="3" y="110"/>
                  </a:moveTo>
                  <a:cubicBezTo>
                    <a:pt x="103" y="89"/>
                    <a:pt x="184" y="52"/>
                    <a:pt x="247" y="0"/>
                  </a:cubicBezTo>
                  <a:cubicBezTo>
                    <a:pt x="247" y="303"/>
                    <a:pt x="247" y="303"/>
                    <a:pt x="247" y="303"/>
                  </a:cubicBezTo>
                  <a:cubicBezTo>
                    <a:pt x="21" y="303"/>
                    <a:pt x="21" y="303"/>
                    <a:pt x="21" y="303"/>
                  </a:cubicBezTo>
                  <a:cubicBezTo>
                    <a:pt x="5" y="245"/>
                    <a:pt x="0" y="180"/>
                    <a:pt x="3" y="110"/>
                  </a:cubicBezTo>
                  <a:close/>
                </a:path>
              </a:pathLst>
            </a:custGeom>
            <a:solidFill>
              <a:srgbClr val="063D54"/>
            </a:soli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962400" y="2350968"/>
              <a:ext cx="275623" cy="30761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4606315" y="1792423"/>
            <a:ext cx="926763" cy="1144390"/>
            <a:chOff x="4595813" y="1792288"/>
            <a:chExt cx="927100" cy="1144588"/>
          </a:xfrm>
        </p:grpSpPr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4595813" y="1792288"/>
              <a:ext cx="927100" cy="1144588"/>
            </a:xfrm>
            <a:custGeom>
              <a:avLst/>
              <a:gdLst/>
              <a:ahLst/>
              <a:cxnLst>
                <a:cxn ang="0">
                  <a:pos x="220" y="304"/>
                </a:cxn>
                <a:cxn ang="0">
                  <a:pos x="0" y="304"/>
                </a:cxn>
                <a:cxn ang="0">
                  <a:pos x="0" y="0"/>
                </a:cxn>
                <a:cxn ang="0">
                  <a:pos x="246" y="111"/>
                </a:cxn>
                <a:cxn ang="0">
                  <a:pos x="220" y="304"/>
                </a:cxn>
              </a:cxnLst>
              <a:rect l="0" t="0" r="r" b="b"/>
              <a:pathLst>
                <a:path w="246" h="304">
                  <a:moveTo>
                    <a:pt x="22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56"/>
                    <a:pt x="158" y="93"/>
                    <a:pt x="246" y="111"/>
                  </a:cubicBezTo>
                  <a:cubicBezTo>
                    <a:pt x="243" y="183"/>
                    <a:pt x="235" y="247"/>
                    <a:pt x="220" y="304"/>
                  </a:cubicBezTo>
                  <a:close/>
                </a:path>
              </a:pathLst>
            </a:custGeom>
            <a:solidFill>
              <a:srgbClr val="063D54"/>
            </a:soli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0"/>
            <p:cNvSpPr>
              <a:spLocks noEditPoints="1"/>
            </p:cNvSpPr>
            <p:nvPr/>
          </p:nvSpPr>
          <p:spPr bwMode="auto">
            <a:xfrm>
              <a:off x="4800600" y="2355899"/>
              <a:ext cx="323697" cy="31030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3714465" y="3000302"/>
            <a:ext cx="831548" cy="1023760"/>
            <a:chOff x="3703638" y="3000375"/>
            <a:chExt cx="831850" cy="1023938"/>
          </a:xfrm>
        </p:grpSpPr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3703638" y="3000375"/>
              <a:ext cx="831850" cy="102393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272"/>
                </a:cxn>
                <a:cxn ang="0">
                  <a:pos x="0" y="0"/>
                </a:cxn>
                <a:cxn ang="0">
                  <a:pos x="221" y="0"/>
                </a:cxn>
              </a:cxnLst>
              <a:rect l="0" t="0" r="r" b="b"/>
              <a:pathLst>
                <a:path w="221" h="272">
                  <a:moveTo>
                    <a:pt x="221" y="0"/>
                  </a:moveTo>
                  <a:cubicBezTo>
                    <a:pt x="221" y="272"/>
                    <a:pt x="221" y="272"/>
                    <a:pt x="221" y="272"/>
                  </a:cubicBezTo>
                  <a:cubicBezTo>
                    <a:pt x="108" y="207"/>
                    <a:pt x="34" y="116"/>
                    <a:pt x="0" y="0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063D54"/>
            </a:soli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31"/>
            <p:cNvSpPr>
              <a:spLocks/>
            </p:cNvSpPr>
            <p:nvPr/>
          </p:nvSpPr>
          <p:spPr bwMode="auto">
            <a:xfrm>
              <a:off x="4077352" y="3159042"/>
              <a:ext cx="321341" cy="32621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4606314" y="3000301"/>
            <a:ext cx="814093" cy="1028522"/>
            <a:chOff x="4595813" y="3000375"/>
            <a:chExt cx="814388" cy="1028700"/>
          </a:xfrm>
        </p:grpSpPr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4595813" y="3000375"/>
              <a:ext cx="814388" cy="1028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0"/>
                </a:cxn>
                <a:cxn ang="0">
                  <a:pos x="0" y="273"/>
                </a:cxn>
                <a:cxn ang="0">
                  <a:pos x="0" y="0"/>
                </a:cxn>
              </a:cxnLst>
              <a:rect l="0" t="0" r="r" b="b"/>
              <a:pathLst>
                <a:path w="216" h="273">
                  <a:moveTo>
                    <a:pt x="0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178" y="134"/>
                    <a:pt x="106" y="225"/>
                    <a:pt x="0" y="2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3D54"/>
            </a:soli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4737209" y="3175053"/>
              <a:ext cx="330417" cy="33305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19" tIns="64259" rIns="128519" bIns="6425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81"/>
          <p:cNvGrpSpPr/>
          <p:nvPr/>
        </p:nvGrpSpPr>
        <p:grpSpPr>
          <a:xfrm flipV="1">
            <a:off x="2929862" y="3687830"/>
            <a:ext cx="1118517" cy="219309"/>
            <a:chOff x="2712812" y="1457456"/>
            <a:chExt cx="1118923" cy="223062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1"/>
          <p:cNvGrpSpPr/>
          <p:nvPr/>
        </p:nvGrpSpPr>
        <p:grpSpPr>
          <a:xfrm flipH="1" flipV="1">
            <a:off x="5055123" y="3688622"/>
            <a:ext cx="1060931" cy="217721"/>
            <a:chOff x="2770419" y="1459071"/>
            <a:chExt cx="1061316" cy="221447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1"/>
          <p:cNvGrpSpPr/>
          <p:nvPr/>
        </p:nvGrpSpPr>
        <p:grpSpPr>
          <a:xfrm>
            <a:off x="2830547" y="1867852"/>
            <a:ext cx="1118517" cy="219309"/>
            <a:chOff x="2712812" y="1457456"/>
            <a:chExt cx="1118923" cy="223062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1"/>
          <p:cNvGrpSpPr/>
          <p:nvPr/>
        </p:nvGrpSpPr>
        <p:grpSpPr>
          <a:xfrm flipH="1">
            <a:off x="5213930" y="1868645"/>
            <a:ext cx="1060931" cy="217721"/>
            <a:chOff x="2770419" y="1459071"/>
            <a:chExt cx="1061316" cy="221447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063D5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79659" y="1478225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79659" y="3430037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8829" y="1478225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8829" y="3430037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1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227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4.1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产品特性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70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6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147" y="2366999"/>
            <a:ext cx="1911554" cy="215468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47" tIns="34274" rIns="68547" bIns="3427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4484" y="2599133"/>
            <a:ext cx="1912745" cy="214276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47" tIns="34274" rIns="68547" bIns="3427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05" y="1842025"/>
            <a:ext cx="504669" cy="751154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47" tIns="34274" rIns="68547" bIns="3427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618" y="1837262"/>
            <a:ext cx="504669" cy="751154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47" tIns="34274" rIns="68547" bIns="3427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6329" y="2428902"/>
            <a:ext cx="771287" cy="780914"/>
            <a:chOff x="3137297" y="2428875"/>
            <a:chExt cx="771525" cy="7810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063D54"/>
            </a:solidFill>
            <a:ln w="3175" cap="flat" cmpd="sng" algn="ctr">
              <a:noFill/>
              <a:prstDash val="solid"/>
            </a:ln>
            <a:effectLst/>
          </p:spPr>
          <p:txBody>
            <a:bodyPr lIns="68547" tIns="34274" rIns="68547" bIns="3427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499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724" y="2065825"/>
            <a:ext cx="1453306" cy="1430883"/>
            <a:chOff x="5117306" y="2065735"/>
            <a:chExt cx="1453754" cy="143113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063D54"/>
            </a:solidFill>
            <a:ln w="3175" cap="flat" cmpd="sng" algn="ctr">
              <a:noFill/>
              <a:prstDash val="solid"/>
            </a:ln>
            <a:effectLst/>
          </p:spPr>
          <p:txBody>
            <a:bodyPr lIns="68547" tIns="34274" rIns="68547" bIns="3427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499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893" y="2334859"/>
            <a:ext cx="971250" cy="948764"/>
            <a:chOff x="3679031" y="2334816"/>
            <a:chExt cx="971550" cy="94892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063D54"/>
            </a:solidFill>
            <a:ln w="3175" cap="flat" cmpd="sng" algn="ctr">
              <a:noFill/>
              <a:prstDash val="solid"/>
            </a:ln>
            <a:effectLst/>
          </p:spPr>
          <p:txBody>
            <a:bodyPr lIns="68547" tIns="34274" rIns="68547" bIns="3427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7" tIns="34274" rIns="68547" bIns="3427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7056" y="2245578"/>
            <a:ext cx="1110510" cy="1092804"/>
            <a:chOff x="4368404" y="2245519"/>
            <a:chExt cx="1110853" cy="109299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063D54"/>
            </a:solidFill>
            <a:ln w="3175" cap="flat" cmpd="sng" algn="ctr">
              <a:noFill/>
              <a:prstDash val="solid"/>
            </a:ln>
            <a:effectLst/>
          </p:spPr>
          <p:txBody>
            <a:bodyPr lIns="68547" tIns="34274" rIns="68547" bIns="3427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194" tIns="30097" rIns="60194" bIns="30097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194" tIns="30097" rIns="60194" bIns="30097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194" tIns="30097" rIns="60194" bIns="30097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194" tIns="30097" rIns="60194" bIns="30097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794583" y="4088348"/>
            <a:ext cx="5850820" cy="638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Dolor, Tempor Ac Gravida Sit Amet, Porta Fermentum Magna. Aliquam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Dolor,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Gravida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Magna.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5587" y="2526158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132703" y="1473333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90728" y="1094059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669831" y="2504371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41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4.1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产品特性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099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1EC14D8-BC5F-4A12-A647-E6BBD73FEC05}"/>
              </a:ext>
            </a:extLst>
          </p:cNvPr>
          <p:cNvSpPr/>
          <p:nvPr/>
        </p:nvSpPr>
        <p:spPr>
          <a:xfrm rot="16200000">
            <a:off x="4034917" y="-1279034"/>
            <a:ext cx="3827467" cy="6387393"/>
          </a:xfrm>
          <a:prstGeom prst="triangle">
            <a:avLst>
              <a:gd name="adj" fmla="val 100000"/>
            </a:avLst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3A6C-8E42-485B-BBDC-C6A7BC843BDA}"/>
              </a:ext>
            </a:extLst>
          </p:cNvPr>
          <p:cNvGrpSpPr/>
          <p:nvPr/>
        </p:nvGrpSpPr>
        <p:grpSpPr>
          <a:xfrm>
            <a:off x="4410070" y="373560"/>
            <a:ext cx="1337094" cy="2808583"/>
            <a:chOff x="5880014" y="497020"/>
            <a:chExt cx="1783437" cy="374613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90052A4-83BA-40F2-8478-8D8DF0F4B536}"/>
                </a:ext>
              </a:extLst>
            </p:cNvPr>
            <p:cNvSpPr/>
            <p:nvPr/>
          </p:nvSpPr>
          <p:spPr>
            <a:xfrm flipH="1">
              <a:off x="5880014" y="497020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9450" tIns="595116" rIns="309451" bIns="595115" numCol="1" spcCol="1270" anchor="ctr" anchorCtr="0">
              <a:noAutofit/>
            </a:bodyPr>
            <a:lstStyle/>
            <a:p>
              <a:pPr algn="ctr" defTabSz="216614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73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88C18187-B43F-4926-A94B-08FF666BE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1301" y="1706630"/>
              <a:ext cx="440860" cy="331463"/>
            </a:xfrm>
            <a:custGeom>
              <a:avLst/>
              <a:gdLst>
                <a:gd name="T0" fmla="*/ 212 w 228"/>
                <a:gd name="T1" fmla="*/ 19 h 172"/>
                <a:gd name="T2" fmla="*/ 19 w 228"/>
                <a:gd name="T3" fmla="*/ 0 h 172"/>
                <a:gd name="T4" fmla="*/ 0 w 228"/>
                <a:gd name="T5" fmla="*/ 121 h 172"/>
                <a:gd name="T6" fmla="*/ 86 w 228"/>
                <a:gd name="T7" fmla="*/ 140 h 172"/>
                <a:gd name="T8" fmla="*/ 72 w 228"/>
                <a:gd name="T9" fmla="*/ 164 h 172"/>
                <a:gd name="T10" fmla="*/ 72 w 228"/>
                <a:gd name="T11" fmla="*/ 172 h 172"/>
                <a:gd name="T12" fmla="*/ 144 w 228"/>
                <a:gd name="T13" fmla="*/ 168 h 172"/>
                <a:gd name="T14" fmla="*/ 128 w 228"/>
                <a:gd name="T15" fmla="*/ 164 h 172"/>
                <a:gd name="T16" fmla="*/ 156 w 228"/>
                <a:gd name="T17" fmla="*/ 140 h 172"/>
                <a:gd name="T18" fmla="*/ 175 w 228"/>
                <a:gd name="T19" fmla="*/ 172 h 172"/>
                <a:gd name="T20" fmla="*/ 228 w 228"/>
                <a:gd name="T21" fmla="*/ 153 h 172"/>
                <a:gd name="T22" fmla="*/ 212 w 228"/>
                <a:gd name="T23" fmla="*/ 40 h 172"/>
                <a:gd name="T24" fmla="*/ 94 w 228"/>
                <a:gd name="T25" fmla="*/ 140 h 172"/>
                <a:gd name="T26" fmla="*/ 120 w 228"/>
                <a:gd name="T27" fmla="*/ 164 h 172"/>
                <a:gd name="T28" fmla="*/ 156 w 228"/>
                <a:gd name="T29" fmla="*/ 132 h 172"/>
                <a:gd name="T30" fmla="*/ 8 w 228"/>
                <a:gd name="T31" fmla="*/ 121 h 172"/>
                <a:gd name="T32" fmla="*/ 156 w 228"/>
                <a:gd name="T33" fmla="*/ 120 h 172"/>
                <a:gd name="T34" fmla="*/ 156 w 228"/>
                <a:gd name="T35" fmla="*/ 59 h 172"/>
                <a:gd name="T36" fmla="*/ 8 w 228"/>
                <a:gd name="T37" fmla="*/ 112 h 172"/>
                <a:gd name="T38" fmla="*/ 19 w 228"/>
                <a:gd name="T39" fmla="*/ 8 h 172"/>
                <a:gd name="T40" fmla="*/ 204 w 228"/>
                <a:gd name="T41" fmla="*/ 19 h 172"/>
                <a:gd name="T42" fmla="*/ 175 w 228"/>
                <a:gd name="T43" fmla="*/ 40 h 172"/>
                <a:gd name="T44" fmla="*/ 220 w 228"/>
                <a:gd name="T45" fmla="*/ 153 h 172"/>
                <a:gd name="T46" fmla="*/ 175 w 228"/>
                <a:gd name="T47" fmla="*/ 164 h 172"/>
                <a:gd name="T48" fmla="*/ 164 w 228"/>
                <a:gd name="T49" fmla="*/ 59 h 172"/>
                <a:gd name="T50" fmla="*/ 209 w 228"/>
                <a:gd name="T51" fmla="*/ 48 h 172"/>
                <a:gd name="T52" fmla="*/ 220 w 228"/>
                <a:gd name="T53" fmla="*/ 153 h 172"/>
                <a:gd name="T54" fmla="*/ 188 w 228"/>
                <a:gd name="T55" fmla="*/ 56 h 172"/>
                <a:gd name="T56" fmla="*/ 188 w 228"/>
                <a:gd name="T57" fmla="*/ 64 h 172"/>
                <a:gd name="T58" fmla="*/ 200 w 228"/>
                <a:gd name="T59" fmla="*/ 60 h 172"/>
                <a:gd name="T60" fmla="*/ 193 w 228"/>
                <a:gd name="T61" fmla="*/ 140 h 172"/>
                <a:gd name="T62" fmla="*/ 184 w 228"/>
                <a:gd name="T63" fmla="*/ 148 h 172"/>
                <a:gd name="T64" fmla="*/ 192 w 228"/>
                <a:gd name="T65" fmla="*/ 156 h 172"/>
                <a:gd name="T66" fmla="*/ 200 w 228"/>
                <a:gd name="T67" fmla="*/ 149 h 172"/>
                <a:gd name="T68" fmla="*/ 193 w 228"/>
                <a:gd name="T69" fmla="*/ 14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172">
                  <a:moveTo>
                    <a:pt x="212" y="40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2" y="9"/>
                    <a:pt x="203" y="0"/>
                    <a:pt x="19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1"/>
                    <a:pt x="9" y="140"/>
                    <a:pt x="19" y="140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0" y="164"/>
                    <a:pt x="68" y="166"/>
                    <a:pt x="68" y="168"/>
                  </a:cubicBezTo>
                  <a:cubicBezTo>
                    <a:pt x="68" y="170"/>
                    <a:pt x="70" y="172"/>
                    <a:pt x="72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2" y="172"/>
                    <a:pt x="144" y="170"/>
                    <a:pt x="144" y="168"/>
                  </a:cubicBezTo>
                  <a:cubicBezTo>
                    <a:pt x="144" y="166"/>
                    <a:pt x="142" y="164"/>
                    <a:pt x="140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56" y="163"/>
                    <a:pt x="165" y="172"/>
                    <a:pt x="175" y="172"/>
                  </a:cubicBezTo>
                  <a:cubicBezTo>
                    <a:pt x="209" y="172"/>
                    <a:pt x="209" y="172"/>
                    <a:pt x="209" y="172"/>
                  </a:cubicBezTo>
                  <a:cubicBezTo>
                    <a:pt x="219" y="172"/>
                    <a:pt x="228" y="163"/>
                    <a:pt x="228" y="153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0"/>
                    <a:pt x="221" y="42"/>
                    <a:pt x="212" y="40"/>
                  </a:cubicBezTo>
                  <a:close/>
                  <a:moveTo>
                    <a:pt x="92" y="164"/>
                  </a:moveTo>
                  <a:cubicBezTo>
                    <a:pt x="94" y="140"/>
                    <a:pt x="94" y="140"/>
                    <a:pt x="94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0" y="164"/>
                    <a:pt x="120" y="164"/>
                    <a:pt x="120" y="164"/>
                  </a:cubicBezTo>
                  <a:lnTo>
                    <a:pt x="92" y="164"/>
                  </a:lnTo>
                  <a:close/>
                  <a:moveTo>
                    <a:pt x="156" y="132"/>
                  </a:moveTo>
                  <a:cubicBezTo>
                    <a:pt x="19" y="132"/>
                    <a:pt x="19" y="132"/>
                    <a:pt x="19" y="132"/>
                  </a:cubicBezTo>
                  <a:cubicBezTo>
                    <a:pt x="13" y="132"/>
                    <a:pt x="8" y="127"/>
                    <a:pt x="8" y="121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56" y="120"/>
                    <a:pt x="156" y="120"/>
                    <a:pt x="156" y="120"/>
                  </a:cubicBezTo>
                  <a:lnTo>
                    <a:pt x="156" y="132"/>
                  </a:lnTo>
                  <a:close/>
                  <a:moveTo>
                    <a:pt x="156" y="59"/>
                  </a:moveTo>
                  <a:cubicBezTo>
                    <a:pt x="156" y="112"/>
                    <a:pt x="156" y="112"/>
                    <a:pt x="156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9" y="8"/>
                    <a:pt x="204" y="13"/>
                    <a:pt x="204" y="19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65" y="40"/>
                    <a:pt x="156" y="49"/>
                    <a:pt x="156" y="59"/>
                  </a:cubicBezTo>
                  <a:close/>
                  <a:moveTo>
                    <a:pt x="220" y="153"/>
                  </a:moveTo>
                  <a:cubicBezTo>
                    <a:pt x="220" y="159"/>
                    <a:pt x="215" y="164"/>
                    <a:pt x="209" y="164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69" y="164"/>
                    <a:pt x="164" y="159"/>
                    <a:pt x="164" y="153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53"/>
                    <a:pt x="169" y="48"/>
                    <a:pt x="175" y="48"/>
                  </a:cubicBezTo>
                  <a:cubicBezTo>
                    <a:pt x="209" y="48"/>
                    <a:pt x="209" y="48"/>
                    <a:pt x="209" y="48"/>
                  </a:cubicBezTo>
                  <a:cubicBezTo>
                    <a:pt x="215" y="48"/>
                    <a:pt x="220" y="53"/>
                    <a:pt x="220" y="59"/>
                  </a:cubicBezTo>
                  <a:lnTo>
                    <a:pt x="220" y="153"/>
                  </a:lnTo>
                  <a:close/>
                  <a:moveTo>
                    <a:pt x="196" y="56"/>
                  </a:moveTo>
                  <a:cubicBezTo>
                    <a:pt x="188" y="56"/>
                    <a:pt x="188" y="56"/>
                    <a:pt x="188" y="56"/>
                  </a:cubicBezTo>
                  <a:cubicBezTo>
                    <a:pt x="186" y="56"/>
                    <a:pt x="184" y="58"/>
                    <a:pt x="184" y="60"/>
                  </a:cubicBezTo>
                  <a:cubicBezTo>
                    <a:pt x="184" y="62"/>
                    <a:pt x="186" y="64"/>
                    <a:pt x="188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198" y="64"/>
                    <a:pt x="200" y="62"/>
                    <a:pt x="200" y="60"/>
                  </a:cubicBezTo>
                  <a:cubicBezTo>
                    <a:pt x="200" y="58"/>
                    <a:pt x="198" y="56"/>
                    <a:pt x="196" y="56"/>
                  </a:cubicBezTo>
                  <a:close/>
                  <a:moveTo>
                    <a:pt x="193" y="140"/>
                  </a:moveTo>
                  <a:cubicBezTo>
                    <a:pt x="192" y="140"/>
                    <a:pt x="192" y="140"/>
                    <a:pt x="192" y="140"/>
                  </a:cubicBezTo>
                  <a:cubicBezTo>
                    <a:pt x="187" y="140"/>
                    <a:pt x="184" y="143"/>
                    <a:pt x="184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4" y="153"/>
                    <a:pt x="187" y="156"/>
                    <a:pt x="192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7" y="156"/>
                    <a:pt x="200" y="153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43"/>
                    <a:pt x="197" y="140"/>
                    <a:pt x="193" y="140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55" tIns="34278" rIns="68555" bIns="34278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84787B-E383-4604-A0E4-58A9B6A32827}"/>
                </a:ext>
              </a:extLst>
            </p:cNvPr>
            <p:cNvSpPr txBox="1"/>
            <p:nvPr/>
          </p:nvSpPr>
          <p:spPr>
            <a:xfrm>
              <a:off x="5970935" y="2189128"/>
              <a:ext cx="1601594" cy="297593"/>
            </a:xfrm>
            <a:prstGeom prst="rect">
              <a:avLst/>
            </a:prstGeom>
            <a:noFill/>
          </p:spPr>
          <p:txBody>
            <a:bodyPr wrap="square" lIns="68555" tIns="34278" rIns="68555" bIns="34278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Lato Heavy" panose="020F0902020204030203" pitchFamily="34" charset="0"/>
                </a:rPr>
                <a:t>项目特点</a:t>
              </a:r>
              <a:endParaRPr lang="id-ID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Lato Heavy" panose="020F090202020403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7C2877-58C3-49B0-8764-EF54DC110712}"/>
                </a:ext>
              </a:extLst>
            </p:cNvPr>
            <p:cNvSpPr/>
            <p:nvPr/>
          </p:nvSpPr>
          <p:spPr>
            <a:xfrm>
              <a:off x="5970936" y="2491197"/>
              <a:ext cx="1601593" cy="78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Ut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wisi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enim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ad minim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veniam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nostrud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exerci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tation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7174B-7CD8-4286-864A-DFE8159F3A47}"/>
              </a:ext>
            </a:extLst>
          </p:cNvPr>
          <p:cNvSpPr txBox="1"/>
          <p:nvPr/>
        </p:nvSpPr>
        <p:spPr>
          <a:xfrm>
            <a:off x="505168" y="1111828"/>
            <a:ext cx="271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63D54"/>
                </a:solidFill>
                <a:latin typeface="+mn-ea"/>
                <a:cs typeface="Lato Heavy" panose="020F0902020204030203" pitchFamily="34" charset="0"/>
              </a:rPr>
              <a:t>项目简介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148E9-0C2C-45A2-A805-6736BEDB0168}"/>
              </a:ext>
            </a:extLst>
          </p:cNvPr>
          <p:cNvSpPr txBox="1"/>
          <p:nvPr/>
        </p:nvSpPr>
        <p:spPr>
          <a:xfrm>
            <a:off x="589826" y="1887264"/>
            <a:ext cx="196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58F15-7A8B-41B6-AF0C-D259D14A8960}"/>
              </a:ext>
            </a:extLst>
          </p:cNvPr>
          <p:cNvCxnSpPr>
            <a:cxnSpLocks/>
          </p:cNvCxnSpPr>
          <p:nvPr/>
        </p:nvCxnSpPr>
        <p:spPr>
          <a:xfrm>
            <a:off x="641930" y="1046674"/>
            <a:ext cx="457035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6A7F7E5-F15C-4199-97F2-1696EE824CFD}"/>
              </a:ext>
            </a:extLst>
          </p:cNvPr>
          <p:cNvSpPr/>
          <p:nvPr/>
        </p:nvSpPr>
        <p:spPr>
          <a:xfrm>
            <a:off x="559404" y="2589162"/>
            <a:ext cx="321380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dolor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consectetur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Donec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luctus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nibh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vulputate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venenatis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bibendum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orci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pulvinar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dolor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consectetur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Donec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luctus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nibh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vulputate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venenatis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bibendum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orci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pulvinar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BA1D-5D4E-4B8E-883B-A698FAAB840B}"/>
              </a:ext>
            </a:extLst>
          </p:cNvPr>
          <p:cNvSpPr/>
          <p:nvPr/>
        </p:nvSpPr>
        <p:spPr>
          <a:xfrm>
            <a:off x="589826" y="3965298"/>
            <a:ext cx="901310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920K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64FBEC-195F-415C-9AA9-65D06061DFA8}"/>
              </a:ext>
            </a:extLst>
          </p:cNvPr>
          <p:cNvSpPr/>
          <p:nvPr/>
        </p:nvSpPr>
        <p:spPr>
          <a:xfrm>
            <a:off x="1410038" y="3965298"/>
            <a:ext cx="901310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130K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6E54EF-DAD4-494A-90BD-3BCD9A480979}"/>
              </a:ext>
            </a:extLst>
          </p:cNvPr>
          <p:cNvSpPr/>
          <p:nvPr/>
        </p:nvSpPr>
        <p:spPr>
          <a:xfrm>
            <a:off x="2230251" y="3965298"/>
            <a:ext cx="901310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160K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420B03-9921-4B6E-A6BF-DE9E459C2709}"/>
              </a:ext>
            </a:extLst>
          </p:cNvPr>
          <p:cNvSpPr/>
          <p:nvPr/>
        </p:nvSpPr>
        <p:spPr>
          <a:xfrm>
            <a:off x="589826" y="4235873"/>
            <a:ext cx="6210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Text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FDED8-8A08-44CC-9E04-77511CF6481D}"/>
              </a:ext>
            </a:extLst>
          </p:cNvPr>
          <p:cNvSpPr/>
          <p:nvPr/>
        </p:nvSpPr>
        <p:spPr>
          <a:xfrm>
            <a:off x="1410038" y="4235873"/>
            <a:ext cx="6210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Text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9EBED7-B652-45B1-B138-AB2733BC2FD0}"/>
              </a:ext>
            </a:extLst>
          </p:cNvPr>
          <p:cNvSpPr/>
          <p:nvPr/>
        </p:nvSpPr>
        <p:spPr>
          <a:xfrm>
            <a:off x="2230250" y="4235873"/>
            <a:ext cx="6210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Text Here</a:t>
            </a:r>
          </a:p>
        </p:txBody>
      </p:sp>
      <p:sp>
        <p:nvSpPr>
          <p:cNvPr id="31" name="Freeform 141">
            <a:extLst>
              <a:ext uri="{FF2B5EF4-FFF2-40B4-BE49-F238E27FC236}">
                <a16:creationId xmlns:a16="http://schemas.microsoft.com/office/drawing/2014/main" id="{39521507-96E6-44DC-878F-FA5971429429}"/>
              </a:ext>
            </a:extLst>
          </p:cNvPr>
          <p:cNvSpPr>
            <a:spLocks noEditPoints="1"/>
          </p:cNvSpPr>
          <p:nvPr/>
        </p:nvSpPr>
        <p:spPr bwMode="auto">
          <a:xfrm>
            <a:off x="641930" y="1765145"/>
            <a:ext cx="478220" cy="465956"/>
          </a:xfrm>
          <a:custGeom>
            <a:avLst/>
            <a:gdLst>
              <a:gd name="T0" fmla="*/ 144 w 196"/>
              <a:gd name="T1" fmla="*/ 4 h 192"/>
              <a:gd name="T2" fmla="*/ 136 w 196"/>
              <a:gd name="T3" fmla="*/ 20 h 192"/>
              <a:gd name="T4" fmla="*/ 96 w 196"/>
              <a:gd name="T5" fmla="*/ 0 h 192"/>
              <a:gd name="T6" fmla="*/ 56 w 196"/>
              <a:gd name="T7" fmla="*/ 20 h 192"/>
              <a:gd name="T8" fmla="*/ 48 w 196"/>
              <a:gd name="T9" fmla="*/ 4 h 192"/>
              <a:gd name="T10" fmla="*/ 0 w 196"/>
              <a:gd name="T11" fmla="*/ 32 h 192"/>
              <a:gd name="T12" fmla="*/ 184 w 196"/>
              <a:gd name="T13" fmla="*/ 192 h 192"/>
              <a:gd name="T14" fmla="*/ 184 w 196"/>
              <a:gd name="T15" fmla="*/ 20 h 192"/>
              <a:gd name="T16" fmla="*/ 12 w 196"/>
              <a:gd name="T17" fmla="*/ 184 h 192"/>
              <a:gd name="T18" fmla="*/ 12 w 196"/>
              <a:gd name="T19" fmla="*/ 28 h 192"/>
              <a:gd name="T20" fmla="*/ 52 w 196"/>
              <a:gd name="T21" fmla="*/ 44 h 192"/>
              <a:gd name="T22" fmla="*/ 92 w 196"/>
              <a:gd name="T23" fmla="*/ 28 h 192"/>
              <a:gd name="T24" fmla="*/ 100 w 196"/>
              <a:gd name="T25" fmla="*/ 40 h 192"/>
              <a:gd name="T26" fmla="*/ 136 w 196"/>
              <a:gd name="T27" fmla="*/ 40 h 192"/>
              <a:gd name="T28" fmla="*/ 144 w 196"/>
              <a:gd name="T29" fmla="*/ 28 h 192"/>
              <a:gd name="T30" fmla="*/ 188 w 196"/>
              <a:gd name="T31" fmla="*/ 180 h 192"/>
              <a:gd name="T32" fmla="*/ 48 w 196"/>
              <a:gd name="T33" fmla="*/ 60 h 192"/>
              <a:gd name="T34" fmla="*/ 32 w 196"/>
              <a:gd name="T35" fmla="*/ 68 h 192"/>
              <a:gd name="T36" fmla="*/ 32 w 196"/>
              <a:gd name="T37" fmla="*/ 76 h 192"/>
              <a:gd name="T38" fmla="*/ 88 w 196"/>
              <a:gd name="T39" fmla="*/ 84 h 192"/>
              <a:gd name="T40" fmla="*/ 64 w 196"/>
              <a:gd name="T41" fmla="*/ 84 h 192"/>
              <a:gd name="T42" fmla="*/ 80 w 196"/>
              <a:gd name="T43" fmla="*/ 76 h 192"/>
              <a:gd name="T44" fmla="*/ 104 w 196"/>
              <a:gd name="T45" fmla="*/ 84 h 192"/>
              <a:gd name="T46" fmla="*/ 104 w 196"/>
              <a:gd name="T47" fmla="*/ 60 h 192"/>
              <a:gd name="T48" fmla="*/ 120 w 196"/>
              <a:gd name="T49" fmla="*/ 68 h 192"/>
              <a:gd name="T50" fmla="*/ 112 w 196"/>
              <a:gd name="T51" fmla="*/ 68 h 192"/>
              <a:gd name="T52" fmla="*/ 168 w 196"/>
              <a:gd name="T53" fmla="*/ 60 h 192"/>
              <a:gd name="T54" fmla="*/ 152 w 196"/>
              <a:gd name="T55" fmla="*/ 68 h 192"/>
              <a:gd name="T56" fmla="*/ 152 w 196"/>
              <a:gd name="T57" fmla="*/ 76 h 192"/>
              <a:gd name="T58" fmla="*/ 48 w 196"/>
              <a:gd name="T59" fmla="*/ 124 h 192"/>
              <a:gd name="T60" fmla="*/ 24 w 196"/>
              <a:gd name="T61" fmla="*/ 124 h 192"/>
              <a:gd name="T62" fmla="*/ 40 w 196"/>
              <a:gd name="T63" fmla="*/ 116 h 192"/>
              <a:gd name="T64" fmla="*/ 64 w 196"/>
              <a:gd name="T65" fmla="*/ 124 h 192"/>
              <a:gd name="T66" fmla="*/ 64 w 196"/>
              <a:gd name="T67" fmla="*/ 100 h 192"/>
              <a:gd name="T68" fmla="*/ 80 w 196"/>
              <a:gd name="T69" fmla="*/ 108 h 192"/>
              <a:gd name="T70" fmla="*/ 72 w 196"/>
              <a:gd name="T71" fmla="*/ 108 h 192"/>
              <a:gd name="T72" fmla="*/ 128 w 196"/>
              <a:gd name="T73" fmla="*/ 100 h 192"/>
              <a:gd name="T74" fmla="*/ 112 w 196"/>
              <a:gd name="T75" fmla="*/ 108 h 192"/>
              <a:gd name="T76" fmla="*/ 112 w 196"/>
              <a:gd name="T77" fmla="*/ 116 h 192"/>
              <a:gd name="T78" fmla="*/ 168 w 196"/>
              <a:gd name="T79" fmla="*/ 124 h 192"/>
              <a:gd name="T80" fmla="*/ 144 w 196"/>
              <a:gd name="T81" fmla="*/ 124 h 192"/>
              <a:gd name="T82" fmla="*/ 160 w 196"/>
              <a:gd name="T83" fmla="*/ 116 h 192"/>
              <a:gd name="T84" fmla="*/ 24 w 196"/>
              <a:gd name="T85" fmla="*/ 164 h 192"/>
              <a:gd name="T86" fmla="*/ 24 w 196"/>
              <a:gd name="T87" fmla="*/ 140 h 192"/>
              <a:gd name="T88" fmla="*/ 40 w 196"/>
              <a:gd name="T89" fmla="*/ 148 h 192"/>
              <a:gd name="T90" fmla="*/ 32 w 196"/>
              <a:gd name="T91" fmla="*/ 148 h 192"/>
              <a:gd name="T92" fmla="*/ 88 w 196"/>
              <a:gd name="T93" fmla="*/ 140 h 192"/>
              <a:gd name="T94" fmla="*/ 72 w 196"/>
              <a:gd name="T95" fmla="*/ 148 h 192"/>
              <a:gd name="T96" fmla="*/ 72 w 196"/>
              <a:gd name="T97" fmla="*/ 156 h 192"/>
              <a:gd name="T98" fmla="*/ 128 w 196"/>
              <a:gd name="T99" fmla="*/ 164 h 192"/>
              <a:gd name="T100" fmla="*/ 104 w 196"/>
              <a:gd name="T101" fmla="*/ 164 h 192"/>
              <a:gd name="T102" fmla="*/ 120 w 196"/>
              <a:gd name="T103" fmla="*/ 156 h 192"/>
              <a:gd name="T104" fmla="*/ 144 w 196"/>
              <a:gd name="T105" fmla="*/ 164 h 192"/>
              <a:gd name="T106" fmla="*/ 144 w 196"/>
              <a:gd name="T107" fmla="*/ 140 h 192"/>
              <a:gd name="T108" fmla="*/ 160 w 196"/>
              <a:gd name="T109" fmla="*/ 148 h 192"/>
              <a:gd name="T110" fmla="*/ 152 w 196"/>
              <a:gd name="T111" fmla="*/ 1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6" h="192">
                <a:moveTo>
                  <a:pt x="184" y="20"/>
                </a:moveTo>
                <a:cubicBezTo>
                  <a:pt x="144" y="20"/>
                  <a:pt x="144" y="20"/>
                  <a:pt x="144" y="20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0" y="4"/>
                  <a:pt x="100" y="4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94" y="0"/>
                  <a:pt x="92" y="2"/>
                  <a:pt x="92" y="4"/>
                </a:cubicBezTo>
                <a:cubicBezTo>
                  <a:pt x="92" y="20"/>
                  <a:pt x="92" y="20"/>
                  <a:pt x="92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20"/>
                  <a:pt x="48" y="20"/>
                  <a:pt x="48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5" y="20"/>
                  <a:pt x="0" y="25"/>
                  <a:pt x="0" y="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5" y="192"/>
                  <a:pt x="12" y="192"/>
                </a:cubicBezTo>
                <a:cubicBezTo>
                  <a:pt x="184" y="192"/>
                  <a:pt x="184" y="192"/>
                  <a:pt x="184" y="192"/>
                </a:cubicBezTo>
                <a:cubicBezTo>
                  <a:pt x="191" y="192"/>
                  <a:pt x="196" y="187"/>
                  <a:pt x="196" y="180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5"/>
                  <a:pt x="191" y="20"/>
                  <a:pt x="184" y="20"/>
                </a:cubicBezTo>
                <a:close/>
                <a:moveTo>
                  <a:pt x="188" y="180"/>
                </a:moveTo>
                <a:cubicBezTo>
                  <a:pt x="188" y="182"/>
                  <a:pt x="186" y="184"/>
                  <a:pt x="184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10" y="184"/>
                  <a:pt x="8" y="182"/>
                  <a:pt x="8" y="180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0"/>
                  <a:pt x="10" y="28"/>
                  <a:pt x="12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2"/>
                  <a:pt x="50" y="44"/>
                  <a:pt x="52" y="44"/>
                </a:cubicBezTo>
                <a:cubicBezTo>
                  <a:pt x="54" y="44"/>
                  <a:pt x="56" y="42"/>
                  <a:pt x="56" y="40"/>
                </a:cubicBezTo>
                <a:cubicBezTo>
                  <a:pt x="56" y="28"/>
                  <a:pt x="56" y="28"/>
                  <a:pt x="56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4" y="44"/>
                  <a:pt x="96" y="44"/>
                </a:cubicBezTo>
                <a:cubicBezTo>
                  <a:pt x="98" y="44"/>
                  <a:pt x="100" y="42"/>
                  <a:pt x="100" y="40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36" y="28"/>
                  <a:pt x="136" y="28"/>
                  <a:pt x="136" y="28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2"/>
                  <a:pt x="138" y="44"/>
                  <a:pt x="140" y="44"/>
                </a:cubicBezTo>
                <a:cubicBezTo>
                  <a:pt x="142" y="44"/>
                  <a:pt x="144" y="42"/>
                  <a:pt x="144" y="40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6" y="28"/>
                  <a:pt x="188" y="30"/>
                  <a:pt x="188" y="32"/>
                </a:cubicBezTo>
                <a:lnTo>
                  <a:pt x="188" y="180"/>
                </a:lnTo>
                <a:close/>
                <a:moveTo>
                  <a:pt x="2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60"/>
                  <a:pt x="48" y="60"/>
                  <a:pt x="48" y="60"/>
                </a:cubicBezTo>
                <a:cubicBezTo>
                  <a:pt x="24" y="60"/>
                  <a:pt x="24" y="60"/>
                  <a:pt x="24" y="60"/>
                </a:cubicBezTo>
                <a:lnTo>
                  <a:pt x="24" y="84"/>
                </a:lnTo>
                <a:close/>
                <a:moveTo>
                  <a:pt x="32" y="68"/>
                </a:moveTo>
                <a:cubicBezTo>
                  <a:pt x="40" y="68"/>
                  <a:pt x="40" y="68"/>
                  <a:pt x="40" y="68"/>
                </a:cubicBezTo>
                <a:cubicBezTo>
                  <a:pt x="40" y="76"/>
                  <a:pt x="40" y="76"/>
                  <a:pt x="40" y="76"/>
                </a:cubicBezTo>
                <a:cubicBezTo>
                  <a:pt x="32" y="76"/>
                  <a:pt x="32" y="76"/>
                  <a:pt x="32" y="76"/>
                </a:cubicBezTo>
                <a:lnTo>
                  <a:pt x="32" y="68"/>
                </a:lnTo>
                <a:close/>
                <a:moveTo>
                  <a:pt x="64" y="84"/>
                </a:moveTo>
                <a:cubicBezTo>
                  <a:pt x="88" y="84"/>
                  <a:pt x="88" y="84"/>
                  <a:pt x="88" y="84"/>
                </a:cubicBezTo>
                <a:cubicBezTo>
                  <a:pt x="88" y="60"/>
                  <a:pt x="88" y="60"/>
                  <a:pt x="88" y="60"/>
                </a:cubicBezTo>
                <a:cubicBezTo>
                  <a:pt x="64" y="60"/>
                  <a:pt x="64" y="60"/>
                  <a:pt x="64" y="60"/>
                </a:cubicBezTo>
                <a:lnTo>
                  <a:pt x="64" y="84"/>
                </a:lnTo>
                <a:close/>
                <a:moveTo>
                  <a:pt x="72" y="68"/>
                </a:moveTo>
                <a:cubicBezTo>
                  <a:pt x="80" y="68"/>
                  <a:pt x="80" y="6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lnTo>
                  <a:pt x="72" y="68"/>
                </a:lnTo>
                <a:close/>
                <a:moveTo>
                  <a:pt x="104" y="84"/>
                </a:moveTo>
                <a:cubicBezTo>
                  <a:pt x="128" y="84"/>
                  <a:pt x="128" y="84"/>
                  <a:pt x="128" y="84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84"/>
                </a:lnTo>
                <a:close/>
                <a:moveTo>
                  <a:pt x="112" y="68"/>
                </a:moveTo>
                <a:cubicBezTo>
                  <a:pt x="120" y="68"/>
                  <a:pt x="120" y="68"/>
                  <a:pt x="120" y="68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68"/>
                </a:lnTo>
                <a:close/>
                <a:moveTo>
                  <a:pt x="144" y="84"/>
                </a:moveTo>
                <a:cubicBezTo>
                  <a:pt x="168" y="84"/>
                  <a:pt x="168" y="84"/>
                  <a:pt x="168" y="8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44" y="60"/>
                  <a:pt x="144" y="60"/>
                  <a:pt x="144" y="60"/>
                </a:cubicBezTo>
                <a:lnTo>
                  <a:pt x="144" y="84"/>
                </a:lnTo>
                <a:close/>
                <a:moveTo>
                  <a:pt x="152" y="68"/>
                </a:moveTo>
                <a:cubicBezTo>
                  <a:pt x="160" y="68"/>
                  <a:pt x="160" y="68"/>
                  <a:pt x="160" y="68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52" y="76"/>
                  <a:pt x="152" y="76"/>
                  <a:pt x="152" y="76"/>
                </a:cubicBezTo>
                <a:lnTo>
                  <a:pt x="152" y="68"/>
                </a:lnTo>
                <a:close/>
                <a:moveTo>
                  <a:pt x="24" y="124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24" y="100"/>
                  <a:pt x="24" y="100"/>
                  <a:pt x="24" y="100"/>
                </a:cubicBezTo>
                <a:lnTo>
                  <a:pt x="24" y="124"/>
                </a:lnTo>
                <a:close/>
                <a:moveTo>
                  <a:pt x="32" y="108"/>
                </a:moveTo>
                <a:cubicBezTo>
                  <a:pt x="40" y="108"/>
                  <a:pt x="40" y="108"/>
                  <a:pt x="40" y="108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32" y="116"/>
                  <a:pt x="32" y="116"/>
                  <a:pt x="32" y="116"/>
                </a:cubicBezTo>
                <a:lnTo>
                  <a:pt x="32" y="108"/>
                </a:lnTo>
                <a:close/>
                <a:moveTo>
                  <a:pt x="64" y="124"/>
                </a:moveTo>
                <a:cubicBezTo>
                  <a:pt x="88" y="124"/>
                  <a:pt x="88" y="124"/>
                  <a:pt x="88" y="124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64" y="100"/>
                  <a:pt x="64" y="100"/>
                  <a:pt x="64" y="100"/>
                </a:cubicBezTo>
                <a:lnTo>
                  <a:pt x="64" y="124"/>
                </a:lnTo>
                <a:close/>
                <a:moveTo>
                  <a:pt x="72" y="108"/>
                </a:moveTo>
                <a:cubicBezTo>
                  <a:pt x="80" y="108"/>
                  <a:pt x="80" y="108"/>
                  <a:pt x="80" y="10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72" y="116"/>
                  <a:pt x="72" y="116"/>
                  <a:pt x="72" y="116"/>
                </a:cubicBezTo>
                <a:lnTo>
                  <a:pt x="72" y="108"/>
                </a:lnTo>
                <a:close/>
                <a:moveTo>
                  <a:pt x="104" y="124"/>
                </a:moveTo>
                <a:cubicBezTo>
                  <a:pt x="128" y="124"/>
                  <a:pt x="128" y="124"/>
                  <a:pt x="128" y="12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04" y="100"/>
                  <a:pt x="104" y="100"/>
                  <a:pt x="104" y="100"/>
                </a:cubicBezTo>
                <a:lnTo>
                  <a:pt x="104" y="124"/>
                </a:lnTo>
                <a:close/>
                <a:moveTo>
                  <a:pt x="112" y="108"/>
                </a:moveTo>
                <a:cubicBezTo>
                  <a:pt x="120" y="108"/>
                  <a:pt x="120" y="108"/>
                  <a:pt x="120" y="108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12" y="116"/>
                  <a:pt x="112" y="116"/>
                  <a:pt x="112" y="116"/>
                </a:cubicBezTo>
                <a:lnTo>
                  <a:pt x="112" y="108"/>
                </a:lnTo>
                <a:close/>
                <a:moveTo>
                  <a:pt x="144" y="124"/>
                </a:moveTo>
                <a:cubicBezTo>
                  <a:pt x="168" y="124"/>
                  <a:pt x="168" y="124"/>
                  <a:pt x="168" y="124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44" y="100"/>
                  <a:pt x="144" y="100"/>
                  <a:pt x="144" y="100"/>
                </a:cubicBezTo>
                <a:lnTo>
                  <a:pt x="144" y="124"/>
                </a:lnTo>
                <a:close/>
                <a:moveTo>
                  <a:pt x="152" y="108"/>
                </a:moveTo>
                <a:cubicBezTo>
                  <a:pt x="160" y="108"/>
                  <a:pt x="160" y="108"/>
                  <a:pt x="160" y="108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2" y="116"/>
                  <a:pt x="152" y="116"/>
                  <a:pt x="152" y="116"/>
                </a:cubicBezTo>
                <a:lnTo>
                  <a:pt x="152" y="108"/>
                </a:lnTo>
                <a:close/>
                <a:moveTo>
                  <a:pt x="24" y="164"/>
                </a:moveTo>
                <a:cubicBezTo>
                  <a:pt x="48" y="164"/>
                  <a:pt x="48" y="164"/>
                  <a:pt x="48" y="164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24" y="140"/>
                  <a:pt x="24" y="140"/>
                  <a:pt x="24" y="140"/>
                </a:cubicBezTo>
                <a:lnTo>
                  <a:pt x="24" y="164"/>
                </a:lnTo>
                <a:close/>
                <a:moveTo>
                  <a:pt x="32" y="148"/>
                </a:moveTo>
                <a:cubicBezTo>
                  <a:pt x="40" y="148"/>
                  <a:pt x="40" y="148"/>
                  <a:pt x="40" y="148"/>
                </a:cubicBezTo>
                <a:cubicBezTo>
                  <a:pt x="40" y="156"/>
                  <a:pt x="40" y="156"/>
                  <a:pt x="40" y="156"/>
                </a:cubicBezTo>
                <a:cubicBezTo>
                  <a:pt x="32" y="156"/>
                  <a:pt x="32" y="156"/>
                  <a:pt x="32" y="156"/>
                </a:cubicBezTo>
                <a:lnTo>
                  <a:pt x="32" y="148"/>
                </a:lnTo>
                <a:close/>
                <a:moveTo>
                  <a:pt x="64" y="164"/>
                </a:moveTo>
                <a:cubicBezTo>
                  <a:pt x="88" y="164"/>
                  <a:pt x="88" y="164"/>
                  <a:pt x="88" y="164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64" y="140"/>
                  <a:pt x="64" y="140"/>
                  <a:pt x="64" y="140"/>
                </a:cubicBezTo>
                <a:lnTo>
                  <a:pt x="64" y="164"/>
                </a:lnTo>
                <a:close/>
                <a:moveTo>
                  <a:pt x="72" y="148"/>
                </a:moveTo>
                <a:cubicBezTo>
                  <a:pt x="80" y="148"/>
                  <a:pt x="80" y="148"/>
                  <a:pt x="80" y="148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2" y="156"/>
                  <a:pt x="72" y="156"/>
                  <a:pt x="72" y="156"/>
                </a:cubicBezTo>
                <a:lnTo>
                  <a:pt x="72" y="148"/>
                </a:lnTo>
                <a:close/>
                <a:moveTo>
                  <a:pt x="104" y="164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04" y="140"/>
                  <a:pt x="104" y="140"/>
                  <a:pt x="104" y="140"/>
                </a:cubicBezTo>
                <a:lnTo>
                  <a:pt x="104" y="164"/>
                </a:lnTo>
                <a:close/>
                <a:moveTo>
                  <a:pt x="112" y="148"/>
                </a:moveTo>
                <a:cubicBezTo>
                  <a:pt x="120" y="148"/>
                  <a:pt x="120" y="148"/>
                  <a:pt x="120" y="148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12" y="156"/>
                  <a:pt x="112" y="156"/>
                  <a:pt x="112" y="156"/>
                </a:cubicBezTo>
                <a:lnTo>
                  <a:pt x="112" y="148"/>
                </a:lnTo>
                <a:close/>
                <a:moveTo>
                  <a:pt x="144" y="164"/>
                </a:moveTo>
                <a:cubicBezTo>
                  <a:pt x="168" y="164"/>
                  <a:pt x="168" y="164"/>
                  <a:pt x="168" y="164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44" y="140"/>
                  <a:pt x="144" y="140"/>
                  <a:pt x="144" y="140"/>
                </a:cubicBezTo>
                <a:lnTo>
                  <a:pt x="144" y="164"/>
                </a:lnTo>
                <a:close/>
                <a:moveTo>
                  <a:pt x="152" y="14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52" y="156"/>
                  <a:pt x="152" y="156"/>
                  <a:pt x="152" y="156"/>
                </a:cubicBezTo>
                <a:lnTo>
                  <a:pt x="152" y="148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55" tIns="34278" rIns="68555" bIns="34278" numCol="1" anchor="t" anchorCtr="0" compatLnSpc="1">
            <a:prstTxWarp prst="textNoShape">
              <a:avLst/>
            </a:prstTxWarp>
          </a:bodyPr>
          <a:lstStyle/>
          <a:p>
            <a:endParaRPr lang="en-US" sz="1012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96B5E-B009-4758-8EF6-C46896EE43CD}"/>
              </a:ext>
            </a:extLst>
          </p:cNvPr>
          <p:cNvGrpSpPr/>
          <p:nvPr/>
        </p:nvGrpSpPr>
        <p:grpSpPr>
          <a:xfrm>
            <a:off x="5914850" y="1009447"/>
            <a:ext cx="1337094" cy="2808583"/>
            <a:chOff x="7887114" y="1345176"/>
            <a:chExt cx="1783437" cy="37461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9B0799-AD0B-4BAF-BE9E-C52DA2EE9526}"/>
                </a:ext>
              </a:extLst>
            </p:cNvPr>
            <p:cNvSpPr/>
            <p:nvPr/>
          </p:nvSpPr>
          <p:spPr>
            <a:xfrm flipH="1">
              <a:off x="7887114" y="1345176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9450" tIns="595116" rIns="309451" bIns="595115" numCol="1" spcCol="1270" anchor="ctr" anchorCtr="0">
              <a:noAutofit/>
            </a:bodyPr>
            <a:lstStyle/>
            <a:p>
              <a:pPr algn="ctr" defTabSz="216614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73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01E432-0464-46E9-A037-4B1202F4B35F}"/>
                </a:ext>
              </a:extLst>
            </p:cNvPr>
            <p:cNvSpPr/>
            <p:nvPr/>
          </p:nvSpPr>
          <p:spPr>
            <a:xfrm>
              <a:off x="7978036" y="3352673"/>
              <a:ext cx="1601593" cy="78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Ut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wisi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enim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ad minim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veniam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nostrud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exerci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tation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DC6B16-1919-4733-BF27-886B479CDF1D}"/>
                </a:ext>
              </a:extLst>
            </p:cNvPr>
            <p:cNvSpPr txBox="1"/>
            <p:nvPr/>
          </p:nvSpPr>
          <p:spPr>
            <a:xfrm>
              <a:off x="7990058" y="3050603"/>
              <a:ext cx="1614072" cy="297593"/>
            </a:xfrm>
            <a:prstGeom prst="rect">
              <a:avLst/>
            </a:prstGeom>
            <a:noFill/>
          </p:spPr>
          <p:txBody>
            <a:bodyPr wrap="square" lIns="68555" tIns="34278" rIns="68555" bIns="34278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Lato Heavy" panose="020F0902020204030203" pitchFamily="34" charset="0"/>
                </a:rPr>
                <a:t>营销策略</a:t>
              </a:r>
              <a:endParaRPr lang="id-ID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Lato Heavy" panose="020F0902020204030203" pitchFamily="34" charset="0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CB0B0943-655E-47A0-852C-6BAFDD932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796" y="2538200"/>
              <a:ext cx="466070" cy="350500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55" tIns="34278" rIns="68555" bIns="34278" numCol="1" anchor="t" anchorCtr="0" compatLnSpc="1">
              <a:prstTxWarp prst="textNoShape">
                <a:avLst/>
              </a:prstTxWarp>
            </a:bodyPr>
            <a:lstStyle/>
            <a:p>
              <a:endParaRPr lang="en-US" sz="1012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E22B28-A704-4E87-8CFC-8F074CE5E6B4}"/>
              </a:ext>
            </a:extLst>
          </p:cNvPr>
          <p:cNvGrpSpPr/>
          <p:nvPr/>
        </p:nvGrpSpPr>
        <p:grpSpPr>
          <a:xfrm>
            <a:off x="7419631" y="1643044"/>
            <a:ext cx="1337094" cy="2808583"/>
            <a:chOff x="9894213" y="2190278"/>
            <a:chExt cx="1783437" cy="374613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BE96C98-B444-4A74-8A44-57E6949FD489}"/>
                </a:ext>
              </a:extLst>
            </p:cNvPr>
            <p:cNvSpPr/>
            <p:nvPr/>
          </p:nvSpPr>
          <p:spPr>
            <a:xfrm flipH="1">
              <a:off x="9894213" y="2190278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9450" tIns="595116" rIns="309451" bIns="595115" numCol="1" spcCol="1270" anchor="ctr" anchorCtr="0">
              <a:noAutofit/>
            </a:bodyPr>
            <a:lstStyle/>
            <a:p>
              <a:pPr algn="ctr" defTabSz="216614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73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48D843-1AB7-4A0F-9D55-39C90E9237E7}"/>
                </a:ext>
              </a:extLst>
            </p:cNvPr>
            <p:cNvSpPr/>
            <p:nvPr/>
          </p:nvSpPr>
          <p:spPr>
            <a:xfrm>
              <a:off x="9985135" y="4124628"/>
              <a:ext cx="1601593" cy="78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Ut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wisi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enim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ad minim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veniam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nostrud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exerci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tation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E6D2A8-BDAE-490B-9B1E-9468E354D6B2}"/>
                </a:ext>
              </a:extLst>
            </p:cNvPr>
            <p:cNvSpPr txBox="1"/>
            <p:nvPr/>
          </p:nvSpPr>
          <p:spPr>
            <a:xfrm>
              <a:off x="9955188" y="3822559"/>
              <a:ext cx="1661481" cy="297593"/>
            </a:xfrm>
            <a:prstGeom prst="rect">
              <a:avLst/>
            </a:prstGeom>
            <a:noFill/>
          </p:spPr>
          <p:txBody>
            <a:bodyPr wrap="square" lIns="68555" tIns="34278" rIns="68555" bIns="34278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Lato Heavy" panose="020F0902020204030203" pitchFamily="34" charset="0"/>
                </a:rPr>
                <a:t>项目介绍</a:t>
              </a:r>
              <a:endParaRPr lang="id-ID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Lato Heavy" panose="020F0902020204030203" pitchFamily="34" charset="0"/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0D081703-03AB-4486-9B6A-1A6A64F50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326" y="3318835"/>
              <a:ext cx="367206" cy="367204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7 w 200"/>
                <a:gd name="T35" fmla="*/ 146 h 200"/>
                <a:gd name="T36" fmla="*/ 8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1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1 w 200"/>
                <a:gd name="T69" fmla="*/ 10 h 200"/>
                <a:gd name="T70" fmla="*/ 78 w 200"/>
                <a:gd name="T71" fmla="*/ 10 h 200"/>
                <a:gd name="T72" fmla="*/ 34 w 200"/>
                <a:gd name="T73" fmla="*/ 35 h 200"/>
                <a:gd name="T74" fmla="*/ 34 w 200"/>
                <a:gd name="T75" fmla="*/ 164 h 200"/>
                <a:gd name="T76" fmla="*/ 78 w 200"/>
                <a:gd name="T77" fmla="*/ 189 h 200"/>
                <a:gd name="T78" fmla="*/ 121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5" y="200"/>
                    <a:pt x="200" y="155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3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6" y="51"/>
                    <a:pt x="76" y="50"/>
                    <a:pt x="67" y="48"/>
                  </a:cubicBezTo>
                  <a:cubicBezTo>
                    <a:pt x="74" y="25"/>
                    <a:pt x="85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5" y="59"/>
                    <a:pt x="96" y="59"/>
                  </a:cubicBezTo>
                  <a:close/>
                  <a:moveTo>
                    <a:pt x="52" y="96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7" y="50"/>
                    <a:pt x="57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7" y="146"/>
                  </a:cubicBezTo>
                  <a:cubicBezTo>
                    <a:pt x="47" y="149"/>
                    <a:pt x="38" y="153"/>
                    <a:pt x="29" y="158"/>
                  </a:cubicBezTo>
                  <a:cubicBezTo>
                    <a:pt x="17" y="143"/>
                    <a:pt x="9" y="124"/>
                    <a:pt x="8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5" y="140"/>
                    <a:pt x="75" y="141"/>
                    <a:pt x="65" y="144"/>
                  </a:cubicBezTo>
                  <a:cubicBezTo>
                    <a:pt x="62" y="132"/>
                    <a:pt x="60" y="118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5" y="188"/>
                    <a:pt x="74" y="174"/>
                    <a:pt x="67" y="152"/>
                  </a:cubicBezTo>
                  <a:cubicBezTo>
                    <a:pt x="76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3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3" y="143"/>
                    <a:pt x="171" y="158"/>
                  </a:cubicBezTo>
                  <a:cubicBezTo>
                    <a:pt x="162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2" y="46"/>
                    <a:pt x="171" y="41"/>
                  </a:cubicBezTo>
                  <a:cubicBezTo>
                    <a:pt x="183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49" y="43"/>
                    <a:pt x="140" y="46"/>
                  </a:cubicBezTo>
                  <a:cubicBezTo>
                    <a:pt x="136" y="30"/>
                    <a:pt x="129" y="18"/>
                    <a:pt x="121" y="10"/>
                  </a:cubicBezTo>
                  <a:cubicBezTo>
                    <a:pt x="138" y="14"/>
                    <a:pt x="154" y="23"/>
                    <a:pt x="166" y="35"/>
                  </a:cubicBezTo>
                  <a:close/>
                  <a:moveTo>
                    <a:pt x="78" y="10"/>
                  </a:moveTo>
                  <a:cubicBezTo>
                    <a:pt x="71" y="18"/>
                    <a:pt x="64" y="30"/>
                    <a:pt x="59" y="45"/>
                  </a:cubicBezTo>
                  <a:cubicBezTo>
                    <a:pt x="51" y="43"/>
                    <a:pt x="42" y="39"/>
                    <a:pt x="34" y="35"/>
                  </a:cubicBezTo>
                  <a:cubicBezTo>
                    <a:pt x="46" y="23"/>
                    <a:pt x="61" y="14"/>
                    <a:pt x="78" y="10"/>
                  </a:cubicBezTo>
                  <a:close/>
                  <a:moveTo>
                    <a:pt x="34" y="164"/>
                  </a:moveTo>
                  <a:cubicBezTo>
                    <a:pt x="42" y="160"/>
                    <a:pt x="51" y="156"/>
                    <a:pt x="59" y="154"/>
                  </a:cubicBezTo>
                  <a:cubicBezTo>
                    <a:pt x="64" y="169"/>
                    <a:pt x="71" y="181"/>
                    <a:pt x="78" y="189"/>
                  </a:cubicBezTo>
                  <a:cubicBezTo>
                    <a:pt x="61" y="185"/>
                    <a:pt x="46" y="176"/>
                    <a:pt x="34" y="164"/>
                  </a:cubicBezTo>
                  <a:close/>
                  <a:moveTo>
                    <a:pt x="121" y="189"/>
                  </a:moveTo>
                  <a:cubicBezTo>
                    <a:pt x="129" y="181"/>
                    <a:pt x="136" y="169"/>
                    <a:pt x="140" y="154"/>
                  </a:cubicBezTo>
                  <a:cubicBezTo>
                    <a:pt x="149" y="156"/>
                    <a:pt x="158" y="160"/>
                    <a:pt x="166" y="164"/>
                  </a:cubicBezTo>
                  <a:cubicBezTo>
                    <a:pt x="154" y="176"/>
                    <a:pt x="138" y="185"/>
                    <a:pt x="121" y="189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55" tIns="34278" rIns="68555" bIns="34278" numCol="1" anchor="t" anchorCtr="0" compatLnSpc="1">
              <a:prstTxWarp prst="textNoShape">
                <a:avLst/>
              </a:prstTxWarp>
            </a:bodyPr>
            <a:lstStyle/>
            <a:p>
              <a:endParaRPr lang="en-US" sz="1012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661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475836" y="1576551"/>
            <a:ext cx="2496764" cy="2647131"/>
            <a:chOff x="3862999" y="1261760"/>
            <a:chExt cx="4466002" cy="473496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îṣļîḑé-Freeform: Shape 4"/>
            <p:cNvSpPr/>
            <p:nvPr/>
          </p:nvSpPr>
          <p:spPr>
            <a:xfrm rot="17884962">
              <a:off x="4319668" y="1883836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solidFill>
              <a:srgbClr val="063D54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grpSp>
          <p:nvGrpSpPr>
            <p:cNvPr id="17" name="Group 5"/>
            <p:cNvGrpSpPr/>
            <p:nvPr/>
          </p:nvGrpSpPr>
          <p:grpSpPr>
            <a:xfrm>
              <a:off x="4370610" y="2563999"/>
              <a:ext cx="420711" cy="420711"/>
              <a:chOff x="8216107" y="1647825"/>
              <a:chExt cx="464344" cy="464344"/>
            </a:xfrm>
            <a:solidFill>
              <a:schemeClr val="bg1"/>
            </a:solidFill>
            <a:effectLst/>
          </p:grpSpPr>
          <p:sp>
            <p:nvSpPr>
              <p:cNvPr id="41" name="îṣļîḑé-Freeform: Shape 6"/>
              <p:cNvSpPr/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42" name="îṣļîḑé-Freeform: Shape 7"/>
              <p:cNvSpPr/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</p:grpSp>
        <p:sp>
          <p:nvSpPr>
            <p:cNvPr id="18" name="îṣļîḑé-Freeform: Shape 9"/>
            <p:cNvSpPr/>
            <p:nvPr/>
          </p:nvSpPr>
          <p:spPr>
            <a:xfrm>
              <a:off x="5386186" y="1261760"/>
              <a:ext cx="1441203" cy="2353101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solidFill>
              <a:srgbClr val="063D54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5932270" y="1725091"/>
              <a:ext cx="421430" cy="394821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39" name="îṣļîḑé-Freeform: Shape 11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40" name="îṣļîḑé-Freeform: Shape 12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</p:grpSp>
        <p:sp>
          <p:nvSpPr>
            <p:cNvPr id="20" name="îṣļîḑé-Freeform: Shape 14"/>
            <p:cNvSpPr/>
            <p:nvPr/>
          </p:nvSpPr>
          <p:spPr>
            <a:xfrm rot="18011665" flipH="1" flipV="1">
              <a:off x="6431131" y="3028743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solidFill>
              <a:srgbClr val="063D54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grpSp>
          <p:nvGrpSpPr>
            <p:cNvPr id="21" name="Group 15"/>
            <p:cNvGrpSpPr/>
            <p:nvPr/>
          </p:nvGrpSpPr>
          <p:grpSpPr>
            <a:xfrm>
              <a:off x="7320657" y="4276320"/>
              <a:ext cx="420711" cy="368212"/>
              <a:chOff x="2581275" y="4469607"/>
              <a:chExt cx="464344" cy="406400"/>
            </a:xfrm>
            <a:solidFill>
              <a:schemeClr val="bg1"/>
            </a:solidFill>
            <a:effectLst/>
          </p:grpSpPr>
          <p:sp>
            <p:nvSpPr>
              <p:cNvPr id="37" name="îṣļîḑé-Freeform: Shape 16"/>
              <p:cNvSpPr/>
              <p:nvPr/>
            </p:nvSpPr>
            <p:spPr bwMode="auto">
              <a:xfrm>
                <a:off x="2654300" y="4541838"/>
                <a:ext cx="166688" cy="1095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8" name="îṣļîḑé-Freeform: Shape 17"/>
              <p:cNvSpPr/>
              <p:nvPr/>
            </p:nvSpPr>
            <p:spPr bwMode="auto">
              <a:xfrm>
                <a:off x="2581275" y="4469607"/>
                <a:ext cx="464344" cy="406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</p:grpSp>
        <p:sp>
          <p:nvSpPr>
            <p:cNvPr id="22" name="îṣļîḑé-Freeform: Shape 19"/>
            <p:cNvSpPr/>
            <p:nvPr/>
          </p:nvSpPr>
          <p:spPr>
            <a:xfrm rot="14441698" flipH="1" flipV="1">
              <a:off x="6429691" y="1823426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solidFill>
              <a:srgbClr val="063D54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grpSp>
          <p:nvGrpSpPr>
            <p:cNvPr id="23" name="Group 20"/>
            <p:cNvGrpSpPr/>
            <p:nvPr/>
          </p:nvGrpSpPr>
          <p:grpSpPr>
            <a:xfrm>
              <a:off x="7422253" y="2560406"/>
              <a:ext cx="289104" cy="421430"/>
              <a:chOff x="5441157" y="4440238"/>
              <a:chExt cx="319088" cy="465138"/>
            </a:xfrm>
            <a:solidFill>
              <a:schemeClr val="bg1"/>
            </a:solidFill>
            <a:effectLst/>
          </p:grpSpPr>
          <p:sp>
            <p:nvSpPr>
              <p:cNvPr id="34" name="îṣļîḑé-Freeform: Shape 21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5" name="îṣļîḑé-Freeform: Shape 22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6" name="îṣļîḑé-Freeform: Shape 23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</p:grpSp>
        <p:sp>
          <p:nvSpPr>
            <p:cNvPr id="24" name="îṣļîḑé-Freeform: Shape 25"/>
            <p:cNvSpPr/>
            <p:nvPr/>
          </p:nvSpPr>
          <p:spPr>
            <a:xfrm rot="14422133">
              <a:off x="4434734" y="3080523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solidFill>
              <a:srgbClr val="063D54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grpSp>
          <p:nvGrpSpPr>
            <p:cNvPr id="25" name="Group 26"/>
            <p:cNvGrpSpPr/>
            <p:nvPr/>
          </p:nvGrpSpPr>
          <p:grpSpPr>
            <a:xfrm>
              <a:off x="4525037" y="4288871"/>
              <a:ext cx="421430" cy="394821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32" name="îṣļîḑé-Freeform: Shape 27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3" name="îṣļîḑé-Freeform: Shape 28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</p:grpSp>
        <p:sp>
          <p:nvSpPr>
            <p:cNvPr id="26" name="îṣļîḑé-Freeform: Shape 30"/>
            <p:cNvSpPr/>
            <p:nvPr/>
          </p:nvSpPr>
          <p:spPr>
            <a:xfrm rot="151980" flipH="1" flipV="1">
              <a:off x="5449473" y="3642189"/>
              <a:ext cx="1441203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solidFill>
              <a:srgbClr val="063D54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 dirty="0"/>
            </a:p>
          </p:txBody>
        </p:sp>
        <p:grpSp>
          <p:nvGrpSpPr>
            <p:cNvPr id="27" name="Group 31"/>
            <p:cNvGrpSpPr/>
            <p:nvPr/>
          </p:nvGrpSpPr>
          <p:grpSpPr>
            <a:xfrm>
              <a:off x="5939059" y="5122249"/>
              <a:ext cx="420711" cy="420711"/>
              <a:chOff x="4439444" y="2582069"/>
              <a:chExt cx="464344" cy="464344"/>
            </a:xfrm>
            <a:solidFill>
              <a:schemeClr val="bg1"/>
            </a:solidFill>
            <a:effectLst/>
          </p:grpSpPr>
          <p:sp>
            <p:nvSpPr>
              <p:cNvPr id="29" name="îṣļîḑé-Freeform: Shape 32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0" name="îṣļîḑé-Freeform: Shape 33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1" name="îṣļîḑé-Freeform: Shape 34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799"/>
              </a:p>
            </p:txBody>
          </p:sp>
        </p:grpSp>
        <p:sp>
          <p:nvSpPr>
            <p:cNvPr id="28" name="îṣļîḑé-Oval 35"/>
            <p:cNvSpPr/>
            <p:nvPr/>
          </p:nvSpPr>
          <p:spPr bwMode="gray">
            <a:xfrm>
              <a:off x="5939059" y="3403866"/>
              <a:ext cx="414640" cy="414640"/>
            </a:xfrm>
            <a:prstGeom prst="ellipse">
              <a:avLst/>
            </a:prstGeom>
            <a:solidFill>
              <a:schemeClr val="bg2">
                <a:lumMod val="100000"/>
              </a:schemeClr>
            </a:soli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000000"/>
              </a:lightRig>
            </a:scene3d>
            <a:sp3d prstMaterial="dkEdge"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</p:grp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93186" y="1475305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93186" y="2518986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93186" y="3562667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60682" y="1475305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60682" y="2518986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60682" y="3562667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4.1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产品特性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7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6226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84064" y="1902356"/>
            <a:ext cx="1422739" cy="2212340"/>
            <a:chOff x="1520395" y="1902356"/>
            <a:chExt cx="1422739" cy="2212340"/>
          </a:xfrm>
        </p:grpSpPr>
        <p:sp>
          <p:nvSpPr>
            <p:cNvPr id="8" name="Oval 9"/>
            <p:cNvSpPr/>
            <p:nvPr/>
          </p:nvSpPr>
          <p:spPr>
            <a:xfrm>
              <a:off x="1873282" y="1902356"/>
              <a:ext cx="716967" cy="696329"/>
            </a:xfrm>
            <a:prstGeom prst="ellipse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9" name="Rounded Rectangle 23"/>
            <p:cNvSpPr/>
            <p:nvPr/>
          </p:nvSpPr>
          <p:spPr>
            <a:xfrm>
              <a:off x="1627413" y="3805715"/>
              <a:ext cx="1208705" cy="308981"/>
            </a:xfrm>
            <a:prstGeom prst="roundRect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000" b="1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endParaRPr>
            </a:p>
          </p:txBody>
        </p:sp>
        <p:grpSp>
          <p:nvGrpSpPr>
            <p:cNvPr id="10" name="Group 28"/>
            <p:cNvGrpSpPr/>
            <p:nvPr/>
          </p:nvGrpSpPr>
          <p:grpSpPr>
            <a:xfrm>
              <a:off x="2061871" y="2028880"/>
              <a:ext cx="339789" cy="415464"/>
              <a:chOff x="4106863" y="2003425"/>
              <a:chExt cx="927100" cy="11334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4106863" y="2484438"/>
                <a:ext cx="927100" cy="652463"/>
              </a:xfrm>
              <a:custGeom>
                <a:avLst/>
                <a:gdLst/>
                <a:ahLst/>
                <a:cxnLst>
                  <a:cxn ang="0">
                    <a:pos x="20" y="172"/>
                  </a:cxn>
                  <a:cxn ang="0">
                    <a:pos x="224" y="172"/>
                  </a:cxn>
                  <a:cxn ang="0">
                    <a:pos x="244" y="153"/>
                  </a:cxn>
                  <a:cxn ang="0">
                    <a:pos x="244" y="20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95" y="40"/>
                  </a:cxn>
                  <a:cxn ang="0">
                    <a:pos x="215" y="66"/>
                  </a:cxn>
                  <a:cxn ang="0">
                    <a:pos x="215" y="88"/>
                  </a:cxn>
                  <a:cxn ang="0">
                    <a:pos x="199" y="88"/>
                  </a:cxn>
                  <a:cxn ang="0">
                    <a:pos x="199" y="66"/>
                  </a:cxn>
                  <a:cxn ang="0">
                    <a:pos x="187" y="54"/>
                  </a:cxn>
                  <a:cxn ang="0">
                    <a:pos x="175" y="66"/>
                  </a:cxn>
                  <a:cxn ang="0">
                    <a:pos x="175" y="88"/>
                  </a:cxn>
                  <a:cxn ang="0">
                    <a:pos x="159" y="88"/>
                  </a:cxn>
                  <a:cxn ang="0">
                    <a:pos x="159" y="66"/>
                  </a:cxn>
                  <a:cxn ang="0">
                    <a:pos x="179" y="40"/>
                  </a:cxn>
                  <a:cxn ang="0">
                    <a:pos x="179" y="1"/>
                  </a:cxn>
                  <a:cxn ang="0">
                    <a:pos x="122" y="25"/>
                  </a:cxn>
                  <a:cxn ang="0">
                    <a:pos x="67" y="3"/>
                  </a:cxn>
                  <a:cxn ang="0">
                    <a:pos x="67" y="46"/>
                  </a:cxn>
                  <a:cxn ang="0">
                    <a:pos x="85" y="70"/>
                  </a:cxn>
                  <a:cxn ang="0">
                    <a:pos x="59" y="96"/>
                  </a:cxn>
                  <a:cxn ang="0">
                    <a:pos x="33" y="70"/>
                  </a:cxn>
                  <a:cxn ang="0">
                    <a:pos x="51" y="46"/>
                  </a:cxn>
                  <a:cxn ang="0">
                    <a:pos x="51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153"/>
                  </a:cxn>
                  <a:cxn ang="0">
                    <a:pos x="20" y="172"/>
                  </a:cxn>
                  <a:cxn ang="0">
                    <a:pos x="20" y="172"/>
                  </a:cxn>
                  <a:cxn ang="0">
                    <a:pos x="20" y="172"/>
                  </a:cxn>
                </a:cxnLst>
                <a:rect l="0" t="0" r="r" b="b"/>
                <a:pathLst>
                  <a:path w="244" h="172">
                    <a:moveTo>
                      <a:pt x="20" y="172"/>
                    </a:moveTo>
                    <a:cubicBezTo>
                      <a:pt x="224" y="172"/>
                      <a:pt x="224" y="172"/>
                      <a:pt x="224" y="172"/>
                    </a:cubicBezTo>
                    <a:cubicBezTo>
                      <a:pt x="235" y="172"/>
                      <a:pt x="244" y="163"/>
                      <a:pt x="244" y="153"/>
                    </a:cubicBezTo>
                    <a:cubicBezTo>
                      <a:pt x="244" y="20"/>
                      <a:pt x="244" y="20"/>
                      <a:pt x="244" y="20"/>
                    </a:cubicBezTo>
                    <a:cubicBezTo>
                      <a:pt x="244" y="9"/>
                      <a:pt x="235" y="0"/>
                      <a:pt x="22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40"/>
                      <a:pt x="195" y="40"/>
                      <a:pt x="195" y="40"/>
                    </a:cubicBezTo>
                    <a:cubicBezTo>
                      <a:pt x="206" y="43"/>
                      <a:pt x="215" y="54"/>
                      <a:pt x="215" y="66"/>
                    </a:cubicBezTo>
                    <a:cubicBezTo>
                      <a:pt x="215" y="88"/>
                      <a:pt x="215" y="88"/>
                      <a:pt x="215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60"/>
                      <a:pt x="193" y="54"/>
                      <a:pt x="187" y="54"/>
                    </a:cubicBezTo>
                    <a:cubicBezTo>
                      <a:pt x="180" y="54"/>
                      <a:pt x="175" y="60"/>
                      <a:pt x="175" y="66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59" y="88"/>
                      <a:pt x="159" y="88"/>
                      <a:pt x="159" y="88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9" y="54"/>
                      <a:pt x="167" y="43"/>
                      <a:pt x="179" y="40"/>
                    </a:cubicBezTo>
                    <a:cubicBezTo>
                      <a:pt x="179" y="1"/>
                      <a:pt x="179" y="1"/>
                      <a:pt x="179" y="1"/>
                    </a:cubicBezTo>
                    <a:cubicBezTo>
                      <a:pt x="164" y="16"/>
                      <a:pt x="144" y="25"/>
                      <a:pt x="122" y="25"/>
                    </a:cubicBezTo>
                    <a:cubicBezTo>
                      <a:pt x="100" y="25"/>
                      <a:pt x="81" y="17"/>
                      <a:pt x="67" y="3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77" y="49"/>
                      <a:pt x="85" y="59"/>
                      <a:pt x="85" y="70"/>
                    </a:cubicBezTo>
                    <a:cubicBezTo>
                      <a:pt x="85" y="85"/>
                      <a:pt x="73" y="96"/>
                      <a:pt x="59" y="96"/>
                    </a:cubicBezTo>
                    <a:cubicBezTo>
                      <a:pt x="44" y="96"/>
                      <a:pt x="33" y="85"/>
                      <a:pt x="33" y="70"/>
                    </a:cubicBezTo>
                    <a:cubicBezTo>
                      <a:pt x="33" y="59"/>
                      <a:pt x="40" y="49"/>
                      <a:pt x="51" y="4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63"/>
                      <a:pt x="9" y="172"/>
                      <a:pt x="20" y="172"/>
                    </a:cubicBezTo>
                    <a:close/>
                    <a:moveTo>
                      <a:pt x="20" y="172"/>
                    </a:moveTo>
                    <a:cubicBezTo>
                      <a:pt x="20" y="172"/>
                      <a:pt x="20" y="172"/>
                      <a:pt x="20" y="172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0">
                  <a:latin typeface="+mj-ea"/>
                  <a:ea typeface="+mj-ea"/>
                  <a:sym typeface="Arial" panose="020B0604020202020204"/>
                </a:endParaRPr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4300538" y="2003425"/>
                <a:ext cx="539750" cy="538163"/>
              </a:xfrm>
              <a:custGeom>
                <a:avLst/>
                <a:gdLst/>
                <a:ahLst/>
                <a:cxnLst>
                  <a:cxn ang="0">
                    <a:pos x="22" y="123"/>
                  </a:cxn>
                  <a:cxn ang="0">
                    <a:pos x="27" y="127"/>
                  </a:cxn>
                  <a:cxn ang="0">
                    <a:pos x="71" y="142"/>
                  </a:cxn>
                  <a:cxn ang="0">
                    <a:pos x="114" y="127"/>
                  </a:cxn>
                  <a:cxn ang="0">
                    <a:pos x="120" y="123"/>
                  </a:cxn>
                  <a:cxn ang="0">
                    <a:pos x="124" y="118"/>
                  </a:cxn>
                  <a:cxn ang="0">
                    <a:pos x="142" y="71"/>
                  </a:cxn>
                  <a:cxn ang="0">
                    <a:pos x="71" y="0"/>
                  </a:cxn>
                  <a:cxn ang="0">
                    <a:pos x="0" y="71"/>
                  </a:cxn>
                  <a:cxn ang="0">
                    <a:pos x="17" y="118"/>
                  </a:cxn>
                  <a:cxn ang="0">
                    <a:pos x="22" y="123"/>
                  </a:cxn>
                  <a:cxn ang="0">
                    <a:pos x="22" y="123"/>
                  </a:cxn>
                  <a:cxn ang="0">
                    <a:pos x="22" y="123"/>
                  </a:cxn>
                </a:cxnLst>
                <a:rect l="0" t="0" r="r" b="b"/>
                <a:pathLst>
                  <a:path w="142" h="142">
                    <a:moveTo>
                      <a:pt x="22" y="123"/>
                    </a:moveTo>
                    <a:cubicBezTo>
                      <a:pt x="24" y="124"/>
                      <a:pt x="25" y="126"/>
                      <a:pt x="27" y="127"/>
                    </a:cubicBezTo>
                    <a:cubicBezTo>
                      <a:pt x="39" y="137"/>
                      <a:pt x="54" y="142"/>
                      <a:pt x="71" y="142"/>
                    </a:cubicBezTo>
                    <a:cubicBezTo>
                      <a:pt x="87" y="142"/>
                      <a:pt x="102" y="137"/>
                      <a:pt x="114" y="127"/>
                    </a:cubicBezTo>
                    <a:cubicBezTo>
                      <a:pt x="116" y="126"/>
                      <a:pt x="118" y="124"/>
                      <a:pt x="120" y="123"/>
                    </a:cubicBezTo>
                    <a:cubicBezTo>
                      <a:pt x="121" y="121"/>
                      <a:pt x="123" y="120"/>
                      <a:pt x="124" y="118"/>
                    </a:cubicBezTo>
                    <a:cubicBezTo>
                      <a:pt x="135" y="105"/>
                      <a:pt x="142" y="89"/>
                      <a:pt x="142" y="71"/>
                    </a:cubicBezTo>
                    <a:cubicBezTo>
                      <a:pt x="142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89"/>
                      <a:pt x="6" y="105"/>
                      <a:pt x="17" y="118"/>
                    </a:cubicBezTo>
                    <a:cubicBezTo>
                      <a:pt x="19" y="120"/>
                      <a:pt x="20" y="121"/>
                      <a:pt x="22" y="123"/>
                    </a:cubicBezTo>
                    <a:close/>
                    <a:moveTo>
                      <a:pt x="22" y="123"/>
                    </a:moveTo>
                    <a:cubicBezTo>
                      <a:pt x="22" y="123"/>
                      <a:pt x="22" y="123"/>
                      <a:pt x="22" y="12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0">
                  <a:latin typeface="+mj-ea"/>
                  <a:ea typeface="+mj-ea"/>
                  <a:sym typeface="Arial" panose="020B0604020202020204"/>
                </a:endParaRPr>
              </a:p>
            </p:txBody>
          </p:sp>
          <p:sp>
            <p:nvSpPr>
              <p:cNvPr id="13" name="Freeform 7"/>
              <p:cNvSpPr>
                <a:spLocks noEditPoints="1"/>
              </p:cNvSpPr>
              <p:nvPr/>
            </p:nvSpPr>
            <p:spPr bwMode="auto">
              <a:xfrm>
                <a:off x="4292601" y="2711450"/>
                <a:ext cx="76200" cy="762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" y="20"/>
                  </a:cxn>
                  <a:cxn ang="0">
                    <a:pos x="20" y="10"/>
                  </a:cxn>
                  <a:cxn ang="0">
                    <a:pos x="16" y="3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20" y="16"/>
                      <a:pt x="20" y="10"/>
                    </a:cubicBezTo>
                    <a:cubicBezTo>
                      <a:pt x="20" y="7"/>
                      <a:pt x="18" y="5"/>
                      <a:pt x="16" y="3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0">
                  <a:latin typeface="+mj-ea"/>
                  <a:ea typeface="+mj-ea"/>
                  <a:sym typeface="Arial" panose="020B0604020202020204"/>
                </a:endParaRPr>
              </a:p>
            </p:txBody>
          </p:sp>
        </p:grpSp>
        <p:sp>
          <p:nvSpPr>
            <p:cNvPr id="46" name="TextBox 76"/>
            <p:cNvSpPr txBox="1"/>
            <p:nvPr/>
          </p:nvSpPr>
          <p:spPr>
            <a:xfrm>
              <a:off x="1822455" y="3845415"/>
              <a:ext cx="8186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添加标题</a:t>
              </a:r>
            </a:p>
          </p:txBody>
        </p:sp>
        <p:sp>
          <p:nvSpPr>
  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1520395" y="2801982"/>
              <a:ext cx="1422739" cy="658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18830" y="1902356"/>
            <a:ext cx="1422739" cy="2212639"/>
            <a:chOff x="3094002" y="1902356"/>
            <a:chExt cx="1422739" cy="2212639"/>
          </a:xfrm>
        </p:grpSpPr>
        <p:sp>
          <p:nvSpPr>
            <p:cNvPr id="17" name="Oval 33"/>
            <p:cNvSpPr/>
            <p:nvPr/>
          </p:nvSpPr>
          <p:spPr>
            <a:xfrm>
              <a:off x="3446889" y="1902356"/>
              <a:ext cx="716967" cy="696329"/>
            </a:xfrm>
            <a:prstGeom prst="ellipse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18" name="Rounded Rectangle 34"/>
            <p:cNvSpPr/>
            <p:nvPr/>
          </p:nvSpPr>
          <p:spPr>
            <a:xfrm>
              <a:off x="3201020" y="3806014"/>
              <a:ext cx="1208705" cy="308981"/>
            </a:xfrm>
            <a:prstGeom prst="roundRect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000" b="1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3626056" y="2053108"/>
              <a:ext cx="358633" cy="36760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6"/>
                </a:cxn>
                <a:cxn ang="0">
                  <a:pos x="0" y="86"/>
                </a:cxn>
                <a:cxn ang="0">
                  <a:pos x="16" y="102"/>
                </a:cxn>
                <a:cxn ang="0">
                  <a:pos x="83" y="102"/>
                </a:cxn>
                <a:cxn ang="0">
                  <a:pos x="99" y="86"/>
                </a:cxn>
                <a:cxn ang="0">
                  <a:pos x="99" y="16"/>
                </a:cxn>
                <a:cxn ang="0">
                  <a:pos x="83" y="0"/>
                </a:cxn>
                <a:cxn ang="0">
                  <a:pos x="16" y="0"/>
                </a:cxn>
                <a:cxn ang="0">
                  <a:pos x="72" y="75"/>
                </a:cxn>
                <a:cxn ang="0">
                  <a:pos x="68" y="79"/>
                </a:cxn>
                <a:cxn ang="0">
                  <a:pos x="64" y="79"/>
                </a:cxn>
                <a:cxn ang="0">
                  <a:pos x="60" y="75"/>
                </a:cxn>
                <a:cxn ang="0">
                  <a:pos x="60" y="56"/>
                </a:cxn>
                <a:cxn ang="0">
                  <a:pos x="39" y="56"/>
                </a:cxn>
                <a:cxn ang="0">
                  <a:pos x="39" y="75"/>
                </a:cxn>
                <a:cxn ang="0">
                  <a:pos x="35" y="79"/>
                </a:cxn>
                <a:cxn ang="0">
                  <a:pos x="31" y="79"/>
                </a:cxn>
                <a:cxn ang="0">
                  <a:pos x="27" y="75"/>
                </a:cxn>
                <a:cxn ang="0">
                  <a:pos x="27" y="27"/>
                </a:cxn>
                <a:cxn ang="0">
                  <a:pos x="31" y="23"/>
                </a:cxn>
                <a:cxn ang="0">
                  <a:pos x="35" y="23"/>
                </a:cxn>
                <a:cxn ang="0">
                  <a:pos x="39" y="27"/>
                </a:cxn>
                <a:cxn ang="0">
                  <a:pos x="39" y="45"/>
                </a:cxn>
                <a:cxn ang="0">
                  <a:pos x="60" y="45"/>
                </a:cxn>
                <a:cxn ang="0">
                  <a:pos x="60" y="27"/>
                </a:cxn>
                <a:cxn ang="0">
                  <a:pos x="64" y="23"/>
                </a:cxn>
                <a:cxn ang="0">
                  <a:pos x="68" y="23"/>
                </a:cxn>
                <a:cxn ang="0">
                  <a:pos x="72" y="27"/>
                </a:cxn>
                <a:cxn ang="0">
                  <a:pos x="72" y="75"/>
                </a:cxn>
                <a:cxn ang="0">
                  <a:pos x="72" y="75"/>
                </a:cxn>
                <a:cxn ang="0">
                  <a:pos x="72" y="75"/>
                </a:cxn>
              </a:cxnLst>
              <a:rect l="0" t="0" r="r" b="b"/>
              <a:pathLst>
                <a:path w="99" h="10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7" y="102"/>
                    <a:pt x="16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2" y="102"/>
                    <a:pt x="99" y="95"/>
                    <a:pt x="99" y="8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7"/>
                    <a:pt x="92" y="0"/>
                    <a:pt x="83" y="0"/>
                  </a:cubicBezTo>
                  <a:lnTo>
                    <a:pt x="16" y="0"/>
                  </a:lnTo>
                  <a:close/>
                  <a:moveTo>
                    <a:pt x="72" y="75"/>
                  </a:moveTo>
                  <a:cubicBezTo>
                    <a:pt x="72" y="77"/>
                    <a:pt x="71" y="79"/>
                    <a:pt x="68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2" y="79"/>
                    <a:pt x="60" y="77"/>
                    <a:pt x="60" y="7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7"/>
                    <a:pt x="37" y="79"/>
                    <a:pt x="35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29" y="79"/>
                    <a:pt x="27" y="77"/>
                    <a:pt x="27" y="7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9" y="23"/>
                    <a:pt x="31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9" y="25"/>
                    <a:pt x="39" y="2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5"/>
                    <a:pt x="62" y="23"/>
                    <a:pt x="6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1" y="23"/>
                    <a:pt x="72" y="25"/>
                    <a:pt x="72" y="27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72" y="75"/>
                  </a:moveTo>
                  <a:cubicBezTo>
                    <a:pt x="72" y="75"/>
                    <a:pt x="72" y="75"/>
                    <a:pt x="72" y="7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00">
                <a:noFill/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47" name="TextBox 76"/>
            <p:cNvSpPr txBox="1"/>
            <p:nvPr/>
          </p:nvSpPr>
          <p:spPr>
            <a:xfrm>
              <a:off x="3396062" y="3845415"/>
              <a:ext cx="8186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添加标题</a:t>
              </a:r>
            </a:p>
          </p:txBody>
        </p:sp>
        <p:sp>
          <p:nvSpPr>
  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3094002" y="2801982"/>
              <a:ext cx="1422739" cy="658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3596" y="1902356"/>
            <a:ext cx="1422739" cy="2212639"/>
            <a:chOff x="4667609" y="1902356"/>
            <a:chExt cx="1422739" cy="2212639"/>
          </a:xfrm>
        </p:grpSpPr>
        <p:sp>
          <p:nvSpPr>
            <p:cNvPr id="24" name="Oval 47"/>
            <p:cNvSpPr/>
            <p:nvPr/>
          </p:nvSpPr>
          <p:spPr>
            <a:xfrm>
              <a:off x="5020496" y="1902356"/>
              <a:ext cx="716967" cy="696329"/>
            </a:xfrm>
            <a:prstGeom prst="ellipse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25" name="Rounded Rectangle 48"/>
            <p:cNvSpPr/>
            <p:nvPr/>
          </p:nvSpPr>
          <p:spPr>
            <a:xfrm>
              <a:off x="4774627" y="3806014"/>
              <a:ext cx="1208705" cy="308981"/>
            </a:xfrm>
            <a:prstGeom prst="roundRect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000" b="1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5199513" y="2053108"/>
              <a:ext cx="358932" cy="357138"/>
            </a:xfrm>
            <a:custGeom>
              <a:avLst/>
              <a:gdLst/>
              <a:ahLst/>
              <a:cxnLst>
                <a:cxn ang="0">
                  <a:pos x="165" y="147"/>
                </a:cxn>
                <a:cxn ang="0">
                  <a:pos x="165" y="14"/>
                </a:cxn>
                <a:cxn ang="0">
                  <a:pos x="148" y="0"/>
                </a:cxn>
                <a:cxn ang="0">
                  <a:pos x="18" y="0"/>
                </a:cxn>
                <a:cxn ang="0">
                  <a:pos x="0" y="15"/>
                </a:cxn>
                <a:cxn ang="0">
                  <a:pos x="0" y="145"/>
                </a:cxn>
                <a:cxn ang="0">
                  <a:pos x="16" y="165"/>
                </a:cxn>
                <a:cxn ang="0">
                  <a:pos x="149" y="165"/>
                </a:cxn>
                <a:cxn ang="0">
                  <a:pos x="165" y="147"/>
                </a:cxn>
                <a:cxn ang="0">
                  <a:pos x="38" y="22"/>
                </a:cxn>
                <a:cxn ang="0">
                  <a:pos x="46" y="16"/>
                </a:cxn>
                <a:cxn ang="0">
                  <a:pos x="51" y="15"/>
                </a:cxn>
                <a:cxn ang="0">
                  <a:pos x="55" y="17"/>
                </a:cxn>
                <a:cxn ang="0">
                  <a:pos x="57" y="20"/>
                </a:cxn>
                <a:cxn ang="0">
                  <a:pos x="39" y="34"/>
                </a:cxn>
                <a:cxn ang="0">
                  <a:pos x="36" y="31"/>
                </a:cxn>
                <a:cxn ang="0">
                  <a:pos x="38" y="22"/>
                </a:cxn>
                <a:cxn ang="0">
                  <a:pos x="120" y="150"/>
                </a:cxn>
                <a:cxn ang="0">
                  <a:pos x="116" y="153"/>
                </a:cxn>
                <a:cxn ang="0">
                  <a:pos x="37" y="153"/>
                </a:cxn>
                <a:cxn ang="0">
                  <a:pos x="34" y="150"/>
                </a:cxn>
                <a:cxn ang="0">
                  <a:pos x="34" y="138"/>
                </a:cxn>
                <a:cxn ang="0">
                  <a:pos x="37" y="135"/>
                </a:cxn>
                <a:cxn ang="0">
                  <a:pos x="41" y="135"/>
                </a:cxn>
                <a:cxn ang="0">
                  <a:pos x="43" y="132"/>
                </a:cxn>
                <a:cxn ang="0">
                  <a:pos x="61" y="73"/>
                </a:cxn>
                <a:cxn ang="0">
                  <a:pos x="63" y="68"/>
                </a:cxn>
                <a:cxn ang="0">
                  <a:pos x="45" y="41"/>
                </a:cxn>
                <a:cxn ang="0">
                  <a:pos x="63" y="27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103" y="92"/>
                </a:cxn>
                <a:cxn ang="0">
                  <a:pos x="104" y="95"/>
                </a:cxn>
                <a:cxn ang="0">
                  <a:pos x="102" y="98"/>
                </a:cxn>
                <a:cxn ang="0">
                  <a:pos x="101" y="99"/>
                </a:cxn>
                <a:cxn ang="0">
                  <a:pos x="95" y="99"/>
                </a:cxn>
                <a:cxn ang="0">
                  <a:pos x="90" y="92"/>
                </a:cxn>
                <a:cxn ang="0">
                  <a:pos x="83" y="97"/>
                </a:cxn>
                <a:cxn ang="0">
                  <a:pos x="74" y="84"/>
                </a:cxn>
                <a:cxn ang="0">
                  <a:pos x="68" y="83"/>
                </a:cxn>
                <a:cxn ang="0">
                  <a:pos x="48" y="111"/>
                </a:cxn>
                <a:cxn ang="0">
                  <a:pos x="116" y="134"/>
                </a:cxn>
                <a:cxn ang="0">
                  <a:pos x="120" y="138"/>
                </a:cxn>
                <a:cxn ang="0">
                  <a:pos x="120" y="150"/>
                </a:cxn>
                <a:cxn ang="0">
                  <a:pos x="113" y="115"/>
                </a:cxn>
                <a:cxn ang="0">
                  <a:pos x="90" y="122"/>
                </a:cxn>
                <a:cxn ang="0">
                  <a:pos x="105" y="104"/>
                </a:cxn>
                <a:cxn ang="0">
                  <a:pos x="128" y="96"/>
                </a:cxn>
                <a:cxn ang="0">
                  <a:pos x="113" y="115"/>
                </a:cxn>
                <a:cxn ang="0">
                  <a:pos x="113" y="115"/>
                </a:cxn>
                <a:cxn ang="0">
                  <a:pos x="113" y="115"/>
                </a:cxn>
              </a:cxnLst>
              <a:rect l="0" t="0" r="r" b="b"/>
              <a:pathLst>
                <a:path w="166" h="165">
                  <a:moveTo>
                    <a:pt x="165" y="147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165" y="7"/>
                    <a:pt x="165" y="0"/>
                    <a:pt x="14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0"/>
                    <a:pt x="0" y="1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64"/>
                    <a:pt x="1" y="165"/>
                    <a:pt x="16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66" y="165"/>
                    <a:pt x="165" y="163"/>
                    <a:pt x="165" y="147"/>
                  </a:cubicBezTo>
                  <a:close/>
                  <a:moveTo>
                    <a:pt x="38" y="22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7" y="15"/>
                    <a:pt x="49" y="14"/>
                    <a:pt x="51" y="15"/>
                  </a:cubicBezTo>
                  <a:cubicBezTo>
                    <a:pt x="52" y="15"/>
                    <a:pt x="54" y="16"/>
                    <a:pt x="55" y="17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4" y="28"/>
                    <a:pt x="35" y="24"/>
                    <a:pt x="38" y="22"/>
                  </a:cubicBezTo>
                  <a:close/>
                  <a:moveTo>
                    <a:pt x="120" y="150"/>
                  </a:moveTo>
                  <a:cubicBezTo>
                    <a:pt x="120" y="152"/>
                    <a:pt x="118" y="153"/>
                    <a:pt x="116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5" y="153"/>
                    <a:pt x="34" y="152"/>
                    <a:pt x="34" y="150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6"/>
                    <a:pt x="35" y="135"/>
                    <a:pt x="37" y="135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3" y="135"/>
                    <a:pt x="44" y="133"/>
                    <a:pt x="43" y="132"/>
                  </a:cubicBezTo>
                  <a:cubicBezTo>
                    <a:pt x="31" y="113"/>
                    <a:pt x="41" y="80"/>
                    <a:pt x="61" y="73"/>
                  </a:cubicBezTo>
                  <a:cubicBezTo>
                    <a:pt x="63" y="72"/>
                    <a:pt x="64" y="70"/>
                    <a:pt x="63" y="68"/>
                  </a:cubicBezTo>
                  <a:cubicBezTo>
                    <a:pt x="57" y="59"/>
                    <a:pt x="51" y="50"/>
                    <a:pt x="45" y="41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77" y="47"/>
                    <a:pt x="102" y="78"/>
                    <a:pt x="104" y="82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4"/>
                    <a:pt x="104" y="95"/>
                  </a:cubicBezTo>
                  <a:cubicBezTo>
                    <a:pt x="104" y="96"/>
                    <a:pt x="103" y="97"/>
                    <a:pt x="102" y="98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99" y="101"/>
                    <a:pt x="96" y="100"/>
                    <a:pt x="95" y="99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1" y="94"/>
                    <a:pt x="77" y="89"/>
                    <a:pt x="74" y="84"/>
                  </a:cubicBezTo>
                  <a:cubicBezTo>
                    <a:pt x="72" y="83"/>
                    <a:pt x="70" y="82"/>
                    <a:pt x="68" y="83"/>
                  </a:cubicBezTo>
                  <a:cubicBezTo>
                    <a:pt x="56" y="88"/>
                    <a:pt x="48" y="100"/>
                    <a:pt x="48" y="111"/>
                  </a:cubicBezTo>
                  <a:cubicBezTo>
                    <a:pt x="49" y="139"/>
                    <a:pt x="83" y="135"/>
                    <a:pt x="116" y="134"/>
                  </a:cubicBezTo>
                  <a:cubicBezTo>
                    <a:pt x="118" y="134"/>
                    <a:pt x="120" y="136"/>
                    <a:pt x="120" y="138"/>
                  </a:cubicBezTo>
                  <a:lnTo>
                    <a:pt x="120" y="150"/>
                  </a:lnTo>
                  <a:close/>
                  <a:moveTo>
                    <a:pt x="113" y="115"/>
                  </a:moveTo>
                  <a:cubicBezTo>
                    <a:pt x="102" y="122"/>
                    <a:pt x="92" y="125"/>
                    <a:pt x="90" y="122"/>
                  </a:cubicBezTo>
                  <a:cubicBezTo>
                    <a:pt x="88" y="120"/>
                    <a:pt x="95" y="111"/>
                    <a:pt x="105" y="104"/>
                  </a:cubicBezTo>
                  <a:cubicBezTo>
                    <a:pt x="116" y="97"/>
                    <a:pt x="126" y="93"/>
                    <a:pt x="128" y="96"/>
                  </a:cubicBezTo>
                  <a:cubicBezTo>
                    <a:pt x="130" y="99"/>
                    <a:pt x="123" y="107"/>
                    <a:pt x="113" y="115"/>
                  </a:cubicBezTo>
                  <a:close/>
                  <a:moveTo>
                    <a:pt x="113" y="115"/>
                  </a:moveTo>
                  <a:cubicBezTo>
                    <a:pt x="113" y="115"/>
                    <a:pt x="113" y="115"/>
                    <a:pt x="113" y="11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0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48" name="TextBox 76"/>
            <p:cNvSpPr txBox="1"/>
            <p:nvPr/>
          </p:nvSpPr>
          <p:spPr>
            <a:xfrm>
              <a:off x="4969669" y="3845415"/>
              <a:ext cx="8186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添加标题</a:t>
              </a:r>
            </a:p>
          </p:txBody>
        </p:sp>
        <p:sp>
          <p:nvSpPr>
            <p:cNvPr id="5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667609" y="2801982"/>
              <a:ext cx="1422739" cy="658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88361" y="1902356"/>
            <a:ext cx="1422739" cy="2212639"/>
            <a:chOff x="6241216" y="1902356"/>
            <a:chExt cx="1422739" cy="2212639"/>
          </a:xfrm>
        </p:grpSpPr>
        <p:sp>
          <p:nvSpPr>
            <p:cNvPr id="30" name="Oval 58"/>
            <p:cNvSpPr/>
            <p:nvPr/>
          </p:nvSpPr>
          <p:spPr>
            <a:xfrm>
              <a:off x="6594102" y="1902356"/>
              <a:ext cx="716967" cy="696329"/>
            </a:xfrm>
            <a:prstGeom prst="ellipse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31" name="Rounded Rectangle 59"/>
            <p:cNvSpPr/>
            <p:nvPr/>
          </p:nvSpPr>
          <p:spPr>
            <a:xfrm>
              <a:off x="6348233" y="3806014"/>
              <a:ext cx="1208705" cy="308981"/>
            </a:xfrm>
            <a:prstGeom prst="roundRect">
              <a:avLst/>
            </a:prstGeom>
            <a:solidFill>
              <a:srgbClr val="063D5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000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759360" y="2060586"/>
              <a:ext cx="386451" cy="388544"/>
              <a:chOff x="7299325" y="1482725"/>
              <a:chExt cx="576263" cy="579438"/>
            </a:xfrm>
            <a:solidFill>
              <a:schemeClr val="bg1"/>
            </a:solidFill>
          </p:grpSpPr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7299325" y="1482725"/>
                <a:ext cx="576263" cy="35718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51"/>
                  </a:cxn>
                  <a:cxn ang="0">
                    <a:pos x="0" y="54"/>
                  </a:cxn>
                  <a:cxn ang="0">
                    <a:pos x="28" y="54"/>
                  </a:cxn>
                  <a:cxn ang="0">
                    <a:pos x="38" y="17"/>
                  </a:cxn>
                  <a:cxn ang="0">
                    <a:pos x="42" y="14"/>
                  </a:cxn>
                  <a:cxn ang="0">
                    <a:pos x="45" y="17"/>
                  </a:cxn>
                  <a:cxn ang="0">
                    <a:pos x="49" y="63"/>
                  </a:cxn>
                  <a:cxn ang="0">
                    <a:pos x="55" y="33"/>
                  </a:cxn>
                  <a:cxn ang="0">
                    <a:pos x="59" y="30"/>
                  </a:cxn>
                  <a:cxn ang="0">
                    <a:pos x="63" y="32"/>
                  </a:cxn>
                  <a:cxn ang="0">
                    <a:pos x="71" y="54"/>
                  </a:cxn>
                  <a:cxn ang="0">
                    <a:pos x="102" y="55"/>
                  </a:cxn>
                  <a:cxn ang="0">
                    <a:pos x="102" y="51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02" h="63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52"/>
                      <a:pt x="0" y="53"/>
                      <a:pt x="0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5"/>
                      <a:pt x="40" y="14"/>
                      <a:pt x="42" y="14"/>
                    </a:cubicBezTo>
                    <a:cubicBezTo>
                      <a:pt x="43" y="14"/>
                      <a:pt x="45" y="15"/>
                      <a:pt x="45" y="17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6" y="31"/>
                      <a:pt x="57" y="30"/>
                      <a:pt x="59" y="30"/>
                    </a:cubicBezTo>
                    <a:cubicBezTo>
                      <a:pt x="61" y="30"/>
                      <a:pt x="62" y="31"/>
                      <a:pt x="63" y="32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3"/>
                      <a:pt x="102" y="52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0">
                  <a:latin typeface="+mj-ea"/>
                  <a:ea typeface="+mj-ea"/>
                  <a:sym typeface="Arial" panose="020B0604020202020204"/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7304088" y="1709738"/>
                <a:ext cx="566738" cy="352425"/>
              </a:xfrm>
              <a:custGeom>
                <a:avLst/>
                <a:gdLst/>
                <a:ahLst/>
                <a:cxnLst>
                  <a:cxn ang="0">
                    <a:pos x="63" y="19"/>
                  </a:cxn>
                  <a:cxn ang="0">
                    <a:pos x="59" y="7"/>
                  </a:cxn>
                  <a:cxn ang="0">
                    <a:pos x="50" y="50"/>
                  </a:cxn>
                  <a:cxn ang="0">
                    <a:pos x="46" y="53"/>
                  </a:cxn>
                  <a:cxn ang="0">
                    <a:pos x="46" y="53"/>
                  </a:cxn>
                  <a:cxn ang="0">
                    <a:pos x="43" y="50"/>
                  </a:cxn>
                  <a:cxn ang="0">
                    <a:pos x="38" y="0"/>
                  </a:cxn>
                  <a:cxn ang="0">
                    <a:pos x="34" y="19"/>
                  </a:cxn>
                  <a:cxn ang="0">
                    <a:pos x="30" y="22"/>
                  </a:cxn>
                  <a:cxn ang="0">
                    <a:pos x="0" y="22"/>
                  </a:cxn>
                  <a:cxn ang="0">
                    <a:pos x="50" y="62"/>
                  </a:cxn>
                  <a:cxn ang="0">
                    <a:pos x="100" y="22"/>
                  </a:cxn>
                  <a:cxn ang="0">
                    <a:pos x="67" y="22"/>
                  </a:cxn>
                  <a:cxn ang="0">
                    <a:pos x="63" y="19"/>
                  </a:cxn>
                  <a:cxn ang="0">
                    <a:pos x="63" y="19"/>
                  </a:cxn>
                  <a:cxn ang="0">
                    <a:pos x="63" y="19"/>
                  </a:cxn>
                </a:cxnLst>
                <a:rect l="0" t="0" r="r" b="b"/>
                <a:pathLst>
                  <a:path w="100" h="62">
                    <a:moveTo>
                      <a:pt x="63" y="19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2"/>
                      <a:pt x="48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21"/>
                      <a:pt x="32" y="22"/>
                      <a:pt x="3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" y="45"/>
                      <a:pt x="26" y="62"/>
                      <a:pt x="50" y="62"/>
                    </a:cubicBezTo>
                    <a:cubicBezTo>
                      <a:pt x="75" y="62"/>
                      <a:pt x="95" y="45"/>
                      <a:pt x="100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5" y="22"/>
                      <a:pt x="64" y="21"/>
                      <a:pt x="63" y="19"/>
                    </a:cubicBezTo>
                    <a:close/>
                    <a:moveTo>
                      <a:pt x="63" y="19"/>
                    </a:moveTo>
                    <a:cubicBezTo>
                      <a:pt x="63" y="19"/>
                      <a:pt x="63" y="19"/>
                      <a:pt x="63" y="1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0">
                  <a:latin typeface="+mj-ea"/>
                  <a:ea typeface="+mj-ea"/>
                  <a:sym typeface="Arial" panose="020B0604020202020204"/>
                </a:endParaRPr>
              </a:p>
            </p:txBody>
          </p:sp>
        </p:grpSp>
        <p:sp>
          <p:nvSpPr>
            <p:cNvPr id="49" name="TextBox 76"/>
            <p:cNvSpPr txBox="1"/>
            <p:nvPr/>
          </p:nvSpPr>
          <p:spPr>
            <a:xfrm>
              <a:off x="6543275" y="3845415"/>
              <a:ext cx="8186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添加标题</a:t>
              </a:r>
            </a:p>
          </p:txBody>
        </p:sp>
        <p:sp>
          <p:nvSpPr>
            <p:cNvPr id="5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6241216" y="2801982"/>
              <a:ext cx="1422739" cy="658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788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788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8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4.1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产品特性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9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913703"/>
      </p:ext>
    </p:extLst>
  </p:cSld>
  <p:clrMapOvr>
    <a:masterClrMapping/>
  </p:clrMapOvr>
  <p:transition spd="slow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13A937-C834-4C8A-8D8A-C04984602893}"/>
              </a:ext>
            </a:extLst>
          </p:cNvPr>
          <p:cNvGrpSpPr/>
          <p:nvPr/>
        </p:nvGrpSpPr>
        <p:grpSpPr>
          <a:xfrm>
            <a:off x="4405573" y="1524000"/>
            <a:ext cx="3051402" cy="2551672"/>
            <a:chOff x="5932401" y="1115071"/>
            <a:chExt cx="4462674" cy="409575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空心弧 12"/>
            <p:cNvSpPr>
              <a:spLocks noChangeArrowheads="1"/>
            </p:cNvSpPr>
            <p:nvPr/>
          </p:nvSpPr>
          <p:spPr bwMode="auto">
            <a:xfrm>
              <a:off x="6338676" y="1115071"/>
              <a:ext cx="4056399" cy="4095751"/>
            </a:xfrm>
            <a:custGeom>
              <a:avLst/>
              <a:gdLst>
                <a:gd name="T0" fmla="*/ 4057281 w 4057966"/>
                <a:gd name="T1" fmla="*/ 1994398 h 4095198"/>
                <a:gd name="T2" fmla="*/ 4057966 w 4057966"/>
                <a:gd name="T3" fmla="*/ 2047598 h 4095198"/>
                <a:gd name="T4" fmla="*/ 2028983 w 4057966"/>
                <a:gd name="T5" fmla="*/ 4095197 h 4095198"/>
                <a:gd name="T6" fmla="*/ 0 w 4057966"/>
                <a:gd name="T7" fmla="*/ 2047598 h 4095198"/>
                <a:gd name="T8" fmla="*/ 1986128 w 4057966"/>
                <a:gd name="T9" fmla="*/ 447 h 4095198"/>
                <a:gd name="T10" fmla="*/ 2002254 w 4057966"/>
                <a:gd name="T11" fmla="*/ 764360 h 4095198"/>
                <a:gd name="T12" fmla="*/ 764074 w 4057966"/>
                <a:gd name="T13" fmla="*/ 2047597 h 4095198"/>
                <a:gd name="T14" fmla="*/ 2028982 w 4057966"/>
                <a:gd name="T15" fmla="*/ 3331121 h 4095198"/>
                <a:gd name="T16" fmla="*/ 3293890 w 4057966"/>
                <a:gd name="T17" fmla="*/ 2047597 h 4095198"/>
                <a:gd name="T18" fmla="*/ 3293472 w 4057966"/>
                <a:gd name="T19" fmla="*/ 2014266 h 4095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966" h="4095198">
                  <a:moveTo>
                    <a:pt x="4057281" y="1994398"/>
                  </a:moveTo>
                  <a:cubicBezTo>
                    <a:pt x="4057741" y="2012065"/>
                    <a:pt x="4057966" y="2029805"/>
                    <a:pt x="4057966" y="2047598"/>
                  </a:cubicBezTo>
                  <a:cubicBezTo>
                    <a:pt x="4057966" y="3178456"/>
                    <a:pt x="3149559" y="4095197"/>
                    <a:pt x="2028983" y="4095197"/>
                  </a:cubicBezTo>
                  <a:cubicBezTo>
                    <a:pt x="908407" y="4095197"/>
                    <a:pt x="0" y="3178456"/>
                    <a:pt x="0" y="2047598"/>
                  </a:cubicBezTo>
                  <a:cubicBezTo>
                    <a:pt x="0" y="931123"/>
                    <a:pt x="885447" y="23352"/>
                    <a:pt x="1986128" y="447"/>
                  </a:cubicBezTo>
                  <a:lnTo>
                    <a:pt x="2002254" y="764360"/>
                  </a:lnTo>
                  <a:cubicBezTo>
                    <a:pt x="1315932" y="778863"/>
                    <a:pt x="764074" y="1347835"/>
                    <a:pt x="764074" y="2047597"/>
                  </a:cubicBezTo>
                  <a:cubicBezTo>
                    <a:pt x="764074" y="2756468"/>
                    <a:pt x="1330393" y="3331121"/>
                    <a:pt x="2028982" y="3331121"/>
                  </a:cubicBezTo>
                  <a:cubicBezTo>
                    <a:pt x="2727571" y="3331121"/>
                    <a:pt x="3293890" y="2756468"/>
                    <a:pt x="3293890" y="2047597"/>
                  </a:cubicBezTo>
                  <a:cubicBezTo>
                    <a:pt x="3293890" y="2036453"/>
                    <a:pt x="3293750" y="2025342"/>
                    <a:pt x="3293472" y="2014266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59" tIns="34280" rIns="68559" bIns="34280"/>
            <a:lstStyle/>
            <a:p>
              <a:endParaRPr lang="zh-CN" altLang="en-US" sz="1799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7133769" y="1929459"/>
              <a:ext cx="2466213" cy="246697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59" tIns="34280" rIns="68559" bIns="34280"/>
            <a:lstStyle/>
            <a:p>
              <a:endParaRPr lang="zh-CN" altLang="en-US" sz="1799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Freeform 5"/>
            <p:cNvSpPr>
              <a:spLocks noEditPoints="1" noChangeArrowheads="1"/>
            </p:cNvSpPr>
            <p:nvPr/>
          </p:nvSpPr>
          <p:spPr bwMode="auto">
            <a:xfrm>
              <a:off x="7536868" y="2432696"/>
              <a:ext cx="1669535" cy="1497013"/>
            </a:xfrm>
            <a:custGeom>
              <a:avLst/>
              <a:gdLst>
                <a:gd name="T0" fmla="*/ 0 w 139"/>
                <a:gd name="T1" fmla="*/ 44 h 124"/>
                <a:gd name="T2" fmla="*/ 24 w 139"/>
                <a:gd name="T3" fmla="*/ 24 h 124"/>
                <a:gd name="T4" fmla="*/ 15 w 139"/>
                <a:gd name="T5" fmla="*/ 45 h 124"/>
                <a:gd name="T6" fmla="*/ 8 w 139"/>
                <a:gd name="T7" fmla="*/ 62 h 124"/>
                <a:gd name="T8" fmla="*/ 12 w 139"/>
                <a:gd name="T9" fmla="*/ 58 h 124"/>
                <a:gd name="T10" fmla="*/ 32 w 139"/>
                <a:gd name="T11" fmla="*/ 36 h 124"/>
                <a:gd name="T12" fmla="*/ 54 w 139"/>
                <a:gd name="T13" fmla="*/ 27 h 124"/>
                <a:gd name="T14" fmla="*/ 36 w 139"/>
                <a:gd name="T15" fmla="*/ 61 h 124"/>
                <a:gd name="T16" fmla="*/ 56 w 139"/>
                <a:gd name="T17" fmla="*/ 44 h 124"/>
                <a:gd name="T18" fmla="*/ 56 w 139"/>
                <a:gd name="T19" fmla="*/ 49 h 124"/>
                <a:gd name="T20" fmla="*/ 62 w 139"/>
                <a:gd name="T21" fmla="*/ 55 h 124"/>
                <a:gd name="T22" fmla="*/ 25 w 139"/>
                <a:gd name="T23" fmla="*/ 87 h 124"/>
                <a:gd name="T24" fmla="*/ 18 w 139"/>
                <a:gd name="T25" fmla="*/ 88 h 124"/>
                <a:gd name="T26" fmla="*/ 31 w 139"/>
                <a:gd name="T27" fmla="*/ 58 h 124"/>
                <a:gd name="T28" fmla="*/ 36 w 139"/>
                <a:gd name="T29" fmla="*/ 39 h 124"/>
                <a:gd name="T30" fmla="*/ 14 w 139"/>
                <a:gd name="T31" fmla="*/ 61 h 124"/>
                <a:gd name="T32" fmla="*/ 6 w 139"/>
                <a:gd name="T33" fmla="*/ 64 h 124"/>
                <a:gd name="T34" fmla="*/ 12 w 139"/>
                <a:gd name="T35" fmla="*/ 43 h 124"/>
                <a:gd name="T36" fmla="*/ 20 w 139"/>
                <a:gd name="T37" fmla="*/ 23 h 124"/>
                <a:gd name="T38" fmla="*/ 1 w 139"/>
                <a:gd name="T39" fmla="*/ 45 h 124"/>
                <a:gd name="T40" fmla="*/ 0 w 139"/>
                <a:gd name="T41" fmla="*/ 44 h 124"/>
                <a:gd name="T42" fmla="*/ 70 w 139"/>
                <a:gd name="T43" fmla="*/ 70 h 124"/>
                <a:gd name="T44" fmla="*/ 88 w 139"/>
                <a:gd name="T45" fmla="*/ 54 h 124"/>
                <a:gd name="T46" fmla="*/ 92 w 139"/>
                <a:gd name="T47" fmla="*/ 54 h 124"/>
                <a:gd name="T48" fmla="*/ 137 w 139"/>
                <a:gd name="T49" fmla="*/ 101 h 124"/>
                <a:gd name="T50" fmla="*/ 136 w 139"/>
                <a:gd name="T51" fmla="*/ 105 h 124"/>
                <a:gd name="T52" fmla="*/ 119 w 139"/>
                <a:gd name="T53" fmla="*/ 122 h 124"/>
                <a:gd name="T54" fmla="*/ 115 w 139"/>
                <a:gd name="T55" fmla="*/ 122 h 124"/>
                <a:gd name="T56" fmla="*/ 70 w 139"/>
                <a:gd name="T57" fmla="*/ 74 h 124"/>
                <a:gd name="T58" fmla="*/ 70 w 139"/>
                <a:gd name="T59" fmla="*/ 70 h 124"/>
                <a:gd name="T60" fmla="*/ 61 w 139"/>
                <a:gd name="T61" fmla="*/ 37 h 124"/>
                <a:gd name="T62" fmla="*/ 59 w 139"/>
                <a:gd name="T63" fmla="*/ 47 h 124"/>
                <a:gd name="T64" fmla="*/ 67 w 139"/>
                <a:gd name="T65" fmla="*/ 56 h 124"/>
                <a:gd name="T66" fmla="*/ 63 w 139"/>
                <a:gd name="T67" fmla="*/ 59 h 124"/>
                <a:gd name="T68" fmla="*/ 70 w 139"/>
                <a:gd name="T69" fmla="*/ 67 h 124"/>
                <a:gd name="T70" fmla="*/ 85 w 139"/>
                <a:gd name="T71" fmla="*/ 53 h 124"/>
                <a:gd name="T72" fmla="*/ 78 w 139"/>
                <a:gd name="T73" fmla="*/ 46 h 124"/>
                <a:gd name="T74" fmla="*/ 73 w 139"/>
                <a:gd name="T75" fmla="*/ 50 h 124"/>
                <a:gd name="T76" fmla="*/ 61 w 139"/>
                <a:gd name="T77" fmla="*/ 37 h 124"/>
                <a:gd name="T78" fmla="*/ 121 w 139"/>
                <a:gd name="T79" fmla="*/ 123 h 124"/>
                <a:gd name="T80" fmla="*/ 122 w 139"/>
                <a:gd name="T81" fmla="*/ 124 h 124"/>
                <a:gd name="T82" fmla="*/ 139 w 139"/>
                <a:gd name="T83" fmla="*/ 108 h 124"/>
                <a:gd name="T84" fmla="*/ 138 w 139"/>
                <a:gd name="T85" fmla="*/ 107 h 124"/>
                <a:gd name="T86" fmla="*/ 121 w 139"/>
                <a:gd name="T87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24">
                  <a:moveTo>
                    <a:pt x="0" y="44"/>
                  </a:moveTo>
                  <a:cubicBezTo>
                    <a:pt x="0" y="44"/>
                    <a:pt x="31" y="0"/>
                    <a:pt x="24" y="24"/>
                  </a:cubicBezTo>
                  <a:cubicBezTo>
                    <a:pt x="22" y="30"/>
                    <a:pt x="19" y="38"/>
                    <a:pt x="15" y="45"/>
                  </a:cubicBezTo>
                  <a:cubicBezTo>
                    <a:pt x="11" y="53"/>
                    <a:pt x="8" y="61"/>
                    <a:pt x="8" y="62"/>
                  </a:cubicBezTo>
                  <a:cubicBezTo>
                    <a:pt x="8" y="62"/>
                    <a:pt x="9" y="61"/>
                    <a:pt x="12" y="58"/>
                  </a:cubicBezTo>
                  <a:cubicBezTo>
                    <a:pt x="18" y="52"/>
                    <a:pt x="25" y="43"/>
                    <a:pt x="32" y="36"/>
                  </a:cubicBezTo>
                  <a:cubicBezTo>
                    <a:pt x="48" y="15"/>
                    <a:pt x="55" y="17"/>
                    <a:pt x="54" y="27"/>
                  </a:cubicBezTo>
                  <a:cubicBezTo>
                    <a:pt x="52" y="36"/>
                    <a:pt x="41" y="51"/>
                    <a:pt x="36" y="61"/>
                  </a:cubicBezTo>
                  <a:cubicBezTo>
                    <a:pt x="21" y="84"/>
                    <a:pt x="45" y="50"/>
                    <a:pt x="56" y="44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45" y="73"/>
                    <a:pt x="25" y="87"/>
                  </a:cubicBezTo>
                  <a:cubicBezTo>
                    <a:pt x="21" y="90"/>
                    <a:pt x="19" y="90"/>
                    <a:pt x="18" y="88"/>
                  </a:cubicBezTo>
                  <a:cubicBezTo>
                    <a:pt x="16" y="85"/>
                    <a:pt x="23" y="72"/>
                    <a:pt x="31" y="58"/>
                  </a:cubicBezTo>
                  <a:cubicBezTo>
                    <a:pt x="40" y="42"/>
                    <a:pt x="57" y="12"/>
                    <a:pt x="36" y="39"/>
                  </a:cubicBezTo>
                  <a:cubicBezTo>
                    <a:pt x="29" y="47"/>
                    <a:pt x="21" y="55"/>
                    <a:pt x="14" y="61"/>
                  </a:cubicBezTo>
                  <a:cubicBezTo>
                    <a:pt x="10" y="65"/>
                    <a:pt x="7" y="66"/>
                    <a:pt x="6" y="64"/>
                  </a:cubicBezTo>
                  <a:cubicBezTo>
                    <a:pt x="4" y="62"/>
                    <a:pt x="8" y="53"/>
                    <a:pt x="12" y="43"/>
                  </a:cubicBezTo>
                  <a:cubicBezTo>
                    <a:pt x="15" y="36"/>
                    <a:pt x="19" y="29"/>
                    <a:pt x="20" y="23"/>
                  </a:cubicBezTo>
                  <a:cubicBezTo>
                    <a:pt x="22" y="17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lose/>
                  <a:moveTo>
                    <a:pt x="70" y="70"/>
                  </a:moveTo>
                  <a:cubicBezTo>
                    <a:pt x="88" y="54"/>
                    <a:pt x="88" y="54"/>
                    <a:pt x="88" y="54"/>
                  </a:cubicBezTo>
                  <a:cubicBezTo>
                    <a:pt x="89" y="52"/>
                    <a:pt x="91" y="52"/>
                    <a:pt x="92" y="54"/>
                  </a:cubicBezTo>
                  <a:cubicBezTo>
                    <a:pt x="137" y="101"/>
                    <a:pt x="137" y="101"/>
                    <a:pt x="137" y="101"/>
                  </a:cubicBezTo>
                  <a:cubicBezTo>
                    <a:pt x="138" y="102"/>
                    <a:pt x="137" y="104"/>
                    <a:pt x="136" y="105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8" y="123"/>
                    <a:pt x="116" y="123"/>
                    <a:pt x="115" y="12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9" y="73"/>
                    <a:pt x="69" y="71"/>
                    <a:pt x="70" y="70"/>
                  </a:cubicBezTo>
                  <a:close/>
                  <a:moveTo>
                    <a:pt x="61" y="37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1" y="37"/>
                    <a:pt x="61" y="37"/>
                    <a:pt x="61" y="37"/>
                  </a:cubicBezTo>
                  <a:close/>
                  <a:moveTo>
                    <a:pt x="121" y="123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8" y="107"/>
                    <a:pt x="138" y="107"/>
                    <a:pt x="138" y="107"/>
                  </a:cubicBezTo>
                  <a:lnTo>
                    <a:pt x="121" y="123"/>
                  </a:ln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59" tIns="34280" rIns="68559" bIns="34280"/>
            <a:lstStyle/>
            <a:p>
              <a:endParaRPr lang="zh-CN" altLang="en-US" sz="1799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10091" y="1491309"/>
              <a:ext cx="655436" cy="6540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80" rIns="68559" bIns="34280" anchor="ctr"/>
            <a:lstStyle/>
            <a:p>
              <a:pPr algn="ctr" fontAlgn="auto"/>
              <a:r>
                <a:rPr lang="en-US" altLang="zh-CN" sz="1799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1</a:t>
              </a:r>
              <a:endParaRPr lang="zh-CN" altLang="en-US" sz="1799" noProof="1">
                <a:solidFill>
                  <a:schemeClr val="tx1">
                    <a:lumMod val="95000"/>
                    <a:lumOff val="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32401" y="2886721"/>
              <a:ext cx="653849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80" rIns="68559" bIns="34280" anchor="ctr"/>
            <a:lstStyle/>
            <a:p>
              <a:pPr algn="ctr" fontAlgn="auto"/>
              <a:r>
                <a:rPr lang="en-US" altLang="zh-CN" sz="1799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2</a:t>
              </a:r>
              <a:endParaRPr lang="zh-CN" altLang="en-US" sz="1799" noProof="1">
                <a:solidFill>
                  <a:schemeClr val="tx1">
                    <a:lumMod val="95000"/>
                    <a:lumOff val="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410091" y="4283721"/>
              <a:ext cx="655436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80" rIns="68559" bIns="34280" anchor="ctr"/>
            <a:lstStyle/>
            <a:p>
              <a:pPr algn="ctr" fontAlgn="auto"/>
              <a:r>
                <a:rPr lang="en-US" altLang="zh-CN" sz="1799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3</a:t>
              </a:r>
              <a:endParaRPr lang="zh-CN" altLang="en-US" sz="1799" noProof="1">
                <a:solidFill>
                  <a:schemeClr val="tx1">
                    <a:lumMod val="95000"/>
                    <a:lumOff val="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89359" y="1544614"/>
            <a:ext cx="243163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09502" y="2498281"/>
            <a:ext cx="243163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78391" y="3455508"/>
            <a:ext cx="2431635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34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4.1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产品特性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722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76580" y="1987703"/>
            <a:ext cx="5663741" cy="2732647"/>
            <a:chOff x="1309447" y="1396318"/>
            <a:chExt cx="7020166" cy="3387096"/>
          </a:xfrm>
        </p:grpSpPr>
        <p:sp>
          <p:nvSpPr>
            <p:cNvPr id="17" name="任意多边形 126">
              <a:extLst>
                <a:ext uri="{FF2B5EF4-FFF2-40B4-BE49-F238E27FC236}">
                  <a16:creationId xmlns:a16="http://schemas.microsoft.com/office/drawing/2014/main" id="{4C8CB26C-2C8B-4D93-8EBD-49775FA6EEFF}"/>
                </a:ext>
              </a:extLst>
            </p:cNvPr>
            <p:cNvSpPr/>
            <p:nvPr/>
          </p:nvSpPr>
          <p:spPr>
            <a:xfrm>
              <a:off x="3080087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任意多边形 127">
              <a:extLst>
                <a:ext uri="{FF2B5EF4-FFF2-40B4-BE49-F238E27FC236}">
                  <a16:creationId xmlns:a16="http://schemas.microsoft.com/office/drawing/2014/main" id="{A86B8293-D6CD-48E1-B3A2-E88AC1DC8A2C}"/>
                </a:ext>
              </a:extLst>
            </p:cNvPr>
            <p:cNvSpPr/>
            <p:nvPr/>
          </p:nvSpPr>
          <p:spPr>
            <a:xfrm>
              <a:off x="4365847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任意多边形 128">
              <a:extLst>
                <a:ext uri="{FF2B5EF4-FFF2-40B4-BE49-F238E27FC236}">
                  <a16:creationId xmlns:a16="http://schemas.microsoft.com/office/drawing/2014/main" id="{FD134C5F-4C9C-415F-AD95-4056E93B384C}"/>
                </a:ext>
              </a:extLst>
            </p:cNvPr>
            <p:cNvSpPr/>
            <p:nvPr/>
          </p:nvSpPr>
          <p:spPr>
            <a:xfrm>
              <a:off x="5645519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1" name="任意多边形 129">
              <a:extLst>
                <a:ext uri="{FF2B5EF4-FFF2-40B4-BE49-F238E27FC236}">
                  <a16:creationId xmlns:a16="http://schemas.microsoft.com/office/drawing/2014/main" id="{73C23C4C-E3BC-427A-8784-461993B98412}"/>
                </a:ext>
              </a:extLst>
            </p:cNvPr>
            <p:cNvSpPr/>
            <p:nvPr/>
          </p:nvSpPr>
          <p:spPr>
            <a:xfrm>
              <a:off x="6897377" y="4331439"/>
              <a:ext cx="1432236" cy="39641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任意多边形 125">
              <a:extLst>
                <a:ext uri="{FF2B5EF4-FFF2-40B4-BE49-F238E27FC236}">
                  <a16:creationId xmlns:a16="http://schemas.microsoft.com/office/drawing/2014/main" id="{0C8B3B06-BDBD-4196-8AF8-AA93399AF0F4}"/>
                </a:ext>
              </a:extLst>
            </p:cNvPr>
            <p:cNvSpPr/>
            <p:nvPr/>
          </p:nvSpPr>
          <p:spPr>
            <a:xfrm>
              <a:off x="1816065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6A408D2-5E07-4B8F-A16C-6EBDA13FF3F1}"/>
                </a:ext>
              </a:extLst>
            </p:cNvPr>
            <p:cNvGrpSpPr/>
            <p:nvPr/>
          </p:nvGrpSpPr>
          <p:grpSpPr>
            <a:xfrm>
              <a:off x="6432710" y="2926144"/>
              <a:ext cx="1288586" cy="1623501"/>
              <a:chOff x="3957953" y="3354387"/>
              <a:chExt cx="1882460" cy="2371728"/>
            </a:xfrm>
            <a:effectLst>
              <a:outerShdw blurRad="50800" dist="25400" dir="5400000" algn="t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C9AA8D0-6231-4C00-BAD4-55E936B0EACF}"/>
                  </a:ext>
                </a:extLst>
              </p:cNvPr>
              <p:cNvGrpSpPr/>
              <p:nvPr/>
            </p:nvGrpSpPr>
            <p:grpSpPr>
              <a:xfrm>
                <a:off x="3961130" y="3354387"/>
                <a:ext cx="1879283" cy="2371728"/>
                <a:chOff x="1337945" y="3488054"/>
                <a:chExt cx="1879283" cy="2371728"/>
              </a:xfrm>
            </p:grpSpPr>
            <p:sp>
              <p:nvSpPr>
                <p:cNvPr id="27" name="任意多边形 112">
                  <a:extLst>
                    <a:ext uri="{FF2B5EF4-FFF2-40B4-BE49-F238E27FC236}">
                      <a16:creationId xmlns:a16="http://schemas.microsoft.com/office/drawing/2014/main" id="{23BFAE08-3E72-49B5-A4B6-C1AFB4D75A09}"/>
                    </a:ext>
                  </a:extLst>
                </p:cNvPr>
                <p:cNvSpPr/>
                <p:nvPr/>
              </p:nvSpPr>
              <p:spPr>
                <a:xfrm rot="16200000" flipH="1">
                  <a:off x="623887" y="4205287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6FAFD"/>
                    </a:gs>
                    <a:gs pos="100000">
                      <a:srgbClr val="FCFEFD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8" name="任意多边形 113">
                  <a:extLst>
                    <a:ext uri="{FF2B5EF4-FFF2-40B4-BE49-F238E27FC236}">
                      <a16:creationId xmlns:a16="http://schemas.microsoft.com/office/drawing/2014/main" id="{83724080-6B09-43C8-BA21-A6D2A7C75970}"/>
                    </a:ext>
                  </a:extLst>
                </p:cNvPr>
                <p:cNvSpPr/>
                <p:nvPr/>
              </p:nvSpPr>
              <p:spPr>
                <a:xfrm rot="5400000">
                  <a:off x="1561147" y="4205288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DAD8"/>
                    </a:gs>
                    <a:gs pos="0">
                      <a:srgbClr val="F3F6F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" name="平行四边形 8">
                  <a:extLst>
                    <a:ext uri="{FF2B5EF4-FFF2-40B4-BE49-F238E27FC236}">
                      <a16:creationId xmlns:a16="http://schemas.microsoft.com/office/drawing/2014/main" id="{B7B1D4FA-EBD6-4F8F-96B4-28D77A67E42B}"/>
                    </a:ext>
                  </a:extLst>
                </p:cNvPr>
                <p:cNvSpPr/>
                <p:nvPr/>
              </p:nvSpPr>
              <p:spPr>
                <a:xfrm rot="16200000" flipH="1">
                  <a:off x="1363563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074D6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" name="平行四边形 8">
                  <a:extLst>
                    <a:ext uri="{FF2B5EF4-FFF2-40B4-BE49-F238E27FC236}">
                      <a16:creationId xmlns:a16="http://schemas.microsoft.com/office/drawing/2014/main" id="{D933D7B5-511E-4510-975B-A4432413D996}"/>
                    </a:ext>
                  </a:extLst>
                </p:cNvPr>
                <p:cNvSpPr/>
                <p:nvPr/>
              </p:nvSpPr>
              <p:spPr>
                <a:xfrm rot="5400000">
                  <a:off x="2302410" y="3462436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063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25" name="任意多边形 110">
                <a:extLst>
                  <a:ext uri="{FF2B5EF4-FFF2-40B4-BE49-F238E27FC236}">
                    <a16:creationId xmlns:a16="http://schemas.microsoft.com/office/drawing/2014/main" id="{90192A23-5CEB-4301-A307-C8BBFA1B4192}"/>
                  </a:ext>
                </a:extLst>
              </p:cNvPr>
              <p:cNvSpPr/>
              <p:nvPr/>
            </p:nvSpPr>
            <p:spPr>
              <a:xfrm rot="5400000">
                <a:off x="5201026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6" name="任意多边形 111">
                <a:extLst>
                  <a:ext uri="{FF2B5EF4-FFF2-40B4-BE49-F238E27FC236}">
                    <a16:creationId xmlns:a16="http://schemas.microsoft.com/office/drawing/2014/main" id="{C2941EAF-6F50-47C9-8C59-B2BA180A6F6B}"/>
                  </a:ext>
                </a:extLst>
              </p:cNvPr>
              <p:cNvSpPr/>
              <p:nvPr/>
            </p:nvSpPr>
            <p:spPr>
              <a:xfrm rot="16200000" flipH="1">
                <a:off x="4259002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31" name="任意多边形 99">
              <a:extLst>
                <a:ext uri="{FF2B5EF4-FFF2-40B4-BE49-F238E27FC236}">
                  <a16:creationId xmlns:a16="http://schemas.microsoft.com/office/drawing/2014/main" id="{50B2477F-9C16-4C74-961B-FC1C5AE7864D}"/>
                </a:ext>
              </a:extLst>
            </p:cNvPr>
            <p:cNvSpPr/>
            <p:nvPr/>
          </p:nvSpPr>
          <p:spPr>
            <a:xfrm rot="16200000" flipH="1">
              <a:off x="5733063" y="3618231"/>
              <a:ext cx="1505453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0E3A2F5-293B-4481-B56F-B93F9F3E3B90}"/>
                </a:ext>
              </a:extLst>
            </p:cNvPr>
            <p:cNvGrpSpPr/>
            <p:nvPr/>
          </p:nvGrpSpPr>
          <p:grpSpPr>
            <a:xfrm>
              <a:off x="1309447" y="2926144"/>
              <a:ext cx="1288586" cy="1623500"/>
              <a:chOff x="3957953" y="3354388"/>
              <a:chExt cx="1882461" cy="2371727"/>
            </a:xfrm>
            <a:effectLst>
              <a:outerShdw blurRad="50800" dist="25400" dir="5400000" algn="t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946DF75-B68E-4358-9881-B2D46D40F115}"/>
                  </a:ext>
                </a:extLst>
              </p:cNvPr>
              <p:cNvGrpSpPr/>
              <p:nvPr/>
            </p:nvGrpSpPr>
            <p:grpSpPr>
              <a:xfrm>
                <a:off x="3961130" y="3354388"/>
                <a:ext cx="1879284" cy="2371727"/>
                <a:chOff x="1337945" y="3488055"/>
                <a:chExt cx="1879284" cy="2371727"/>
              </a:xfrm>
            </p:grpSpPr>
            <p:sp>
              <p:nvSpPr>
                <p:cNvPr id="36" name="任意多边形 7">
                  <a:extLst>
                    <a:ext uri="{FF2B5EF4-FFF2-40B4-BE49-F238E27FC236}">
                      <a16:creationId xmlns:a16="http://schemas.microsoft.com/office/drawing/2014/main" id="{FF93CA10-D9E6-42A8-971A-2913BB1C118F}"/>
                    </a:ext>
                  </a:extLst>
                </p:cNvPr>
                <p:cNvSpPr/>
                <p:nvPr/>
              </p:nvSpPr>
              <p:spPr>
                <a:xfrm rot="16200000" flipH="1">
                  <a:off x="623887" y="4205287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6FAFD"/>
                    </a:gs>
                    <a:gs pos="100000">
                      <a:srgbClr val="FCFEFD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7" name="任意多边形 10">
                  <a:extLst>
                    <a:ext uri="{FF2B5EF4-FFF2-40B4-BE49-F238E27FC236}">
                      <a16:creationId xmlns:a16="http://schemas.microsoft.com/office/drawing/2014/main" id="{72EA8098-7D10-4D1B-A276-44B6777D543E}"/>
                    </a:ext>
                  </a:extLst>
                </p:cNvPr>
                <p:cNvSpPr/>
                <p:nvPr/>
              </p:nvSpPr>
              <p:spPr>
                <a:xfrm rot="5400000">
                  <a:off x="1561147" y="4205288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DAD8"/>
                    </a:gs>
                    <a:gs pos="0">
                      <a:srgbClr val="F3F6F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8" name="平行四边形 8">
                  <a:extLst>
                    <a:ext uri="{FF2B5EF4-FFF2-40B4-BE49-F238E27FC236}">
                      <a16:creationId xmlns:a16="http://schemas.microsoft.com/office/drawing/2014/main" id="{D516EAB9-F290-4496-937A-3FE67F446907}"/>
                    </a:ext>
                  </a:extLst>
                </p:cNvPr>
                <p:cNvSpPr/>
                <p:nvPr/>
              </p:nvSpPr>
              <p:spPr>
                <a:xfrm rot="16200000" flipH="1">
                  <a:off x="1363563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074D6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9" name="平行四边形 8">
                  <a:extLst>
                    <a:ext uri="{FF2B5EF4-FFF2-40B4-BE49-F238E27FC236}">
                      <a16:creationId xmlns:a16="http://schemas.microsoft.com/office/drawing/2014/main" id="{E7ABDC97-9595-448E-BC82-3B1A65CD749B}"/>
                    </a:ext>
                  </a:extLst>
                </p:cNvPr>
                <p:cNvSpPr/>
                <p:nvPr/>
              </p:nvSpPr>
              <p:spPr>
                <a:xfrm rot="5400000">
                  <a:off x="2302411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063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34" name="任意多边形 18">
                <a:extLst>
                  <a:ext uri="{FF2B5EF4-FFF2-40B4-BE49-F238E27FC236}">
                    <a16:creationId xmlns:a16="http://schemas.microsoft.com/office/drawing/2014/main" id="{E37B4D60-DD26-496A-BEEF-BA5D680116EA}"/>
                  </a:ext>
                </a:extLst>
              </p:cNvPr>
              <p:cNvSpPr/>
              <p:nvPr/>
            </p:nvSpPr>
            <p:spPr>
              <a:xfrm rot="5400000">
                <a:off x="5201026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5" name="任意多边形 20">
                <a:extLst>
                  <a:ext uri="{FF2B5EF4-FFF2-40B4-BE49-F238E27FC236}">
                    <a16:creationId xmlns:a16="http://schemas.microsoft.com/office/drawing/2014/main" id="{55CAC83D-F8FB-42D2-AEF4-DCDF41ABE902}"/>
                  </a:ext>
                </a:extLst>
              </p:cNvPr>
              <p:cNvSpPr/>
              <p:nvPr/>
            </p:nvSpPr>
            <p:spPr>
              <a:xfrm rot="16200000" flipH="1">
                <a:off x="4259002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0" name="任意多边形 96">
              <a:extLst>
                <a:ext uri="{FF2B5EF4-FFF2-40B4-BE49-F238E27FC236}">
                  <a16:creationId xmlns:a16="http://schemas.microsoft.com/office/drawing/2014/main" id="{CBF0F9E2-471A-4A11-A057-E3390E4E0782}"/>
                </a:ext>
              </a:extLst>
            </p:cNvPr>
            <p:cNvSpPr/>
            <p:nvPr/>
          </p:nvSpPr>
          <p:spPr>
            <a:xfrm rot="5400000">
              <a:off x="1800358" y="3619227"/>
              <a:ext cx="1505453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8EA4FF9-5CFB-444C-B9E6-76645A5C273D}"/>
                </a:ext>
              </a:extLst>
            </p:cNvPr>
            <p:cNvGrpSpPr/>
            <p:nvPr/>
          </p:nvGrpSpPr>
          <p:grpSpPr>
            <a:xfrm>
              <a:off x="5149556" y="2195896"/>
              <a:ext cx="1291845" cy="2353748"/>
              <a:chOff x="3894614" y="2001838"/>
              <a:chExt cx="1887223" cy="3438527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任意多边形 101">
                <a:extLst>
                  <a:ext uri="{FF2B5EF4-FFF2-40B4-BE49-F238E27FC236}">
                    <a16:creationId xmlns:a16="http://schemas.microsoft.com/office/drawing/2014/main" id="{70212880-98B6-4150-91B7-C54907D5B05F}"/>
                  </a:ext>
                </a:extLst>
              </p:cNvPr>
              <p:cNvSpPr/>
              <p:nvPr/>
            </p:nvSpPr>
            <p:spPr>
              <a:xfrm rot="16200000" flipH="1">
                <a:off x="2655095" y="3252470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576261 w 3438526"/>
                  <a:gd name="connsiteY1" fmla="*/ 937261 h 937261"/>
                  <a:gd name="connsiteX2" fmla="*/ 1066800 w 3438526"/>
                  <a:gd name="connsiteY2" fmla="*/ 937261 h 937261"/>
                  <a:gd name="connsiteX3" fmla="*/ 1643061 w 3438526"/>
                  <a:gd name="connsiteY3" fmla="*/ 937261 h 937261"/>
                  <a:gd name="connsiteX4" fmla="*/ 2371726 w 3438526"/>
                  <a:gd name="connsiteY4" fmla="*/ 937261 h 937261"/>
                  <a:gd name="connsiteX5" fmla="*/ 3438526 w 3438526"/>
                  <a:gd name="connsiteY5" fmla="*/ 937261 h 937261"/>
                  <a:gd name="connsiteX6" fmla="*/ 3217928 w 3438526"/>
                  <a:gd name="connsiteY6" fmla="*/ 4 h 937261"/>
                  <a:gd name="connsiteX7" fmla="*/ 1676400 w 3438526"/>
                  <a:gd name="connsiteY7" fmla="*/ 1 h 937261"/>
                  <a:gd name="connsiteX8" fmla="*/ 1676400 w 3438526"/>
                  <a:gd name="connsiteY8" fmla="*/ 0 h 937261"/>
                  <a:gd name="connsiteX9" fmla="*/ 1100139 w 3438526"/>
                  <a:gd name="connsiteY9" fmla="*/ 0 h 937261"/>
                  <a:gd name="connsiteX10" fmla="*/ 1100139 w 3438526"/>
                  <a:gd name="connsiteY10" fmla="*/ 2 h 937261"/>
                  <a:gd name="connsiteX11" fmla="*/ 609600 w 3438526"/>
                  <a:gd name="connsiteY11" fmla="*/ 1 h 937261"/>
                  <a:gd name="connsiteX12" fmla="*/ 609600 w 3438526"/>
                  <a:gd name="connsiteY12" fmla="*/ 0 h 937261"/>
                  <a:gd name="connsiteX13" fmla="*/ 33339 w 3438526"/>
                  <a:gd name="connsiteY13" fmla="*/ 0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576261" y="937261"/>
                    </a:lnTo>
                    <a:lnTo>
                      <a:pt x="1066800" y="937261"/>
                    </a:lnTo>
                    <a:lnTo>
                      <a:pt x="1643061" y="937261"/>
                    </a:lnTo>
                    <a:lnTo>
                      <a:pt x="2371726" y="937261"/>
                    </a:lnTo>
                    <a:lnTo>
                      <a:pt x="3438526" y="937261"/>
                    </a:lnTo>
                    <a:lnTo>
                      <a:pt x="3217928" y="4"/>
                    </a:lnTo>
                    <a:lnTo>
                      <a:pt x="1676400" y="1"/>
                    </a:lnTo>
                    <a:lnTo>
                      <a:pt x="1676400" y="0"/>
                    </a:lnTo>
                    <a:lnTo>
                      <a:pt x="1100139" y="0"/>
                    </a:lnTo>
                    <a:lnTo>
                      <a:pt x="1100139" y="2"/>
                    </a:lnTo>
                    <a:lnTo>
                      <a:pt x="609600" y="1"/>
                    </a:lnTo>
                    <a:lnTo>
                      <a:pt x="609600" y="0"/>
                    </a:lnTo>
                    <a:lnTo>
                      <a:pt x="33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6FAFD"/>
                  </a:gs>
                  <a:gs pos="100000">
                    <a:srgbClr val="FCFE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" name="任意多边形 102">
                <a:extLst>
                  <a:ext uri="{FF2B5EF4-FFF2-40B4-BE49-F238E27FC236}">
                    <a16:creationId xmlns:a16="http://schemas.microsoft.com/office/drawing/2014/main" id="{A82BDA3F-01BC-4605-B1A5-15D2F6698570}"/>
                  </a:ext>
                </a:extLst>
              </p:cNvPr>
              <p:cNvSpPr/>
              <p:nvPr/>
            </p:nvSpPr>
            <p:spPr>
              <a:xfrm rot="5400000">
                <a:off x="3592355" y="3252471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33339 w 3438526"/>
                  <a:gd name="connsiteY1" fmla="*/ 0 h 937261"/>
                  <a:gd name="connsiteX2" fmla="*/ 609600 w 3438526"/>
                  <a:gd name="connsiteY2" fmla="*/ 0 h 937261"/>
                  <a:gd name="connsiteX3" fmla="*/ 609600 w 3438526"/>
                  <a:gd name="connsiteY3" fmla="*/ 1 h 937261"/>
                  <a:gd name="connsiteX4" fmla="*/ 1100139 w 3438526"/>
                  <a:gd name="connsiteY4" fmla="*/ 2 h 937261"/>
                  <a:gd name="connsiteX5" fmla="*/ 1100139 w 3438526"/>
                  <a:gd name="connsiteY5" fmla="*/ 0 h 937261"/>
                  <a:gd name="connsiteX6" fmla="*/ 1676400 w 3438526"/>
                  <a:gd name="connsiteY6" fmla="*/ 0 h 937261"/>
                  <a:gd name="connsiteX7" fmla="*/ 1676400 w 3438526"/>
                  <a:gd name="connsiteY7" fmla="*/ 1 h 937261"/>
                  <a:gd name="connsiteX8" fmla="*/ 3217928 w 3438526"/>
                  <a:gd name="connsiteY8" fmla="*/ 4 h 937261"/>
                  <a:gd name="connsiteX9" fmla="*/ 3438526 w 3438526"/>
                  <a:gd name="connsiteY9" fmla="*/ 937261 h 937261"/>
                  <a:gd name="connsiteX10" fmla="*/ 2371726 w 3438526"/>
                  <a:gd name="connsiteY10" fmla="*/ 937261 h 937261"/>
                  <a:gd name="connsiteX11" fmla="*/ 1643061 w 3438526"/>
                  <a:gd name="connsiteY11" fmla="*/ 937261 h 937261"/>
                  <a:gd name="connsiteX12" fmla="*/ 1066800 w 3438526"/>
                  <a:gd name="connsiteY12" fmla="*/ 937261 h 937261"/>
                  <a:gd name="connsiteX13" fmla="*/ 576261 w 3438526"/>
                  <a:gd name="connsiteY13" fmla="*/ 937261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33339" y="0"/>
                    </a:lnTo>
                    <a:lnTo>
                      <a:pt x="609600" y="0"/>
                    </a:lnTo>
                    <a:lnTo>
                      <a:pt x="609600" y="1"/>
                    </a:lnTo>
                    <a:lnTo>
                      <a:pt x="1100139" y="2"/>
                    </a:lnTo>
                    <a:lnTo>
                      <a:pt x="1100139" y="0"/>
                    </a:lnTo>
                    <a:lnTo>
                      <a:pt x="1676400" y="0"/>
                    </a:lnTo>
                    <a:lnTo>
                      <a:pt x="1676400" y="1"/>
                    </a:lnTo>
                    <a:lnTo>
                      <a:pt x="3217928" y="4"/>
                    </a:lnTo>
                    <a:lnTo>
                      <a:pt x="3438526" y="937261"/>
                    </a:lnTo>
                    <a:lnTo>
                      <a:pt x="2371726" y="937261"/>
                    </a:lnTo>
                    <a:lnTo>
                      <a:pt x="1643061" y="937261"/>
                    </a:lnTo>
                    <a:lnTo>
                      <a:pt x="1066800" y="937261"/>
                    </a:lnTo>
                    <a:lnTo>
                      <a:pt x="576261" y="937261"/>
                    </a:lnTo>
                    <a:close/>
                  </a:path>
                </a:pathLst>
              </a:custGeom>
              <a:gradFill>
                <a:gsLst>
                  <a:gs pos="100000">
                    <a:srgbClr val="D4DAD8"/>
                  </a:gs>
                  <a:gs pos="0">
                    <a:srgbClr val="F3F6F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4" name="平行四边形 8">
                <a:extLst>
                  <a:ext uri="{FF2B5EF4-FFF2-40B4-BE49-F238E27FC236}">
                    <a16:creationId xmlns:a16="http://schemas.microsoft.com/office/drawing/2014/main" id="{C9817629-788E-4C68-92CA-C7428682C3A0}"/>
                  </a:ext>
                </a:extLst>
              </p:cNvPr>
              <p:cNvSpPr/>
              <p:nvPr/>
            </p:nvSpPr>
            <p:spPr>
              <a:xfrm rot="16200000" flipH="1">
                <a:off x="3932139" y="1978602"/>
                <a:ext cx="889200" cy="935672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074D6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平行四边形 8">
                <a:extLst>
                  <a:ext uri="{FF2B5EF4-FFF2-40B4-BE49-F238E27FC236}">
                    <a16:creationId xmlns:a16="http://schemas.microsoft.com/office/drawing/2014/main" id="{7CCA4281-3770-4401-B78B-CD2D05C0141A}"/>
                  </a:ext>
                </a:extLst>
              </p:cNvPr>
              <p:cNvSpPr/>
              <p:nvPr/>
            </p:nvSpPr>
            <p:spPr>
              <a:xfrm rot="5400000">
                <a:off x="4867019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856D83C7-D040-4A67-BC70-ADFE461844B2}"/>
                  </a:ext>
                </a:extLst>
              </p:cNvPr>
              <p:cNvGrpSpPr/>
              <p:nvPr/>
            </p:nvGrpSpPr>
            <p:grpSpPr>
              <a:xfrm>
                <a:off x="3894614" y="2552700"/>
                <a:ext cx="1885635" cy="338338"/>
                <a:chOff x="3896201" y="3619501"/>
                <a:chExt cx="1885635" cy="338338"/>
              </a:xfrm>
            </p:grpSpPr>
            <p:sp>
              <p:nvSpPr>
                <p:cNvPr id="47" name="任意多边形 106">
                  <a:extLst>
                    <a:ext uri="{FF2B5EF4-FFF2-40B4-BE49-F238E27FC236}">
                      <a16:creationId xmlns:a16="http://schemas.microsoft.com/office/drawing/2014/main" id="{11E9DA7A-585F-4625-93BA-B55CFF2123E5}"/>
                    </a:ext>
                  </a:extLst>
                </p:cNvPr>
                <p:cNvSpPr/>
                <p:nvPr/>
              </p:nvSpPr>
              <p:spPr>
                <a:xfrm rot="5400000">
                  <a:off x="5142449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48" name="任意多边形 107">
                  <a:extLst>
                    <a:ext uri="{FF2B5EF4-FFF2-40B4-BE49-F238E27FC236}">
                      <a16:creationId xmlns:a16="http://schemas.microsoft.com/office/drawing/2014/main" id="{3DCDD518-DDAD-465F-B94B-E20983D63F06}"/>
                    </a:ext>
                  </a:extLst>
                </p:cNvPr>
                <p:cNvSpPr/>
                <p:nvPr/>
              </p:nvSpPr>
              <p:spPr>
                <a:xfrm rot="16200000" flipH="1">
                  <a:off x="4197250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6BA39B5-05CF-4B37-8BA8-3FB2B7ABCB18}"/>
                </a:ext>
              </a:extLst>
            </p:cNvPr>
            <p:cNvGrpSpPr/>
            <p:nvPr/>
          </p:nvGrpSpPr>
          <p:grpSpPr>
            <a:xfrm>
              <a:off x="2591731" y="2195896"/>
              <a:ext cx="1289672" cy="2353748"/>
              <a:chOff x="3897789" y="2001838"/>
              <a:chExt cx="1884048" cy="3438527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任意多边形 65">
                <a:extLst>
                  <a:ext uri="{FF2B5EF4-FFF2-40B4-BE49-F238E27FC236}">
                    <a16:creationId xmlns:a16="http://schemas.microsoft.com/office/drawing/2014/main" id="{47A66490-CE08-411C-A7E8-C58EA5CF4802}"/>
                  </a:ext>
                </a:extLst>
              </p:cNvPr>
              <p:cNvSpPr/>
              <p:nvPr/>
            </p:nvSpPr>
            <p:spPr>
              <a:xfrm rot="16200000" flipH="1">
                <a:off x="2655095" y="3252470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576261 w 3438526"/>
                  <a:gd name="connsiteY1" fmla="*/ 937261 h 937261"/>
                  <a:gd name="connsiteX2" fmla="*/ 1066800 w 3438526"/>
                  <a:gd name="connsiteY2" fmla="*/ 937261 h 937261"/>
                  <a:gd name="connsiteX3" fmla="*/ 1643061 w 3438526"/>
                  <a:gd name="connsiteY3" fmla="*/ 937261 h 937261"/>
                  <a:gd name="connsiteX4" fmla="*/ 2371726 w 3438526"/>
                  <a:gd name="connsiteY4" fmla="*/ 937261 h 937261"/>
                  <a:gd name="connsiteX5" fmla="*/ 3438526 w 3438526"/>
                  <a:gd name="connsiteY5" fmla="*/ 937261 h 937261"/>
                  <a:gd name="connsiteX6" fmla="*/ 3217928 w 3438526"/>
                  <a:gd name="connsiteY6" fmla="*/ 4 h 937261"/>
                  <a:gd name="connsiteX7" fmla="*/ 1676400 w 3438526"/>
                  <a:gd name="connsiteY7" fmla="*/ 1 h 937261"/>
                  <a:gd name="connsiteX8" fmla="*/ 1676400 w 3438526"/>
                  <a:gd name="connsiteY8" fmla="*/ 0 h 937261"/>
                  <a:gd name="connsiteX9" fmla="*/ 1100139 w 3438526"/>
                  <a:gd name="connsiteY9" fmla="*/ 0 h 937261"/>
                  <a:gd name="connsiteX10" fmla="*/ 1100139 w 3438526"/>
                  <a:gd name="connsiteY10" fmla="*/ 2 h 937261"/>
                  <a:gd name="connsiteX11" fmla="*/ 609600 w 3438526"/>
                  <a:gd name="connsiteY11" fmla="*/ 1 h 937261"/>
                  <a:gd name="connsiteX12" fmla="*/ 609600 w 3438526"/>
                  <a:gd name="connsiteY12" fmla="*/ 0 h 937261"/>
                  <a:gd name="connsiteX13" fmla="*/ 33339 w 3438526"/>
                  <a:gd name="connsiteY13" fmla="*/ 0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576261" y="937261"/>
                    </a:lnTo>
                    <a:lnTo>
                      <a:pt x="1066800" y="937261"/>
                    </a:lnTo>
                    <a:lnTo>
                      <a:pt x="1643061" y="937261"/>
                    </a:lnTo>
                    <a:lnTo>
                      <a:pt x="2371726" y="937261"/>
                    </a:lnTo>
                    <a:lnTo>
                      <a:pt x="3438526" y="937261"/>
                    </a:lnTo>
                    <a:lnTo>
                      <a:pt x="3217928" y="4"/>
                    </a:lnTo>
                    <a:lnTo>
                      <a:pt x="1676400" y="1"/>
                    </a:lnTo>
                    <a:lnTo>
                      <a:pt x="1676400" y="0"/>
                    </a:lnTo>
                    <a:lnTo>
                      <a:pt x="1100139" y="0"/>
                    </a:lnTo>
                    <a:lnTo>
                      <a:pt x="1100139" y="2"/>
                    </a:lnTo>
                    <a:lnTo>
                      <a:pt x="609600" y="1"/>
                    </a:lnTo>
                    <a:lnTo>
                      <a:pt x="609600" y="0"/>
                    </a:lnTo>
                    <a:lnTo>
                      <a:pt x="33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6FAFD"/>
                  </a:gs>
                  <a:gs pos="100000">
                    <a:srgbClr val="FCFE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1" name="任意多边形 66">
                <a:extLst>
                  <a:ext uri="{FF2B5EF4-FFF2-40B4-BE49-F238E27FC236}">
                    <a16:creationId xmlns:a16="http://schemas.microsoft.com/office/drawing/2014/main" id="{574F48F8-6370-4120-8D1B-C94CC199E748}"/>
                  </a:ext>
                </a:extLst>
              </p:cNvPr>
              <p:cNvSpPr/>
              <p:nvPr/>
            </p:nvSpPr>
            <p:spPr>
              <a:xfrm rot="5400000">
                <a:off x="3592355" y="3252471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33339 w 3438526"/>
                  <a:gd name="connsiteY1" fmla="*/ 0 h 937261"/>
                  <a:gd name="connsiteX2" fmla="*/ 609600 w 3438526"/>
                  <a:gd name="connsiteY2" fmla="*/ 0 h 937261"/>
                  <a:gd name="connsiteX3" fmla="*/ 609600 w 3438526"/>
                  <a:gd name="connsiteY3" fmla="*/ 1 h 937261"/>
                  <a:gd name="connsiteX4" fmla="*/ 1100139 w 3438526"/>
                  <a:gd name="connsiteY4" fmla="*/ 2 h 937261"/>
                  <a:gd name="connsiteX5" fmla="*/ 1100139 w 3438526"/>
                  <a:gd name="connsiteY5" fmla="*/ 0 h 937261"/>
                  <a:gd name="connsiteX6" fmla="*/ 1676400 w 3438526"/>
                  <a:gd name="connsiteY6" fmla="*/ 0 h 937261"/>
                  <a:gd name="connsiteX7" fmla="*/ 1676400 w 3438526"/>
                  <a:gd name="connsiteY7" fmla="*/ 1 h 937261"/>
                  <a:gd name="connsiteX8" fmla="*/ 3217928 w 3438526"/>
                  <a:gd name="connsiteY8" fmla="*/ 4 h 937261"/>
                  <a:gd name="connsiteX9" fmla="*/ 3438526 w 3438526"/>
                  <a:gd name="connsiteY9" fmla="*/ 937261 h 937261"/>
                  <a:gd name="connsiteX10" fmla="*/ 2371726 w 3438526"/>
                  <a:gd name="connsiteY10" fmla="*/ 937261 h 937261"/>
                  <a:gd name="connsiteX11" fmla="*/ 1643061 w 3438526"/>
                  <a:gd name="connsiteY11" fmla="*/ 937261 h 937261"/>
                  <a:gd name="connsiteX12" fmla="*/ 1066800 w 3438526"/>
                  <a:gd name="connsiteY12" fmla="*/ 937261 h 937261"/>
                  <a:gd name="connsiteX13" fmla="*/ 576261 w 3438526"/>
                  <a:gd name="connsiteY13" fmla="*/ 937261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33339" y="0"/>
                    </a:lnTo>
                    <a:lnTo>
                      <a:pt x="609600" y="0"/>
                    </a:lnTo>
                    <a:lnTo>
                      <a:pt x="609600" y="1"/>
                    </a:lnTo>
                    <a:lnTo>
                      <a:pt x="1100139" y="2"/>
                    </a:lnTo>
                    <a:lnTo>
                      <a:pt x="1100139" y="0"/>
                    </a:lnTo>
                    <a:lnTo>
                      <a:pt x="1676400" y="0"/>
                    </a:lnTo>
                    <a:lnTo>
                      <a:pt x="1676400" y="1"/>
                    </a:lnTo>
                    <a:lnTo>
                      <a:pt x="3217928" y="4"/>
                    </a:lnTo>
                    <a:lnTo>
                      <a:pt x="3438526" y="937261"/>
                    </a:lnTo>
                    <a:lnTo>
                      <a:pt x="2371726" y="937261"/>
                    </a:lnTo>
                    <a:lnTo>
                      <a:pt x="1643061" y="937261"/>
                    </a:lnTo>
                    <a:lnTo>
                      <a:pt x="1066800" y="937261"/>
                    </a:lnTo>
                    <a:lnTo>
                      <a:pt x="576261" y="937261"/>
                    </a:lnTo>
                    <a:close/>
                  </a:path>
                </a:pathLst>
              </a:custGeom>
              <a:gradFill>
                <a:gsLst>
                  <a:gs pos="100000">
                    <a:srgbClr val="D4DAD8"/>
                  </a:gs>
                  <a:gs pos="0">
                    <a:srgbClr val="F3F6F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" name="平行四边形 8">
                <a:extLst>
                  <a:ext uri="{FF2B5EF4-FFF2-40B4-BE49-F238E27FC236}">
                    <a16:creationId xmlns:a16="http://schemas.microsoft.com/office/drawing/2014/main" id="{A1891195-5F94-4595-B921-3F49B5B733E9}"/>
                  </a:ext>
                </a:extLst>
              </p:cNvPr>
              <p:cNvSpPr/>
              <p:nvPr/>
            </p:nvSpPr>
            <p:spPr>
              <a:xfrm rot="16200000" flipH="1">
                <a:off x="3928171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074D6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" name="平行四边形 8">
                <a:extLst>
                  <a:ext uri="{FF2B5EF4-FFF2-40B4-BE49-F238E27FC236}">
                    <a16:creationId xmlns:a16="http://schemas.microsoft.com/office/drawing/2014/main" id="{A48EA39A-3480-434A-9CEB-4AFE6FEE8811}"/>
                  </a:ext>
                </a:extLst>
              </p:cNvPr>
              <p:cNvSpPr/>
              <p:nvPr/>
            </p:nvSpPr>
            <p:spPr>
              <a:xfrm rot="5400000">
                <a:off x="4867019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A38ECD9-B175-4FC5-A8CE-562F683BDA78}"/>
                  </a:ext>
                </a:extLst>
              </p:cNvPr>
              <p:cNvGrpSpPr/>
              <p:nvPr/>
            </p:nvGrpSpPr>
            <p:grpSpPr>
              <a:xfrm>
                <a:off x="3897789" y="2552700"/>
                <a:ext cx="1882460" cy="338338"/>
                <a:chOff x="3899376" y="3619501"/>
                <a:chExt cx="1882460" cy="338338"/>
              </a:xfrm>
            </p:grpSpPr>
            <p:sp>
              <p:nvSpPr>
                <p:cNvPr id="55" name="任意多边形 48">
                  <a:extLst>
                    <a:ext uri="{FF2B5EF4-FFF2-40B4-BE49-F238E27FC236}">
                      <a16:creationId xmlns:a16="http://schemas.microsoft.com/office/drawing/2014/main" id="{E26D475C-2556-4A12-8898-C1450CEB6837}"/>
                    </a:ext>
                  </a:extLst>
                </p:cNvPr>
                <p:cNvSpPr/>
                <p:nvPr/>
              </p:nvSpPr>
              <p:spPr>
                <a:xfrm rot="5400000">
                  <a:off x="5142449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56" name="任意多边形 49">
                  <a:extLst>
                    <a:ext uri="{FF2B5EF4-FFF2-40B4-BE49-F238E27FC236}">
                      <a16:creationId xmlns:a16="http://schemas.microsoft.com/office/drawing/2014/main" id="{8356E0C5-169C-4D55-8309-489B8501B80F}"/>
                    </a:ext>
                  </a:extLst>
                </p:cNvPr>
                <p:cNvSpPr/>
                <p:nvPr/>
              </p:nvSpPr>
              <p:spPr>
                <a:xfrm rot="16200000" flipH="1">
                  <a:off x="4200425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57" name="任意多边形 97">
              <a:extLst>
                <a:ext uri="{FF2B5EF4-FFF2-40B4-BE49-F238E27FC236}">
                  <a16:creationId xmlns:a16="http://schemas.microsoft.com/office/drawing/2014/main" id="{E93A3400-B5F5-4ED9-A896-50E36EBAB234}"/>
                </a:ext>
              </a:extLst>
            </p:cNvPr>
            <p:cNvSpPr/>
            <p:nvPr/>
          </p:nvSpPr>
          <p:spPr>
            <a:xfrm rot="5400000">
              <a:off x="2693854" y="3261579"/>
              <a:ext cx="2262822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8" name="任意多边形 98">
              <a:extLst>
                <a:ext uri="{FF2B5EF4-FFF2-40B4-BE49-F238E27FC236}">
                  <a16:creationId xmlns:a16="http://schemas.microsoft.com/office/drawing/2014/main" id="{2F077784-1717-44AB-B177-1B5FD47ABF1E}"/>
                </a:ext>
              </a:extLst>
            </p:cNvPr>
            <p:cNvSpPr/>
            <p:nvPr/>
          </p:nvSpPr>
          <p:spPr>
            <a:xfrm rot="16200000" flipH="1">
              <a:off x="4084613" y="3273009"/>
              <a:ext cx="2262822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9" name="任意多边形 78">
              <a:extLst>
                <a:ext uri="{FF2B5EF4-FFF2-40B4-BE49-F238E27FC236}">
                  <a16:creationId xmlns:a16="http://schemas.microsoft.com/office/drawing/2014/main" id="{98DE69A1-DD57-4235-9B32-B41C39841A3C}"/>
                </a:ext>
              </a:extLst>
            </p:cNvPr>
            <p:cNvSpPr/>
            <p:nvPr/>
          </p:nvSpPr>
          <p:spPr>
            <a:xfrm rot="16200000" flipH="1">
              <a:off x="2619224" y="2657409"/>
              <a:ext cx="3153325" cy="641576"/>
            </a:xfrm>
            <a:custGeom>
              <a:avLst/>
              <a:gdLst>
                <a:gd name="connsiteX0" fmla="*/ 0 w 4606609"/>
                <a:gd name="connsiteY0" fmla="*/ 937262 h 937262"/>
                <a:gd name="connsiteX1" fmla="*/ 576261 w 4606609"/>
                <a:gd name="connsiteY1" fmla="*/ 937262 h 937262"/>
                <a:gd name="connsiteX2" fmla="*/ 1066800 w 4606609"/>
                <a:gd name="connsiteY2" fmla="*/ 937262 h 937262"/>
                <a:gd name="connsiteX3" fmla="*/ 1643061 w 4606609"/>
                <a:gd name="connsiteY3" fmla="*/ 937262 h 937262"/>
                <a:gd name="connsiteX4" fmla="*/ 2371726 w 4606609"/>
                <a:gd name="connsiteY4" fmla="*/ 937262 h 937262"/>
                <a:gd name="connsiteX5" fmla="*/ 3438526 w 4606609"/>
                <a:gd name="connsiteY5" fmla="*/ 937262 h 937262"/>
                <a:gd name="connsiteX6" fmla="*/ 3438526 w 4606609"/>
                <a:gd name="connsiteY6" fmla="*/ 937261 h 937262"/>
                <a:gd name="connsiteX7" fmla="*/ 3539809 w 4606609"/>
                <a:gd name="connsiteY7" fmla="*/ 937261 h 937262"/>
                <a:gd name="connsiteX8" fmla="*/ 4606609 w 4606609"/>
                <a:gd name="connsiteY8" fmla="*/ 937261 h 937262"/>
                <a:gd name="connsiteX9" fmla="*/ 4386011 w 4606609"/>
                <a:gd name="connsiteY9" fmla="*/ 4 h 937262"/>
                <a:gd name="connsiteX10" fmla="*/ 2844483 w 4606609"/>
                <a:gd name="connsiteY10" fmla="*/ 1 h 937262"/>
                <a:gd name="connsiteX11" fmla="*/ 2844483 w 4606609"/>
                <a:gd name="connsiteY11" fmla="*/ 0 h 937262"/>
                <a:gd name="connsiteX12" fmla="*/ 2268222 w 4606609"/>
                <a:gd name="connsiteY12" fmla="*/ 0 h 937262"/>
                <a:gd name="connsiteX13" fmla="*/ 2268222 w 4606609"/>
                <a:gd name="connsiteY13" fmla="*/ 2 h 937262"/>
                <a:gd name="connsiteX14" fmla="*/ 1777683 w 4606609"/>
                <a:gd name="connsiteY14" fmla="*/ 1 h 937262"/>
                <a:gd name="connsiteX15" fmla="*/ 1777683 w 4606609"/>
                <a:gd name="connsiteY15" fmla="*/ 0 h 937262"/>
                <a:gd name="connsiteX16" fmla="*/ 1201422 w 4606609"/>
                <a:gd name="connsiteY16" fmla="*/ 0 h 937262"/>
                <a:gd name="connsiteX17" fmla="*/ 1201422 w 4606609"/>
                <a:gd name="connsiteY17" fmla="*/ 1 h 937262"/>
                <a:gd name="connsiteX18" fmla="*/ 1100139 w 4606609"/>
                <a:gd name="connsiteY18" fmla="*/ 1 h 937262"/>
                <a:gd name="connsiteX19" fmla="*/ 1100139 w 4606609"/>
                <a:gd name="connsiteY19" fmla="*/ 3 h 937262"/>
                <a:gd name="connsiteX20" fmla="*/ 609600 w 4606609"/>
                <a:gd name="connsiteY20" fmla="*/ 2 h 937262"/>
                <a:gd name="connsiteX21" fmla="*/ 609600 w 4606609"/>
                <a:gd name="connsiteY21" fmla="*/ 1 h 937262"/>
                <a:gd name="connsiteX22" fmla="*/ 33339 w 4606609"/>
                <a:gd name="connsiteY22" fmla="*/ 1 h 9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06609" h="937262">
                  <a:moveTo>
                    <a:pt x="0" y="937262"/>
                  </a:moveTo>
                  <a:lnTo>
                    <a:pt x="576261" y="937262"/>
                  </a:lnTo>
                  <a:lnTo>
                    <a:pt x="1066800" y="937262"/>
                  </a:lnTo>
                  <a:lnTo>
                    <a:pt x="1643061" y="937262"/>
                  </a:lnTo>
                  <a:lnTo>
                    <a:pt x="2371726" y="937262"/>
                  </a:lnTo>
                  <a:lnTo>
                    <a:pt x="3438526" y="937262"/>
                  </a:lnTo>
                  <a:lnTo>
                    <a:pt x="3438526" y="937261"/>
                  </a:lnTo>
                  <a:lnTo>
                    <a:pt x="3539809" y="937261"/>
                  </a:lnTo>
                  <a:lnTo>
                    <a:pt x="4606609" y="937261"/>
                  </a:lnTo>
                  <a:lnTo>
                    <a:pt x="4386011" y="4"/>
                  </a:lnTo>
                  <a:lnTo>
                    <a:pt x="2844483" y="1"/>
                  </a:lnTo>
                  <a:lnTo>
                    <a:pt x="2844483" y="0"/>
                  </a:lnTo>
                  <a:lnTo>
                    <a:pt x="2268222" y="0"/>
                  </a:lnTo>
                  <a:lnTo>
                    <a:pt x="2268222" y="2"/>
                  </a:lnTo>
                  <a:lnTo>
                    <a:pt x="1777683" y="1"/>
                  </a:lnTo>
                  <a:lnTo>
                    <a:pt x="1777683" y="0"/>
                  </a:lnTo>
                  <a:lnTo>
                    <a:pt x="1201422" y="0"/>
                  </a:lnTo>
                  <a:lnTo>
                    <a:pt x="1201422" y="1"/>
                  </a:lnTo>
                  <a:lnTo>
                    <a:pt x="1100139" y="1"/>
                  </a:lnTo>
                  <a:lnTo>
                    <a:pt x="1100139" y="3"/>
                  </a:lnTo>
                  <a:lnTo>
                    <a:pt x="609600" y="2"/>
                  </a:lnTo>
                  <a:lnTo>
                    <a:pt x="609600" y="1"/>
                  </a:lnTo>
                  <a:lnTo>
                    <a:pt x="33339" y="1"/>
                  </a:lnTo>
                  <a:close/>
                </a:path>
              </a:pathLst>
            </a:custGeom>
            <a:gradFill>
              <a:gsLst>
                <a:gs pos="0">
                  <a:srgbClr val="F6FAFD"/>
                </a:gs>
                <a:gs pos="100000">
                  <a:srgbClr val="FCFEFD"/>
                </a:gs>
              </a:gsLst>
              <a:lin ang="54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0" name="任意多边形 79">
              <a:extLst>
                <a:ext uri="{FF2B5EF4-FFF2-40B4-BE49-F238E27FC236}">
                  <a16:creationId xmlns:a16="http://schemas.microsoft.com/office/drawing/2014/main" id="{C7B5D36A-528D-4815-8ADF-B30477093F39}"/>
                </a:ext>
              </a:extLst>
            </p:cNvPr>
            <p:cNvSpPr/>
            <p:nvPr/>
          </p:nvSpPr>
          <p:spPr>
            <a:xfrm rot="5400000">
              <a:off x="3260800" y="2652193"/>
              <a:ext cx="3153325" cy="641576"/>
            </a:xfrm>
            <a:custGeom>
              <a:avLst/>
              <a:gdLst>
                <a:gd name="connsiteX0" fmla="*/ 0 w 4606609"/>
                <a:gd name="connsiteY0" fmla="*/ 937261 h 937262"/>
                <a:gd name="connsiteX1" fmla="*/ 33339 w 4606609"/>
                <a:gd name="connsiteY1" fmla="*/ 0 h 937262"/>
                <a:gd name="connsiteX2" fmla="*/ 609600 w 4606609"/>
                <a:gd name="connsiteY2" fmla="*/ 0 h 937262"/>
                <a:gd name="connsiteX3" fmla="*/ 609600 w 4606609"/>
                <a:gd name="connsiteY3" fmla="*/ 1 h 937262"/>
                <a:gd name="connsiteX4" fmla="*/ 1100139 w 4606609"/>
                <a:gd name="connsiteY4" fmla="*/ 2 h 937262"/>
                <a:gd name="connsiteX5" fmla="*/ 1100139 w 4606609"/>
                <a:gd name="connsiteY5" fmla="*/ 0 h 937262"/>
                <a:gd name="connsiteX6" fmla="*/ 1676400 w 4606609"/>
                <a:gd name="connsiteY6" fmla="*/ 0 h 937262"/>
                <a:gd name="connsiteX7" fmla="*/ 1676400 w 4606609"/>
                <a:gd name="connsiteY7" fmla="*/ 1 h 937262"/>
                <a:gd name="connsiteX8" fmla="*/ 1777683 w 4606609"/>
                <a:gd name="connsiteY8" fmla="*/ 1 h 937262"/>
                <a:gd name="connsiteX9" fmla="*/ 1777683 w 4606609"/>
                <a:gd name="connsiteY9" fmla="*/ 1 h 937262"/>
                <a:gd name="connsiteX10" fmla="*/ 2268222 w 4606609"/>
                <a:gd name="connsiteY10" fmla="*/ 2 h 937262"/>
                <a:gd name="connsiteX11" fmla="*/ 2268222 w 4606609"/>
                <a:gd name="connsiteY11" fmla="*/ 1 h 937262"/>
                <a:gd name="connsiteX12" fmla="*/ 2844483 w 4606609"/>
                <a:gd name="connsiteY12" fmla="*/ 1 h 937262"/>
                <a:gd name="connsiteX13" fmla="*/ 2844483 w 4606609"/>
                <a:gd name="connsiteY13" fmla="*/ 2 h 937262"/>
                <a:gd name="connsiteX14" fmla="*/ 4386011 w 4606609"/>
                <a:gd name="connsiteY14" fmla="*/ 5 h 937262"/>
                <a:gd name="connsiteX15" fmla="*/ 4606609 w 4606609"/>
                <a:gd name="connsiteY15" fmla="*/ 937262 h 937262"/>
                <a:gd name="connsiteX16" fmla="*/ 3539809 w 4606609"/>
                <a:gd name="connsiteY16" fmla="*/ 937262 h 937262"/>
                <a:gd name="connsiteX17" fmla="*/ 2811144 w 4606609"/>
                <a:gd name="connsiteY17" fmla="*/ 937262 h 937262"/>
                <a:gd name="connsiteX18" fmla="*/ 2234883 w 4606609"/>
                <a:gd name="connsiteY18" fmla="*/ 937262 h 937262"/>
                <a:gd name="connsiteX19" fmla="*/ 1744344 w 4606609"/>
                <a:gd name="connsiteY19" fmla="*/ 937262 h 937262"/>
                <a:gd name="connsiteX20" fmla="*/ 1168083 w 4606609"/>
                <a:gd name="connsiteY20" fmla="*/ 937262 h 937262"/>
                <a:gd name="connsiteX21" fmla="*/ 1168083 w 4606609"/>
                <a:gd name="connsiteY21" fmla="*/ 937261 h 937262"/>
                <a:gd name="connsiteX22" fmla="*/ 1066800 w 4606609"/>
                <a:gd name="connsiteY22" fmla="*/ 937261 h 937262"/>
                <a:gd name="connsiteX23" fmla="*/ 576261 w 4606609"/>
                <a:gd name="connsiteY23" fmla="*/ 937261 h 9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06609" h="937262">
                  <a:moveTo>
                    <a:pt x="0" y="937261"/>
                  </a:moveTo>
                  <a:lnTo>
                    <a:pt x="33339" y="0"/>
                  </a:lnTo>
                  <a:lnTo>
                    <a:pt x="609600" y="0"/>
                  </a:lnTo>
                  <a:lnTo>
                    <a:pt x="609600" y="1"/>
                  </a:lnTo>
                  <a:lnTo>
                    <a:pt x="1100139" y="2"/>
                  </a:lnTo>
                  <a:lnTo>
                    <a:pt x="1100139" y="0"/>
                  </a:lnTo>
                  <a:lnTo>
                    <a:pt x="1676400" y="0"/>
                  </a:lnTo>
                  <a:lnTo>
                    <a:pt x="1676400" y="1"/>
                  </a:lnTo>
                  <a:lnTo>
                    <a:pt x="1777683" y="1"/>
                  </a:lnTo>
                  <a:lnTo>
                    <a:pt x="1777683" y="1"/>
                  </a:lnTo>
                  <a:lnTo>
                    <a:pt x="2268222" y="2"/>
                  </a:lnTo>
                  <a:lnTo>
                    <a:pt x="2268222" y="1"/>
                  </a:lnTo>
                  <a:lnTo>
                    <a:pt x="2844483" y="1"/>
                  </a:lnTo>
                  <a:lnTo>
                    <a:pt x="2844483" y="2"/>
                  </a:lnTo>
                  <a:lnTo>
                    <a:pt x="4386011" y="5"/>
                  </a:lnTo>
                  <a:lnTo>
                    <a:pt x="4606609" y="937262"/>
                  </a:lnTo>
                  <a:lnTo>
                    <a:pt x="3539809" y="937262"/>
                  </a:lnTo>
                  <a:lnTo>
                    <a:pt x="2811144" y="937262"/>
                  </a:lnTo>
                  <a:lnTo>
                    <a:pt x="2234883" y="937262"/>
                  </a:lnTo>
                  <a:lnTo>
                    <a:pt x="1744344" y="937262"/>
                  </a:lnTo>
                  <a:lnTo>
                    <a:pt x="1168083" y="937262"/>
                  </a:lnTo>
                  <a:lnTo>
                    <a:pt x="1168083" y="937261"/>
                  </a:lnTo>
                  <a:lnTo>
                    <a:pt x="1066800" y="937261"/>
                  </a:lnTo>
                  <a:lnTo>
                    <a:pt x="576261" y="937261"/>
                  </a:lnTo>
                  <a:close/>
                </a:path>
              </a:pathLst>
            </a:custGeom>
            <a:gradFill>
              <a:gsLst>
                <a:gs pos="100000">
                  <a:srgbClr val="D4DAD8"/>
                </a:gs>
                <a:gs pos="0">
                  <a:srgbClr val="F3F6F9"/>
                </a:gs>
              </a:gsLst>
              <a:lin ang="54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DD41102-56CF-44E1-93D4-67B324E4E511}"/>
                </a:ext>
              </a:extLst>
            </p:cNvPr>
            <p:cNvGrpSpPr/>
            <p:nvPr/>
          </p:nvGrpSpPr>
          <p:grpSpPr>
            <a:xfrm>
              <a:off x="3875099" y="1398682"/>
              <a:ext cx="1285104" cy="608677"/>
              <a:chOff x="5788188" y="837207"/>
              <a:chExt cx="1877375" cy="889200"/>
            </a:xfrm>
          </p:grpSpPr>
          <p:sp>
            <p:nvSpPr>
              <p:cNvPr id="62" name="平行四边形 8">
                <a:extLst>
                  <a:ext uri="{FF2B5EF4-FFF2-40B4-BE49-F238E27FC236}">
                    <a16:creationId xmlns:a16="http://schemas.microsoft.com/office/drawing/2014/main" id="{D7455B01-1C2E-49CD-99C4-A80A6DAE2338}"/>
                  </a:ext>
                </a:extLst>
              </p:cNvPr>
              <p:cNvSpPr/>
              <p:nvPr/>
            </p:nvSpPr>
            <p:spPr>
              <a:xfrm rot="16200000" flipH="1">
                <a:off x="5812218" y="813177"/>
                <a:ext cx="889200" cy="937260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074D6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3" name="平行四边形 8">
                <a:extLst>
                  <a:ext uri="{FF2B5EF4-FFF2-40B4-BE49-F238E27FC236}">
                    <a16:creationId xmlns:a16="http://schemas.microsoft.com/office/drawing/2014/main" id="{EF250E62-9B2D-40C8-A5AD-43CE9E7B3175}"/>
                  </a:ext>
                </a:extLst>
              </p:cNvPr>
              <p:cNvSpPr/>
              <p:nvPr/>
            </p:nvSpPr>
            <p:spPr>
              <a:xfrm rot="5400000">
                <a:off x="6749475" y="810319"/>
                <a:ext cx="889200" cy="94297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66" name="任意多边形 120">
              <a:extLst>
                <a:ext uri="{FF2B5EF4-FFF2-40B4-BE49-F238E27FC236}">
                  <a16:creationId xmlns:a16="http://schemas.microsoft.com/office/drawing/2014/main" id="{D5354D7E-85D3-43A6-B791-AB87943A2F15}"/>
                </a:ext>
              </a:extLst>
            </p:cNvPr>
            <p:cNvSpPr/>
            <p:nvPr/>
          </p:nvSpPr>
          <p:spPr>
            <a:xfrm>
              <a:off x="1950810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7" name="任意多边形 121">
              <a:extLst>
                <a:ext uri="{FF2B5EF4-FFF2-40B4-BE49-F238E27FC236}">
                  <a16:creationId xmlns:a16="http://schemas.microsoft.com/office/drawing/2014/main" id="{D8FDEF2C-C101-4D0C-8D3E-614D26171C56}"/>
                </a:ext>
              </a:extLst>
            </p:cNvPr>
            <p:cNvSpPr/>
            <p:nvPr/>
          </p:nvSpPr>
          <p:spPr>
            <a:xfrm>
              <a:off x="3236134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8" name="任意多边形 122">
              <a:extLst>
                <a:ext uri="{FF2B5EF4-FFF2-40B4-BE49-F238E27FC236}">
                  <a16:creationId xmlns:a16="http://schemas.microsoft.com/office/drawing/2014/main" id="{93248836-815E-449C-9256-8DD3A7FDD43D}"/>
                </a:ext>
              </a:extLst>
            </p:cNvPr>
            <p:cNvSpPr/>
            <p:nvPr/>
          </p:nvSpPr>
          <p:spPr>
            <a:xfrm>
              <a:off x="4515366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9" name="任意多边形 123">
              <a:extLst>
                <a:ext uri="{FF2B5EF4-FFF2-40B4-BE49-F238E27FC236}">
                  <a16:creationId xmlns:a16="http://schemas.microsoft.com/office/drawing/2014/main" id="{D04BB147-1ED5-4933-982D-846875AADA60}"/>
                </a:ext>
              </a:extLst>
            </p:cNvPr>
            <p:cNvSpPr/>
            <p:nvPr/>
          </p:nvSpPr>
          <p:spPr>
            <a:xfrm>
              <a:off x="5782435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70" name="任意多边形 124">
              <a:extLst>
                <a:ext uri="{FF2B5EF4-FFF2-40B4-BE49-F238E27FC236}">
                  <a16:creationId xmlns:a16="http://schemas.microsoft.com/office/drawing/2014/main" id="{28754A2C-00A2-4806-B411-EF139EF5F53C}"/>
                </a:ext>
              </a:extLst>
            </p:cNvPr>
            <p:cNvSpPr/>
            <p:nvPr/>
          </p:nvSpPr>
          <p:spPr>
            <a:xfrm>
              <a:off x="7057333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71" name="Freeform 987">
              <a:extLst>
                <a:ext uri="{FF2B5EF4-FFF2-40B4-BE49-F238E27FC236}">
                  <a16:creationId xmlns:a16="http://schemas.microsoft.com/office/drawing/2014/main" id="{8C8D1CC1-0C50-4B43-94C2-E3C2E065F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739" y="3382236"/>
              <a:ext cx="336423" cy="541156"/>
            </a:xfrm>
            <a:custGeom>
              <a:avLst/>
              <a:gdLst>
                <a:gd name="T0" fmla="*/ 133 w 205"/>
                <a:gd name="T1" fmla="*/ 170 h 331"/>
                <a:gd name="T2" fmla="*/ 148 w 205"/>
                <a:gd name="T3" fmla="*/ 126 h 331"/>
                <a:gd name="T4" fmla="*/ 148 w 205"/>
                <a:gd name="T5" fmla="*/ 110 h 331"/>
                <a:gd name="T6" fmla="*/ 48 w 205"/>
                <a:gd name="T7" fmla="*/ 118 h 331"/>
                <a:gd name="T8" fmla="*/ 71 w 205"/>
                <a:gd name="T9" fmla="*/ 126 h 331"/>
                <a:gd name="T10" fmla="*/ 39 w 205"/>
                <a:gd name="T11" fmla="*/ 224 h 331"/>
                <a:gd name="T12" fmla="*/ 44 w 205"/>
                <a:gd name="T13" fmla="*/ 331 h 331"/>
                <a:gd name="T14" fmla="*/ 205 w 205"/>
                <a:gd name="T15" fmla="*/ 298 h 331"/>
                <a:gd name="T16" fmla="*/ 161 w 205"/>
                <a:gd name="T17" fmla="*/ 315 h 331"/>
                <a:gd name="T18" fmla="*/ 16 w 205"/>
                <a:gd name="T19" fmla="*/ 298 h 331"/>
                <a:gd name="T20" fmla="*/ 87 w 205"/>
                <a:gd name="T21" fmla="*/ 170 h 331"/>
                <a:gd name="T22" fmla="*/ 117 w 205"/>
                <a:gd name="T23" fmla="*/ 126 h 331"/>
                <a:gd name="T24" fmla="*/ 153 w 205"/>
                <a:gd name="T25" fmla="*/ 234 h 331"/>
                <a:gd name="T26" fmla="*/ 161 w 205"/>
                <a:gd name="T27" fmla="*/ 315 h 331"/>
                <a:gd name="T28" fmla="*/ 121 w 205"/>
                <a:gd name="T29" fmla="*/ 262 h 331"/>
                <a:gd name="T30" fmla="*/ 101 w 205"/>
                <a:gd name="T31" fmla="*/ 258 h 331"/>
                <a:gd name="T32" fmla="*/ 63 w 205"/>
                <a:gd name="T33" fmla="*/ 263 h 331"/>
                <a:gd name="T34" fmla="*/ 48 w 205"/>
                <a:gd name="T35" fmla="*/ 259 h 331"/>
                <a:gd name="T36" fmla="*/ 24 w 205"/>
                <a:gd name="T37" fmla="*/ 298 h 331"/>
                <a:gd name="T38" fmla="*/ 161 w 205"/>
                <a:gd name="T39" fmla="*/ 307 h 331"/>
                <a:gd name="T40" fmla="*/ 167 w 205"/>
                <a:gd name="T41" fmla="*/ 266 h 331"/>
                <a:gd name="T42" fmla="*/ 165 w 205"/>
                <a:gd name="T43" fmla="*/ 264 h 331"/>
                <a:gd name="T44" fmla="*/ 144 w 205"/>
                <a:gd name="T45" fmla="*/ 248 h 331"/>
                <a:gd name="T46" fmla="*/ 124 w 205"/>
                <a:gd name="T47" fmla="*/ 23 h 331"/>
                <a:gd name="T48" fmla="*/ 124 w 205"/>
                <a:gd name="T49" fmla="*/ 0 h 331"/>
                <a:gd name="T50" fmla="*/ 124 w 205"/>
                <a:gd name="T51" fmla="*/ 23 h 331"/>
                <a:gd name="T52" fmla="*/ 91 w 205"/>
                <a:gd name="T53" fmla="*/ 49 h 331"/>
                <a:gd name="T54" fmla="*/ 74 w 205"/>
                <a:gd name="T55" fmla="*/ 32 h 331"/>
                <a:gd name="T56" fmla="*/ 58 w 205"/>
                <a:gd name="T57" fmla="*/ 49 h 331"/>
                <a:gd name="T58" fmla="*/ 68 w 205"/>
                <a:gd name="T59" fmla="*/ 43 h 331"/>
                <a:gd name="T60" fmla="*/ 80 w 205"/>
                <a:gd name="T61" fmla="*/ 43 h 331"/>
                <a:gd name="T62" fmla="*/ 74 w 205"/>
                <a:gd name="T63" fmla="*/ 57 h 331"/>
                <a:gd name="T64" fmla="*/ 68 w 205"/>
                <a:gd name="T65" fmla="*/ 43 h 331"/>
                <a:gd name="T66" fmla="*/ 92 w 205"/>
                <a:gd name="T67" fmla="*/ 102 h 331"/>
                <a:gd name="T68" fmla="*/ 98 w 205"/>
                <a:gd name="T69" fmla="*/ 82 h 331"/>
                <a:gd name="T70" fmla="*/ 129 w 205"/>
                <a:gd name="T71" fmla="*/ 82 h 331"/>
                <a:gd name="T72" fmla="*/ 134 w 205"/>
                <a:gd name="T73" fmla="*/ 102 h 331"/>
                <a:gd name="T74" fmla="*/ 143 w 205"/>
                <a:gd name="T75" fmla="*/ 97 h 331"/>
                <a:gd name="T76" fmla="*/ 113 w 205"/>
                <a:gd name="T77" fmla="*/ 68 h 331"/>
                <a:gd name="T78" fmla="*/ 84 w 205"/>
                <a:gd name="T79" fmla="*/ 9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331">
                  <a:moveTo>
                    <a:pt x="165" y="224"/>
                  </a:moveTo>
                  <a:cubicBezTo>
                    <a:pt x="150" y="204"/>
                    <a:pt x="133" y="184"/>
                    <a:pt x="133" y="170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3" y="126"/>
                    <a:pt x="156" y="122"/>
                    <a:pt x="156" y="118"/>
                  </a:cubicBezTo>
                  <a:cubicBezTo>
                    <a:pt x="156" y="113"/>
                    <a:pt x="153" y="110"/>
                    <a:pt x="148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0"/>
                    <a:pt x="48" y="113"/>
                    <a:pt x="48" y="118"/>
                  </a:cubicBezTo>
                  <a:cubicBezTo>
                    <a:pt x="48" y="122"/>
                    <a:pt x="52" y="126"/>
                    <a:pt x="56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184"/>
                    <a:pt x="55" y="204"/>
                    <a:pt x="39" y="224"/>
                  </a:cubicBezTo>
                  <a:cubicBezTo>
                    <a:pt x="20" y="249"/>
                    <a:pt x="0" y="274"/>
                    <a:pt x="0" y="298"/>
                  </a:cubicBezTo>
                  <a:cubicBezTo>
                    <a:pt x="0" y="318"/>
                    <a:pt x="16" y="331"/>
                    <a:pt x="44" y="331"/>
                  </a:cubicBezTo>
                  <a:cubicBezTo>
                    <a:pt x="161" y="331"/>
                    <a:pt x="161" y="331"/>
                    <a:pt x="161" y="331"/>
                  </a:cubicBezTo>
                  <a:cubicBezTo>
                    <a:pt x="188" y="331"/>
                    <a:pt x="205" y="318"/>
                    <a:pt x="205" y="298"/>
                  </a:cubicBezTo>
                  <a:cubicBezTo>
                    <a:pt x="205" y="274"/>
                    <a:pt x="185" y="249"/>
                    <a:pt x="165" y="224"/>
                  </a:cubicBezTo>
                  <a:close/>
                  <a:moveTo>
                    <a:pt x="161" y="315"/>
                  </a:moveTo>
                  <a:cubicBezTo>
                    <a:pt x="44" y="315"/>
                    <a:pt x="44" y="315"/>
                    <a:pt x="44" y="315"/>
                  </a:cubicBezTo>
                  <a:cubicBezTo>
                    <a:pt x="33" y="315"/>
                    <a:pt x="16" y="313"/>
                    <a:pt x="16" y="298"/>
                  </a:cubicBezTo>
                  <a:cubicBezTo>
                    <a:pt x="16" y="280"/>
                    <a:pt x="34" y="257"/>
                    <a:pt x="52" y="234"/>
                  </a:cubicBezTo>
                  <a:cubicBezTo>
                    <a:pt x="70" y="211"/>
                    <a:pt x="87" y="189"/>
                    <a:pt x="87" y="170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89"/>
                    <a:pt x="135" y="211"/>
                    <a:pt x="153" y="234"/>
                  </a:cubicBezTo>
                  <a:cubicBezTo>
                    <a:pt x="171" y="257"/>
                    <a:pt x="189" y="280"/>
                    <a:pt x="189" y="298"/>
                  </a:cubicBezTo>
                  <a:cubicBezTo>
                    <a:pt x="189" y="313"/>
                    <a:pt x="171" y="315"/>
                    <a:pt x="161" y="315"/>
                  </a:cubicBezTo>
                  <a:close/>
                  <a:moveTo>
                    <a:pt x="122" y="263"/>
                  </a:moveTo>
                  <a:cubicBezTo>
                    <a:pt x="122" y="263"/>
                    <a:pt x="121" y="263"/>
                    <a:pt x="121" y="262"/>
                  </a:cubicBezTo>
                  <a:cubicBezTo>
                    <a:pt x="118" y="258"/>
                    <a:pt x="114" y="256"/>
                    <a:pt x="109" y="256"/>
                  </a:cubicBezTo>
                  <a:cubicBezTo>
                    <a:pt x="106" y="256"/>
                    <a:pt x="103" y="257"/>
                    <a:pt x="101" y="258"/>
                  </a:cubicBezTo>
                  <a:cubicBezTo>
                    <a:pt x="99" y="250"/>
                    <a:pt x="91" y="244"/>
                    <a:pt x="82" y="244"/>
                  </a:cubicBezTo>
                  <a:cubicBezTo>
                    <a:pt x="72" y="244"/>
                    <a:pt x="63" y="252"/>
                    <a:pt x="63" y="263"/>
                  </a:cubicBezTo>
                  <a:cubicBezTo>
                    <a:pt x="63" y="264"/>
                    <a:pt x="63" y="264"/>
                    <a:pt x="63" y="265"/>
                  </a:cubicBezTo>
                  <a:cubicBezTo>
                    <a:pt x="59" y="261"/>
                    <a:pt x="54" y="259"/>
                    <a:pt x="48" y="259"/>
                  </a:cubicBezTo>
                  <a:cubicBezTo>
                    <a:pt x="46" y="259"/>
                    <a:pt x="44" y="260"/>
                    <a:pt x="42" y="260"/>
                  </a:cubicBezTo>
                  <a:cubicBezTo>
                    <a:pt x="32" y="274"/>
                    <a:pt x="24" y="288"/>
                    <a:pt x="24" y="298"/>
                  </a:cubicBezTo>
                  <a:cubicBezTo>
                    <a:pt x="24" y="306"/>
                    <a:pt x="34" y="307"/>
                    <a:pt x="44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70" y="307"/>
                    <a:pt x="181" y="306"/>
                    <a:pt x="181" y="298"/>
                  </a:cubicBezTo>
                  <a:cubicBezTo>
                    <a:pt x="181" y="289"/>
                    <a:pt x="175" y="278"/>
                    <a:pt x="167" y="266"/>
                  </a:cubicBezTo>
                  <a:cubicBezTo>
                    <a:pt x="167" y="266"/>
                    <a:pt x="166" y="266"/>
                    <a:pt x="166" y="266"/>
                  </a:cubicBezTo>
                  <a:cubicBezTo>
                    <a:pt x="166" y="265"/>
                    <a:pt x="166" y="265"/>
                    <a:pt x="165" y="264"/>
                  </a:cubicBezTo>
                  <a:cubicBezTo>
                    <a:pt x="163" y="260"/>
                    <a:pt x="160" y="256"/>
                    <a:pt x="156" y="252"/>
                  </a:cubicBezTo>
                  <a:cubicBezTo>
                    <a:pt x="153" y="249"/>
                    <a:pt x="148" y="248"/>
                    <a:pt x="144" y="248"/>
                  </a:cubicBezTo>
                  <a:cubicBezTo>
                    <a:pt x="134" y="248"/>
                    <a:pt x="125" y="254"/>
                    <a:pt x="122" y="263"/>
                  </a:cubicBezTo>
                  <a:close/>
                  <a:moveTo>
                    <a:pt x="124" y="23"/>
                  </a:moveTo>
                  <a:cubicBezTo>
                    <a:pt x="130" y="23"/>
                    <a:pt x="135" y="18"/>
                    <a:pt x="135" y="11"/>
                  </a:cubicBezTo>
                  <a:cubicBezTo>
                    <a:pt x="135" y="5"/>
                    <a:pt x="130" y="0"/>
                    <a:pt x="124" y="0"/>
                  </a:cubicBezTo>
                  <a:cubicBezTo>
                    <a:pt x="118" y="0"/>
                    <a:pt x="112" y="5"/>
                    <a:pt x="112" y="11"/>
                  </a:cubicBezTo>
                  <a:cubicBezTo>
                    <a:pt x="112" y="18"/>
                    <a:pt x="118" y="23"/>
                    <a:pt x="124" y="23"/>
                  </a:cubicBezTo>
                  <a:close/>
                  <a:moveTo>
                    <a:pt x="74" y="65"/>
                  </a:moveTo>
                  <a:cubicBezTo>
                    <a:pt x="83" y="65"/>
                    <a:pt x="91" y="58"/>
                    <a:pt x="91" y="49"/>
                  </a:cubicBezTo>
                  <a:cubicBezTo>
                    <a:pt x="91" y="45"/>
                    <a:pt x="89" y="40"/>
                    <a:pt x="86" y="37"/>
                  </a:cubicBezTo>
                  <a:cubicBezTo>
                    <a:pt x="83" y="34"/>
                    <a:pt x="79" y="32"/>
                    <a:pt x="74" y="32"/>
                  </a:cubicBezTo>
                  <a:cubicBezTo>
                    <a:pt x="70" y="32"/>
                    <a:pt x="66" y="34"/>
                    <a:pt x="62" y="37"/>
                  </a:cubicBezTo>
                  <a:cubicBezTo>
                    <a:pt x="59" y="40"/>
                    <a:pt x="58" y="45"/>
                    <a:pt x="58" y="49"/>
                  </a:cubicBezTo>
                  <a:cubicBezTo>
                    <a:pt x="58" y="58"/>
                    <a:pt x="65" y="65"/>
                    <a:pt x="74" y="65"/>
                  </a:cubicBezTo>
                  <a:close/>
                  <a:moveTo>
                    <a:pt x="68" y="43"/>
                  </a:moveTo>
                  <a:cubicBezTo>
                    <a:pt x="70" y="41"/>
                    <a:pt x="72" y="40"/>
                    <a:pt x="74" y="40"/>
                  </a:cubicBezTo>
                  <a:cubicBezTo>
                    <a:pt x="76" y="40"/>
                    <a:pt x="79" y="41"/>
                    <a:pt x="80" y="43"/>
                  </a:cubicBezTo>
                  <a:cubicBezTo>
                    <a:pt x="82" y="45"/>
                    <a:pt x="83" y="47"/>
                    <a:pt x="83" y="49"/>
                  </a:cubicBezTo>
                  <a:cubicBezTo>
                    <a:pt x="83" y="54"/>
                    <a:pt x="79" y="57"/>
                    <a:pt x="74" y="57"/>
                  </a:cubicBezTo>
                  <a:cubicBezTo>
                    <a:pt x="69" y="57"/>
                    <a:pt x="66" y="54"/>
                    <a:pt x="66" y="49"/>
                  </a:cubicBezTo>
                  <a:cubicBezTo>
                    <a:pt x="66" y="47"/>
                    <a:pt x="66" y="45"/>
                    <a:pt x="68" y="43"/>
                  </a:cubicBezTo>
                  <a:close/>
                  <a:moveTo>
                    <a:pt x="84" y="102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0"/>
                    <a:pt x="92" y="99"/>
                    <a:pt x="92" y="97"/>
                  </a:cubicBezTo>
                  <a:cubicBezTo>
                    <a:pt x="92" y="92"/>
                    <a:pt x="94" y="86"/>
                    <a:pt x="98" y="82"/>
                  </a:cubicBezTo>
                  <a:cubicBezTo>
                    <a:pt x="102" y="78"/>
                    <a:pt x="108" y="76"/>
                    <a:pt x="113" y="76"/>
                  </a:cubicBezTo>
                  <a:cubicBezTo>
                    <a:pt x="119" y="76"/>
                    <a:pt x="124" y="78"/>
                    <a:pt x="129" y="82"/>
                  </a:cubicBezTo>
                  <a:cubicBezTo>
                    <a:pt x="133" y="86"/>
                    <a:pt x="135" y="92"/>
                    <a:pt x="135" y="97"/>
                  </a:cubicBezTo>
                  <a:cubicBezTo>
                    <a:pt x="135" y="99"/>
                    <a:pt x="135" y="100"/>
                    <a:pt x="134" y="102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100"/>
                    <a:pt x="143" y="99"/>
                    <a:pt x="143" y="97"/>
                  </a:cubicBezTo>
                  <a:cubicBezTo>
                    <a:pt x="143" y="89"/>
                    <a:pt x="140" y="82"/>
                    <a:pt x="134" y="76"/>
                  </a:cubicBezTo>
                  <a:cubicBezTo>
                    <a:pt x="129" y="71"/>
                    <a:pt x="121" y="68"/>
                    <a:pt x="113" y="68"/>
                  </a:cubicBezTo>
                  <a:cubicBezTo>
                    <a:pt x="105" y="68"/>
                    <a:pt x="98" y="71"/>
                    <a:pt x="92" y="76"/>
                  </a:cubicBezTo>
                  <a:cubicBezTo>
                    <a:pt x="87" y="82"/>
                    <a:pt x="84" y="89"/>
                    <a:pt x="84" y="97"/>
                  </a:cubicBezTo>
                  <a:cubicBezTo>
                    <a:pt x="84" y="99"/>
                    <a:pt x="84" y="100"/>
                    <a:pt x="84" y="102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72" name="Freeform 975">
              <a:extLst>
                <a:ext uri="{FF2B5EF4-FFF2-40B4-BE49-F238E27FC236}">
                  <a16:creationId xmlns:a16="http://schemas.microsoft.com/office/drawing/2014/main" id="{38D31409-E4ED-48AE-95AB-C6BA0BC9D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8794" y="2891844"/>
              <a:ext cx="320060" cy="395260"/>
            </a:xfrm>
            <a:custGeom>
              <a:avLst/>
              <a:gdLst>
                <a:gd name="T0" fmla="*/ 120 w 349"/>
                <a:gd name="T1" fmla="*/ 0 h 431"/>
                <a:gd name="T2" fmla="*/ 117 w 349"/>
                <a:gd name="T3" fmla="*/ 3 h 431"/>
                <a:gd name="T4" fmla="*/ 2 w 349"/>
                <a:gd name="T5" fmla="*/ 117 h 431"/>
                <a:gd name="T6" fmla="*/ 0 w 349"/>
                <a:gd name="T7" fmla="*/ 120 h 431"/>
                <a:gd name="T8" fmla="*/ 0 w 349"/>
                <a:gd name="T9" fmla="*/ 431 h 431"/>
                <a:gd name="T10" fmla="*/ 349 w 349"/>
                <a:gd name="T11" fmla="*/ 431 h 431"/>
                <a:gd name="T12" fmla="*/ 349 w 349"/>
                <a:gd name="T13" fmla="*/ 0 h 431"/>
                <a:gd name="T14" fmla="*/ 120 w 349"/>
                <a:gd name="T15" fmla="*/ 0 h 431"/>
                <a:gd name="T16" fmla="*/ 114 w 349"/>
                <a:gd name="T17" fmla="*/ 37 h 431"/>
                <a:gd name="T18" fmla="*/ 114 w 349"/>
                <a:gd name="T19" fmla="*/ 114 h 431"/>
                <a:gd name="T20" fmla="*/ 37 w 349"/>
                <a:gd name="T21" fmla="*/ 114 h 431"/>
                <a:gd name="T22" fmla="*/ 114 w 349"/>
                <a:gd name="T23" fmla="*/ 37 h 431"/>
                <a:gd name="T24" fmla="*/ 328 w 349"/>
                <a:gd name="T25" fmla="*/ 410 h 431"/>
                <a:gd name="T26" fmla="*/ 20 w 349"/>
                <a:gd name="T27" fmla="*/ 410 h 431"/>
                <a:gd name="T28" fmla="*/ 20 w 349"/>
                <a:gd name="T29" fmla="*/ 136 h 431"/>
                <a:gd name="T30" fmla="*/ 135 w 349"/>
                <a:gd name="T31" fmla="*/ 136 h 431"/>
                <a:gd name="T32" fmla="*/ 135 w 349"/>
                <a:gd name="T33" fmla="*/ 22 h 431"/>
                <a:gd name="T34" fmla="*/ 328 w 349"/>
                <a:gd name="T35" fmla="*/ 22 h 431"/>
                <a:gd name="T36" fmla="*/ 328 w 349"/>
                <a:gd name="T37" fmla="*/ 410 h 431"/>
                <a:gd name="T38" fmla="*/ 75 w 349"/>
                <a:gd name="T39" fmla="*/ 317 h 431"/>
                <a:gd name="T40" fmla="*/ 145 w 349"/>
                <a:gd name="T41" fmla="*/ 249 h 431"/>
                <a:gd name="T42" fmla="*/ 187 w 349"/>
                <a:gd name="T43" fmla="*/ 290 h 431"/>
                <a:gd name="T44" fmla="*/ 300 w 349"/>
                <a:gd name="T45" fmla="*/ 178 h 431"/>
                <a:gd name="T46" fmla="*/ 285 w 349"/>
                <a:gd name="T47" fmla="*/ 163 h 431"/>
                <a:gd name="T48" fmla="*/ 187 w 349"/>
                <a:gd name="T49" fmla="*/ 259 h 431"/>
                <a:gd name="T50" fmla="*/ 152 w 349"/>
                <a:gd name="T51" fmla="*/ 225 h 431"/>
                <a:gd name="T52" fmla="*/ 145 w 349"/>
                <a:gd name="T53" fmla="*/ 218 h 431"/>
                <a:gd name="T54" fmla="*/ 138 w 349"/>
                <a:gd name="T55" fmla="*/ 225 h 431"/>
                <a:gd name="T56" fmla="*/ 60 w 349"/>
                <a:gd name="T57" fmla="*/ 302 h 431"/>
                <a:gd name="T58" fmla="*/ 75 w 349"/>
                <a:gd name="T59" fmla="*/ 317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431">
                  <a:moveTo>
                    <a:pt x="120" y="0"/>
                  </a:moveTo>
                  <a:lnTo>
                    <a:pt x="117" y="3"/>
                  </a:lnTo>
                  <a:lnTo>
                    <a:pt x="2" y="117"/>
                  </a:lnTo>
                  <a:lnTo>
                    <a:pt x="0" y="120"/>
                  </a:lnTo>
                  <a:lnTo>
                    <a:pt x="0" y="431"/>
                  </a:lnTo>
                  <a:lnTo>
                    <a:pt x="349" y="431"/>
                  </a:lnTo>
                  <a:lnTo>
                    <a:pt x="349" y="0"/>
                  </a:lnTo>
                  <a:lnTo>
                    <a:pt x="120" y="0"/>
                  </a:lnTo>
                  <a:close/>
                  <a:moveTo>
                    <a:pt x="114" y="37"/>
                  </a:moveTo>
                  <a:lnTo>
                    <a:pt x="114" y="114"/>
                  </a:lnTo>
                  <a:lnTo>
                    <a:pt x="37" y="114"/>
                  </a:lnTo>
                  <a:lnTo>
                    <a:pt x="114" y="37"/>
                  </a:lnTo>
                  <a:close/>
                  <a:moveTo>
                    <a:pt x="328" y="410"/>
                  </a:moveTo>
                  <a:lnTo>
                    <a:pt x="20" y="410"/>
                  </a:lnTo>
                  <a:lnTo>
                    <a:pt x="20" y="136"/>
                  </a:lnTo>
                  <a:lnTo>
                    <a:pt x="135" y="136"/>
                  </a:lnTo>
                  <a:lnTo>
                    <a:pt x="135" y="22"/>
                  </a:lnTo>
                  <a:lnTo>
                    <a:pt x="328" y="22"/>
                  </a:lnTo>
                  <a:lnTo>
                    <a:pt x="328" y="410"/>
                  </a:lnTo>
                  <a:close/>
                  <a:moveTo>
                    <a:pt x="75" y="317"/>
                  </a:moveTo>
                  <a:lnTo>
                    <a:pt x="145" y="249"/>
                  </a:lnTo>
                  <a:lnTo>
                    <a:pt x="187" y="290"/>
                  </a:lnTo>
                  <a:lnTo>
                    <a:pt x="300" y="178"/>
                  </a:lnTo>
                  <a:lnTo>
                    <a:pt x="285" y="163"/>
                  </a:lnTo>
                  <a:lnTo>
                    <a:pt x="187" y="259"/>
                  </a:lnTo>
                  <a:lnTo>
                    <a:pt x="152" y="225"/>
                  </a:lnTo>
                  <a:lnTo>
                    <a:pt x="145" y="218"/>
                  </a:lnTo>
                  <a:lnTo>
                    <a:pt x="138" y="225"/>
                  </a:lnTo>
                  <a:lnTo>
                    <a:pt x="60" y="302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73" name="Freeform 979">
              <a:extLst>
                <a:ext uri="{FF2B5EF4-FFF2-40B4-BE49-F238E27FC236}">
                  <a16:creationId xmlns:a16="http://schemas.microsoft.com/office/drawing/2014/main" id="{F68E5758-BEEF-457B-923B-02EB4DFFB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02" y="3540316"/>
              <a:ext cx="440060" cy="393524"/>
            </a:xfrm>
            <a:custGeom>
              <a:avLst/>
              <a:gdLst>
                <a:gd name="T0" fmla="*/ 242 w 364"/>
                <a:gd name="T1" fmla="*/ 177 h 326"/>
                <a:gd name="T2" fmla="*/ 202 w 364"/>
                <a:gd name="T3" fmla="*/ 142 h 326"/>
                <a:gd name="T4" fmla="*/ 188 w 364"/>
                <a:gd name="T5" fmla="*/ 100 h 326"/>
                <a:gd name="T6" fmla="*/ 135 w 364"/>
                <a:gd name="T7" fmla="*/ 104 h 326"/>
                <a:gd name="T8" fmla="*/ 95 w 364"/>
                <a:gd name="T9" fmla="*/ 84 h 326"/>
                <a:gd name="T10" fmla="*/ 60 w 364"/>
                <a:gd name="T11" fmla="*/ 124 h 326"/>
                <a:gd name="T12" fmla="*/ 18 w 364"/>
                <a:gd name="T13" fmla="*/ 138 h 326"/>
                <a:gd name="T14" fmla="*/ 22 w 364"/>
                <a:gd name="T15" fmla="*/ 191 h 326"/>
                <a:gd name="T16" fmla="*/ 2 w 364"/>
                <a:gd name="T17" fmla="*/ 231 h 326"/>
                <a:gd name="T18" fmla="*/ 42 w 364"/>
                <a:gd name="T19" fmla="*/ 266 h 326"/>
                <a:gd name="T20" fmla="*/ 56 w 364"/>
                <a:gd name="T21" fmla="*/ 308 h 326"/>
                <a:gd name="T22" fmla="*/ 109 w 364"/>
                <a:gd name="T23" fmla="*/ 304 h 326"/>
                <a:gd name="T24" fmla="*/ 149 w 364"/>
                <a:gd name="T25" fmla="*/ 324 h 326"/>
                <a:gd name="T26" fmla="*/ 184 w 364"/>
                <a:gd name="T27" fmla="*/ 283 h 326"/>
                <a:gd name="T28" fmla="*/ 226 w 364"/>
                <a:gd name="T29" fmla="*/ 270 h 326"/>
                <a:gd name="T30" fmla="*/ 222 w 364"/>
                <a:gd name="T31" fmla="*/ 216 h 326"/>
                <a:gd name="T32" fmla="*/ 127 w 364"/>
                <a:gd name="T33" fmla="*/ 280 h 326"/>
                <a:gd name="T34" fmla="*/ 117 w 364"/>
                <a:gd name="T35" fmla="*/ 127 h 326"/>
                <a:gd name="T36" fmla="*/ 127 w 364"/>
                <a:gd name="T37" fmla="*/ 280 h 326"/>
                <a:gd name="T38" fmla="*/ 364 w 364"/>
                <a:gd name="T39" fmla="*/ 90 h 326"/>
                <a:gd name="T40" fmla="*/ 348 w 364"/>
                <a:gd name="T41" fmla="*/ 66 h 326"/>
                <a:gd name="T42" fmla="*/ 345 w 364"/>
                <a:gd name="T43" fmla="*/ 29 h 326"/>
                <a:gd name="T44" fmla="*/ 316 w 364"/>
                <a:gd name="T45" fmla="*/ 24 h 326"/>
                <a:gd name="T46" fmla="*/ 289 w 364"/>
                <a:gd name="T47" fmla="*/ 0 h 326"/>
                <a:gd name="T48" fmla="*/ 264 w 364"/>
                <a:gd name="T49" fmla="*/ 16 h 326"/>
                <a:gd name="T50" fmla="*/ 228 w 364"/>
                <a:gd name="T51" fmla="*/ 19 h 326"/>
                <a:gd name="T52" fmla="*/ 222 w 364"/>
                <a:gd name="T53" fmla="*/ 48 h 326"/>
                <a:gd name="T54" fmla="*/ 198 w 364"/>
                <a:gd name="T55" fmla="*/ 75 h 326"/>
                <a:gd name="T56" fmla="*/ 215 w 364"/>
                <a:gd name="T57" fmla="*/ 100 h 326"/>
                <a:gd name="T58" fmla="*/ 217 w 364"/>
                <a:gd name="T59" fmla="*/ 136 h 326"/>
                <a:gd name="T60" fmla="*/ 247 w 364"/>
                <a:gd name="T61" fmla="*/ 142 h 326"/>
                <a:gd name="T62" fmla="*/ 274 w 364"/>
                <a:gd name="T63" fmla="*/ 166 h 326"/>
                <a:gd name="T64" fmla="*/ 299 w 364"/>
                <a:gd name="T65" fmla="*/ 149 h 326"/>
                <a:gd name="T66" fmla="*/ 335 w 364"/>
                <a:gd name="T67" fmla="*/ 147 h 326"/>
                <a:gd name="T68" fmla="*/ 340 w 364"/>
                <a:gd name="T69" fmla="*/ 117 h 326"/>
                <a:gd name="T70" fmla="*/ 285 w 364"/>
                <a:gd name="T71" fmla="*/ 135 h 326"/>
                <a:gd name="T72" fmla="*/ 278 w 364"/>
                <a:gd name="T73" fmla="*/ 31 h 326"/>
                <a:gd name="T74" fmla="*/ 285 w 364"/>
                <a:gd name="T75" fmla="*/ 13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4" h="326">
                  <a:moveTo>
                    <a:pt x="244" y="215"/>
                  </a:moveTo>
                  <a:cubicBezTo>
                    <a:pt x="242" y="177"/>
                    <a:pt x="242" y="177"/>
                    <a:pt x="242" y="177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16" y="165"/>
                    <a:pt x="210" y="153"/>
                    <a:pt x="202" y="142"/>
                  </a:cubicBezTo>
                  <a:cubicBezTo>
                    <a:pt x="216" y="125"/>
                    <a:pt x="216" y="125"/>
                    <a:pt x="216" y="125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61" y="110"/>
                    <a:pt x="148" y="106"/>
                    <a:pt x="135" y="10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83" y="110"/>
                    <a:pt x="71" y="116"/>
                    <a:pt x="60" y="12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28" y="164"/>
                    <a:pt x="24" y="177"/>
                    <a:pt x="22" y="19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8" y="243"/>
                    <a:pt x="34" y="255"/>
                    <a:pt x="42" y="266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56" y="308"/>
                    <a:pt x="56" y="308"/>
                    <a:pt x="56" y="308"/>
                  </a:cubicBezTo>
                  <a:cubicBezTo>
                    <a:pt x="71" y="291"/>
                    <a:pt x="71" y="291"/>
                    <a:pt x="71" y="291"/>
                  </a:cubicBezTo>
                  <a:cubicBezTo>
                    <a:pt x="83" y="297"/>
                    <a:pt x="96" y="302"/>
                    <a:pt x="109" y="304"/>
                  </a:cubicBezTo>
                  <a:cubicBezTo>
                    <a:pt x="111" y="326"/>
                    <a:pt x="111" y="326"/>
                    <a:pt x="111" y="326"/>
                  </a:cubicBezTo>
                  <a:cubicBezTo>
                    <a:pt x="149" y="324"/>
                    <a:pt x="149" y="324"/>
                    <a:pt x="149" y="324"/>
                  </a:cubicBezTo>
                  <a:cubicBezTo>
                    <a:pt x="147" y="301"/>
                    <a:pt x="147" y="301"/>
                    <a:pt x="147" y="301"/>
                  </a:cubicBezTo>
                  <a:cubicBezTo>
                    <a:pt x="161" y="298"/>
                    <a:pt x="173" y="292"/>
                    <a:pt x="184" y="283"/>
                  </a:cubicBezTo>
                  <a:cubicBezTo>
                    <a:pt x="201" y="298"/>
                    <a:pt x="201" y="298"/>
                    <a:pt x="201" y="298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09" y="255"/>
                    <a:pt x="209" y="255"/>
                    <a:pt x="209" y="255"/>
                  </a:cubicBezTo>
                  <a:cubicBezTo>
                    <a:pt x="216" y="243"/>
                    <a:pt x="220" y="230"/>
                    <a:pt x="222" y="216"/>
                  </a:cubicBezTo>
                  <a:lnTo>
                    <a:pt x="244" y="215"/>
                  </a:lnTo>
                  <a:close/>
                  <a:moveTo>
                    <a:pt x="127" y="280"/>
                  </a:moveTo>
                  <a:cubicBezTo>
                    <a:pt x="85" y="283"/>
                    <a:pt x="48" y="251"/>
                    <a:pt x="45" y="209"/>
                  </a:cubicBezTo>
                  <a:cubicBezTo>
                    <a:pt x="43" y="167"/>
                    <a:pt x="75" y="130"/>
                    <a:pt x="117" y="127"/>
                  </a:cubicBezTo>
                  <a:cubicBezTo>
                    <a:pt x="159" y="124"/>
                    <a:pt x="196" y="157"/>
                    <a:pt x="199" y="199"/>
                  </a:cubicBezTo>
                  <a:cubicBezTo>
                    <a:pt x="201" y="241"/>
                    <a:pt x="169" y="278"/>
                    <a:pt x="127" y="280"/>
                  </a:cubicBezTo>
                  <a:close/>
                  <a:moveTo>
                    <a:pt x="349" y="91"/>
                  </a:moveTo>
                  <a:cubicBezTo>
                    <a:pt x="364" y="90"/>
                    <a:pt x="364" y="90"/>
                    <a:pt x="364" y="90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48" y="66"/>
                    <a:pt x="348" y="66"/>
                    <a:pt x="348" y="66"/>
                  </a:cubicBezTo>
                  <a:cubicBezTo>
                    <a:pt x="345" y="56"/>
                    <a:pt x="341" y="48"/>
                    <a:pt x="335" y="41"/>
                  </a:cubicBezTo>
                  <a:cubicBezTo>
                    <a:pt x="345" y="29"/>
                    <a:pt x="345" y="29"/>
                    <a:pt x="345" y="29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08" y="19"/>
                    <a:pt x="299" y="16"/>
                    <a:pt x="290" y="15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55" y="19"/>
                    <a:pt x="247" y="23"/>
                    <a:pt x="239" y="2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18" y="56"/>
                    <a:pt x="215" y="65"/>
                    <a:pt x="213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8" y="109"/>
                    <a:pt x="222" y="117"/>
                    <a:pt x="227" y="125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7" y="153"/>
                    <a:pt x="237" y="153"/>
                    <a:pt x="237" y="153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55" y="146"/>
                    <a:pt x="263" y="149"/>
                    <a:pt x="273" y="151"/>
                  </a:cubicBezTo>
                  <a:cubicBezTo>
                    <a:pt x="274" y="166"/>
                    <a:pt x="274" y="166"/>
                    <a:pt x="274" y="166"/>
                  </a:cubicBezTo>
                  <a:cubicBezTo>
                    <a:pt x="300" y="164"/>
                    <a:pt x="300" y="164"/>
                    <a:pt x="300" y="164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308" y="147"/>
                    <a:pt x="316" y="142"/>
                    <a:pt x="323" y="137"/>
                  </a:cubicBezTo>
                  <a:cubicBezTo>
                    <a:pt x="335" y="147"/>
                    <a:pt x="335" y="147"/>
                    <a:pt x="335" y="147"/>
                  </a:cubicBezTo>
                  <a:cubicBezTo>
                    <a:pt x="352" y="127"/>
                    <a:pt x="352" y="127"/>
                    <a:pt x="352" y="127"/>
                  </a:cubicBezTo>
                  <a:cubicBezTo>
                    <a:pt x="340" y="117"/>
                    <a:pt x="340" y="117"/>
                    <a:pt x="340" y="117"/>
                  </a:cubicBezTo>
                  <a:cubicBezTo>
                    <a:pt x="345" y="110"/>
                    <a:pt x="348" y="101"/>
                    <a:pt x="349" y="91"/>
                  </a:cubicBezTo>
                  <a:close/>
                  <a:moveTo>
                    <a:pt x="285" y="135"/>
                  </a:moveTo>
                  <a:cubicBezTo>
                    <a:pt x="256" y="137"/>
                    <a:pt x="231" y="115"/>
                    <a:pt x="229" y="86"/>
                  </a:cubicBezTo>
                  <a:cubicBezTo>
                    <a:pt x="227" y="57"/>
                    <a:pt x="249" y="32"/>
                    <a:pt x="278" y="31"/>
                  </a:cubicBezTo>
                  <a:cubicBezTo>
                    <a:pt x="307" y="29"/>
                    <a:pt x="332" y="51"/>
                    <a:pt x="333" y="79"/>
                  </a:cubicBezTo>
                  <a:cubicBezTo>
                    <a:pt x="335" y="108"/>
                    <a:pt x="313" y="133"/>
                    <a:pt x="285" y="135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74" name="Freeform 983">
              <a:extLst>
                <a:ext uri="{FF2B5EF4-FFF2-40B4-BE49-F238E27FC236}">
                  <a16:creationId xmlns:a16="http://schemas.microsoft.com/office/drawing/2014/main" id="{F6BD7B97-1796-46B5-B7ED-A7991646E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7756" y="3714487"/>
              <a:ext cx="407171" cy="417764"/>
            </a:xfrm>
            <a:custGeom>
              <a:avLst/>
              <a:gdLst>
                <a:gd name="T0" fmla="*/ 116 w 232"/>
                <a:gd name="T1" fmla="*/ 88 h 239"/>
                <a:gd name="T2" fmla="*/ 84 w 232"/>
                <a:gd name="T3" fmla="*/ 119 h 239"/>
                <a:gd name="T4" fmla="*/ 116 w 232"/>
                <a:gd name="T5" fmla="*/ 151 h 239"/>
                <a:gd name="T6" fmla="*/ 148 w 232"/>
                <a:gd name="T7" fmla="*/ 119 h 239"/>
                <a:gd name="T8" fmla="*/ 116 w 232"/>
                <a:gd name="T9" fmla="*/ 88 h 239"/>
                <a:gd name="T10" fmla="*/ 49 w 232"/>
                <a:gd name="T11" fmla="*/ 197 h 239"/>
                <a:gd name="T12" fmla="*/ 44 w 232"/>
                <a:gd name="T13" fmla="*/ 191 h 239"/>
                <a:gd name="T14" fmla="*/ 14 w 232"/>
                <a:gd name="T15" fmla="*/ 119 h 239"/>
                <a:gd name="T16" fmla="*/ 93 w 232"/>
                <a:gd name="T17" fmla="*/ 20 h 239"/>
                <a:gd name="T18" fmla="*/ 90 w 232"/>
                <a:gd name="T19" fmla="*/ 7 h 239"/>
                <a:gd name="T20" fmla="*/ 0 w 232"/>
                <a:gd name="T21" fmla="*/ 119 h 239"/>
                <a:gd name="T22" fmla="*/ 34 w 232"/>
                <a:gd name="T23" fmla="*/ 201 h 239"/>
                <a:gd name="T24" fmla="*/ 44 w 232"/>
                <a:gd name="T25" fmla="*/ 210 h 239"/>
                <a:gd name="T26" fmla="*/ 34 w 232"/>
                <a:gd name="T27" fmla="*/ 239 h 239"/>
                <a:gd name="T28" fmla="*/ 116 w 232"/>
                <a:gd name="T29" fmla="*/ 228 h 239"/>
                <a:gd name="T30" fmla="*/ 60 w 232"/>
                <a:gd name="T31" fmla="*/ 167 h 239"/>
                <a:gd name="T32" fmla="*/ 49 w 232"/>
                <a:gd name="T33" fmla="*/ 197 h 239"/>
                <a:gd name="T34" fmla="*/ 188 w 232"/>
                <a:gd name="T35" fmla="*/ 29 h 239"/>
                <a:gd name="T36" fmla="*/ 198 w 232"/>
                <a:gd name="T37" fmla="*/ 0 h 239"/>
                <a:gd name="T38" fmla="*/ 116 w 232"/>
                <a:gd name="T39" fmla="*/ 10 h 239"/>
                <a:gd name="T40" fmla="*/ 172 w 232"/>
                <a:gd name="T41" fmla="*/ 72 h 239"/>
                <a:gd name="T42" fmla="*/ 183 w 232"/>
                <a:gd name="T43" fmla="*/ 42 h 239"/>
                <a:gd name="T44" fmla="*/ 218 w 232"/>
                <a:gd name="T45" fmla="*/ 119 h 239"/>
                <a:gd name="T46" fmla="*/ 188 w 232"/>
                <a:gd name="T47" fmla="*/ 191 h 239"/>
                <a:gd name="T48" fmla="*/ 139 w 232"/>
                <a:gd name="T49" fmla="*/ 219 h 239"/>
                <a:gd name="T50" fmla="*/ 142 w 232"/>
                <a:gd name="T51" fmla="*/ 232 h 239"/>
                <a:gd name="T52" fmla="*/ 198 w 232"/>
                <a:gd name="T53" fmla="*/ 201 h 239"/>
                <a:gd name="T54" fmla="*/ 232 w 232"/>
                <a:gd name="T55" fmla="*/ 119 h 239"/>
                <a:gd name="T56" fmla="*/ 188 w 232"/>
                <a:gd name="T57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9">
                  <a:moveTo>
                    <a:pt x="116" y="88"/>
                  </a:moveTo>
                  <a:cubicBezTo>
                    <a:pt x="98" y="88"/>
                    <a:pt x="84" y="102"/>
                    <a:pt x="84" y="119"/>
                  </a:cubicBezTo>
                  <a:cubicBezTo>
                    <a:pt x="84" y="137"/>
                    <a:pt x="98" y="151"/>
                    <a:pt x="116" y="151"/>
                  </a:cubicBezTo>
                  <a:cubicBezTo>
                    <a:pt x="134" y="151"/>
                    <a:pt x="148" y="137"/>
                    <a:pt x="148" y="119"/>
                  </a:cubicBezTo>
                  <a:cubicBezTo>
                    <a:pt x="148" y="102"/>
                    <a:pt x="134" y="88"/>
                    <a:pt x="116" y="88"/>
                  </a:cubicBezTo>
                  <a:close/>
                  <a:moveTo>
                    <a:pt x="49" y="197"/>
                  </a:moveTo>
                  <a:cubicBezTo>
                    <a:pt x="47" y="195"/>
                    <a:pt x="46" y="193"/>
                    <a:pt x="44" y="191"/>
                  </a:cubicBezTo>
                  <a:cubicBezTo>
                    <a:pt x="25" y="172"/>
                    <a:pt x="14" y="147"/>
                    <a:pt x="14" y="119"/>
                  </a:cubicBezTo>
                  <a:cubicBezTo>
                    <a:pt x="14" y="71"/>
                    <a:pt x="48" y="30"/>
                    <a:pt x="93" y="2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39" y="19"/>
                    <a:pt x="0" y="65"/>
                    <a:pt x="0" y="119"/>
                  </a:cubicBezTo>
                  <a:cubicBezTo>
                    <a:pt x="0" y="150"/>
                    <a:pt x="12" y="179"/>
                    <a:pt x="34" y="201"/>
                  </a:cubicBezTo>
                  <a:cubicBezTo>
                    <a:pt x="37" y="204"/>
                    <a:pt x="41" y="207"/>
                    <a:pt x="44" y="210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116" y="228"/>
                    <a:pt x="116" y="228"/>
                    <a:pt x="116" y="228"/>
                  </a:cubicBezTo>
                  <a:cubicBezTo>
                    <a:pt x="60" y="167"/>
                    <a:pt x="60" y="167"/>
                    <a:pt x="60" y="167"/>
                  </a:cubicBezTo>
                  <a:lnTo>
                    <a:pt x="49" y="197"/>
                  </a:lnTo>
                  <a:close/>
                  <a:moveTo>
                    <a:pt x="188" y="2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204" y="61"/>
                    <a:pt x="218" y="89"/>
                    <a:pt x="218" y="119"/>
                  </a:cubicBezTo>
                  <a:cubicBezTo>
                    <a:pt x="218" y="147"/>
                    <a:pt x="207" y="172"/>
                    <a:pt x="188" y="191"/>
                  </a:cubicBezTo>
                  <a:cubicBezTo>
                    <a:pt x="174" y="205"/>
                    <a:pt x="157" y="214"/>
                    <a:pt x="139" y="219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63" y="227"/>
                    <a:pt x="182" y="217"/>
                    <a:pt x="198" y="201"/>
                  </a:cubicBezTo>
                  <a:cubicBezTo>
                    <a:pt x="220" y="179"/>
                    <a:pt x="232" y="150"/>
                    <a:pt x="232" y="119"/>
                  </a:cubicBezTo>
                  <a:cubicBezTo>
                    <a:pt x="232" y="83"/>
                    <a:pt x="214" y="50"/>
                    <a:pt x="188" y="29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75" name="Group 17">
              <a:extLst>
                <a:ext uri="{FF2B5EF4-FFF2-40B4-BE49-F238E27FC236}">
                  <a16:creationId xmlns:a16="http://schemas.microsoft.com/office/drawing/2014/main" id="{403DB7CE-1785-4943-ABFA-BF14C3C73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30043" y="3784358"/>
              <a:ext cx="312956" cy="335939"/>
              <a:chOff x="231" y="1205"/>
              <a:chExt cx="640" cy="687"/>
            </a:xfrm>
            <a:solidFill>
              <a:srgbClr val="063D54"/>
            </a:solidFill>
            <a:effectLst>
              <a:reflection blurRad="25400" stA="52000" endPos="51000" dir="5400000" sy="-100000" algn="bl" rotWithShape="0"/>
            </a:effectLst>
          </p:grpSpPr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32067F18-F334-4D01-93ED-6033D3695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F2EBCEA1-CA23-421B-A02A-28EE955477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172F9702-7BC1-469F-9538-ADFB3EDAE926}"/>
                </a:ext>
              </a:extLst>
            </p:cNvPr>
            <p:cNvGrpSpPr/>
            <p:nvPr/>
          </p:nvGrpSpPr>
          <p:grpSpPr>
            <a:xfrm>
              <a:off x="1979236" y="3603816"/>
              <a:ext cx="596102" cy="550334"/>
              <a:chOff x="2391028" y="4677759"/>
              <a:chExt cx="870829" cy="803967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95C306A-97B3-4CFB-9150-3FBB718AA1F0}"/>
                  </a:ext>
                </a:extLst>
              </p:cNvPr>
              <p:cNvSpPr txBox="1"/>
              <p:nvPr/>
            </p:nvSpPr>
            <p:spPr>
              <a:xfrm>
                <a:off x="2587311" y="4807293"/>
                <a:ext cx="529316" cy="67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A</a:t>
                </a:r>
                <a:endParaRPr lang="zh-CN" altLang="en-US" sz="240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E7163B9-E8BD-48F9-934A-6ED89FA6385B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30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75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75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7570C92-FFE2-4BCC-AE3C-08A3A5AA9E23}"/>
                </a:ext>
              </a:extLst>
            </p:cNvPr>
            <p:cNvGrpSpPr/>
            <p:nvPr/>
          </p:nvGrpSpPr>
          <p:grpSpPr>
            <a:xfrm>
              <a:off x="3264871" y="2909475"/>
              <a:ext cx="596102" cy="550334"/>
              <a:chOff x="2391028" y="4677759"/>
              <a:chExt cx="870829" cy="803967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044817F-BD05-49D1-A02F-CC0830A9F646}"/>
                  </a:ext>
                </a:extLst>
              </p:cNvPr>
              <p:cNvSpPr txBox="1"/>
              <p:nvPr/>
            </p:nvSpPr>
            <p:spPr>
              <a:xfrm>
                <a:off x="2587311" y="4807293"/>
                <a:ext cx="529316" cy="67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B</a:t>
                </a:r>
                <a:endParaRPr lang="zh-CN" altLang="en-US" sz="240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A8ED858-5B50-454E-8933-664D5A76D2C6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30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75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75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6E90359-82BE-43E9-95D5-91A57C4E4CE4}"/>
                </a:ext>
              </a:extLst>
            </p:cNvPr>
            <p:cNvGrpSpPr/>
            <p:nvPr/>
          </p:nvGrpSpPr>
          <p:grpSpPr>
            <a:xfrm>
              <a:off x="4543360" y="2143389"/>
              <a:ext cx="596102" cy="550334"/>
              <a:chOff x="2391028" y="4677759"/>
              <a:chExt cx="870829" cy="803967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7D9EA8C-E03B-46CF-938E-0BCB5937C9D4}"/>
                  </a:ext>
                </a:extLst>
              </p:cNvPr>
              <p:cNvSpPr txBox="1"/>
              <p:nvPr/>
            </p:nvSpPr>
            <p:spPr>
              <a:xfrm>
                <a:off x="2587311" y="4807293"/>
                <a:ext cx="529316" cy="67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C</a:t>
                </a:r>
                <a:endParaRPr lang="zh-CN" altLang="en-US" sz="240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12F4AEB-0B2F-4C62-A2E6-B364C74B0837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30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75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75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E39BDEE6-108E-4D52-8F78-23D2F6DDE1E7}"/>
                </a:ext>
              </a:extLst>
            </p:cNvPr>
            <p:cNvGrpSpPr/>
            <p:nvPr/>
          </p:nvGrpSpPr>
          <p:grpSpPr>
            <a:xfrm>
              <a:off x="5818759" y="2900972"/>
              <a:ext cx="596102" cy="550334"/>
              <a:chOff x="2391028" y="4677759"/>
              <a:chExt cx="870829" cy="803967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C7C5BB5-63C1-4CB5-8E5D-2167BAE071FF}"/>
                  </a:ext>
                </a:extLst>
              </p:cNvPr>
              <p:cNvSpPr txBox="1"/>
              <p:nvPr/>
            </p:nvSpPr>
            <p:spPr>
              <a:xfrm>
                <a:off x="2587311" y="4807293"/>
                <a:ext cx="529316" cy="67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D</a:t>
                </a:r>
                <a:endParaRPr lang="zh-CN" altLang="en-US" sz="240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38C8394-B41C-4EF4-A05C-08011D89A456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30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75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75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01E0018-C931-4DC5-8E22-7BF7AD9AC0EF}"/>
                </a:ext>
              </a:extLst>
            </p:cNvPr>
            <p:cNvGrpSpPr/>
            <p:nvPr/>
          </p:nvGrpSpPr>
          <p:grpSpPr>
            <a:xfrm>
              <a:off x="7128865" y="3603816"/>
              <a:ext cx="596102" cy="550334"/>
              <a:chOff x="2391028" y="4677759"/>
              <a:chExt cx="870829" cy="803967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805486D-C136-4B4C-AD88-95EBB697EC91}"/>
                  </a:ext>
                </a:extLst>
              </p:cNvPr>
              <p:cNvSpPr txBox="1"/>
              <p:nvPr/>
            </p:nvSpPr>
            <p:spPr>
              <a:xfrm>
                <a:off x="2587311" y="4807293"/>
                <a:ext cx="529316" cy="67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E</a:t>
                </a:r>
                <a:endParaRPr lang="zh-CN" altLang="en-US" sz="240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6905413-B2BD-4BFF-994A-F666DC62EE90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30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750" dirty="0">
                    <a:solidFill>
                      <a:srgbClr val="063D54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750" dirty="0">
                  <a:solidFill>
                    <a:srgbClr val="063D54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</p:grpSp>
      <p:sp>
        <p:nvSpPr>
          <p:cNvPr id="10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38365" y="1660747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10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6519" y="2396443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10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209431" y="1660747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10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22104" y="2396443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10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54745" y="951749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110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4.1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产品特性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11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107" grpId="0"/>
      <p:bldP spid="1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4FBB1-0D96-4EB9-97CA-103C5FF82435}"/>
              </a:ext>
            </a:extLst>
          </p:cNvPr>
          <p:cNvSpPr txBox="1"/>
          <p:nvPr/>
        </p:nvSpPr>
        <p:spPr>
          <a:xfrm>
            <a:off x="552113" y="880423"/>
            <a:ext cx="28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+mn-ea"/>
                <a:cs typeface="Lato Heavy" panose="020F0902020204030203" pitchFamily="34" charset="0"/>
              </a:rPr>
              <a:t>产品介绍文字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DCF2-699E-4544-8FB2-93616BA17AEA}"/>
              </a:ext>
            </a:extLst>
          </p:cNvPr>
          <p:cNvSpPr txBox="1"/>
          <p:nvPr/>
        </p:nvSpPr>
        <p:spPr>
          <a:xfrm>
            <a:off x="552114" y="1313272"/>
            <a:ext cx="196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DFE56B-2AC0-40D1-A65D-FD1744AB5440}"/>
              </a:ext>
            </a:extLst>
          </p:cNvPr>
          <p:cNvCxnSpPr>
            <a:cxnSpLocks/>
          </p:cNvCxnSpPr>
          <p:nvPr/>
        </p:nvCxnSpPr>
        <p:spPr>
          <a:xfrm>
            <a:off x="675630" y="808411"/>
            <a:ext cx="45703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1F797-EB35-4FE9-B70D-51711E923D0F}"/>
              </a:ext>
            </a:extLst>
          </p:cNvPr>
          <p:cNvSpPr/>
          <p:nvPr/>
        </p:nvSpPr>
        <p:spPr>
          <a:xfrm>
            <a:off x="552113" y="1615870"/>
            <a:ext cx="252346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/>
                </a:solidFill>
                <a:latin typeface="Calibri"/>
                <a:cs typeface="Calibri"/>
              </a:rPr>
              <a:t>Ut wisi enim ad minim veniam, quis nostrud exerci tation ullamcorper suscipit lobortis</a:t>
            </a:r>
            <a:endParaRPr lang="en-US" sz="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B01F52-2789-4A7C-8D4D-8CA74B639941}"/>
              </a:ext>
            </a:extLst>
          </p:cNvPr>
          <p:cNvSpPr txBox="1"/>
          <p:nvPr/>
        </p:nvSpPr>
        <p:spPr>
          <a:xfrm>
            <a:off x="552114" y="3538037"/>
            <a:ext cx="1497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05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F7898-C7ED-4504-BC17-3407396FB63A}"/>
              </a:ext>
            </a:extLst>
          </p:cNvPr>
          <p:cNvSpPr/>
          <p:nvPr/>
        </p:nvSpPr>
        <p:spPr>
          <a:xfrm>
            <a:off x="552113" y="3768786"/>
            <a:ext cx="239995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 exerci tation ullamcorper suscipit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8BD79D-6937-4387-8F44-BB1D0711175F}"/>
              </a:ext>
            </a:extLst>
          </p:cNvPr>
          <p:cNvGrpSpPr/>
          <p:nvPr/>
        </p:nvGrpSpPr>
        <p:grpSpPr>
          <a:xfrm>
            <a:off x="635212" y="2657985"/>
            <a:ext cx="701121" cy="701119"/>
            <a:chOff x="845050" y="3544022"/>
            <a:chExt cx="935166" cy="9351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CD7351-4E07-4AB6-A0BB-7687C757B11B}"/>
                </a:ext>
              </a:extLst>
            </p:cNvPr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2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D8088C15-7504-4AB3-87EB-47972E3BE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55" tIns="34278" rIns="68555" bIns="3427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</p:grp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7C882F9B-8707-4520-971F-A2A8DC72BA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6" b="24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3089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7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918D3C-B0A3-4538-B0E5-9DAC03042143}"/>
              </a:ext>
            </a:extLst>
          </p:cNvPr>
          <p:cNvSpPr txBox="1"/>
          <p:nvPr/>
        </p:nvSpPr>
        <p:spPr>
          <a:xfrm>
            <a:off x="5649368" y="903758"/>
            <a:ext cx="223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+mn-ea"/>
                <a:cs typeface="Lato Heavy" panose="020F0902020204030203" pitchFamily="34" charset="0"/>
              </a:rPr>
              <a:t>产品介绍文字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C4CE9-5EA6-4E82-9CCD-1CB31D622969}"/>
              </a:ext>
            </a:extLst>
          </p:cNvPr>
          <p:cNvSpPr txBox="1"/>
          <p:nvPr/>
        </p:nvSpPr>
        <p:spPr>
          <a:xfrm>
            <a:off x="5649369" y="1505635"/>
            <a:ext cx="196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63B96F-ECD4-4B70-A953-8ABA94A83D15}"/>
              </a:ext>
            </a:extLst>
          </p:cNvPr>
          <p:cNvCxnSpPr>
            <a:cxnSpLocks/>
          </p:cNvCxnSpPr>
          <p:nvPr/>
        </p:nvCxnSpPr>
        <p:spPr>
          <a:xfrm>
            <a:off x="5772884" y="852241"/>
            <a:ext cx="45703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3C9EA-1FE3-405E-88CA-E1838A8EE354}"/>
              </a:ext>
            </a:extLst>
          </p:cNvPr>
          <p:cNvSpPr/>
          <p:nvPr/>
        </p:nvSpPr>
        <p:spPr>
          <a:xfrm>
            <a:off x="5649368" y="1808232"/>
            <a:ext cx="252346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/>
                </a:solidFill>
                <a:latin typeface="Calibri"/>
                <a:cs typeface="Calibri"/>
              </a:rPr>
              <a:t>Ut wisi enim ad minim veniam, quis nostrud exerci tation ullamcorper suscipit lobortis nisl</a:t>
            </a:r>
            <a:endParaRPr lang="en-US" sz="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B773-876D-4608-B303-046997684662}"/>
              </a:ext>
            </a:extLst>
          </p:cNvPr>
          <p:cNvSpPr txBox="1"/>
          <p:nvPr/>
        </p:nvSpPr>
        <p:spPr>
          <a:xfrm>
            <a:off x="5649368" y="3538037"/>
            <a:ext cx="1497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05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78A068-45CE-4D94-8BBD-B435952385EA}"/>
              </a:ext>
            </a:extLst>
          </p:cNvPr>
          <p:cNvGrpSpPr/>
          <p:nvPr/>
        </p:nvGrpSpPr>
        <p:grpSpPr>
          <a:xfrm>
            <a:off x="5732466" y="2657985"/>
            <a:ext cx="701121" cy="701119"/>
            <a:chOff x="7643848" y="3544022"/>
            <a:chExt cx="935166" cy="9351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27E75A-22B2-4FA3-A7DB-DA1EDF7B3543}"/>
                </a:ext>
              </a:extLst>
            </p:cNvPr>
            <p:cNvSpPr/>
            <p:nvPr/>
          </p:nvSpPr>
          <p:spPr>
            <a:xfrm>
              <a:off x="7643848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2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CCA87FF7-3ABF-4A15-949D-54F859DC298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909198" y="3820862"/>
              <a:ext cx="379110" cy="381482"/>
            </a:xfrm>
            <a:custGeom>
              <a:avLst/>
              <a:gdLst>
                <a:gd name="T0" fmla="*/ 160 w 160"/>
                <a:gd name="T1" fmla="*/ 155 h 161"/>
                <a:gd name="T2" fmla="*/ 114 w 160"/>
                <a:gd name="T3" fmla="*/ 109 h 161"/>
                <a:gd name="T4" fmla="*/ 153 w 160"/>
                <a:gd name="T5" fmla="*/ 70 h 161"/>
                <a:gd name="T6" fmla="*/ 126 w 160"/>
                <a:gd name="T7" fmla="*/ 44 h 161"/>
                <a:gd name="T8" fmla="*/ 101 w 160"/>
                <a:gd name="T9" fmla="*/ 70 h 161"/>
                <a:gd name="T10" fmla="*/ 59 w 160"/>
                <a:gd name="T11" fmla="*/ 28 h 161"/>
                <a:gd name="T12" fmla="*/ 70 w 160"/>
                <a:gd name="T13" fmla="*/ 18 h 161"/>
                <a:gd name="T14" fmla="*/ 52 w 160"/>
                <a:gd name="T15" fmla="*/ 0 h 161"/>
                <a:gd name="T16" fmla="*/ 0 w 160"/>
                <a:gd name="T17" fmla="*/ 52 h 161"/>
                <a:gd name="T18" fmla="*/ 18 w 160"/>
                <a:gd name="T19" fmla="*/ 70 h 161"/>
                <a:gd name="T20" fmla="*/ 28 w 160"/>
                <a:gd name="T21" fmla="*/ 59 h 161"/>
                <a:gd name="T22" fmla="*/ 70 w 160"/>
                <a:gd name="T23" fmla="*/ 101 h 161"/>
                <a:gd name="T24" fmla="*/ 43 w 160"/>
                <a:gd name="T25" fmla="*/ 127 h 161"/>
                <a:gd name="T26" fmla="*/ 70 w 160"/>
                <a:gd name="T27" fmla="*/ 153 h 161"/>
                <a:gd name="T28" fmla="*/ 108 w 160"/>
                <a:gd name="T29" fmla="*/ 114 h 161"/>
                <a:gd name="T30" fmla="*/ 155 w 160"/>
                <a:gd name="T31" fmla="*/ 161 h 161"/>
                <a:gd name="T32" fmla="*/ 160 w 160"/>
                <a:gd name="T33" fmla="*/ 155 h 161"/>
                <a:gd name="T34" fmla="*/ 18 w 160"/>
                <a:gd name="T35" fmla="*/ 59 h 161"/>
                <a:gd name="T36" fmla="*/ 10 w 160"/>
                <a:gd name="T37" fmla="*/ 52 h 161"/>
                <a:gd name="T38" fmla="*/ 52 w 160"/>
                <a:gd name="T39" fmla="*/ 10 h 161"/>
                <a:gd name="T40" fmla="*/ 59 w 160"/>
                <a:gd name="T41" fmla="*/ 18 h 161"/>
                <a:gd name="T42" fmla="*/ 38 w 160"/>
                <a:gd name="T43" fmla="*/ 39 h 161"/>
                <a:gd name="T44" fmla="*/ 23 w 160"/>
                <a:gd name="T45" fmla="*/ 55 h 161"/>
                <a:gd name="T46" fmla="*/ 23 w 160"/>
                <a:gd name="T47" fmla="*/ 55 h 161"/>
                <a:gd name="T48" fmla="*/ 18 w 160"/>
                <a:gd name="T49" fmla="*/ 59 h 161"/>
                <a:gd name="T50" fmla="*/ 33 w 160"/>
                <a:gd name="T51" fmla="*/ 55 h 161"/>
                <a:gd name="T52" fmla="*/ 54 w 160"/>
                <a:gd name="T53" fmla="*/ 34 h 161"/>
                <a:gd name="T54" fmla="*/ 95 w 160"/>
                <a:gd name="T55" fmla="*/ 75 h 161"/>
                <a:gd name="T56" fmla="*/ 79 w 160"/>
                <a:gd name="T57" fmla="*/ 91 h 161"/>
                <a:gd name="T58" fmla="*/ 74 w 160"/>
                <a:gd name="T59" fmla="*/ 96 h 161"/>
                <a:gd name="T60" fmla="*/ 33 w 160"/>
                <a:gd name="T61" fmla="*/ 55 h 161"/>
                <a:gd name="T62" fmla="*/ 54 w 160"/>
                <a:gd name="T63" fmla="*/ 127 h 161"/>
                <a:gd name="T64" fmla="*/ 74 w 160"/>
                <a:gd name="T65" fmla="*/ 106 h 161"/>
                <a:gd name="T66" fmla="*/ 74 w 160"/>
                <a:gd name="T67" fmla="*/ 106 h 161"/>
                <a:gd name="T68" fmla="*/ 92 w 160"/>
                <a:gd name="T69" fmla="*/ 89 h 161"/>
                <a:gd name="T70" fmla="*/ 126 w 160"/>
                <a:gd name="T71" fmla="*/ 55 h 161"/>
                <a:gd name="T72" fmla="*/ 142 w 160"/>
                <a:gd name="T73" fmla="*/ 70 h 161"/>
                <a:gd name="T74" fmla="*/ 70 w 160"/>
                <a:gd name="T75" fmla="*/ 142 h 161"/>
                <a:gd name="T76" fmla="*/ 54 w 160"/>
                <a:gd name="T77" fmla="*/ 1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1">
                  <a:moveTo>
                    <a:pt x="160" y="155"/>
                  </a:moveTo>
                  <a:lnTo>
                    <a:pt x="114" y="109"/>
                  </a:lnTo>
                  <a:lnTo>
                    <a:pt x="153" y="70"/>
                  </a:lnTo>
                  <a:lnTo>
                    <a:pt x="126" y="44"/>
                  </a:lnTo>
                  <a:lnTo>
                    <a:pt x="101" y="70"/>
                  </a:lnTo>
                  <a:lnTo>
                    <a:pt x="59" y="28"/>
                  </a:lnTo>
                  <a:lnTo>
                    <a:pt x="70" y="18"/>
                  </a:lnTo>
                  <a:lnTo>
                    <a:pt x="52" y="0"/>
                  </a:lnTo>
                  <a:lnTo>
                    <a:pt x="0" y="52"/>
                  </a:lnTo>
                  <a:lnTo>
                    <a:pt x="18" y="70"/>
                  </a:lnTo>
                  <a:lnTo>
                    <a:pt x="28" y="59"/>
                  </a:lnTo>
                  <a:lnTo>
                    <a:pt x="70" y="101"/>
                  </a:lnTo>
                  <a:lnTo>
                    <a:pt x="43" y="127"/>
                  </a:lnTo>
                  <a:lnTo>
                    <a:pt x="70" y="153"/>
                  </a:lnTo>
                  <a:lnTo>
                    <a:pt x="108" y="114"/>
                  </a:lnTo>
                  <a:lnTo>
                    <a:pt x="155" y="161"/>
                  </a:lnTo>
                  <a:lnTo>
                    <a:pt x="160" y="155"/>
                  </a:lnTo>
                  <a:close/>
                  <a:moveTo>
                    <a:pt x="18" y="59"/>
                  </a:moveTo>
                  <a:lnTo>
                    <a:pt x="10" y="52"/>
                  </a:lnTo>
                  <a:lnTo>
                    <a:pt x="52" y="10"/>
                  </a:lnTo>
                  <a:lnTo>
                    <a:pt x="59" y="18"/>
                  </a:lnTo>
                  <a:lnTo>
                    <a:pt x="38" y="39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8" y="59"/>
                  </a:lnTo>
                  <a:close/>
                  <a:moveTo>
                    <a:pt x="33" y="55"/>
                  </a:moveTo>
                  <a:lnTo>
                    <a:pt x="54" y="34"/>
                  </a:lnTo>
                  <a:lnTo>
                    <a:pt x="95" y="75"/>
                  </a:lnTo>
                  <a:lnTo>
                    <a:pt x="79" y="91"/>
                  </a:lnTo>
                  <a:lnTo>
                    <a:pt x="74" y="96"/>
                  </a:lnTo>
                  <a:lnTo>
                    <a:pt x="33" y="55"/>
                  </a:lnTo>
                  <a:close/>
                  <a:moveTo>
                    <a:pt x="54" y="127"/>
                  </a:moveTo>
                  <a:lnTo>
                    <a:pt x="74" y="106"/>
                  </a:lnTo>
                  <a:lnTo>
                    <a:pt x="74" y="106"/>
                  </a:lnTo>
                  <a:lnTo>
                    <a:pt x="92" y="89"/>
                  </a:lnTo>
                  <a:lnTo>
                    <a:pt x="126" y="55"/>
                  </a:lnTo>
                  <a:lnTo>
                    <a:pt x="142" y="70"/>
                  </a:lnTo>
                  <a:lnTo>
                    <a:pt x="70" y="142"/>
                  </a:lnTo>
                  <a:lnTo>
                    <a:pt x="54" y="127"/>
                  </a:ln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55" tIns="34278" rIns="68555" bIns="3427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8D377D7-7009-44FD-AAA4-AC1D0F7755EB}"/>
              </a:ext>
            </a:extLst>
          </p:cNvPr>
          <p:cNvSpPr/>
          <p:nvPr/>
        </p:nvSpPr>
        <p:spPr>
          <a:xfrm>
            <a:off x="5649368" y="3768786"/>
            <a:ext cx="149739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 exerci tation ullamcorper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F0B89-2AF5-474C-A89C-6E45541AD790}"/>
              </a:ext>
            </a:extLst>
          </p:cNvPr>
          <p:cNvSpPr txBox="1"/>
          <p:nvPr/>
        </p:nvSpPr>
        <p:spPr>
          <a:xfrm>
            <a:off x="7248570" y="3538037"/>
            <a:ext cx="1497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05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E0B111-B236-4BEB-B23B-EDC705579337}"/>
              </a:ext>
            </a:extLst>
          </p:cNvPr>
          <p:cNvSpPr/>
          <p:nvPr/>
        </p:nvSpPr>
        <p:spPr>
          <a:xfrm>
            <a:off x="7248570" y="3768786"/>
            <a:ext cx="149739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 exerci tation ullamcorper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222845-ABCC-45F7-B644-F77FAC5DB910}"/>
              </a:ext>
            </a:extLst>
          </p:cNvPr>
          <p:cNvGrpSpPr/>
          <p:nvPr/>
        </p:nvGrpSpPr>
        <p:grpSpPr>
          <a:xfrm>
            <a:off x="7331667" y="2657985"/>
            <a:ext cx="701121" cy="701119"/>
            <a:chOff x="9776887" y="3544022"/>
            <a:chExt cx="935166" cy="9351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3F2B0D-C796-46EB-B3F7-FC40AEB881BE}"/>
                </a:ext>
              </a:extLst>
            </p:cNvPr>
            <p:cNvSpPr/>
            <p:nvPr/>
          </p:nvSpPr>
          <p:spPr>
            <a:xfrm>
              <a:off x="9776887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2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C690ECE-3048-42C0-8EED-ED7DE2943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1435" y="3836353"/>
              <a:ext cx="466070" cy="350500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55" tIns="34278" rIns="68555" bIns="3427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2F948-5201-4384-83E9-3AC9871CBFD6}"/>
              </a:ext>
            </a:extLst>
          </p:cNvPr>
          <p:cNvSpPr/>
          <p:nvPr/>
        </p:nvSpPr>
        <p:spPr>
          <a:xfrm>
            <a:off x="433057" y="3966913"/>
            <a:ext cx="278466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40" indent="-128540">
              <a:lnSpc>
                <a:spcPct val="120000"/>
              </a:lnSpc>
              <a:buSzPct val="80000"/>
              <a:buFont typeface="Monotype Corsiva" panose="03010101010201010101" pitchFamily="66" charset="0"/>
              <a:buChar char="►"/>
            </a:pPr>
            <a:r>
              <a:rPr lang="en-US" sz="900" b="1" i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*</a:t>
            </a:r>
            <a:r>
              <a:rPr lang="id-ID" sz="900" b="1" i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 exerci</a:t>
            </a:r>
            <a:endParaRPr lang="en-US" sz="900" b="1" i="1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EE893023-BC0B-44FA-BB12-A862B36D64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7220"/>
          <a:stretch>
            <a:fillRect/>
          </a:stretch>
        </p:blipFill>
        <p:spPr/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378EAFC8-E979-4C34-A993-938FE9CF2F4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7581"/>
          <a:stretch>
            <a:fillRect/>
          </a:stretch>
        </p:blipFill>
        <p:spPr/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71D43104-E5EC-497F-96E2-0C2AB67DE8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1" r="217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8047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8" grpId="0"/>
      <p:bldP spid="19" grpId="0"/>
      <p:bldP spid="22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3001" y="2033588"/>
            <a:ext cx="1179910" cy="1152525"/>
          </a:xfrm>
          <a:prstGeom prst="rect">
            <a:avLst/>
          </a:prstGeom>
          <a:solidFill>
            <a:srgbClr val="063D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4500" dirty="0">
                <a:solidFill>
                  <a:srgbClr val="FCFCFC"/>
                </a:solidFill>
                <a:latin typeface="Gungsuh" panose="02030600000101010101" pitchFamily="18" charset="-127"/>
              </a:rPr>
              <a:t>05</a:t>
            </a:r>
            <a:endParaRPr lang="zh-CN" altLang="en-US" sz="4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95376" y="2045494"/>
            <a:ext cx="1227535" cy="300038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1500" spc="375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1500" spc="375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22911" y="2234803"/>
            <a:ext cx="5678090" cy="852488"/>
          </a:xfrm>
          <a:prstGeom prst="rect">
            <a:avLst/>
          </a:prstGeom>
          <a:noFill/>
        </p:spPr>
        <p:txBody>
          <a:bodyPr rIns="270000">
            <a:normAutofit/>
          </a:bodyPr>
          <a:lstStyle/>
          <a:p>
            <a:pPr algn="r">
              <a:defRPr/>
            </a:pPr>
            <a:r>
              <a:rPr lang="zh-CN" altLang="en-US" sz="3600">
                <a:solidFill>
                  <a:srgbClr val="063D54">
                    <a:lumMod val="75000"/>
                  </a:srgbClr>
                </a:solidFill>
              </a:rPr>
              <a:t>投资回报</a:t>
            </a:r>
            <a:endParaRPr lang="zh-CN" altLang="en-US" sz="3600" dirty="0">
              <a:solidFill>
                <a:srgbClr val="063D54">
                  <a:lumMod val="75000"/>
                </a:srgbClr>
              </a:solidFill>
            </a:endParaRP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612572" y="2886075"/>
            <a:ext cx="53884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70536" y="2952750"/>
            <a:ext cx="537805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Gungsuh" panose="02030600000101010101" pitchFamily="18" charset="-127"/>
              </a:rPr>
              <a:t>Click here to add your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3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  <p:bldP spid="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1"/>
          <p:cNvSpPr/>
          <p:nvPr/>
        </p:nvSpPr>
        <p:spPr bwMode="auto">
          <a:xfrm>
            <a:off x="3195638" y="1590040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rgbClr val="063D54"/>
          </a:soli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3195638" y="2658428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rgbClr val="063D54"/>
          </a:soli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4260850" y="1590040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rgbClr val="063D54"/>
          </a:soli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Freeform 24"/>
          <p:cNvSpPr/>
          <p:nvPr/>
        </p:nvSpPr>
        <p:spPr bwMode="auto">
          <a:xfrm>
            <a:off x="4260850" y="2658428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rgbClr val="063D54"/>
          </a:soli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3473450" y="1823403"/>
            <a:ext cx="760413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473450" y="3310890"/>
            <a:ext cx="0" cy="74930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4913313" y="4060190"/>
            <a:ext cx="720725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5634038" y="1823403"/>
            <a:ext cx="0" cy="788987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6443" y="1591544"/>
            <a:ext cx="2371282" cy="1053465"/>
            <a:chOff x="1086443" y="1591544"/>
            <a:chExt cx="2371282" cy="1053465"/>
          </a:xfrm>
        </p:grpSpPr>
        <p:sp>
          <p:nvSpPr>
            <p:cNvPr id="45" name="矩形 4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1086443" y="1860179"/>
              <a:ext cx="237128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consectetuer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adipiscing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elit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.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Aenean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commodo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ligula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eget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dolor.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554913" y="1591544"/>
              <a:ext cx="9028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人才培养</a:t>
              </a:r>
            </a:p>
          </p:txBody>
        </p:sp>
        <p:cxnSp>
          <p:nvCxnSpPr>
            <p:cNvPr id="52" name="直接连接符 5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3109825" y="1891164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4406970" y="1658438"/>
            <a:ext cx="336211" cy="277287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770251" y="1542528"/>
            <a:ext cx="2371282" cy="1103957"/>
            <a:chOff x="5770251" y="1542528"/>
            <a:chExt cx="2371282" cy="1103957"/>
          </a:xfrm>
        </p:grpSpPr>
        <p:sp>
          <p:nvSpPr>
            <p:cNvPr id="73" name="矩形 72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5770251" y="1861655"/>
              <a:ext cx="237128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consectetuer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adipiscing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elit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.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Aenean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commodo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ligula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eget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dolor.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5770251" y="154252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物资购买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5871814" y="1873134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496781" y="2850824"/>
            <a:ext cx="338961" cy="289400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8516" y="3480033"/>
            <a:ext cx="2371282" cy="1053465"/>
            <a:chOff x="1048516" y="3480033"/>
            <a:chExt cx="2371282" cy="1053465"/>
          </a:xfrm>
        </p:grpSpPr>
        <p:sp>
          <p:nvSpPr>
            <p:cNvPr id="80" name="矩形 79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1048516" y="3748668"/>
              <a:ext cx="237128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consectetuer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adipiscing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elit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.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Aenean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commodo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ligula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eget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dolor.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516986" y="3480033"/>
              <a:ext cx="9028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品牌推广</a:t>
              </a:r>
            </a:p>
          </p:txBody>
        </p:sp>
        <p:cxnSp>
          <p:nvCxnSpPr>
  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3071898" y="3779653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AutoShape 59"/>
          <p:cNvSpPr/>
          <p:nvPr/>
        </p:nvSpPr>
        <p:spPr bwMode="auto">
          <a:xfrm>
            <a:off x="3283146" y="2833553"/>
            <a:ext cx="273304" cy="2721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69377" y="3488189"/>
            <a:ext cx="2371282" cy="1076294"/>
            <a:chOff x="5769377" y="3488189"/>
            <a:chExt cx="2371282" cy="1076294"/>
          </a:xfrm>
        </p:grpSpPr>
        <p:sp>
          <p:nvSpPr>
            <p:cNvPr id="84" name="矩形 83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5769377" y="3779653"/>
              <a:ext cx="237128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Lorem ipsum dolor sit amet, consectetuer adipiscing elit. Aenean commodo ligula eget dolor. </a:t>
              </a:r>
              <a:endPara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5769377" y="348818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技术支持</a:t>
              </a:r>
            </a:p>
          </p:txBody>
        </p:sp>
        <p:cxnSp>
          <p:nvCxnSpPr>
  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5870940" y="3787809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4416301" y="3873287"/>
            <a:ext cx="358784" cy="317219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38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9241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投资需求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9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4" grpId="0" animBg="1"/>
      <p:bldP spid="58" grpId="0" animBg="1"/>
      <p:bldP spid="83" grpId="0" animBg="1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GraphicFramePr/>
          <p:nvPr>
            <p:extLst>
              <p:ext uri="{D42A27DB-BD31-4B8C-83A1-F6EECF244321}">
                <p14:modId xmlns:p14="http://schemas.microsoft.com/office/powerpoint/2010/main" val="2847066897"/>
              </p:ext>
            </p:extLst>
          </p:nvPr>
        </p:nvGraphicFramePr>
        <p:xfrm>
          <a:off x="-116314" y="1344913"/>
          <a:ext cx="4811913" cy="3208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 txBox="1">
            <a:spLocks noChangeArrowheads="1"/>
          </p:cNvSpPr>
          <p:nvPr/>
        </p:nvSpPr>
        <p:spPr bwMode="auto">
          <a:xfrm>
            <a:off x="691891" y="1809289"/>
            <a:ext cx="19343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20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%</a:t>
            </a:r>
            <a:endParaRPr lang="en-US" altLang="zh-CN" sz="11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5137775" y="2163232"/>
            <a:ext cx="40062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INVESTMENT</a:t>
            </a:r>
          </a:p>
          <a:p>
            <a:pPr algn="r"/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RETURN</a:t>
            </a: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4173169" y="2982081"/>
            <a:ext cx="4415047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Aenean massa. Cum sociis natoque penatibus et magnis dis parturient montes</a:t>
            </a:r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4092092" y="2487461"/>
            <a:ext cx="38539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63D54"/>
                </a:solidFill>
                <a:latin typeface="+mj-ea"/>
                <a:ea typeface="+mj-ea"/>
              </a:rPr>
              <a:t>融资</a:t>
            </a:r>
            <a:r>
              <a:rPr lang="en-US" altLang="zh-CN" sz="2400" dirty="0">
                <a:solidFill>
                  <a:srgbClr val="063D54"/>
                </a:solidFill>
                <a:latin typeface="+mj-ea"/>
                <a:ea typeface="+mj-ea"/>
              </a:rPr>
              <a:t>1000W </a:t>
            </a:r>
            <a:r>
              <a:rPr lang="zh-CN" altLang="en-US" sz="2400" dirty="0">
                <a:solidFill>
                  <a:srgbClr val="063D54"/>
                </a:solidFill>
                <a:latin typeface="+mj-ea"/>
                <a:ea typeface="+mj-ea"/>
              </a:rPr>
              <a:t>出让</a:t>
            </a:r>
            <a:r>
              <a:rPr lang="en-US" altLang="zh-CN" sz="2400" dirty="0">
                <a:solidFill>
                  <a:srgbClr val="063D54"/>
                </a:solidFill>
                <a:latin typeface="+mj-ea"/>
                <a:ea typeface="+mj-ea"/>
              </a:rPr>
              <a:t>20%</a:t>
            </a:r>
            <a:r>
              <a:rPr lang="zh-CN" altLang="en-US" sz="2400" dirty="0">
                <a:solidFill>
                  <a:srgbClr val="063D54"/>
                </a:solidFill>
                <a:latin typeface="+mj-ea"/>
                <a:ea typeface="+mj-ea"/>
              </a:rPr>
              <a:t>股份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261874" y="2978840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18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9241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投资回报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9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33722" y="1524000"/>
            <a:ext cx="3159307" cy="2858486"/>
            <a:chOff x="2187185" y="1239746"/>
            <a:chExt cx="3914900" cy="3542133"/>
          </a:xfrm>
        </p:grpSpPr>
        <p:grpSp>
          <p:nvGrpSpPr>
            <p:cNvPr id="17" name="原创设计师QQ598969553      _4">
              <a:extLst>
                <a:ext uri="{FF2B5EF4-FFF2-40B4-BE49-F238E27FC236}">
                  <a16:creationId xmlns:a16="http://schemas.microsoft.com/office/drawing/2014/main" id="{7E508CB7-C43F-4E43-85E0-62BDDBCAD608}"/>
                </a:ext>
              </a:extLst>
            </p:cNvPr>
            <p:cNvGrpSpPr/>
            <p:nvPr/>
          </p:nvGrpSpPr>
          <p:grpSpPr>
            <a:xfrm>
              <a:off x="2187185" y="1723730"/>
              <a:ext cx="3475701" cy="3058149"/>
              <a:chOff x="2187184" y="1723730"/>
              <a:chExt cx="3475701" cy="3058149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D96B8398-00DF-42C0-B634-248ADAE49F63}"/>
                  </a:ext>
                </a:extLst>
              </p:cNvPr>
              <p:cNvGrpSpPr/>
              <p:nvPr/>
            </p:nvGrpSpPr>
            <p:grpSpPr>
              <a:xfrm rot="213443">
                <a:off x="2187184" y="3362127"/>
                <a:ext cx="1677010" cy="1419752"/>
                <a:chOff x="2955668" y="2969079"/>
                <a:chExt cx="1677010" cy="1419752"/>
              </a:xfrm>
            </p:grpSpPr>
            <p:sp>
              <p:nvSpPr>
                <p:cNvPr id="23" name="Freeform 3">
                  <a:extLst>
                    <a:ext uri="{FF2B5EF4-FFF2-40B4-BE49-F238E27FC236}">
                      <a16:creationId xmlns:a16="http://schemas.microsoft.com/office/drawing/2014/main" id="{4741C18A-5B66-402C-A7DF-A22D40696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729" y="2969079"/>
                  <a:ext cx="1436949" cy="1419752"/>
                </a:xfrm>
                <a:custGeom>
                  <a:avLst/>
                  <a:gdLst/>
                  <a:ahLst/>
                  <a:cxnLst>
                    <a:cxn ang="0">
                      <a:pos x="32" y="500"/>
                    </a:cxn>
                    <a:cxn ang="0">
                      <a:pos x="14" y="489"/>
                    </a:cxn>
                    <a:cxn ang="0">
                      <a:pos x="15" y="436"/>
                    </a:cxn>
                    <a:cxn ang="0">
                      <a:pos x="441" y="15"/>
                    </a:cxn>
                    <a:cxn ang="0">
                      <a:pos x="495" y="15"/>
                    </a:cxn>
                    <a:cxn ang="0">
                      <a:pos x="494" y="69"/>
                    </a:cxn>
                    <a:cxn ang="0">
                      <a:pos x="68" y="490"/>
                    </a:cxn>
                    <a:cxn ang="0">
                      <a:pos x="32" y="500"/>
                    </a:cxn>
                  </a:cxnLst>
                  <a:rect l="0" t="0" r="r" b="b"/>
                  <a:pathLst>
                    <a:path w="509" h="503">
                      <a:moveTo>
                        <a:pt x="32" y="500"/>
                      </a:moveTo>
                      <a:cubicBezTo>
                        <a:pt x="26" y="498"/>
                        <a:pt x="19" y="495"/>
                        <a:pt x="14" y="489"/>
                      </a:cubicBezTo>
                      <a:cubicBezTo>
                        <a:pt x="0" y="475"/>
                        <a:pt x="0" y="450"/>
                        <a:pt x="15" y="436"/>
                      </a:cubicBezTo>
                      <a:cubicBezTo>
                        <a:pt x="441" y="15"/>
                        <a:pt x="441" y="15"/>
                        <a:pt x="441" y="15"/>
                      </a:cubicBezTo>
                      <a:cubicBezTo>
                        <a:pt x="456" y="0"/>
                        <a:pt x="480" y="0"/>
                        <a:pt x="495" y="15"/>
                      </a:cubicBezTo>
                      <a:cubicBezTo>
                        <a:pt x="509" y="30"/>
                        <a:pt x="509" y="54"/>
                        <a:pt x="494" y="69"/>
                      </a:cubicBezTo>
                      <a:cubicBezTo>
                        <a:pt x="68" y="490"/>
                        <a:pt x="68" y="490"/>
                        <a:pt x="68" y="490"/>
                      </a:cubicBezTo>
                      <a:cubicBezTo>
                        <a:pt x="58" y="499"/>
                        <a:pt x="44" y="503"/>
                        <a:pt x="32" y="5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31600">
                    <a:defRPr/>
                  </a:pPr>
                  <a:endParaRPr lang="en-US" sz="2000" dirty="0">
                    <a:solidFill>
                      <a:prstClr val="white"/>
                    </a:solidFill>
                    <a:latin typeface="Agency FB" panose="020B0503020202020204" pitchFamily="34" charset="0"/>
                    <a:ea typeface="微软雅黑"/>
                  </a:endParaRPr>
                </a:p>
              </p:txBody>
            </p:sp>
            <p:sp>
              <p:nvSpPr>
                <p:cNvPr id="24" name="Round Same Side Corner Rectangle 4">
                  <a:extLst>
                    <a:ext uri="{FF2B5EF4-FFF2-40B4-BE49-F238E27FC236}">
                      <a16:creationId xmlns:a16="http://schemas.microsoft.com/office/drawing/2014/main" id="{4F2525F6-0B2B-49E2-90E6-2F152127B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3500000">
                  <a:off x="3568110" y="3071025"/>
                  <a:ext cx="343555" cy="1568440"/>
                </a:xfrm>
                <a:prstGeom prst="round2SameRect">
                  <a:avLst>
                    <a:gd name="adj1" fmla="val 16667"/>
                    <a:gd name="adj2" fmla="val 2202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31600">
                    <a:defRPr/>
                  </a:pPr>
                  <a:endParaRPr lang="en-US" sz="2000" dirty="0">
                    <a:solidFill>
                      <a:prstClr val="white"/>
                    </a:solidFill>
                    <a:latin typeface="Agency FB" panose="020B0503020202020204" pitchFamily="34" charset="0"/>
                    <a:ea typeface="微软雅黑"/>
                  </a:endParaRPr>
                </a:p>
              </p:txBody>
            </p:sp>
          </p:grpSp>
          <p:grpSp>
            <p:nvGrpSpPr>
              <p:cNvPr id="20" name="Group 10">
                <a:extLst>
                  <a:ext uri="{FF2B5EF4-FFF2-40B4-BE49-F238E27FC236}">
                    <a16:creationId xmlns:a16="http://schemas.microsoft.com/office/drawing/2014/main" id="{7AC2616E-1A34-4BC5-8E69-C662B4A6E583}"/>
                  </a:ext>
                </a:extLst>
              </p:cNvPr>
              <p:cNvGrpSpPr/>
              <p:nvPr/>
            </p:nvGrpSpPr>
            <p:grpSpPr>
              <a:xfrm>
                <a:off x="3488641" y="1723730"/>
                <a:ext cx="2174244" cy="2174244"/>
                <a:chOff x="4220769" y="1605276"/>
                <a:chExt cx="1739904" cy="1739904"/>
              </a:xfrm>
            </p:grpSpPr>
            <p:sp>
              <p:nvSpPr>
                <p:cNvPr id="21" name="Donut 8">
                  <a:extLst>
                    <a:ext uri="{FF2B5EF4-FFF2-40B4-BE49-F238E27FC236}">
                      <a16:creationId xmlns:a16="http://schemas.microsoft.com/office/drawing/2014/main" id="{90214071-3921-4589-AEB8-C13D65D579CC}"/>
                    </a:ext>
                  </a:extLst>
                </p:cNvPr>
                <p:cNvSpPr/>
                <p:nvPr/>
              </p:nvSpPr>
              <p:spPr>
                <a:xfrm>
                  <a:off x="4338879" y="1723386"/>
                  <a:ext cx="1503684" cy="1503684"/>
                </a:xfrm>
                <a:prstGeom prst="donut">
                  <a:avLst>
                    <a:gd name="adj" fmla="val 7174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31600">
                    <a:defRPr/>
                  </a:pPr>
                  <a:endParaRPr lang="en-US" sz="2000">
                    <a:solidFill>
                      <a:prstClr val="white"/>
                    </a:solidFill>
                    <a:latin typeface="Agency FB" panose="020B0503020202020204" pitchFamily="34" charset="0"/>
                    <a:ea typeface="微软雅黑"/>
                  </a:endParaRPr>
                </a:p>
              </p:txBody>
            </p:sp>
            <p:sp>
              <p:nvSpPr>
                <p:cNvPr id="22" name="Donut 7">
                  <a:extLst>
                    <a:ext uri="{FF2B5EF4-FFF2-40B4-BE49-F238E27FC236}">
                      <a16:creationId xmlns:a16="http://schemas.microsoft.com/office/drawing/2014/main" id="{DBB90693-5C26-41F5-BC43-86C57FC83804}"/>
                    </a:ext>
                  </a:extLst>
                </p:cNvPr>
                <p:cNvSpPr/>
                <p:nvPr/>
              </p:nvSpPr>
              <p:spPr>
                <a:xfrm>
                  <a:off x="4220769" y="1605276"/>
                  <a:ext cx="1739904" cy="1739904"/>
                </a:xfrm>
                <a:prstGeom prst="donut">
                  <a:avLst>
                    <a:gd name="adj" fmla="val 9286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31600">
                    <a:defRPr/>
                  </a:pPr>
                  <a:endParaRPr lang="en-US" sz="2000">
                    <a:solidFill>
                      <a:prstClr val="white"/>
                    </a:solidFill>
                    <a:latin typeface="Agency FB" panose="020B0503020202020204" pitchFamily="34" charset="0"/>
                    <a:ea typeface="微软雅黑"/>
                  </a:endParaRPr>
                </a:p>
              </p:txBody>
            </p:sp>
          </p:grpSp>
        </p:grpSp>
        <p:grpSp>
          <p:nvGrpSpPr>
            <p:cNvPr id="25" name="原创设计师QQ598969553      _5">
              <a:extLst>
                <a:ext uri="{FF2B5EF4-FFF2-40B4-BE49-F238E27FC236}">
                  <a16:creationId xmlns:a16="http://schemas.microsoft.com/office/drawing/2014/main" id="{DD56CEF2-F8E5-410C-8105-4F00A392329B}"/>
                </a:ext>
              </a:extLst>
            </p:cNvPr>
            <p:cNvGrpSpPr/>
            <p:nvPr/>
          </p:nvGrpSpPr>
          <p:grpSpPr>
            <a:xfrm>
              <a:off x="3926454" y="3754605"/>
              <a:ext cx="728142" cy="728140"/>
              <a:chOff x="3926454" y="3754605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id="{28AEF8D5-D9EE-4FEF-92B1-1D9D00E35CD5}"/>
                  </a:ext>
                </a:extLst>
              </p:cNvPr>
              <p:cNvSpPr/>
              <p:nvPr/>
            </p:nvSpPr>
            <p:spPr>
              <a:xfrm rot="20300499">
                <a:off x="3926454" y="3754605"/>
                <a:ext cx="728142" cy="728140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Freeform 170">
                <a:extLst>
                  <a:ext uri="{FF2B5EF4-FFF2-40B4-BE49-F238E27FC236}">
                    <a16:creationId xmlns:a16="http://schemas.microsoft.com/office/drawing/2014/main" id="{53E2619C-C552-4844-82D8-4E530D9C77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4391" y="3986705"/>
                <a:ext cx="312266" cy="263940"/>
              </a:xfrm>
              <a:custGeom>
                <a:avLst/>
                <a:gdLst/>
                <a:ahLst/>
                <a:cxnLst>
                  <a:cxn ang="0">
                    <a:pos x="244" y="216"/>
                  </a:cxn>
                  <a:cxn ang="0">
                    <a:pos x="12" y="216"/>
                  </a:cxn>
                  <a:cxn ang="0">
                    <a:pos x="0" y="20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" y="12"/>
                  </a:cxn>
                  <a:cxn ang="0">
                    <a:pos x="24" y="164"/>
                  </a:cxn>
                  <a:cxn ang="0">
                    <a:pos x="24" y="192"/>
                  </a:cxn>
                  <a:cxn ang="0">
                    <a:pos x="244" y="192"/>
                  </a:cxn>
                  <a:cxn ang="0">
                    <a:pos x="256" y="204"/>
                  </a:cxn>
                  <a:cxn ang="0">
                    <a:pos x="244" y="216"/>
                  </a:cxn>
                  <a:cxn ang="0">
                    <a:pos x="216" y="180"/>
                  </a:cxn>
                  <a:cxn ang="0">
                    <a:pos x="192" y="180"/>
                  </a:cxn>
                  <a:cxn ang="0">
                    <a:pos x="180" y="168"/>
                  </a:cxn>
                  <a:cxn ang="0">
                    <a:pos x="180" y="84"/>
                  </a:cxn>
                  <a:cxn ang="0">
                    <a:pos x="192" y="72"/>
                  </a:cxn>
                  <a:cxn ang="0">
                    <a:pos x="216" y="72"/>
                  </a:cxn>
                  <a:cxn ang="0">
                    <a:pos x="228" y="84"/>
                  </a:cxn>
                  <a:cxn ang="0">
                    <a:pos x="228" y="168"/>
                  </a:cxn>
                  <a:cxn ang="0">
                    <a:pos x="216" y="180"/>
                  </a:cxn>
                  <a:cxn ang="0">
                    <a:pos x="148" y="180"/>
                  </a:cxn>
                  <a:cxn ang="0">
                    <a:pos x="124" y="180"/>
                  </a:cxn>
                  <a:cxn ang="0">
                    <a:pos x="112" y="168"/>
                  </a:cxn>
                  <a:cxn ang="0">
                    <a:pos x="112" y="36"/>
                  </a:cxn>
                  <a:cxn ang="0">
                    <a:pos x="124" y="24"/>
                  </a:cxn>
                  <a:cxn ang="0">
                    <a:pos x="148" y="24"/>
                  </a:cxn>
                  <a:cxn ang="0">
                    <a:pos x="160" y="36"/>
                  </a:cxn>
                  <a:cxn ang="0">
                    <a:pos x="160" y="168"/>
                  </a:cxn>
                  <a:cxn ang="0">
                    <a:pos x="148" y="180"/>
                  </a:cxn>
                  <a:cxn ang="0">
                    <a:pos x="80" y="180"/>
                  </a:cxn>
                  <a:cxn ang="0">
                    <a:pos x="56" y="180"/>
                  </a:cxn>
                  <a:cxn ang="0">
                    <a:pos x="44" y="168"/>
                  </a:cxn>
                  <a:cxn ang="0">
                    <a:pos x="44" y="144"/>
                  </a:cxn>
                  <a:cxn ang="0">
                    <a:pos x="56" y="132"/>
                  </a:cxn>
                  <a:cxn ang="0">
                    <a:pos x="80" y="132"/>
                  </a:cxn>
                  <a:cxn ang="0">
                    <a:pos x="92" y="144"/>
                  </a:cxn>
                  <a:cxn ang="0">
                    <a:pos x="92" y="168"/>
                  </a:cxn>
                  <a:cxn ang="0">
                    <a:pos x="80" y="180"/>
                  </a:cxn>
                </a:cxnLst>
                <a:rect l="0" t="0" r="r" b="b"/>
                <a:pathLst>
                  <a:path w="256" h="216">
                    <a:moveTo>
                      <a:pt x="244" y="216"/>
                    </a:moveTo>
                    <a:cubicBezTo>
                      <a:pt x="12" y="216"/>
                      <a:pt x="12" y="216"/>
                      <a:pt x="12" y="216"/>
                    </a:cubicBezTo>
                    <a:cubicBezTo>
                      <a:pt x="5" y="216"/>
                      <a:pt x="0" y="211"/>
                      <a:pt x="0" y="20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244" y="192"/>
                      <a:pt x="244" y="192"/>
                      <a:pt x="244" y="192"/>
                    </a:cubicBezTo>
                    <a:cubicBezTo>
                      <a:pt x="251" y="192"/>
                      <a:pt x="256" y="197"/>
                      <a:pt x="256" y="204"/>
                    </a:cubicBezTo>
                    <a:cubicBezTo>
                      <a:pt x="256" y="211"/>
                      <a:pt x="251" y="216"/>
                      <a:pt x="244" y="216"/>
                    </a:cubicBezTo>
                    <a:moveTo>
                      <a:pt x="216" y="180"/>
                    </a:moveTo>
                    <a:cubicBezTo>
                      <a:pt x="192" y="180"/>
                      <a:pt x="192" y="180"/>
                      <a:pt x="192" y="180"/>
                    </a:cubicBezTo>
                    <a:cubicBezTo>
                      <a:pt x="185" y="180"/>
                      <a:pt x="180" y="175"/>
                      <a:pt x="180" y="168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80" y="77"/>
                      <a:pt x="185" y="72"/>
                      <a:pt x="192" y="72"/>
                    </a:cubicBezTo>
                    <a:cubicBezTo>
                      <a:pt x="216" y="72"/>
                      <a:pt x="216" y="72"/>
                      <a:pt x="216" y="72"/>
                    </a:cubicBezTo>
                    <a:cubicBezTo>
                      <a:pt x="223" y="72"/>
                      <a:pt x="228" y="77"/>
                      <a:pt x="228" y="84"/>
                    </a:cubicBezTo>
                    <a:cubicBezTo>
                      <a:pt x="228" y="168"/>
                      <a:pt x="228" y="168"/>
                      <a:pt x="228" y="168"/>
                    </a:cubicBezTo>
                    <a:cubicBezTo>
                      <a:pt x="228" y="175"/>
                      <a:pt x="223" y="180"/>
                      <a:pt x="216" y="180"/>
                    </a:cubicBezTo>
                    <a:moveTo>
                      <a:pt x="148" y="180"/>
                    </a:moveTo>
                    <a:cubicBezTo>
                      <a:pt x="124" y="180"/>
                      <a:pt x="124" y="180"/>
                      <a:pt x="124" y="180"/>
                    </a:cubicBezTo>
                    <a:cubicBezTo>
                      <a:pt x="117" y="180"/>
                      <a:pt x="112" y="175"/>
                      <a:pt x="112" y="168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112" y="29"/>
                      <a:pt x="117" y="24"/>
                      <a:pt x="124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55" y="24"/>
                      <a:pt x="160" y="29"/>
                      <a:pt x="160" y="36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75"/>
                      <a:pt x="155" y="180"/>
                      <a:pt x="148" y="180"/>
                    </a:cubicBezTo>
                    <a:moveTo>
                      <a:pt x="80" y="180"/>
                    </a:moveTo>
                    <a:cubicBezTo>
                      <a:pt x="56" y="180"/>
                      <a:pt x="56" y="180"/>
                      <a:pt x="56" y="180"/>
                    </a:cubicBezTo>
                    <a:cubicBezTo>
                      <a:pt x="49" y="180"/>
                      <a:pt x="44" y="175"/>
                      <a:pt x="44" y="168"/>
                    </a:cubicBezTo>
                    <a:cubicBezTo>
                      <a:pt x="44" y="144"/>
                      <a:pt x="44" y="144"/>
                      <a:pt x="44" y="144"/>
                    </a:cubicBezTo>
                    <a:cubicBezTo>
                      <a:pt x="44" y="137"/>
                      <a:pt x="49" y="132"/>
                      <a:pt x="56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7" y="132"/>
                      <a:pt x="92" y="137"/>
                      <a:pt x="92" y="144"/>
                    </a:cubicBezTo>
                    <a:cubicBezTo>
                      <a:pt x="92" y="168"/>
                      <a:pt x="92" y="168"/>
                      <a:pt x="92" y="168"/>
                    </a:cubicBezTo>
                    <a:cubicBezTo>
                      <a:pt x="92" y="175"/>
                      <a:pt x="87" y="180"/>
                      <a:pt x="80" y="18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00">
                  <a:defRPr/>
                </a:pPr>
                <a:endParaRPr lang="en-US" sz="2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8" name="原创设计师QQ598969553      _6">
              <a:extLst>
                <a:ext uri="{FF2B5EF4-FFF2-40B4-BE49-F238E27FC236}">
                  <a16:creationId xmlns:a16="http://schemas.microsoft.com/office/drawing/2014/main" id="{D84343C3-99CA-419E-9D85-BB3D86B1EFC5}"/>
                </a:ext>
              </a:extLst>
            </p:cNvPr>
            <p:cNvGrpSpPr/>
            <p:nvPr/>
          </p:nvGrpSpPr>
          <p:grpSpPr>
            <a:xfrm>
              <a:off x="5274567" y="1625529"/>
              <a:ext cx="728142" cy="728140"/>
              <a:chOff x="5274567" y="1625529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id="{51FC1B77-5709-47C4-879B-42AABCD52D93}"/>
                  </a:ext>
                </a:extLst>
              </p:cNvPr>
              <p:cNvSpPr/>
              <p:nvPr/>
            </p:nvSpPr>
            <p:spPr>
              <a:xfrm rot="20300499">
                <a:off x="5274567" y="1625529"/>
                <a:ext cx="728142" cy="728140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Freeform 173">
                <a:extLst>
                  <a:ext uri="{FF2B5EF4-FFF2-40B4-BE49-F238E27FC236}">
                    <a16:creationId xmlns:a16="http://schemas.microsoft.com/office/drawing/2014/main" id="{6322E68E-05C4-43B1-AAC6-D6184B966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2504" y="1832846"/>
                <a:ext cx="312266" cy="313506"/>
              </a:xfrm>
              <a:custGeom>
                <a:avLst/>
                <a:gdLst/>
                <a:ahLst/>
                <a:cxnLst>
                  <a:cxn ang="0">
                    <a:pos x="128" y="256"/>
                  </a:cxn>
                  <a:cxn ang="0">
                    <a:pos x="0" y="128"/>
                  </a:cxn>
                  <a:cxn ang="0">
                    <a:pos x="128" y="0"/>
                  </a:cxn>
                  <a:cxn ang="0">
                    <a:pos x="256" y="128"/>
                  </a:cxn>
                  <a:cxn ang="0">
                    <a:pos x="128" y="256"/>
                  </a:cxn>
                  <a:cxn ang="0">
                    <a:pos x="24" y="128"/>
                  </a:cxn>
                  <a:cxn ang="0">
                    <a:pos x="128" y="128"/>
                  </a:cxn>
                  <a:cxn ang="0">
                    <a:pos x="128" y="24"/>
                  </a:cxn>
                  <a:cxn ang="0">
                    <a:pos x="24" y="128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24" y="128"/>
                    </a:move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71" y="24"/>
                      <a:pt x="24" y="71"/>
                      <a:pt x="24" y="12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00">
                  <a:defRPr/>
                </a:pPr>
                <a:endParaRPr lang="en-US" sz="2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1" name="原创设计师QQ598969553      _7">
              <a:extLst>
                <a:ext uri="{FF2B5EF4-FFF2-40B4-BE49-F238E27FC236}">
                  <a16:creationId xmlns:a16="http://schemas.microsoft.com/office/drawing/2014/main" id="{D9E9574E-8D12-41FC-83B6-07F48F5E8141}"/>
                </a:ext>
              </a:extLst>
            </p:cNvPr>
            <p:cNvGrpSpPr/>
            <p:nvPr/>
          </p:nvGrpSpPr>
          <p:grpSpPr>
            <a:xfrm>
              <a:off x="5373943" y="3179799"/>
              <a:ext cx="728142" cy="728140"/>
              <a:chOff x="5373943" y="3179798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2" name="Oval 13">
                <a:extLst>
                  <a:ext uri="{FF2B5EF4-FFF2-40B4-BE49-F238E27FC236}">
                    <a16:creationId xmlns:a16="http://schemas.microsoft.com/office/drawing/2014/main" id="{D58E30A3-736F-4527-B7CC-B9778A47CB8B}"/>
                  </a:ext>
                </a:extLst>
              </p:cNvPr>
              <p:cNvSpPr/>
              <p:nvPr/>
            </p:nvSpPr>
            <p:spPr>
              <a:xfrm rot="20300499">
                <a:off x="5373943" y="3179798"/>
                <a:ext cx="728142" cy="728140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182">
                <a:extLst>
                  <a:ext uri="{FF2B5EF4-FFF2-40B4-BE49-F238E27FC236}">
                    <a16:creationId xmlns:a16="http://schemas.microsoft.com/office/drawing/2014/main" id="{B82AC32B-4459-4248-A917-3E30A845A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1880" y="3387734"/>
                <a:ext cx="312266" cy="312266"/>
              </a:xfrm>
              <a:custGeom>
                <a:avLst/>
                <a:gdLst/>
                <a:ahLst/>
                <a:cxnLst>
                  <a:cxn ang="0">
                    <a:pos x="128" y="256"/>
                  </a:cxn>
                  <a:cxn ang="0">
                    <a:pos x="0" y="128"/>
                  </a:cxn>
                  <a:cxn ang="0">
                    <a:pos x="128" y="0"/>
                  </a:cxn>
                  <a:cxn ang="0">
                    <a:pos x="256" y="128"/>
                  </a:cxn>
                  <a:cxn ang="0">
                    <a:pos x="128" y="256"/>
                  </a:cxn>
                  <a:cxn ang="0">
                    <a:pos x="128" y="24"/>
                  </a:cxn>
                  <a:cxn ang="0">
                    <a:pos x="24" y="128"/>
                  </a:cxn>
                  <a:cxn ang="0">
                    <a:pos x="128" y="232"/>
                  </a:cxn>
                  <a:cxn ang="0">
                    <a:pos x="232" y="128"/>
                  </a:cxn>
                  <a:cxn ang="0">
                    <a:pos x="128" y="24"/>
                  </a:cxn>
                  <a:cxn ang="0">
                    <a:pos x="180" y="140"/>
                  </a:cxn>
                  <a:cxn ang="0">
                    <a:pos x="156" y="140"/>
                  </a:cxn>
                  <a:cxn ang="0">
                    <a:pos x="140" y="140"/>
                  </a:cxn>
                  <a:cxn ang="0">
                    <a:pos x="128" y="140"/>
                  </a:cxn>
                  <a:cxn ang="0">
                    <a:pos x="116" y="128"/>
                  </a:cxn>
                  <a:cxn ang="0">
                    <a:pos x="116" y="56"/>
                  </a:cxn>
                  <a:cxn ang="0">
                    <a:pos x="128" y="44"/>
                  </a:cxn>
                  <a:cxn ang="0">
                    <a:pos x="140" y="56"/>
                  </a:cxn>
                  <a:cxn ang="0">
                    <a:pos x="140" y="116"/>
                  </a:cxn>
                  <a:cxn ang="0">
                    <a:pos x="156" y="116"/>
                  </a:cxn>
                  <a:cxn ang="0">
                    <a:pos x="180" y="116"/>
                  </a:cxn>
                  <a:cxn ang="0">
                    <a:pos x="192" y="128"/>
                  </a:cxn>
                  <a:cxn ang="0">
                    <a:pos x="180" y="140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  <a:moveTo>
                      <a:pt x="180" y="140"/>
                    </a:move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21" y="140"/>
                      <a:pt x="116" y="135"/>
                      <a:pt x="116" y="128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49"/>
                      <a:pt x="121" y="44"/>
                      <a:pt x="128" y="44"/>
                    </a:cubicBezTo>
                    <a:cubicBezTo>
                      <a:pt x="135" y="44"/>
                      <a:pt x="140" y="49"/>
                      <a:pt x="140" y="56"/>
                    </a:cubicBezTo>
                    <a:cubicBezTo>
                      <a:pt x="140" y="116"/>
                      <a:pt x="140" y="116"/>
                      <a:pt x="140" y="116"/>
                    </a:cubicBezTo>
                    <a:cubicBezTo>
                      <a:pt x="156" y="116"/>
                      <a:pt x="156" y="116"/>
                      <a:pt x="156" y="116"/>
                    </a:cubicBezTo>
                    <a:cubicBezTo>
                      <a:pt x="180" y="116"/>
                      <a:pt x="180" y="116"/>
                      <a:pt x="180" y="116"/>
                    </a:cubicBezTo>
                    <a:cubicBezTo>
                      <a:pt x="187" y="116"/>
                      <a:pt x="192" y="121"/>
                      <a:pt x="192" y="128"/>
                    </a:cubicBezTo>
                    <a:cubicBezTo>
                      <a:pt x="192" y="135"/>
                      <a:pt x="187" y="140"/>
                      <a:pt x="180" y="14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00">
                  <a:defRPr/>
                </a:pPr>
                <a:endParaRPr lang="en-US" sz="2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4" name="原创设计师QQ598969553      _8">
              <a:extLst>
                <a:ext uri="{FF2B5EF4-FFF2-40B4-BE49-F238E27FC236}">
                  <a16:creationId xmlns:a16="http://schemas.microsoft.com/office/drawing/2014/main" id="{AB7885CE-9AF6-406E-A513-23FA82850B24}"/>
                </a:ext>
              </a:extLst>
            </p:cNvPr>
            <p:cNvGrpSpPr/>
            <p:nvPr/>
          </p:nvGrpSpPr>
          <p:grpSpPr>
            <a:xfrm>
              <a:off x="3765661" y="1239746"/>
              <a:ext cx="728142" cy="728140"/>
              <a:chOff x="3765661" y="1239745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5" name="Oval 11">
                <a:extLst>
                  <a:ext uri="{FF2B5EF4-FFF2-40B4-BE49-F238E27FC236}">
                    <a16:creationId xmlns:a16="http://schemas.microsoft.com/office/drawing/2014/main" id="{C093773C-2A0B-45E3-AF72-2138785A6184}"/>
                  </a:ext>
                </a:extLst>
              </p:cNvPr>
              <p:cNvSpPr/>
              <p:nvPr/>
            </p:nvSpPr>
            <p:spPr>
              <a:xfrm rot="20300499">
                <a:off x="3765661" y="1239745"/>
                <a:ext cx="728142" cy="728140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Freeform 221">
                <a:extLst>
                  <a:ext uri="{FF2B5EF4-FFF2-40B4-BE49-F238E27FC236}">
                    <a16:creationId xmlns:a16="http://schemas.microsoft.com/office/drawing/2014/main" id="{5D4B7E9A-057A-4178-8D8D-309A585469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2631" y="1447681"/>
                <a:ext cx="234200" cy="312266"/>
              </a:xfrm>
              <a:custGeom>
                <a:avLst/>
                <a:gdLst/>
                <a:ahLst/>
                <a:cxnLst>
                  <a:cxn ang="0">
                    <a:pos x="96" y="256"/>
                  </a:cxn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  <a:cxn ang="0">
                    <a:pos x="96" y="256"/>
                  </a:cxn>
                  <a:cxn ang="0">
                    <a:pos x="96" y="32"/>
                  </a:cxn>
                  <a:cxn ang="0">
                    <a:pos x="32" y="96"/>
                  </a:cxn>
                  <a:cxn ang="0">
                    <a:pos x="96" y="160"/>
                  </a:cxn>
                  <a:cxn ang="0">
                    <a:pos x="160" y="96"/>
                  </a:cxn>
                  <a:cxn ang="0">
                    <a:pos x="96" y="32"/>
                  </a:cxn>
                  <a:cxn ang="0">
                    <a:pos x="96" y="128"/>
                  </a:cxn>
                  <a:cxn ang="0">
                    <a:pos x="64" y="96"/>
                  </a:cxn>
                  <a:cxn ang="0">
                    <a:pos x="96" y="64"/>
                  </a:cxn>
                  <a:cxn ang="0">
                    <a:pos x="128" y="96"/>
                  </a:cxn>
                  <a:cxn ang="0">
                    <a:pos x="96" y="128"/>
                  </a:cxn>
                </a:cxnLst>
                <a:rect l="0" t="0" r="r" b="b"/>
                <a:pathLst>
                  <a:path w="192" h="256">
                    <a:moveTo>
                      <a:pt x="96" y="256"/>
                    </a:moveTo>
                    <a:cubicBezTo>
                      <a:pt x="96" y="256"/>
                      <a:pt x="0" y="149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49" y="0"/>
                      <a:pt x="192" y="43"/>
                      <a:pt x="192" y="96"/>
                    </a:cubicBezTo>
                    <a:cubicBezTo>
                      <a:pt x="192" y="149"/>
                      <a:pt x="96" y="256"/>
                      <a:pt x="96" y="256"/>
                    </a:cubicBezTo>
                    <a:moveTo>
                      <a:pt x="96" y="32"/>
                    </a:moveTo>
                    <a:cubicBezTo>
                      <a:pt x="61" y="32"/>
                      <a:pt x="32" y="61"/>
                      <a:pt x="32" y="96"/>
                    </a:cubicBezTo>
                    <a:cubicBezTo>
                      <a:pt x="32" y="131"/>
                      <a:pt x="61" y="160"/>
                      <a:pt x="96" y="160"/>
                    </a:cubicBezTo>
                    <a:cubicBezTo>
                      <a:pt x="131" y="160"/>
                      <a:pt x="160" y="131"/>
                      <a:pt x="160" y="96"/>
                    </a:cubicBezTo>
                    <a:cubicBezTo>
                      <a:pt x="160" y="61"/>
                      <a:pt x="131" y="32"/>
                      <a:pt x="96" y="32"/>
                    </a:cubicBezTo>
                    <a:moveTo>
                      <a:pt x="96" y="128"/>
                    </a:moveTo>
                    <a:cubicBezTo>
                      <a:pt x="78" y="128"/>
                      <a:pt x="64" y="114"/>
                      <a:pt x="64" y="96"/>
                    </a:cubicBezTo>
                    <a:cubicBezTo>
                      <a:pt x="64" y="78"/>
                      <a:pt x="78" y="64"/>
                      <a:pt x="96" y="64"/>
                    </a:cubicBezTo>
                    <a:cubicBezTo>
                      <a:pt x="114" y="64"/>
                      <a:pt x="128" y="78"/>
                      <a:pt x="128" y="96"/>
                    </a:cubicBezTo>
                    <a:cubicBezTo>
                      <a:pt x="128" y="114"/>
                      <a:pt x="114" y="128"/>
                      <a:pt x="96" y="12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00">
                  <a:defRPr/>
                </a:pPr>
                <a:endParaRPr lang="en-US" sz="2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7" name="原创设计师QQ598969553      _9">
              <a:extLst>
                <a:ext uri="{FF2B5EF4-FFF2-40B4-BE49-F238E27FC236}">
                  <a16:creationId xmlns:a16="http://schemas.microsoft.com/office/drawing/2014/main" id="{C72FFE6A-7C91-419F-84B6-024EB0B9112C}"/>
                </a:ext>
              </a:extLst>
            </p:cNvPr>
            <p:cNvGrpSpPr/>
            <p:nvPr/>
          </p:nvGrpSpPr>
          <p:grpSpPr>
            <a:xfrm>
              <a:off x="2932481" y="2555586"/>
              <a:ext cx="728142" cy="728140"/>
              <a:chOff x="2932481" y="2555586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8" name="Oval 15">
                <a:extLst>
                  <a:ext uri="{FF2B5EF4-FFF2-40B4-BE49-F238E27FC236}">
                    <a16:creationId xmlns:a16="http://schemas.microsoft.com/office/drawing/2014/main" id="{354B0EA7-A3B9-4AEB-B0C0-22249A267BD2}"/>
                  </a:ext>
                </a:extLst>
              </p:cNvPr>
              <p:cNvSpPr/>
              <p:nvPr/>
            </p:nvSpPr>
            <p:spPr>
              <a:xfrm rot="20300499">
                <a:off x="2932481" y="2555586"/>
                <a:ext cx="728142" cy="728140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86">
                <a:extLst>
                  <a:ext uri="{FF2B5EF4-FFF2-40B4-BE49-F238E27FC236}">
                    <a16:creationId xmlns:a16="http://schemas.microsoft.com/office/drawing/2014/main" id="{9711811A-FF8B-4728-9B32-EBED77C61C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6701" y="2819903"/>
                <a:ext cx="319702" cy="199504"/>
              </a:xfrm>
              <a:custGeom>
                <a:avLst/>
                <a:gdLst/>
                <a:ahLst/>
                <a:cxnLst>
                  <a:cxn ang="0">
                    <a:pos x="244" y="160"/>
                  </a:cxn>
                  <a:cxn ang="0">
                    <a:pos x="232" y="160"/>
                  </a:cxn>
                  <a:cxn ang="0">
                    <a:pos x="24" y="160"/>
                  </a:cxn>
                  <a:cxn ang="0">
                    <a:pos x="12" y="160"/>
                  </a:cxn>
                  <a:cxn ang="0">
                    <a:pos x="0" y="148"/>
                  </a:cxn>
                  <a:cxn ang="0">
                    <a:pos x="0" y="128"/>
                  </a:cxn>
                  <a:cxn ang="0">
                    <a:pos x="24" y="128"/>
                  </a:cxn>
                  <a:cxn ang="0">
                    <a:pos x="24" y="12"/>
                  </a:cxn>
                  <a:cxn ang="0">
                    <a:pos x="36" y="0"/>
                  </a:cxn>
                  <a:cxn ang="0">
                    <a:pos x="220" y="0"/>
                  </a:cxn>
                  <a:cxn ang="0">
                    <a:pos x="232" y="12"/>
                  </a:cxn>
                  <a:cxn ang="0">
                    <a:pos x="232" y="128"/>
                  </a:cxn>
                  <a:cxn ang="0">
                    <a:pos x="256" y="128"/>
                  </a:cxn>
                  <a:cxn ang="0">
                    <a:pos x="256" y="148"/>
                  </a:cxn>
                  <a:cxn ang="0">
                    <a:pos x="244" y="160"/>
                  </a:cxn>
                  <a:cxn ang="0">
                    <a:pos x="100" y="148"/>
                  </a:cxn>
                  <a:cxn ang="0">
                    <a:pos x="156" y="148"/>
                  </a:cxn>
                  <a:cxn ang="0">
                    <a:pos x="156" y="140"/>
                  </a:cxn>
                  <a:cxn ang="0">
                    <a:pos x="100" y="140"/>
                  </a:cxn>
                  <a:cxn ang="0">
                    <a:pos x="100" y="148"/>
                  </a:cxn>
                  <a:cxn ang="0">
                    <a:pos x="216" y="16"/>
                  </a:cxn>
                  <a:cxn ang="0">
                    <a:pos x="40" y="16"/>
                  </a:cxn>
                  <a:cxn ang="0">
                    <a:pos x="40" y="120"/>
                  </a:cxn>
                  <a:cxn ang="0">
                    <a:pos x="216" y="120"/>
                  </a:cxn>
                  <a:cxn ang="0">
                    <a:pos x="216" y="16"/>
                  </a:cxn>
                </a:cxnLst>
                <a:rect l="0" t="0" r="r" b="b"/>
                <a:pathLst>
                  <a:path w="256" h="160">
                    <a:moveTo>
                      <a:pt x="244" y="160"/>
                    </a:moveTo>
                    <a:cubicBezTo>
                      <a:pt x="232" y="160"/>
                      <a:pt x="232" y="160"/>
                      <a:pt x="232" y="160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29" y="0"/>
                      <a:pt x="3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7" y="0"/>
                      <a:pt x="232" y="5"/>
                      <a:pt x="232" y="12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6" y="148"/>
                      <a:pt x="256" y="148"/>
                      <a:pt x="256" y="148"/>
                    </a:cubicBezTo>
                    <a:cubicBezTo>
                      <a:pt x="256" y="155"/>
                      <a:pt x="251" y="160"/>
                      <a:pt x="244" y="160"/>
                    </a:cubicBezTo>
                    <a:moveTo>
                      <a:pt x="100" y="148"/>
                    </a:moveTo>
                    <a:cubicBezTo>
                      <a:pt x="156" y="148"/>
                      <a:pt x="156" y="148"/>
                      <a:pt x="156" y="148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48"/>
                    </a:lnTo>
                    <a:close/>
                    <a:moveTo>
                      <a:pt x="21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216" y="120"/>
                      <a:pt x="216" y="120"/>
                      <a:pt x="216" y="120"/>
                    </a:cubicBezTo>
                    <a:lnTo>
                      <a:pt x="216" y="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00">
                  <a:defRPr/>
                </a:pPr>
                <a:endParaRPr lang="en-US" sz="200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1" name="原创设计师QQ598969553      _11">
              <a:extLst>
                <a:ext uri="{FF2B5EF4-FFF2-40B4-BE49-F238E27FC236}">
                  <a16:creationId xmlns:a16="http://schemas.microsoft.com/office/drawing/2014/main" id="{991AA5F6-4D56-4ADB-B32E-CE5DEE4F7DDC}"/>
                </a:ext>
              </a:extLst>
            </p:cNvPr>
            <p:cNvSpPr txBox="1"/>
            <p:nvPr/>
          </p:nvSpPr>
          <p:spPr>
            <a:xfrm flipH="1">
              <a:off x="3775663" y="2696518"/>
              <a:ext cx="1600200" cy="266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031600">
                <a:defRPr/>
              </a:pPr>
              <a:r>
                <a:rPr lang="zh-CN" altLang="en-US" sz="1400" b="1" dirty="0">
                  <a:solidFill>
                    <a:srgbClr val="063D54"/>
                  </a:solidFill>
                  <a:latin typeface="微软雅黑"/>
                  <a:ea typeface="微软雅黑"/>
                </a:rPr>
                <a:t>添加标题</a:t>
              </a:r>
              <a:endParaRPr lang="en-US" sz="1400" b="1" dirty="0">
                <a:solidFill>
                  <a:srgbClr val="063D54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72472" y="2463411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973091" y="1275450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980722" y="1476375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98566" y="2818263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38218" y="3858163"/>
            <a:ext cx="175716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788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投资需求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3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278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dolor sit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consectetur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dolor sit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consectetur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3373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PROJECT INTRODUCTION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20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1.1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项目简介</a:t>
              </a:r>
            </a:p>
          </p:txBody>
        </p:sp>
        <p:sp>
          <p:nvSpPr>
            <p:cNvPr id="2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4096845" y="1288260"/>
            <a:ext cx="630415" cy="1650085"/>
          </a:xfrm>
          <a:prstGeom prst="rect">
            <a:avLst/>
          </a:prstGeom>
          <a:solidFill>
            <a:srgbClr val="063D54"/>
          </a:solidFill>
          <a:ln w="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5237094" y="1798095"/>
            <a:ext cx="630415" cy="1650085"/>
          </a:xfrm>
          <a:prstGeom prst="rect">
            <a:avLst/>
          </a:prstGeom>
          <a:solidFill>
            <a:srgbClr val="063D54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10800000">
            <a:off x="4727259" y="2938345"/>
            <a:ext cx="630415" cy="1650085"/>
          </a:xfrm>
          <a:prstGeom prst="rect">
            <a:avLst/>
          </a:prstGeom>
          <a:solidFill>
            <a:srgbClr val="063D54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 rot="16200000">
            <a:off x="3587010" y="2428509"/>
            <a:ext cx="630415" cy="1650085"/>
          </a:xfrm>
          <a:prstGeom prst="rect">
            <a:avLst/>
          </a:prstGeom>
          <a:solidFill>
            <a:srgbClr val="063D54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80250" y="2068877"/>
            <a:ext cx="1713550" cy="1713550"/>
            <a:chOff x="5173666" y="2758502"/>
            <a:chExt cx="2284733" cy="2284733"/>
          </a:xfrm>
        </p:grpSpPr>
        <p:sp>
          <p:nvSpPr>
            <p:cNvPr id="52" name="任意多边形 51"/>
            <p:cNvSpPr/>
            <p:nvPr/>
          </p:nvSpPr>
          <p:spPr>
            <a:xfrm>
              <a:off x="5173666" y="2758502"/>
              <a:ext cx="2284733" cy="2284733"/>
            </a:xfrm>
            <a:custGeom>
              <a:avLst/>
              <a:gdLst>
                <a:gd name="connsiteX0" fmla="*/ 627070 w 1414708"/>
                <a:gd name="connsiteY0" fmla="*/ 0 h 1414708"/>
                <a:gd name="connsiteX1" fmla="*/ 787639 w 1414708"/>
                <a:gd name="connsiteY1" fmla="*/ 0 h 1414708"/>
                <a:gd name="connsiteX2" fmla="*/ 818947 w 1414708"/>
                <a:gd name="connsiteY2" fmla="*/ 146064 h 1414708"/>
                <a:gd name="connsiteX3" fmla="*/ 826511 w 1414708"/>
                <a:gd name="connsiteY3" fmla="*/ 147218 h 1414708"/>
                <a:gd name="connsiteX4" fmla="*/ 890637 w 1414708"/>
                <a:gd name="connsiteY4" fmla="*/ 166265 h 1414708"/>
                <a:gd name="connsiteX5" fmla="*/ 991504 w 1414708"/>
                <a:gd name="connsiteY5" fmla="*/ 54626 h 1414708"/>
                <a:gd name="connsiteX6" fmla="*/ 1130560 w 1414708"/>
                <a:gd name="connsiteY6" fmla="*/ 134910 h 1414708"/>
                <a:gd name="connsiteX7" fmla="*/ 1085871 w 1414708"/>
                <a:gd name="connsiteY7" fmla="*/ 273252 h 1414708"/>
                <a:gd name="connsiteX8" fmla="*/ 1094279 w 1414708"/>
                <a:gd name="connsiteY8" fmla="*/ 279383 h 1414708"/>
                <a:gd name="connsiteX9" fmla="*/ 1138991 w 1414708"/>
                <a:gd name="connsiteY9" fmla="*/ 322395 h 1414708"/>
                <a:gd name="connsiteX10" fmla="*/ 1143788 w 1414708"/>
                <a:gd name="connsiteY10" fmla="*/ 328084 h 1414708"/>
                <a:gd name="connsiteX11" fmla="*/ 1279799 w 1414708"/>
                <a:gd name="connsiteY11" fmla="*/ 284150 h 1414708"/>
                <a:gd name="connsiteX12" fmla="*/ 1360084 w 1414708"/>
                <a:gd name="connsiteY12" fmla="*/ 423206 h 1414708"/>
                <a:gd name="connsiteX13" fmla="*/ 1258750 w 1414708"/>
                <a:gd name="connsiteY13" fmla="*/ 514762 h 1414708"/>
                <a:gd name="connsiteX14" fmla="*/ 1266950 w 1414708"/>
                <a:gd name="connsiteY14" fmla="*/ 535107 h 1414708"/>
                <a:gd name="connsiteX15" fmla="*/ 1283058 w 1414708"/>
                <a:gd name="connsiteY15" fmla="*/ 598851 h 1414708"/>
                <a:gd name="connsiteX16" fmla="*/ 1414708 w 1414708"/>
                <a:gd name="connsiteY16" fmla="*/ 627071 h 1414708"/>
                <a:gd name="connsiteX17" fmla="*/ 1414708 w 1414708"/>
                <a:gd name="connsiteY17" fmla="*/ 787638 h 1414708"/>
                <a:gd name="connsiteX18" fmla="*/ 1291400 w 1414708"/>
                <a:gd name="connsiteY18" fmla="*/ 814069 h 1414708"/>
                <a:gd name="connsiteX19" fmla="*/ 1286586 w 1414708"/>
                <a:gd name="connsiteY19" fmla="*/ 845607 h 1414708"/>
                <a:gd name="connsiteX20" fmla="*/ 1274135 w 1414708"/>
                <a:gd name="connsiteY20" fmla="*/ 895309 h 1414708"/>
                <a:gd name="connsiteX21" fmla="*/ 1269256 w 1414708"/>
                <a:gd name="connsiteY21" fmla="*/ 909440 h 1414708"/>
                <a:gd name="connsiteX22" fmla="*/ 1360084 w 1414708"/>
                <a:gd name="connsiteY22" fmla="*/ 991504 h 1414708"/>
                <a:gd name="connsiteX23" fmla="*/ 1279799 w 1414708"/>
                <a:gd name="connsiteY23" fmla="*/ 1130559 h 1414708"/>
                <a:gd name="connsiteX24" fmla="*/ 1168182 w 1414708"/>
                <a:gd name="connsiteY24" fmla="*/ 1094504 h 1414708"/>
                <a:gd name="connsiteX25" fmla="*/ 1154421 w 1414708"/>
                <a:gd name="connsiteY25" fmla="*/ 1113376 h 1414708"/>
                <a:gd name="connsiteX26" fmla="*/ 1111411 w 1414708"/>
                <a:gd name="connsiteY26" fmla="*/ 1158088 h 1414708"/>
                <a:gd name="connsiteX27" fmla="*/ 1095560 w 1414708"/>
                <a:gd name="connsiteY27" fmla="*/ 1171449 h 1414708"/>
                <a:gd name="connsiteX28" fmla="*/ 1130560 w 1414708"/>
                <a:gd name="connsiteY28" fmla="*/ 1279799 h 1414708"/>
                <a:gd name="connsiteX29" fmla="*/ 991504 w 1414708"/>
                <a:gd name="connsiteY29" fmla="*/ 1360083 h 1414708"/>
                <a:gd name="connsiteX30" fmla="*/ 917693 w 1414708"/>
                <a:gd name="connsiteY30" fmla="*/ 1278391 h 1414708"/>
                <a:gd name="connsiteX31" fmla="*/ 898699 w 1414708"/>
                <a:gd name="connsiteY31" fmla="*/ 1286047 h 1414708"/>
                <a:gd name="connsiteX32" fmla="*/ 810436 w 1414708"/>
                <a:gd name="connsiteY32" fmla="*/ 1308351 h 1414708"/>
                <a:gd name="connsiteX33" fmla="*/ 787639 w 1414708"/>
                <a:gd name="connsiteY33" fmla="*/ 1414708 h 1414708"/>
                <a:gd name="connsiteX34" fmla="*/ 627070 w 1414708"/>
                <a:gd name="connsiteY34" fmla="*/ 1414708 h 1414708"/>
                <a:gd name="connsiteX35" fmla="*/ 604225 w 1414708"/>
                <a:gd name="connsiteY35" fmla="*/ 1308129 h 1414708"/>
                <a:gd name="connsiteX36" fmla="*/ 588198 w 1414708"/>
                <a:gd name="connsiteY36" fmla="*/ 1305683 h 1414708"/>
                <a:gd name="connsiteX37" fmla="*/ 496866 w 1414708"/>
                <a:gd name="connsiteY37" fmla="*/ 1278557 h 1414708"/>
                <a:gd name="connsiteX38" fmla="*/ 423205 w 1414708"/>
                <a:gd name="connsiteY38" fmla="*/ 1360083 h 1414708"/>
                <a:gd name="connsiteX39" fmla="*/ 284150 w 1414708"/>
                <a:gd name="connsiteY39" fmla="*/ 1279799 h 1414708"/>
                <a:gd name="connsiteX40" fmla="*/ 318965 w 1414708"/>
                <a:gd name="connsiteY40" fmla="*/ 1172020 h 1414708"/>
                <a:gd name="connsiteX41" fmla="*/ 251122 w 1414708"/>
                <a:gd name="connsiteY41" fmla="*/ 1102537 h 1414708"/>
                <a:gd name="connsiteX42" fmla="*/ 245733 w 1414708"/>
                <a:gd name="connsiteY42" fmla="*/ 1094760 h 1414708"/>
                <a:gd name="connsiteX43" fmla="*/ 134911 w 1414708"/>
                <a:gd name="connsiteY43" fmla="*/ 1130559 h 1414708"/>
                <a:gd name="connsiteX44" fmla="*/ 54626 w 1414708"/>
                <a:gd name="connsiteY44" fmla="*/ 991504 h 1414708"/>
                <a:gd name="connsiteX45" fmla="*/ 145519 w 1414708"/>
                <a:gd name="connsiteY45" fmla="*/ 909381 h 1414708"/>
                <a:gd name="connsiteX46" fmla="*/ 136590 w 1414708"/>
                <a:gd name="connsiteY46" fmla="*/ 881279 h 1414708"/>
                <a:gd name="connsiteX47" fmla="*/ 123065 w 1414708"/>
                <a:gd name="connsiteY47" fmla="*/ 814017 h 1414708"/>
                <a:gd name="connsiteX48" fmla="*/ 0 w 1414708"/>
                <a:gd name="connsiteY48" fmla="*/ 787638 h 1414708"/>
                <a:gd name="connsiteX49" fmla="*/ 0 w 1414708"/>
                <a:gd name="connsiteY49" fmla="*/ 627071 h 1414708"/>
                <a:gd name="connsiteX50" fmla="*/ 130427 w 1414708"/>
                <a:gd name="connsiteY50" fmla="*/ 599113 h 1414708"/>
                <a:gd name="connsiteX51" fmla="*/ 136590 w 1414708"/>
                <a:gd name="connsiteY51" fmla="*/ 571623 h 1414708"/>
                <a:gd name="connsiteX52" fmla="*/ 156261 w 1414708"/>
                <a:gd name="connsiteY52" fmla="*/ 515034 h 1414708"/>
                <a:gd name="connsiteX53" fmla="*/ 54626 w 1414708"/>
                <a:gd name="connsiteY53" fmla="*/ 423206 h 1414708"/>
                <a:gd name="connsiteX54" fmla="*/ 134911 w 1414708"/>
                <a:gd name="connsiteY54" fmla="*/ 284150 h 1414708"/>
                <a:gd name="connsiteX55" fmla="*/ 271981 w 1414708"/>
                <a:gd name="connsiteY55" fmla="*/ 328426 h 1414708"/>
                <a:gd name="connsiteX56" fmla="*/ 302006 w 1414708"/>
                <a:gd name="connsiteY56" fmla="*/ 296028 h 1414708"/>
                <a:gd name="connsiteX57" fmla="*/ 329025 w 1414708"/>
                <a:gd name="connsiteY57" fmla="*/ 273834 h 1414708"/>
                <a:gd name="connsiteX58" fmla="*/ 284150 w 1414708"/>
                <a:gd name="connsiteY58" fmla="*/ 134910 h 1414708"/>
                <a:gd name="connsiteX59" fmla="*/ 423205 w 1414708"/>
                <a:gd name="connsiteY59" fmla="*/ 54626 h 1414708"/>
                <a:gd name="connsiteX60" fmla="*/ 523263 w 1414708"/>
                <a:gd name="connsiteY60" fmla="*/ 165369 h 1414708"/>
                <a:gd name="connsiteX61" fmla="*/ 588198 w 1414708"/>
                <a:gd name="connsiteY61" fmla="*/ 147218 h 1414708"/>
                <a:gd name="connsiteX62" fmla="*/ 595762 w 1414708"/>
                <a:gd name="connsiteY62" fmla="*/ 146064 h 1414708"/>
                <a:gd name="connsiteX63" fmla="*/ 627070 w 1414708"/>
                <a:gd name="connsiteY63" fmla="*/ 0 h 1414708"/>
                <a:gd name="connsiteX64" fmla="*/ 707354 w 1414708"/>
                <a:gd name="connsiteY64" fmla="*/ 250154 h 1414708"/>
                <a:gd name="connsiteX65" fmla="*/ 250154 w 1414708"/>
                <a:gd name="connsiteY65" fmla="*/ 707354 h 1414708"/>
                <a:gd name="connsiteX66" fmla="*/ 707354 w 1414708"/>
                <a:gd name="connsiteY66" fmla="*/ 1164554 h 1414708"/>
                <a:gd name="connsiteX67" fmla="*/ 1164554 w 1414708"/>
                <a:gd name="connsiteY67" fmla="*/ 707354 h 1414708"/>
                <a:gd name="connsiteX68" fmla="*/ 707354 w 1414708"/>
                <a:gd name="connsiteY68" fmla="*/ 250154 h 141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14708" h="1414708">
                  <a:moveTo>
                    <a:pt x="627070" y="0"/>
                  </a:moveTo>
                  <a:lnTo>
                    <a:pt x="787639" y="0"/>
                  </a:lnTo>
                  <a:lnTo>
                    <a:pt x="818947" y="146064"/>
                  </a:lnTo>
                  <a:lnTo>
                    <a:pt x="826511" y="147218"/>
                  </a:lnTo>
                  <a:lnTo>
                    <a:pt x="890637" y="166265"/>
                  </a:lnTo>
                  <a:lnTo>
                    <a:pt x="991504" y="54626"/>
                  </a:lnTo>
                  <a:lnTo>
                    <a:pt x="1130560" y="134910"/>
                  </a:lnTo>
                  <a:lnTo>
                    <a:pt x="1085871" y="273252"/>
                  </a:lnTo>
                  <a:lnTo>
                    <a:pt x="1094279" y="279383"/>
                  </a:lnTo>
                  <a:cubicBezTo>
                    <a:pt x="1109924" y="292935"/>
                    <a:pt x="1124849" y="307293"/>
                    <a:pt x="1138991" y="322395"/>
                  </a:cubicBezTo>
                  <a:lnTo>
                    <a:pt x="1143788" y="328084"/>
                  </a:lnTo>
                  <a:lnTo>
                    <a:pt x="1279799" y="284150"/>
                  </a:lnTo>
                  <a:lnTo>
                    <a:pt x="1360084" y="423206"/>
                  </a:lnTo>
                  <a:lnTo>
                    <a:pt x="1258750" y="514762"/>
                  </a:lnTo>
                  <a:lnTo>
                    <a:pt x="1266950" y="535107"/>
                  </a:lnTo>
                  <a:lnTo>
                    <a:pt x="1283058" y="598851"/>
                  </a:lnTo>
                  <a:lnTo>
                    <a:pt x="1414708" y="627071"/>
                  </a:lnTo>
                  <a:lnTo>
                    <a:pt x="1414708" y="787638"/>
                  </a:lnTo>
                  <a:lnTo>
                    <a:pt x="1291400" y="814069"/>
                  </a:lnTo>
                  <a:lnTo>
                    <a:pt x="1286586" y="845607"/>
                  </a:lnTo>
                  <a:cubicBezTo>
                    <a:pt x="1283141" y="862446"/>
                    <a:pt x="1278979" y="879024"/>
                    <a:pt x="1274135" y="895309"/>
                  </a:cubicBezTo>
                  <a:lnTo>
                    <a:pt x="1269256" y="909440"/>
                  </a:lnTo>
                  <a:lnTo>
                    <a:pt x="1360084" y="991504"/>
                  </a:lnTo>
                  <a:lnTo>
                    <a:pt x="1279799" y="1130559"/>
                  </a:lnTo>
                  <a:lnTo>
                    <a:pt x="1168182" y="1094504"/>
                  </a:lnTo>
                  <a:lnTo>
                    <a:pt x="1154421" y="1113376"/>
                  </a:lnTo>
                  <a:cubicBezTo>
                    <a:pt x="1140871" y="1129021"/>
                    <a:pt x="1126512" y="1143946"/>
                    <a:pt x="1111411" y="1158088"/>
                  </a:cubicBezTo>
                  <a:lnTo>
                    <a:pt x="1095560" y="1171449"/>
                  </a:lnTo>
                  <a:lnTo>
                    <a:pt x="1130560" y="1279799"/>
                  </a:lnTo>
                  <a:lnTo>
                    <a:pt x="991504" y="1360083"/>
                  </a:lnTo>
                  <a:lnTo>
                    <a:pt x="917693" y="1278391"/>
                  </a:lnTo>
                  <a:lnTo>
                    <a:pt x="898699" y="1286047"/>
                  </a:lnTo>
                  <a:lnTo>
                    <a:pt x="810436" y="1308351"/>
                  </a:lnTo>
                  <a:lnTo>
                    <a:pt x="787639" y="1414708"/>
                  </a:lnTo>
                  <a:lnTo>
                    <a:pt x="627070" y="1414708"/>
                  </a:lnTo>
                  <a:lnTo>
                    <a:pt x="604225" y="1308129"/>
                  </a:lnTo>
                  <a:lnTo>
                    <a:pt x="588198" y="1305683"/>
                  </a:lnTo>
                  <a:lnTo>
                    <a:pt x="496866" y="1278557"/>
                  </a:lnTo>
                  <a:lnTo>
                    <a:pt x="423205" y="1360083"/>
                  </a:lnTo>
                  <a:lnTo>
                    <a:pt x="284150" y="1279799"/>
                  </a:lnTo>
                  <a:lnTo>
                    <a:pt x="318965" y="1172020"/>
                  </a:lnTo>
                  <a:lnTo>
                    <a:pt x="251122" y="1102537"/>
                  </a:lnTo>
                  <a:lnTo>
                    <a:pt x="245733" y="1094760"/>
                  </a:lnTo>
                  <a:lnTo>
                    <a:pt x="134911" y="1130559"/>
                  </a:lnTo>
                  <a:lnTo>
                    <a:pt x="54626" y="991504"/>
                  </a:lnTo>
                  <a:lnTo>
                    <a:pt x="145519" y="909381"/>
                  </a:lnTo>
                  <a:lnTo>
                    <a:pt x="136590" y="881279"/>
                  </a:lnTo>
                  <a:lnTo>
                    <a:pt x="123065" y="814017"/>
                  </a:lnTo>
                  <a:lnTo>
                    <a:pt x="0" y="787638"/>
                  </a:lnTo>
                  <a:lnTo>
                    <a:pt x="0" y="627071"/>
                  </a:lnTo>
                  <a:lnTo>
                    <a:pt x="130427" y="599113"/>
                  </a:lnTo>
                  <a:lnTo>
                    <a:pt x="136590" y="571623"/>
                  </a:lnTo>
                  <a:lnTo>
                    <a:pt x="156261" y="515034"/>
                  </a:lnTo>
                  <a:lnTo>
                    <a:pt x="54626" y="423206"/>
                  </a:lnTo>
                  <a:lnTo>
                    <a:pt x="134911" y="284150"/>
                  </a:lnTo>
                  <a:lnTo>
                    <a:pt x="271981" y="328426"/>
                  </a:lnTo>
                  <a:lnTo>
                    <a:pt x="302006" y="296028"/>
                  </a:lnTo>
                  <a:lnTo>
                    <a:pt x="329025" y="273834"/>
                  </a:lnTo>
                  <a:lnTo>
                    <a:pt x="284150" y="134910"/>
                  </a:lnTo>
                  <a:lnTo>
                    <a:pt x="423205" y="54626"/>
                  </a:lnTo>
                  <a:lnTo>
                    <a:pt x="523263" y="165369"/>
                  </a:lnTo>
                  <a:lnTo>
                    <a:pt x="588198" y="147218"/>
                  </a:lnTo>
                  <a:lnTo>
                    <a:pt x="595762" y="146064"/>
                  </a:lnTo>
                  <a:lnTo>
                    <a:pt x="627070" y="0"/>
                  </a:lnTo>
                  <a:close/>
                  <a:moveTo>
                    <a:pt x="707354" y="250154"/>
                  </a:moveTo>
                  <a:cubicBezTo>
                    <a:pt x="454849" y="250154"/>
                    <a:pt x="250154" y="454849"/>
                    <a:pt x="250154" y="707354"/>
                  </a:cubicBezTo>
                  <a:cubicBezTo>
                    <a:pt x="250154" y="959859"/>
                    <a:pt x="454849" y="1164554"/>
                    <a:pt x="707354" y="1164554"/>
                  </a:cubicBezTo>
                  <a:cubicBezTo>
                    <a:pt x="959859" y="1164554"/>
                    <a:pt x="1164554" y="959859"/>
                    <a:pt x="1164554" y="707354"/>
                  </a:cubicBezTo>
                  <a:cubicBezTo>
                    <a:pt x="1164554" y="454849"/>
                    <a:pt x="959859" y="250154"/>
                    <a:pt x="707354" y="25015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同心圆 52"/>
            <p:cNvSpPr/>
            <p:nvPr/>
          </p:nvSpPr>
          <p:spPr>
            <a:xfrm>
              <a:off x="5544579" y="3128001"/>
              <a:ext cx="1542908" cy="1542909"/>
            </a:xfrm>
            <a:prstGeom prst="donut">
              <a:avLst>
                <a:gd name="adj" fmla="val 2734"/>
              </a:avLst>
            </a:prstGeom>
            <a:gradFill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</a:gra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74388" y="2811415"/>
            <a:ext cx="843383" cy="843384"/>
            <a:chOff x="1802687" y="3259299"/>
            <a:chExt cx="1414708" cy="1414708"/>
          </a:xfrm>
        </p:grpSpPr>
        <p:sp>
          <p:nvSpPr>
            <p:cNvPr id="55" name="任意多边形 54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013981" y="919106"/>
            <a:ext cx="843383" cy="843384"/>
            <a:chOff x="1802687" y="3259299"/>
            <a:chExt cx="1414708" cy="1414708"/>
          </a:xfrm>
        </p:grpSpPr>
        <p:sp>
          <p:nvSpPr>
            <p:cNvPr id="58" name="任意多边形 57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105073" y="2201445"/>
            <a:ext cx="843383" cy="843384"/>
            <a:chOff x="1802687" y="3259299"/>
            <a:chExt cx="1414708" cy="1414708"/>
          </a:xfrm>
        </p:grpSpPr>
        <p:sp>
          <p:nvSpPr>
            <p:cNvPr id="61" name="任意多边形 60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20774" y="4109602"/>
            <a:ext cx="843383" cy="843384"/>
            <a:chOff x="1802687" y="3259299"/>
            <a:chExt cx="1414708" cy="1414708"/>
          </a:xfrm>
        </p:grpSpPr>
        <p:sp>
          <p:nvSpPr>
            <p:cNvPr id="64" name="任意多边形 63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400988" y="2462286"/>
            <a:ext cx="251550" cy="321700"/>
            <a:chOff x="1605186" y="572440"/>
            <a:chExt cx="563562" cy="720725"/>
          </a:xfrm>
          <a:solidFill>
            <a:srgbClr val="2E4864"/>
          </a:solidFill>
        </p:grpSpPr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Freeform 223"/>
          <p:cNvSpPr>
            <a:spLocks/>
          </p:cNvSpPr>
          <p:nvPr/>
        </p:nvSpPr>
        <p:spPr bwMode="auto">
          <a:xfrm>
            <a:off x="4903660" y="4410050"/>
            <a:ext cx="317483" cy="257485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2E486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848693" y="3086428"/>
            <a:ext cx="294772" cy="293355"/>
            <a:chOff x="-136302" y="1682102"/>
            <a:chExt cx="660401" cy="657225"/>
          </a:xfrm>
          <a:solidFill>
            <a:srgbClr val="2E4864"/>
          </a:solidFill>
        </p:grpSpPr>
        <p:sp>
          <p:nvSpPr>
            <p:cNvPr id="72" name="Freeform 36"/>
            <p:cNvSpPr>
              <a:spLocks/>
            </p:cNvSpPr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37"/>
            <p:cNvSpPr>
              <a:spLocks/>
            </p:cNvSpPr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8475" y="1183826"/>
            <a:ext cx="294393" cy="283115"/>
            <a:chOff x="9791183" y="5224434"/>
            <a:chExt cx="645684" cy="620945"/>
          </a:xfrm>
          <a:solidFill>
            <a:srgbClr val="2E4864"/>
          </a:solidFill>
        </p:grpSpPr>
        <p:sp>
          <p:nvSpPr>
            <p:cNvPr id="75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229016" y="2573788"/>
            <a:ext cx="521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15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7001" y="2551251"/>
            <a:ext cx="7286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15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582543" y="2978724"/>
            <a:ext cx="7286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15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28749" y="2998068"/>
            <a:ext cx="7286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15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1330056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1325831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3714230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3714230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45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9241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投资回报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134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70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94991" y="1430002"/>
            <a:ext cx="3996878" cy="2322599"/>
            <a:chOff x="2594991" y="1430002"/>
            <a:chExt cx="3996878" cy="2322599"/>
          </a:xfrm>
        </p:grpSpPr>
        <p:sp>
          <p:nvSpPr>
            <p:cNvPr id="26" name="椭圆 25"/>
            <p:cNvSpPr/>
            <p:nvPr/>
          </p:nvSpPr>
          <p:spPr>
            <a:xfrm>
              <a:off x="4258136" y="3085343"/>
              <a:ext cx="667258" cy="66725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43" tIns="45672" rIns="91343" bIns="45672" rtlCol="0" anchor="ctr"/>
            <a:lstStyle/>
            <a:p>
              <a:pPr algn="ctr" defTabSz="912971"/>
              <a:endParaRPr lang="zh-CN" altLang="en-US" sz="1575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94991" y="1430002"/>
              <a:ext cx="3996878" cy="2158160"/>
              <a:chOff x="2594991" y="1430002"/>
              <a:chExt cx="3996878" cy="215816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260580" y="2017189"/>
                <a:ext cx="2662361" cy="0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4601770" y="2024402"/>
                <a:ext cx="766335" cy="721854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3827754" y="2024402"/>
                <a:ext cx="766335" cy="721854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591761" y="2014036"/>
                <a:ext cx="0" cy="1071311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594991" y="1718071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43" tIns="45672" rIns="91343" bIns="45672" rtlCol="0" anchor="ctr"/>
              <a:lstStyle/>
              <a:p>
                <a:pPr algn="ctr" defTabSz="912971"/>
                <a:endParaRPr lang="zh-CN" altLang="en-US" sz="1575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924611" y="1718071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43" tIns="45672" rIns="91343" bIns="45672" rtlCol="0" anchor="ctr"/>
              <a:lstStyle/>
              <a:p>
                <a:pPr algn="ctr" defTabSz="912971"/>
                <a:endParaRPr lang="zh-CN" altLang="en-US" sz="1575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278872" y="2638888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43" tIns="45672" rIns="91343" bIns="45672" rtlCol="0" anchor="ctr"/>
              <a:lstStyle/>
              <a:p>
                <a:pPr algn="ctr" defTabSz="912971"/>
                <a:endParaRPr lang="zh-CN" altLang="en-US" sz="1575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250407" y="2638888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43" tIns="45672" rIns="91343" bIns="45672" rtlCol="0" anchor="ctr"/>
              <a:lstStyle/>
              <a:p>
                <a:pPr algn="ctr" defTabSz="912971"/>
                <a:endParaRPr lang="zh-CN" altLang="en-US" sz="1575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004573" y="1430002"/>
                <a:ext cx="1174375" cy="1174375"/>
              </a:xfrm>
              <a:prstGeom prst="ellipse">
                <a:avLst/>
              </a:prstGeom>
              <a:solidFill>
                <a:srgbClr val="063D54"/>
              </a:solidFill>
              <a:ln w="2540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43" tIns="45672" rIns="91343" bIns="45672" rtlCol="0" anchor="ctr"/>
              <a:lstStyle/>
              <a:p>
                <a:pPr algn="ctr" defTabSz="912971"/>
                <a:endParaRPr lang="zh-CN" altLang="en-US" sz="1575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045264" y="1867648"/>
                <a:ext cx="1079826" cy="338457"/>
              </a:xfrm>
              <a:prstGeom prst="rect">
                <a:avLst/>
              </a:prstGeom>
            </p:spPr>
            <p:txBody>
              <a:bodyPr wrap="square" lIns="91343" tIns="45672" rIns="91343" bIns="45672">
                <a:spAutoFit/>
              </a:bodyPr>
              <a:lstStyle/>
              <a:p>
                <a:pPr algn="ctr" defTabSz="912971"/>
                <a:r>
                  <a:rPr lang="zh-CN" altLang="en-US" sz="1600" dirty="0">
                    <a:solidFill>
                      <a:prstClr val="white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资金链</a:t>
                </a:r>
              </a:p>
            </p:txBody>
          </p:sp>
          <p:sp>
            <p:nvSpPr>
              <p:cNvPr id="38" name="Freeform 338"/>
              <p:cNvSpPr>
                <a:spLocks noEditPoints="1"/>
              </p:cNvSpPr>
              <p:nvPr/>
            </p:nvSpPr>
            <p:spPr bwMode="auto">
              <a:xfrm>
                <a:off x="4425728" y="3301955"/>
                <a:ext cx="336713" cy="286207"/>
              </a:xfrm>
              <a:custGeom>
                <a:avLst/>
                <a:gdLst>
                  <a:gd name="T0" fmla="*/ 58 w 76"/>
                  <a:gd name="T1" fmla="*/ 2 h 65"/>
                  <a:gd name="T2" fmla="*/ 69 w 76"/>
                  <a:gd name="T3" fmla="*/ 2 h 65"/>
                  <a:gd name="T4" fmla="*/ 76 w 76"/>
                  <a:gd name="T5" fmla="*/ 8 h 65"/>
                  <a:gd name="T6" fmla="*/ 76 w 76"/>
                  <a:gd name="T7" fmla="*/ 62 h 65"/>
                  <a:gd name="T8" fmla="*/ 73 w 76"/>
                  <a:gd name="T9" fmla="*/ 65 h 65"/>
                  <a:gd name="T10" fmla="*/ 12 w 76"/>
                  <a:gd name="T11" fmla="*/ 62 h 65"/>
                  <a:gd name="T12" fmla="*/ 8 w 76"/>
                  <a:gd name="T13" fmla="*/ 58 h 65"/>
                  <a:gd name="T14" fmla="*/ 0 w 76"/>
                  <a:gd name="T15" fmla="*/ 45 h 65"/>
                  <a:gd name="T16" fmla="*/ 10 w 76"/>
                  <a:gd name="T17" fmla="*/ 47 h 65"/>
                  <a:gd name="T18" fmla="*/ 49 w 76"/>
                  <a:gd name="T19" fmla="*/ 47 h 65"/>
                  <a:gd name="T20" fmla="*/ 10 w 76"/>
                  <a:gd name="T21" fmla="*/ 44 h 65"/>
                  <a:gd name="T22" fmla="*/ 10 w 76"/>
                  <a:gd name="T23" fmla="*/ 41 h 65"/>
                  <a:gd name="T24" fmla="*/ 49 w 76"/>
                  <a:gd name="T25" fmla="*/ 39 h 65"/>
                  <a:gd name="T26" fmla="*/ 10 w 76"/>
                  <a:gd name="T27" fmla="*/ 31 h 65"/>
                  <a:gd name="T28" fmla="*/ 49 w 76"/>
                  <a:gd name="T29" fmla="*/ 31 h 65"/>
                  <a:gd name="T30" fmla="*/ 42 w 76"/>
                  <a:gd name="T31" fmla="*/ 23 h 65"/>
                  <a:gd name="T32" fmla="*/ 50 w 76"/>
                  <a:gd name="T33" fmla="*/ 21 h 65"/>
                  <a:gd name="T34" fmla="*/ 45 w 76"/>
                  <a:gd name="T35" fmla="*/ 14 h 65"/>
                  <a:gd name="T36" fmla="*/ 46 w 76"/>
                  <a:gd name="T37" fmla="*/ 12 h 65"/>
                  <a:gd name="T38" fmla="*/ 50 w 76"/>
                  <a:gd name="T39" fmla="*/ 12 h 65"/>
                  <a:gd name="T40" fmla="*/ 42 w 76"/>
                  <a:gd name="T41" fmla="*/ 15 h 65"/>
                  <a:gd name="T42" fmla="*/ 46 w 76"/>
                  <a:gd name="T43" fmla="*/ 21 h 65"/>
                  <a:gd name="T44" fmla="*/ 45 w 76"/>
                  <a:gd name="T45" fmla="*/ 23 h 65"/>
                  <a:gd name="T46" fmla="*/ 18 w 76"/>
                  <a:gd name="T47" fmla="*/ 26 h 65"/>
                  <a:gd name="T48" fmla="*/ 15 w 76"/>
                  <a:gd name="T49" fmla="*/ 17 h 65"/>
                  <a:gd name="T50" fmla="*/ 9 w 76"/>
                  <a:gd name="T51" fmla="*/ 26 h 65"/>
                  <a:gd name="T52" fmla="*/ 15 w 76"/>
                  <a:gd name="T53" fmla="*/ 26 h 65"/>
                  <a:gd name="T54" fmla="*/ 26 w 76"/>
                  <a:gd name="T55" fmla="*/ 24 h 65"/>
                  <a:gd name="T56" fmla="*/ 26 w 76"/>
                  <a:gd name="T57" fmla="*/ 18 h 65"/>
                  <a:gd name="T58" fmla="*/ 23 w 76"/>
                  <a:gd name="T59" fmla="*/ 12 h 65"/>
                  <a:gd name="T60" fmla="*/ 19 w 76"/>
                  <a:gd name="T61" fmla="*/ 10 h 65"/>
                  <a:gd name="T62" fmla="*/ 41 w 76"/>
                  <a:gd name="T63" fmla="*/ 10 h 65"/>
                  <a:gd name="T64" fmla="*/ 36 w 76"/>
                  <a:gd name="T65" fmla="*/ 10 h 65"/>
                  <a:gd name="T66" fmla="*/ 30 w 76"/>
                  <a:gd name="T67" fmla="*/ 10 h 65"/>
                  <a:gd name="T68" fmla="*/ 32 w 76"/>
                  <a:gd name="T69" fmla="*/ 26 h 65"/>
                  <a:gd name="T70" fmla="*/ 39 w 76"/>
                  <a:gd name="T71" fmla="*/ 26 h 65"/>
                  <a:gd name="T72" fmla="*/ 58 w 76"/>
                  <a:gd name="T73" fmla="*/ 44 h 65"/>
                  <a:gd name="T74" fmla="*/ 61 w 76"/>
                  <a:gd name="T75" fmla="*/ 53 h 65"/>
                  <a:gd name="T76" fmla="*/ 63 w 76"/>
                  <a:gd name="T77" fmla="*/ 44 h 65"/>
                  <a:gd name="T78" fmla="*/ 63 w 76"/>
                  <a:gd name="T79" fmla="*/ 8 h 65"/>
                  <a:gd name="T80" fmla="*/ 59 w 76"/>
                  <a:gd name="T81" fmla="*/ 7 h 65"/>
                  <a:gd name="T82" fmla="*/ 68 w 76"/>
                  <a:gd name="T83" fmla="*/ 7 h 65"/>
                  <a:gd name="T84" fmla="*/ 68 w 76"/>
                  <a:gd name="T85" fmla="*/ 8 h 65"/>
                  <a:gd name="T86" fmla="*/ 67 w 76"/>
                  <a:gd name="T87" fmla="*/ 53 h 65"/>
                  <a:gd name="T88" fmla="*/ 62 w 76"/>
                  <a:gd name="T89" fmla="*/ 58 h 65"/>
                  <a:gd name="T90" fmla="*/ 71 w 76"/>
                  <a:gd name="T91" fmla="*/ 59 h 65"/>
                  <a:gd name="T92" fmla="*/ 71 w 76"/>
                  <a:gd name="T93" fmla="*/ 8 h 65"/>
                  <a:gd name="T94" fmla="*/ 69 w 76"/>
                  <a:gd name="T95" fmla="*/ 7 h 65"/>
                  <a:gd name="T96" fmla="*/ 5 w 76"/>
                  <a:gd name="T97" fmla="*/ 5 h 65"/>
                  <a:gd name="T98" fmla="*/ 5 w 76"/>
                  <a:gd name="T99" fmla="*/ 45 h 65"/>
                  <a:gd name="T100" fmla="*/ 54 w 76"/>
                  <a:gd name="T101" fmla="*/ 53 h 65"/>
                  <a:gd name="T102" fmla="*/ 53 w 76"/>
                  <a:gd name="T103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" h="65">
                    <a:moveTo>
                      <a:pt x="2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8" y="2"/>
                      <a:pt x="59" y="2"/>
                      <a:pt x="59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70" y="2"/>
                    </a:cubicBezTo>
                    <a:cubicBezTo>
                      <a:pt x="71" y="2"/>
                      <a:pt x="73" y="2"/>
                      <a:pt x="74" y="3"/>
                    </a:cubicBezTo>
                    <a:cubicBezTo>
                      <a:pt x="75" y="5"/>
                      <a:pt x="76" y="6"/>
                      <a:pt x="76" y="8"/>
                    </a:cubicBezTo>
                    <a:cubicBezTo>
                      <a:pt x="76" y="8"/>
                      <a:pt x="76" y="8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3"/>
                      <a:pt x="75" y="65"/>
                      <a:pt x="73" y="65"/>
                    </a:cubicBezTo>
                    <a:cubicBezTo>
                      <a:pt x="73" y="65"/>
                      <a:pt x="73" y="64"/>
                      <a:pt x="72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57"/>
                      <a:pt x="4" y="56"/>
                      <a:pt x="2" y="54"/>
                    </a:cubicBezTo>
                    <a:cubicBezTo>
                      <a:pt x="1" y="52"/>
                      <a:pt x="0" y="49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  <a:moveTo>
                      <a:pt x="10" y="47"/>
                    </a:moveTo>
                    <a:cubicBezTo>
                      <a:pt x="10" y="49"/>
                      <a:pt x="10" y="49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10" y="47"/>
                      <a:pt x="10" y="47"/>
                      <a:pt x="10" y="47"/>
                    </a:cubicBezTo>
                    <a:close/>
                    <a:moveTo>
                      <a:pt x="10" y="41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10" y="41"/>
                      <a:pt x="10" y="41"/>
                      <a:pt x="10" y="41"/>
                    </a:cubicBezTo>
                    <a:close/>
                    <a:moveTo>
                      <a:pt x="10" y="36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10" y="36"/>
                      <a:pt x="10" y="36"/>
                      <a:pt x="10" y="36"/>
                    </a:cubicBezTo>
                    <a:close/>
                    <a:moveTo>
                      <a:pt x="10" y="31"/>
                    </a:moveTo>
                    <a:cubicBezTo>
                      <a:pt x="10" y="33"/>
                      <a:pt x="10" y="33"/>
                      <a:pt x="10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10" y="31"/>
                      <a:pt x="10" y="31"/>
                      <a:pt x="10" y="31"/>
                    </a:cubicBezTo>
                    <a:close/>
                    <a:moveTo>
                      <a:pt x="42" y="20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5"/>
                      <a:pt x="43" y="26"/>
                      <a:pt x="46" y="26"/>
                    </a:cubicBezTo>
                    <a:cubicBezTo>
                      <a:pt x="48" y="26"/>
                      <a:pt x="50" y="25"/>
                      <a:pt x="50" y="23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0"/>
                      <a:pt x="50" y="20"/>
                      <a:pt x="49" y="19"/>
                    </a:cubicBezTo>
                    <a:cubicBezTo>
                      <a:pt x="49" y="18"/>
                      <a:pt x="48" y="17"/>
                      <a:pt x="46" y="16"/>
                    </a:cubicBezTo>
                    <a:cubicBezTo>
                      <a:pt x="46" y="15"/>
                      <a:pt x="45" y="14"/>
                      <a:pt x="45" y="1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0"/>
                      <a:pt x="48" y="10"/>
                      <a:pt x="46" y="10"/>
                    </a:cubicBezTo>
                    <a:cubicBezTo>
                      <a:pt x="43" y="10"/>
                      <a:pt x="42" y="11"/>
                      <a:pt x="42" y="13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3" y="17"/>
                      <a:pt x="44" y="18"/>
                      <a:pt x="45" y="19"/>
                    </a:cubicBezTo>
                    <a:cubicBezTo>
                      <a:pt x="46" y="20"/>
                      <a:pt x="46" y="21"/>
                      <a:pt x="46" y="21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5" y="24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lose/>
                    <a:moveTo>
                      <a:pt x="18" y="26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6"/>
                      <a:pt x="18" y="26"/>
                      <a:pt x="18" y="26"/>
                    </a:cubicBezTo>
                    <a:close/>
                    <a:moveTo>
                      <a:pt x="26" y="26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6" y="26"/>
                      <a:pt x="26" y="26"/>
                      <a:pt x="26" y="26"/>
                    </a:cubicBezTo>
                    <a:close/>
                    <a:moveTo>
                      <a:pt x="41" y="10"/>
                    </a:move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1" y="10"/>
                      <a:pt x="41" y="10"/>
                      <a:pt x="41" y="10"/>
                    </a:cubicBezTo>
                    <a:close/>
                    <a:moveTo>
                      <a:pt x="58" y="7"/>
                    </a:moveTo>
                    <a:cubicBezTo>
                      <a:pt x="58" y="44"/>
                      <a:pt x="58" y="44"/>
                      <a:pt x="58" y="44"/>
                    </a:cubicBezTo>
                    <a:cubicBezTo>
                      <a:pt x="58" y="44"/>
                      <a:pt x="58" y="44"/>
                      <a:pt x="58" y="45"/>
                    </a:cubicBezTo>
                    <a:cubicBezTo>
                      <a:pt x="58" y="48"/>
                      <a:pt x="58" y="50"/>
                      <a:pt x="59" y="52"/>
                    </a:cubicBezTo>
                    <a:cubicBezTo>
                      <a:pt x="60" y="52"/>
                      <a:pt x="60" y="53"/>
                      <a:pt x="61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3"/>
                      <a:pt x="62" y="52"/>
                      <a:pt x="62" y="51"/>
                    </a:cubicBezTo>
                    <a:cubicBezTo>
                      <a:pt x="62" y="50"/>
                      <a:pt x="63" y="47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7"/>
                      <a:pt x="63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lose/>
                    <a:moveTo>
                      <a:pt x="69" y="7"/>
                    </a:moveTo>
                    <a:cubicBezTo>
                      <a:pt x="69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8"/>
                      <a:pt x="67" y="51"/>
                      <a:pt x="67" y="53"/>
                    </a:cubicBezTo>
                    <a:cubicBezTo>
                      <a:pt x="66" y="56"/>
                      <a:pt x="64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7"/>
                      <a:pt x="70" y="7"/>
                    </a:cubicBezTo>
                    <a:cubicBezTo>
                      <a:pt x="70" y="7"/>
                      <a:pt x="70" y="7"/>
                      <a:pt x="6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69" y="7"/>
                      <a:pt x="69" y="7"/>
                    </a:cubicBez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8"/>
                      <a:pt x="5" y="50"/>
                      <a:pt x="6" y="51"/>
                    </a:cubicBezTo>
                    <a:cubicBezTo>
                      <a:pt x="7" y="52"/>
                      <a:pt x="8" y="52"/>
                      <a:pt x="9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3" y="51"/>
                      <a:pt x="53" y="48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lnTo>
                      <a:pt x="53" y="5"/>
                    </a:ln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txBody>
              <a:bodyPr vert="horz" wrap="square" lIns="91343" tIns="45672" rIns="91343" bIns="45672" numCol="1" anchor="t" anchorCtr="0" compatLnSpc="1"/>
              <a:lstStyle/>
              <a:p>
                <a:pPr defTabSz="912971"/>
                <a:endParaRPr lang="zh-CN" altLang="en-US" sz="1013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9" name="Freeform 373"/>
              <p:cNvSpPr>
                <a:spLocks noEditPoints="1"/>
              </p:cNvSpPr>
              <p:nvPr/>
            </p:nvSpPr>
            <p:spPr bwMode="auto">
              <a:xfrm>
                <a:off x="2778038" y="1898895"/>
                <a:ext cx="301173" cy="304915"/>
              </a:xfrm>
              <a:custGeom>
                <a:avLst/>
                <a:gdLst>
                  <a:gd name="T0" fmla="*/ 65 w 68"/>
                  <a:gd name="T1" fmla="*/ 29 h 69"/>
                  <a:gd name="T2" fmla="*/ 68 w 68"/>
                  <a:gd name="T3" fmla="*/ 34 h 69"/>
                  <a:gd name="T4" fmla="*/ 68 w 68"/>
                  <a:gd name="T5" fmla="*/ 63 h 69"/>
                  <a:gd name="T6" fmla="*/ 61 w 68"/>
                  <a:gd name="T7" fmla="*/ 69 h 69"/>
                  <a:gd name="T8" fmla="*/ 7 w 68"/>
                  <a:gd name="T9" fmla="*/ 69 h 69"/>
                  <a:gd name="T10" fmla="*/ 0 w 68"/>
                  <a:gd name="T11" fmla="*/ 63 h 69"/>
                  <a:gd name="T12" fmla="*/ 0 w 68"/>
                  <a:gd name="T13" fmla="*/ 34 h 69"/>
                  <a:gd name="T14" fmla="*/ 2 w 68"/>
                  <a:gd name="T15" fmla="*/ 30 h 69"/>
                  <a:gd name="T16" fmla="*/ 2 w 68"/>
                  <a:gd name="T17" fmla="*/ 30 h 69"/>
                  <a:gd name="T18" fmla="*/ 2 w 68"/>
                  <a:gd name="T19" fmla="*/ 30 h 69"/>
                  <a:gd name="T20" fmla="*/ 2 w 68"/>
                  <a:gd name="T21" fmla="*/ 29 h 69"/>
                  <a:gd name="T22" fmla="*/ 30 w 68"/>
                  <a:gd name="T23" fmla="*/ 2 h 69"/>
                  <a:gd name="T24" fmla="*/ 38 w 68"/>
                  <a:gd name="T25" fmla="*/ 2 h 69"/>
                  <a:gd name="T26" fmla="*/ 65 w 68"/>
                  <a:gd name="T27" fmla="*/ 29 h 69"/>
                  <a:gd name="T28" fmla="*/ 12 w 68"/>
                  <a:gd name="T29" fmla="*/ 22 h 69"/>
                  <a:gd name="T30" fmla="*/ 12 w 68"/>
                  <a:gd name="T31" fmla="*/ 39 h 69"/>
                  <a:gd name="T32" fmla="*/ 34 w 68"/>
                  <a:gd name="T33" fmla="*/ 56 h 69"/>
                  <a:gd name="T34" fmla="*/ 55 w 68"/>
                  <a:gd name="T35" fmla="*/ 40 h 69"/>
                  <a:gd name="T36" fmla="*/ 55 w 68"/>
                  <a:gd name="T37" fmla="*/ 22 h 69"/>
                  <a:gd name="T38" fmla="*/ 12 w 68"/>
                  <a:gd name="T39" fmla="*/ 22 h 69"/>
                  <a:gd name="T40" fmla="*/ 19 w 68"/>
                  <a:gd name="T41" fmla="*/ 26 h 69"/>
                  <a:gd name="T42" fmla="*/ 19 w 68"/>
                  <a:gd name="T43" fmla="*/ 29 h 69"/>
                  <a:gd name="T44" fmla="*/ 48 w 68"/>
                  <a:gd name="T45" fmla="*/ 29 h 69"/>
                  <a:gd name="T46" fmla="*/ 48 w 68"/>
                  <a:gd name="T47" fmla="*/ 26 h 69"/>
                  <a:gd name="T48" fmla="*/ 19 w 68"/>
                  <a:gd name="T49" fmla="*/ 26 h 69"/>
                  <a:gd name="T50" fmla="*/ 19 w 68"/>
                  <a:gd name="T51" fmla="*/ 38 h 69"/>
                  <a:gd name="T52" fmla="*/ 19 w 68"/>
                  <a:gd name="T53" fmla="*/ 41 h 69"/>
                  <a:gd name="T54" fmla="*/ 48 w 68"/>
                  <a:gd name="T55" fmla="*/ 41 h 69"/>
                  <a:gd name="T56" fmla="*/ 48 w 68"/>
                  <a:gd name="T57" fmla="*/ 38 h 69"/>
                  <a:gd name="T58" fmla="*/ 19 w 68"/>
                  <a:gd name="T59" fmla="*/ 38 h 69"/>
                  <a:gd name="T60" fmla="*/ 19 w 68"/>
                  <a:gd name="T61" fmla="*/ 32 h 69"/>
                  <a:gd name="T62" fmla="*/ 19 w 68"/>
                  <a:gd name="T63" fmla="*/ 35 h 69"/>
                  <a:gd name="T64" fmla="*/ 48 w 68"/>
                  <a:gd name="T65" fmla="*/ 35 h 69"/>
                  <a:gd name="T66" fmla="*/ 48 w 68"/>
                  <a:gd name="T67" fmla="*/ 32 h 69"/>
                  <a:gd name="T68" fmla="*/ 19 w 68"/>
                  <a:gd name="T69" fmla="*/ 32 h 69"/>
                  <a:gd name="T70" fmla="*/ 8 w 68"/>
                  <a:gd name="T71" fmla="*/ 65 h 69"/>
                  <a:gd name="T72" fmla="*/ 21 w 68"/>
                  <a:gd name="T73" fmla="*/ 52 h 69"/>
                  <a:gd name="T74" fmla="*/ 21 w 68"/>
                  <a:gd name="T75" fmla="*/ 50 h 69"/>
                  <a:gd name="T76" fmla="*/ 19 w 68"/>
                  <a:gd name="T77" fmla="*/ 50 h 69"/>
                  <a:gd name="T78" fmla="*/ 6 w 68"/>
                  <a:gd name="T79" fmla="*/ 63 h 69"/>
                  <a:gd name="T80" fmla="*/ 6 w 68"/>
                  <a:gd name="T81" fmla="*/ 65 h 69"/>
                  <a:gd name="T82" fmla="*/ 8 w 68"/>
                  <a:gd name="T83" fmla="*/ 65 h 69"/>
                  <a:gd name="T84" fmla="*/ 63 w 68"/>
                  <a:gd name="T85" fmla="*/ 63 h 69"/>
                  <a:gd name="T86" fmla="*/ 50 w 68"/>
                  <a:gd name="T87" fmla="*/ 50 h 69"/>
                  <a:gd name="T88" fmla="*/ 48 w 68"/>
                  <a:gd name="T89" fmla="*/ 50 h 69"/>
                  <a:gd name="T90" fmla="*/ 48 w 68"/>
                  <a:gd name="T91" fmla="*/ 52 h 69"/>
                  <a:gd name="T92" fmla="*/ 61 w 68"/>
                  <a:gd name="T93" fmla="*/ 65 h 69"/>
                  <a:gd name="T94" fmla="*/ 64 w 68"/>
                  <a:gd name="T95" fmla="*/ 65 h 69"/>
                  <a:gd name="T96" fmla="*/ 63 w 68"/>
                  <a:gd name="T9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" h="69">
                    <a:moveTo>
                      <a:pt x="65" y="29"/>
                    </a:moveTo>
                    <a:cubicBezTo>
                      <a:pt x="67" y="30"/>
                      <a:pt x="68" y="32"/>
                      <a:pt x="68" y="3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6"/>
                      <a:pt x="65" y="69"/>
                      <a:pt x="61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3" y="69"/>
                      <a:pt x="0" y="66"/>
                      <a:pt x="0" y="6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1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5" y="0"/>
                      <a:pt x="38" y="2"/>
                    </a:cubicBezTo>
                    <a:cubicBezTo>
                      <a:pt x="65" y="29"/>
                      <a:pt x="65" y="29"/>
                      <a:pt x="65" y="29"/>
                    </a:cubicBezTo>
                    <a:close/>
                    <a:moveTo>
                      <a:pt x="12" y="22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  <a:moveTo>
                      <a:pt x="19" y="26"/>
                    </a:moveTo>
                    <a:cubicBezTo>
                      <a:pt x="19" y="29"/>
                      <a:pt x="19" y="29"/>
                      <a:pt x="19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9" y="26"/>
                      <a:pt x="19" y="26"/>
                      <a:pt x="19" y="26"/>
                    </a:cubicBezTo>
                    <a:close/>
                    <a:moveTo>
                      <a:pt x="19" y="38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19" y="38"/>
                      <a:pt x="19" y="38"/>
                      <a:pt x="19" y="38"/>
                    </a:cubicBezTo>
                    <a:close/>
                    <a:moveTo>
                      <a:pt x="19" y="32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19" y="32"/>
                      <a:pt x="19" y="32"/>
                      <a:pt x="19" y="32"/>
                    </a:cubicBezTo>
                    <a:close/>
                    <a:moveTo>
                      <a:pt x="8" y="65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2"/>
                      <a:pt x="22" y="51"/>
                      <a:pt x="21" y="50"/>
                    </a:cubicBezTo>
                    <a:cubicBezTo>
                      <a:pt x="21" y="49"/>
                      <a:pt x="20" y="49"/>
                      <a:pt x="19" y="50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4"/>
                      <a:pt x="5" y="64"/>
                      <a:pt x="6" y="65"/>
                    </a:cubicBezTo>
                    <a:cubicBezTo>
                      <a:pt x="6" y="66"/>
                      <a:pt x="7" y="66"/>
                      <a:pt x="8" y="65"/>
                    </a:cubicBezTo>
                    <a:close/>
                    <a:moveTo>
                      <a:pt x="63" y="63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9"/>
                      <a:pt x="48" y="49"/>
                      <a:pt x="48" y="50"/>
                    </a:cubicBezTo>
                    <a:cubicBezTo>
                      <a:pt x="47" y="51"/>
                      <a:pt x="47" y="52"/>
                      <a:pt x="48" y="52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2" y="66"/>
                      <a:pt x="63" y="66"/>
                      <a:pt x="64" y="65"/>
                    </a:cubicBezTo>
                    <a:cubicBezTo>
                      <a:pt x="64" y="64"/>
                      <a:pt x="64" y="64"/>
                      <a:pt x="63" y="63"/>
                    </a:cubicBez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txBody>
              <a:bodyPr vert="horz" wrap="square" lIns="91343" tIns="45672" rIns="91343" bIns="45672" numCol="1" anchor="t" anchorCtr="0" compatLnSpc="1"/>
              <a:lstStyle/>
              <a:p>
                <a:pPr defTabSz="912971"/>
                <a:endParaRPr lang="zh-CN" altLang="en-US" sz="1013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40" name="Freeform 447"/>
              <p:cNvSpPr>
                <a:spLocks noEditPoints="1"/>
              </p:cNvSpPr>
              <p:nvPr/>
            </p:nvSpPr>
            <p:spPr bwMode="auto">
              <a:xfrm>
                <a:off x="5486235" y="2802290"/>
                <a:ext cx="252537" cy="340454"/>
              </a:xfrm>
              <a:custGeom>
                <a:avLst/>
                <a:gdLst>
                  <a:gd name="T0" fmla="*/ 10 w 57"/>
                  <a:gd name="T1" fmla="*/ 24 h 77"/>
                  <a:gd name="T2" fmla="*/ 26 w 57"/>
                  <a:gd name="T3" fmla="*/ 53 h 77"/>
                  <a:gd name="T4" fmla="*/ 55 w 57"/>
                  <a:gd name="T5" fmla="*/ 38 h 77"/>
                  <a:gd name="T6" fmla="*/ 40 w 57"/>
                  <a:gd name="T7" fmla="*/ 9 h 77"/>
                  <a:gd name="T8" fmla="*/ 23 w 57"/>
                  <a:gd name="T9" fmla="*/ 46 h 77"/>
                  <a:gd name="T10" fmla="*/ 32 w 57"/>
                  <a:gd name="T11" fmla="*/ 49 h 77"/>
                  <a:gd name="T12" fmla="*/ 23 w 57"/>
                  <a:gd name="T13" fmla="*/ 46 h 77"/>
                  <a:gd name="T14" fmla="*/ 38 w 57"/>
                  <a:gd name="T15" fmla="*/ 42 h 77"/>
                  <a:gd name="T16" fmla="*/ 43 w 57"/>
                  <a:gd name="T17" fmla="*/ 41 h 77"/>
                  <a:gd name="T18" fmla="*/ 35 w 57"/>
                  <a:gd name="T19" fmla="*/ 45 h 77"/>
                  <a:gd name="T20" fmla="*/ 47 w 57"/>
                  <a:gd name="T21" fmla="*/ 36 h 77"/>
                  <a:gd name="T22" fmla="*/ 50 w 57"/>
                  <a:gd name="T23" fmla="*/ 36 h 77"/>
                  <a:gd name="T24" fmla="*/ 47 w 57"/>
                  <a:gd name="T25" fmla="*/ 36 h 77"/>
                  <a:gd name="T26" fmla="*/ 37 w 57"/>
                  <a:gd name="T27" fmla="*/ 16 h 77"/>
                  <a:gd name="T28" fmla="*/ 38 w 57"/>
                  <a:gd name="T29" fmla="*/ 14 h 77"/>
                  <a:gd name="T30" fmla="*/ 32 w 57"/>
                  <a:gd name="T31" fmla="*/ 18 h 77"/>
                  <a:gd name="T32" fmla="*/ 23 w 57"/>
                  <a:gd name="T33" fmla="*/ 23 h 77"/>
                  <a:gd name="T34" fmla="*/ 24 w 57"/>
                  <a:gd name="T35" fmla="*/ 15 h 77"/>
                  <a:gd name="T36" fmla="*/ 32 w 57"/>
                  <a:gd name="T37" fmla="*/ 18 h 77"/>
                  <a:gd name="T38" fmla="*/ 15 w 57"/>
                  <a:gd name="T39" fmla="*/ 30 h 77"/>
                  <a:gd name="T40" fmla="*/ 17 w 57"/>
                  <a:gd name="T41" fmla="*/ 22 h 77"/>
                  <a:gd name="T42" fmla="*/ 23 w 57"/>
                  <a:gd name="T43" fmla="*/ 41 h 77"/>
                  <a:gd name="T44" fmla="*/ 19 w 57"/>
                  <a:gd name="T45" fmla="*/ 33 h 77"/>
                  <a:gd name="T46" fmla="*/ 22 w 57"/>
                  <a:gd name="T47" fmla="*/ 37 h 77"/>
                  <a:gd name="T48" fmla="*/ 23 w 57"/>
                  <a:gd name="T49" fmla="*/ 41 h 77"/>
                  <a:gd name="T50" fmla="*/ 29 w 57"/>
                  <a:gd name="T51" fmla="*/ 25 h 77"/>
                  <a:gd name="T52" fmla="*/ 39 w 57"/>
                  <a:gd name="T53" fmla="*/ 28 h 77"/>
                  <a:gd name="T54" fmla="*/ 36 w 57"/>
                  <a:gd name="T55" fmla="*/ 37 h 77"/>
                  <a:gd name="T56" fmla="*/ 27 w 57"/>
                  <a:gd name="T57" fmla="*/ 34 h 77"/>
                  <a:gd name="T58" fmla="*/ 41 w 57"/>
                  <a:gd name="T59" fmla="*/ 21 h 77"/>
                  <a:gd name="T60" fmla="*/ 49 w 57"/>
                  <a:gd name="T61" fmla="*/ 23 h 77"/>
                  <a:gd name="T62" fmla="*/ 46 w 57"/>
                  <a:gd name="T63" fmla="*/ 30 h 77"/>
                  <a:gd name="T64" fmla="*/ 41 w 57"/>
                  <a:gd name="T65" fmla="*/ 21 h 77"/>
                  <a:gd name="T66" fmla="*/ 49 w 57"/>
                  <a:gd name="T67" fmla="*/ 77 h 77"/>
                  <a:gd name="T68" fmla="*/ 21 w 57"/>
                  <a:gd name="T69" fmla="*/ 71 h 77"/>
                  <a:gd name="T70" fmla="*/ 30 w 57"/>
                  <a:gd name="T71" fmla="*/ 64 h 77"/>
                  <a:gd name="T72" fmla="*/ 0 w 57"/>
                  <a:gd name="T73" fmla="*/ 31 h 77"/>
                  <a:gd name="T74" fmla="*/ 22 w 57"/>
                  <a:gd name="T75" fmla="*/ 0 h 77"/>
                  <a:gd name="T76" fmla="*/ 14 w 57"/>
                  <a:gd name="T77" fmla="*/ 13 h 77"/>
                  <a:gd name="T78" fmla="*/ 14 w 57"/>
                  <a:gd name="T79" fmla="*/ 50 h 77"/>
                  <a:gd name="T80" fmla="*/ 49 w 57"/>
                  <a:gd name="T81" fmla="*/ 51 h 77"/>
                  <a:gd name="T82" fmla="*/ 38 w 57"/>
                  <a:gd name="T83" fmla="*/ 63 h 77"/>
                  <a:gd name="T84" fmla="*/ 49 w 57"/>
                  <a:gd name="T85" fmla="*/ 7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77">
                    <a:moveTo>
                      <a:pt x="22" y="10"/>
                    </a:moveTo>
                    <a:cubicBezTo>
                      <a:pt x="16" y="13"/>
                      <a:pt x="12" y="18"/>
                      <a:pt x="10" y="24"/>
                    </a:cubicBezTo>
                    <a:cubicBezTo>
                      <a:pt x="9" y="30"/>
                      <a:pt x="9" y="36"/>
                      <a:pt x="12" y="42"/>
                    </a:cubicBezTo>
                    <a:cubicBezTo>
                      <a:pt x="15" y="47"/>
                      <a:pt x="20" y="51"/>
                      <a:pt x="26" y="53"/>
                    </a:cubicBezTo>
                    <a:cubicBezTo>
                      <a:pt x="31" y="55"/>
                      <a:pt x="38" y="55"/>
                      <a:pt x="43" y="52"/>
                    </a:cubicBezTo>
                    <a:cubicBezTo>
                      <a:pt x="49" y="49"/>
                      <a:pt x="53" y="44"/>
                      <a:pt x="55" y="38"/>
                    </a:cubicBezTo>
                    <a:cubicBezTo>
                      <a:pt x="57" y="32"/>
                      <a:pt x="56" y="26"/>
                      <a:pt x="53" y="20"/>
                    </a:cubicBezTo>
                    <a:cubicBezTo>
                      <a:pt x="50" y="14"/>
                      <a:pt x="45" y="11"/>
                      <a:pt x="40" y="9"/>
                    </a:cubicBezTo>
                    <a:cubicBezTo>
                      <a:pt x="34" y="7"/>
                      <a:pt x="28" y="7"/>
                      <a:pt x="22" y="10"/>
                    </a:cubicBezTo>
                    <a:close/>
                    <a:moveTo>
                      <a:pt x="23" y="46"/>
                    </a:moveTo>
                    <a:cubicBezTo>
                      <a:pt x="25" y="46"/>
                      <a:pt x="26" y="46"/>
                      <a:pt x="28" y="46"/>
                    </a:cubicBezTo>
                    <a:cubicBezTo>
                      <a:pt x="29" y="47"/>
                      <a:pt x="31" y="48"/>
                      <a:pt x="32" y="49"/>
                    </a:cubicBezTo>
                    <a:cubicBezTo>
                      <a:pt x="30" y="49"/>
                      <a:pt x="29" y="49"/>
                      <a:pt x="27" y="48"/>
                    </a:cubicBezTo>
                    <a:cubicBezTo>
                      <a:pt x="26" y="48"/>
                      <a:pt x="24" y="47"/>
                      <a:pt x="23" y="46"/>
                    </a:cubicBezTo>
                    <a:close/>
                    <a:moveTo>
                      <a:pt x="34" y="44"/>
                    </a:moveTo>
                    <a:cubicBezTo>
                      <a:pt x="35" y="43"/>
                      <a:pt x="37" y="43"/>
                      <a:pt x="38" y="42"/>
                    </a:cubicBezTo>
                    <a:cubicBezTo>
                      <a:pt x="40" y="41"/>
                      <a:pt x="41" y="40"/>
                      <a:pt x="43" y="39"/>
                    </a:cubicBezTo>
                    <a:cubicBezTo>
                      <a:pt x="43" y="40"/>
                      <a:pt x="43" y="40"/>
                      <a:pt x="43" y="41"/>
                    </a:cubicBezTo>
                    <a:cubicBezTo>
                      <a:pt x="43" y="44"/>
                      <a:pt x="42" y="46"/>
                      <a:pt x="41" y="47"/>
                    </a:cubicBezTo>
                    <a:cubicBezTo>
                      <a:pt x="40" y="48"/>
                      <a:pt x="38" y="47"/>
                      <a:pt x="35" y="45"/>
                    </a:cubicBezTo>
                    <a:cubicBezTo>
                      <a:pt x="35" y="45"/>
                      <a:pt x="34" y="44"/>
                      <a:pt x="34" y="44"/>
                    </a:cubicBezTo>
                    <a:close/>
                    <a:moveTo>
                      <a:pt x="47" y="36"/>
                    </a:moveTo>
                    <a:cubicBezTo>
                      <a:pt x="49" y="34"/>
                      <a:pt x="50" y="33"/>
                      <a:pt x="51" y="32"/>
                    </a:cubicBezTo>
                    <a:cubicBezTo>
                      <a:pt x="51" y="33"/>
                      <a:pt x="50" y="35"/>
                      <a:pt x="50" y="36"/>
                    </a:cubicBezTo>
                    <a:cubicBezTo>
                      <a:pt x="49" y="38"/>
                      <a:pt x="49" y="39"/>
                      <a:pt x="48" y="40"/>
                    </a:cubicBezTo>
                    <a:cubicBezTo>
                      <a:pt x="48" y="39"/>
                      <a:pt x="48" y="37"/>
                      <a:pt x="47" y="36"/>
                    </a:cubicBezTo>
                    <a:close/>
                    <a:moveTo>
                      <a:pt x="42" y="16"/>
                    </a:moveTo>
                    <a:cubicBezTo>
                      <a:pt x="41" y="16"/>
                      <a:pt x="39" y="16"/>
                      <a:pt x="37" y="16"/>
                    </a:cubicBezTo>
                    <a:cubicBezTo>
                      <a:pt x="36" y="15"/>
                      <a:pt x="35" y="14"/>
                      <a:pt x="34" y="13"/>
                    </a:cubicBezTo>
                    <a:cubicBezTo>
                      <a:pt x="35" y="13"/>
                      <a:pt x="37" y="13"/>
                      <a:pt x="38" y="14"/>
                    </a:cubicBezTo>
                    <a:cubicBezTo>
                      <a:pt x="39" y="14"/>
                      <a:pt x="41" y="15"/>
                      <a:pt x="42" y="16"/>
                    </a:cubicBezTo>
                    <a:close/>
                    <a:moveTo>
                      <a:pt x="32" y="18"/>
                    </a:moveTo>
                    <a:cubicBezTo>
                      <a:pt x="30" y="19"/>
                      <a:pt x="29" y="19"/>
                      <a:pt x="27" y="20"/>
                    </a:cubicBezTo>
                    <a:cubicBezTo>
                      <a:pt x="25" y="21"/>
                      <a:pt x="24" y="22"/>
                      <a:pt x="23" y="23"/>
                    </a:cubicBezTo>
                    <a:cubicBezTo>
                      <a:pt x="23" y="22"/>
                      <a:pt x="23" y="22"/>
                      <a:pt x="23" y="21"/>
                    </a:cubicBezTo>
                    <a:cubicBezTo>
                      <a:pt x="22" y="18"/>
                      <a:pt x="23" y="16"/>
                      <a:pt x="24" y="15"/>
                    </a:cubicBezTo>
                    <a:cubicBezTo>
                      <a:pt x="26" y="14"/>
                      <a:pt x="28" y="15"/>
                      <a:pt x="30" y="17"/>
                    </a:cubicBezTo>
                    <a:cubicBezTo>
                      <a:pt x="31" y="17"/>
                      <a:pt x="31" y="18"/>
                      <a:pt x="32" y="18"/>
                    </a:cubicBezTo>
                    <a:close/>
                    <a:moveTo>
                      <a:pt x="18" y="26"/>
                    </a:moveTo>
                    <a:cubicBezTo>
                      <a:pt x="17" y="28"/>
                      <a:pt x="16" y="29"/>
                      <a:pt x="15" y="30"/>
                    </a:cubicBezTo>
                    <a:cubicBezTo>
                      <a:pt x="15" y="29"/>
                      <a:pt x="15" y="27"/>
                      <a:pt x="15" y="26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3"/>
                      <a:pt x="18" y="25"/>
                      <a:pt x="18" y="26"/>
                    </a:cubicBezTo>
                    <a:close/>
                    <a:moveTo>
                      <a:pt x="23" y="41"/>
                    </a:moveTo>
                    <a:cubicBezTo>
                      <a:pt x="20" y="41"/>
                      <a:pt x="17" y="41"/>
                      <a:pt x="17" y="39"/>
                    </a:cubicBezTo>
                    <a:cubicBezTo>
                      <a:pt x="16" y="38"/>
                      <a:pt x="17" y="36"/>
                      <a:pt x="19" y="33"/>
                    </a:cubicBezTo>
                    <a:cubicBezTo>
                      <a:pt x="19" y="33"/>
                      <a:pt x="19" y="32"/>
                      <a:pt x="20" y="32"/>
                    </a:cubicBezTo>
                    <a:cubicBezTo>
                      <a:pt x="20" y="34"/>
                      <a:pt x="21" y="35"/>
                      <a:pt x="22" y="37"/>
                    </a:cubicBezTo>
                    <a:cubicBezTo>
                      <a:pt x="23" y="38"/>
                      <a:pt x="24" y="40"/>
                      <a:pt x="24" y="41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  <a:moveTo>
                      <a:pt x="24" y="28"/>
                    </a:moveTo>
                    <a:cubicBezTo>
                      <a:pt x="26" y="27"/>
                      <a:pt x="27" y="26"/>
                      <a:pt x="29" y="25"/>
                    </a:cubicBezTo>
                    <a:cubicBezTo>
                      <a:pt x="31" y="24"/>
                      <a:pt x="33" y="23"/>
                      <a:pt x="35" y="22"/>
                    </a:cubicBezTo>
                    <a:cubicBezTo>
                      <a:pt x="37" y="24"/>
                      <a:pt x="38" y="26"/>
                      <a:pt x="39" y="28"/>
                    </a:cubicBezTo>
                    <a:cubicBezTo>
                      <a:pt x="40" y="30"/>
                      <a:pt x="41" y="32"/>
                      <a:pt x="41" y="34"/>
                    </a:cubicBezTo>
                    <a:cubicBezTo>
                      <a:pt x="40" y="35"/>
                      <a:pt x="38" y="36"/>
                      <a:pt x="36" y="37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9" y="38"/>
                      <a:pt x="28" y="36"/>
                      <a:pt x="27" y="34"/>
                    </a:cubicBezTo>
                    <a:cubicBezTo>
                      <a:pt x="25" y="32"/>
                      <a:pt x="25" y="30"/>
                      <a:pt x="24" y="28"/>
                    </a:cubicBezTo>
                    <a:close/>
                    <a:moveTo>
                      <a:pt x="41" y="21"/>
                    </a:moveTo>
                    <a:cubicBezTo>
                      <a:pt x="41" y="21"/>
                      <a:pt x="42" y="21"/>
                      <a:pt x="43" y="21"/>
                    </a:cubicBezTo>
                    <a:cubicBezTo>
                      <a:pt x="46" y="21"/>
                      <a:pt x="48" y="21"/>
                      <a:pt x="49" y="23"/>
                    </a:cubicBezTo>
                    <a:cubicBezTo>
                      <a:pt x="49" y="24"/>
                      <a:pt x="49" y="26"/>
                      <a:pt x="47" y="29"/>
                    </a:cubicBezTo>
                    <a:cubicBezTo>
                      <a:pt x="46" y="29"/>
                      <a:pt x="46" y="29"/>
                      <a:pt x="46" y="30"/>
                    </a:cubicBezTo>
                    <a:cubicBezTo>
                      <a:pt x="45" y="28"/>
                      <a:pt x="44" y="27"/>
                      <a:pt x="43" y="25"/>
                    </a:cubicBezTo>
                    <a:cubicBezTo>
                      <a:pt x="43" y="24"/>
                      <a:pt x="42" y="22"/>
                      <a:pt x="41" y="21"/>
                    </a:cubicBezTo>
                    <a:close/>
                    <a:moveTo>
                      <a:pt x="49" y="71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22" y="63"/>
                      <a:pt x="15" y="60"/>
                      <a:pt x="9" y="54"/>
                    </a:cubicBezTo>
                    <a:cubicBezTo>
                      <a:pt x="3" y="48"/>
                      <a:pt x="0" y="40"/>
                      <a:pt x="0" y="31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3" y="4"/>
                      <a:pt x="17" y="2"/>
                      <a:pt x="22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1" y="7"/>
                      <a:pt x="17" y="9"/>
                      <a:pt x="14" y="13"/>
                    </a:cubicBezTo>
                    <a:cubicBezTo>
                      <a:pt x="9" y="17"/>
                      <a:pt x="6" y="24"/>
                      <a:pt x="6" y="31"/>
                    </a:cubicBezTo>
                    <a:cubicBezTo>
                      <a:pt x="6" y="38"/>
                      <a:pt x="9" y="45"/>
                      <a:pt x="14" y="50"/>
                    </a:cubicBezTo>
                    <a:cubicBezTo>
                      <a:pt x="19" y="54"/>
                      <a:pt x="25" y="57"/>
                      <a:pt x="33" y="57"/>
                    </a:cubicBezTo>
                    <a:cubicBezTo>
                      <a:pt x="39" y="57"/>
                      <a:pt x="45" y="55"/>
                      <a:pt x="49" y="51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48" y="60"/>
                      <a:pt x="43" y="62"/>
                      <a:pt x="38" y="63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49" y="71"/>
                    </a:ln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txBody>
              <a:bodyPr vert="horz" wrap="square" lIns="91343" tIns="45672" rIns="91343" bIns="45672" numCol="1" anchor="t" anchorCtr="0" compatLnSpc="1"/>
              <a:lstStyle/>
              <a:p>
                <a:pPr defTabSz="912971"/>
                <a:endParaRPr lang="zh-CN" altLang="en-US" sz="1013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41" name="Freeform 454"/>
              <p:cNvSpPr>
                <a:spLocks noEditPoints="1"/>
              </p:cNvSpPr>
              <p:nvPr/>
            </p:nvSpPr>
            <p:spPr bwMode="auto">
              <a:xfrm>
                <a:off x="6096429" y="1888020"/>
                <a:ext cx="323620" cy="327361"/>
              </a:xfrm>
              <a:custGeom>
                <a:avLst/>
                <a:gdLst>
                  <a:gd name="T0" fmla="*/ 33 w 73"/>
                  <a:gd name="T1" fmla="*/ 12 h 74"/>
                  <a:gd name="T2" fmla="*/ 55 w 73"/>
                  <a:gd name="T3" fmla="*/ 18 h 74"/>
                  <a:gd name="T4" fmla="*/ 66 w 73"/>
                  <a:gd name="T5" fmla="*/ 38 h 74"/>
                  <a:gd name="T6" fmla="*/ 60 w 73"/>
                  <a:gd name="T7" fmla="*/ 59 h 74"/>
                  <a:gd name="T8" fmla="*/ 62 w 73"/>
                  <a:gd name="T9" fmla="*/ 74 h 74"/>
                  <a:gd name="T10" fmla="*/ 58 w 73"/>
                  <a:gd name="T11" fmla="*/ 74 h 74"/>
                  <a:gd name="T12" fmla="*/ 53 w 73"/>
                  <a:gd name="T13" fmla="*/ 67 h 74"/>
                  <a:gd name="T14" fmla="*/ 39 w 73"/>
                  <a:gd name="T15" fmla="*/ 72 h 74"/>
                  <a:gd name="T16" fmla="*/ 39 w 73"/>
                  <a:gd name="T17" fmla="*/ 72 h 74"/>
                  <a:gd name="T18" fmla="*/ 39 w 73"/>
                  <a:gd name="T19" fmla="*/ 72 h 74"/>
                  <a:gd name="T20" fmla="*/ 20 w 73"/>
                  <a:gd name="T21" fmla="*/ 67 h 74"/>
                  <a:gd name="T22" fmla="*/ 15 w 73"/>
                  <a:gd name="T23" fmla="*/ 74 h 74"/>
                  <a:gd name="T24" fmla="*/ 11 w 73"/>
                  <a:gd name="T25" fmla="*/ 74 h 74"/>
                  <a:gd name="T26" fmla="*/ 13 w 73"/>
                  <a:gd name="T27" fmla="*/ 60 h 74"/>
                  <a:gd name="T28" fmla="*/ 6 w 73"/>
                  <a:gd name="T29" fmla="*/ 45 h 74"/>
                  <a:gd name="T30" fmla="*/ 6 w 73"/>
                  <a:gd name="T31" fmla="*/ 45 h 74"/>
                  <a:gd name="T32" fmla="*/ 6 w 73"/>
                  <a:gd name="T33" fmla="*/ 45 h 74"/>
                  <a:gd name="T34" fmla="*/ 33 w 73"/>
                  <a:gd name="T35" fmla="*/ 12 h 74"/>
                  <a:gd name="T36" fmla="*/ 37 w 73"/>
                  <a:gd name="T37" fmla="*/ 37 h 74"/>
                  <a:gd name="T38" fmla="*/ 34 w 73"/>
                  <a:gd name="T39" fmla="*/ 37 h 74"/>
                  <a:gd name="T40" fmla="*/ 26 w 73"/>
                  <a:gd name="T41" fmla="*/ 24 h 74"/>
                  <a:gd name="T42" fmla="*/ 25 w 73"/>
                  <a:gd name="T43" fmla="*/ 24 h 74"/>
                  <a:gd name="T44" fmla="*/ 33 w 73"/>
                  <a:gd name="T45" fmla="*/ 38 h 74"/>
                  <a:gd name="T46" fmla="*/ 32 w 73"/>
                  <a:gd name="T47" fmla="*/ 42 h 74"/>
                  <a:gd name="T48" fmla="*/ 37 w 73"/>
                  <a:gd name="T49" fmla="*/ 47 h 74"/>
                  <a:gd name="T50" fmla="*/ 42 w 73"/>
                  <a:gd name="T51" fmla="*/ 42 h 74"/>
                  <a:gd name="T52" fmla="*/ 42 w 73"/>
                  <a:gd name="T53" fmla="*/ 41 h 74"/>
                  <a:gd name="T54" fmla="*/ 51 w 73"/>
                  <a:gd name="T55" fmla="*/ 31 h 74"/>
                  <a:gd name="T56" fmla="*/ 48 w 73"/>
                  <a:gd name="T57" fmla="*/ 28 h 74"/>
                  <a:gd name="T58" fmla="*/ 39 w 73"/>
                  <a:gd name="T59" fmla="*/ 37 h 74"/>
                  <a:gd name="T60" fmla="*/ 37 w 73"/>
                  <a:gd name="T61" fmla="*/ 37 h 74"/>
                  <a:gd name="T62" fmla="*/ 67 w 73"/>
                  <a:gd name="T63" fmla="*/ 0 h 74"/>
                  <a:gd name="T64" fmla="*/ 63 w 73"/>
                  <a:gd name="T65" fmla="*/ 3 h 74"/>
                  <a:gd name="T66" fmla="*/ 45 w 73"/>
                  <a:gd name="T67" fmla="*/ 7 h 74"/>
                  <a:gd name="T68" fmla="*/ 45 w 73"/>
                  <a:gd name="T69" fmla="*/ 7 h 74"/>
                  <a:gd name="T70" fmla="*/ 68 w 73"/>
                  <a:gd name="T71" fmla="*/ 27 h 74"/>
                  <a:gd name="T72" fmla="*/ 68 w 73"/>
                  <a:gd name="T73" fmla="*/ 26 h 74"/>
                  <a:gd name="T74" fmla="*/ 68 w 73"/>
                  <a:gd name="T75" fmla="*/ 7 h 74"/>
                  <a:gd name="T76" fmla="*/ 70 w 73"/>
                  <a:gd name="T77" fmla="*/ 2 h 74"/>
                  <a:gd name="T78" fmla="*/ 67 w 73"/>
                  <a:gd name="T79" fmla="*/ 0 h 74"/>
                  <a:gd name="T80" fmla="*/ 5 w 73"/>
                  <a:gd name="T81" fmla="*/ 2 h 74"/>
                  <a:gd name="T82" fmla="*/ 6 w 73"/>
                  <a:gd name="T83" fmla="*/ 6 h 74"/>
                  <a:gd name="T84" fmla="*/ 4 w 73"/>
                  <a:gd name="T85" fmla="*/ 25 h 74"/>
                  <a:gd name="T86" fmla="*/ 4 w 73"/>
                  <a:gd name="T87" fmla="*/ 25 h 74"/>
                  <a:gd name="T88" fmla="*/ 29 w 73"/>
                  <a:gd name="T89" fmla="*/ 8 h 74"/>
                  <a:gd name="T90" fmla="*/ 29 w 73"/>
                  <a:gd name="T91" fmla="*/ 8 h 74"/>
                  <a:gd name="T92" fmla="*/ 11 w 73"/>
                  <a:gd name="T93" fmla="*/ 3 h 74"/>
                  <a:gd name="T94" fmla="*/ 7 w 73"/>
                  <a:gd name="T95" fmla="*/ 0 h 74"/>
                  <a:gd name="T96" fmla="*/ 5 w 73"/>
                  <a:gd name="T97" fmla="*/ 2 h 74"/>
                  <a:gd name="T98" fmla="*/ 51 w 73"/>
                  <a:gd name="T99" fmla="*/ 23 h 74"/>
                  <a:gd name="T100" fmla="*/ 33 w 73"/>
                  <a:gd name="T101" fmla="*/ 18 h 74"/>
                  <a:gd name="T102" fmla="*/ 17 w 73"/>
                  <a:gd name="T103" fmla="*/ 27 h 74"/>
                  <a:gd name="T104" fmla="*/ 12 w 73"/>
                  <a:gd name="T105" fmla="*/ 44 h 74"/>
                  <a:gd name="T106" fmla="*/ 12 w 73"/>
                  <a:gd name="T107" fmla="*/ 44 h 74"/>
                  <a:gd name="T108" fmla="*/ 21 w 73"/>
                  <a:gd name="T109" fmla="*/ 60 h 74"/>
                  <a:gd name="T110" fmla="*/ 39 w 73"/>
                  <a:gd name="T111" fmla="*/ 65 h 74"/>
                  <a:gd name="T112" fmla="*/ 39 w 73"/>
                  <a:gd name="T113" fmla="*/ 65 h 74"/>
                  <a:gd name="T114" fmla="*/ 55 w 73"/>
                  <a:gd name="T115" fmla="*/ 57 h 74"/>
                  <a:gd name="T116" fmla="*/ 60 w 73"/>
                  <a:gd name="T117" fmla="*/ 39 h 74"/>
                  <a:gd name="T118" fmla="*/ 51 w 73"/>
                  <a:gd name="T11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3" h="74">
                    <a:moveTo>
                      <a:pt x="33" y="12"/>
                    </a:moveTo>
                    <a:cubicBezTo>
                      <a:pt x="41" y="11"/>
                      <a:pt x="49" y="14"/>
                      <a:pt x="55" y="18"/>
                    </a:cubicBezTo>
                    <a:cubicBezTo>
                      <a:pt x="61" y="23"/>
                      <a:pt x="65" y="30"/>
                      <a:pt x="66" y="38"/>
                    </a:cubicBezTo>
                    <a:cubicBezTo>
                      <a:pt x="67" y="46"/>
                      <a:pt x="65" y="53"/>
                      <a:pt x="60" y="59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49" y="69"/>
                      <a:pt x="44" y="71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2" y="72"/>
                      <a:pt x="26" y="71"/>
                      <a:pt x="20" y="67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9" y="56"/>
                      <a:pt x="7" y="51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29"/>
                      <a:pt x="16" y="14"/>
                      <a:pt x="33" y="12"/>
                    </a:cubicBezTo>
                    <a:close/>
                    <a:moveTo>
                      <a:pt x="37" y="37"/>
                    </a:moveTo>
                    <a:cubicBezTo>
                      <a:pt x="36" y="37"/>
                      <a:pt x="35" y="37"/>
                      <a:pt x="34" y="37"/>
                    </a:cubicBezTo>
                    <a:cubicBezTo>
                      <a:pt x="32" y="33"/>
                      <a:pt x="29" y="28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7" y="29"/>
                      <a:pt x="30" y="34"/>
                      <a:pt x="33" y="38"/>
                    </a:cubicBezTo>
                    <a:cubicBezTo>
                      <a:pt x="32" y="39"/>
                      <a:pt x="32" y="41"/>
                      <a:pt x="32" y="42"/>
                    </a:cubicBezTo>
                    <a:cubicBezTo>
                      <a:pt x="32" y="45"/>
                      <a:pt x="34" y="47"/>
                      <a:pt x="37" y="47"/>
                    </a:cubicBezTo>
                    <a:cubicBezTo>
                      <a:pt x="40" y="47"/>
                      <a:pt x="42" y="45"/>
                      <a:pt x="42" y="42"/>
                    </a:cubicBezTo>
                    <a:cubicBezTo>
                      <a:pt x="42" y="42"/>
                      <a:pt x="42" y="41"/>
                      <a:pt x="42" y="41"/>
                    </a:cubicBezTo>
                    <a:cubicBezTo>
                      <a:pt x="45" y="38"/>
                      <a:pt x="48" y="35"/>
                      <a:pt x="51" y="31"/>
                    </a:cubicBezTo>
                    <a:cubicBezTo>
                      <a:pt x="50" y="30"/>
                      <a:pt x="49" y="29"/>
                      <a:pt x="48" y="28"/>
                    </a:cubicBezTo>
                    <a:cubicBezTo>
                      <a:pt x="45" y="31"/>
                      <a:pt x="42" y="34"/>
                      <a:pt x="39" y="37"/>
                    </a:cubicBezTo>
                    <a:cubicBezTo>
                      <a:pt x="38" y="37"/>
                      <a:pt x="38" y="37"/>
                      <a:pt x="37" y="37"/>
                    </a:cubicBezTo>
                    <a:close/>
                    <a:moveTo>
                      <a:pt x="67" y="0"/>
                    </a:moveTo>
                    <a:cubicBezTo>
                      <a:pt x="63" y="3"/>
                      <a:pt x="63" y="3"/>
                      <a:pt x="63" y="3"/>
                    </a:cubicBezTo>
                    <a:cubicBezTo>
                      <a:pt x="57" y="0"/>
                      <a:pt x="50" y="1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7"/>
                      <a:pt x="68" y="27"/>
                      <a:pt x="68" y="26"/>
                    </a:cubicBezTo>
                    <a:cubicBezTo>
                      <a:pt x="73" y="21"/>
                      <a:pt x="73" y="12"/>
                      <a:pt x="68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lose/>
                    <a:moveTo>
                      <a:pt x="5" y="2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1" y="11"/>
                      <a:pt x="0" y="19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5" y="2"/>
                      <a:pt x="17" y="0"/>
                      <a:pt x="1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  <a:moveTo>
                      <a:pt x="51" y="23"/>
                    </a:moveTo>
                    <a:cubicBezTo>
                      <a:pt x="46" y="19"/>
                      <a:pt x="40" y="17"/>
                      <a:pt x="33" y="18"/>
                    </a:cubicBezTo>
                    <a:cubicBezTo>
                      <a:pt x="27" y="19"/>
                      <a:pt x="21" y="22"/>
                      <a:pt x="17" y="27"/>
                    </a:cubicBezTo>
                    <a:cubicBezTo>
                      <a:pt x="14" y="32"/>
                      <a:pt x="12" y="38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51"/>
                      <a:pt x="16" y="57"/>
                      <a:pt x="21" y="60"/>
                    </a:cubicBezTo>
                    <a:cubicBezTo>
                      <a:pt x="26" y="64"/>
                      <a:pt x="32" y="66"/>
                      <a:pt x="39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45" y="65"/>
                      <a:pt x="51" y="61"/>
                      <a:pt x="55" y="57"/>
                    </a:cubicBezTo>
                    <a:cubicBezTo>
                      <a:pt x="58" y="52"/>
                      <a:pt x="60" y="46"/>
                      <a:pt x="60" y="39"/>
                    </a:cubicBezTo>
                    <a:cubicBezTo>
                      <a:pt x="59" y="33"/>
                      <a:pt x="56" y="27"/>
                      <a:pt x="51" y="23"/>
                    </a:cubicBez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txBody>
              <a:bodyPr vert="horz" wrap="square" lIns="91343" tIns="45672" rIns="91343" bIns="45672" numCol="1" anchor="t" anchorCtr="0" compatLnSpc="1"/>
              <a:lstStyle/>
              <a:p>
                <a:pPr defTabSz="912971"/>
                <a:endParaRPr lang="zh-CN" altLang="en-US" sz="1013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42" name="Freeform 292"/>
              <p:cNvSpPr>
                <a:spLocks noEditPoints="1"/>
              </p:cNvSpPr>
              <p:nvPr/>
            </p:nvSpPr>
            <p:spPr bwMode="auto">
              <a:xfrm>
                <a:off x="3378268" y="2773294"/>
                <a:ext cx="411539" cy="398447"/>
              </a:xfrm>
              <a:custGeom>
                <a:avLst/>
                <a:gdLst>
                  <a:gd name="T0" fmla="*/ 44 w 93"/>
                  <a:gd name="T1" fmla="*/ 0 h 90"/>
                  <a:gd name="T2" fmla="*/ 83 w 93"/>
                  <a:gd name="T3" fmla="*/ 0 h 90"/>
                  <a:gd name="T4" fmla="*/ 90 w 93"/>
                  <a:gd name="T5" fmla="*/ 3 h 90"/>
                  <a:gd name="T6" fmla="*/ 93 w 93"/>
                  <a:gd name="T7" fmla="*/ 11 h 90"/>
                  <a:gd name="T8" fmla="*/ 93 w 93"/>
                  <a:gd name="T9" fmla="*/ 33 h 90"/>
                  <a:gd name="T10" fmla="*/ 90 w 93"/>
                  <a:gd name="T11" fmla="*/ 40 h 90"/>
                  <a:gd name="T12" fmla="*/ 83 w 93"/>
                  <a:gd name="T13" fmla="*/ 43 h 90"/>
                  <a:gd name="T14" fmla="*/ 61 w 93"/>
                  <a:gd name="T15" fmla="*/ 43 h 90"/>
                  <a:gd name="T16" fmla="*/ 50 w 93"/>
                  <a:gd name="T17" fmla="*/ 53 h 90"/>
                  <a:gd name="T18" fmla="*/ 49 w 93"/>
                  <a:gd name="T19" fmla="*/ 52 h 90"/>
                  <a:gd name="T20" fmla="*/ 46 w 93"/>
                  <a:gd name="T21" fmla="*/ 50 h 90"/>
                  <a:gd name="T22" fmla="*/ 48 w 93"/>
                  <a:gd name="T23" fmla="*/ 43 h 90"/>
                  <a:gd name="T24" fmla="*/ 47 w 93"/>
                  <a:gd name="T25" fmla="*/ 43 h 90"/>
                  <a:gd name="T26" fmla="*/ 48 w 93"/>
                  <a:gd name="T27" fmla="*/ 39 h 90"/>
                  <a:gd name="T28" fmla="*/ 51 w 93"/>
                  <a:gd name="T29" fmla="*/ 39 h 90"/>
                  <a:gd name="T30" fmla="*/ 54 w 93"/>
                  <a:gd name="T31" fmla="*/ 39 h 90"/>
                  <a:gd name="T32" fmla="*/ 53 w 93"/>
                  <a:gd name="T33" fmla="*/ 41 h 90"/>
                  <a:gd name="T34" fmla="*/ 52 w 93"/>
                  <a:gd name="T35" fmla="*/ 44 h 90"/>
                  <a:gd name="T36" fmla="*/ 58 w 93"/>
                  <a:gd name="T37" fmla="*/ 39 h 90"/>
                  <a:gd name="T38" fmla="*/ 59 w 93"/>
                  <a:gd name="T39" fmla="*/ 39 h 90"/>
                  <a:gd name="T40" fmla="*/ 60 w 93"/>
                  <a:gd name="T41" fmla="*/ 39 h 90"/>
                  <a:gd name="T42" fmla="*/ 83 w 93"/>
                  <a:gd name="T43" fmla="*/ 39 h 90"/>
                  <a:gd name="T44" fmla="*/ 87 w 93"/>
                  <a:gd name="T45" fmla="*/ 37 h 90"/>
                  <a:gd name="T46" fmla="*/ 89 w 93"/>
                  <a:gd name="T47" fmla="*/ 33 h 90"/>
                  <a:gd name="T48" fmla="*/ 89 w 93"/>
                  <a:gd name="T49" fmla="*/ 11 h 90"/>
                  <a:gd name="T50" fmla="*/ 87 w 93"/>
                  <a:gd name="T51" fmla="*/ 7 h 90"/>
                  <a:gd name="T52" fmla="*/ 83 w 93"/>
                  <a:gd name="T53" fmla="*/ 5 h 90"/>
                  <a:gd name="T54" fmla="*/ 44 w 93"/>
                  <a:gd name="T55" fmla="*/ 5 h 90"/>
                  <a:gd name="T56" fmla="*/ 39 w 93"/>
                  <a:gd name="T57" fmla="*/ 7 h 90"/>
                  <a:gd name="T58" fmla="*/ 38 w 93"/>
                  <a:gd name="T59" fmla="*/ 11 h 90"/>
                  <a:gd name="T60" fmla="*/ 38 w 93"/>
                  <a:gd name="T61" fmla="*/ 14 h 90"/>
                  <a:gd name="T62" fmla="*/ 33 w 93"/>
                  <a:gd name="T63" fmla="*/ 12 h 90"/>
                  <a:gd name="T64" fmla="*/ 33 w 93"/>
                  <a:gd name="T65" fmla="*/ 11 h 90"/>
                  <a:gd name="T66" fmla="*/ 36 w 93"/>
                  <a:gd name="T67" fmla="*/ 3 h 90"/>
                  <a:gd name="T68" fmla="*/ 44 w 93"/>
                  <a:gd name="T69" fmla="*/ 0 h 90"/>
                  <a:gd name="T70" fmla="*/ 75 w 93"/>
                  <a:gd name="T71" fmla="*/ 18 h 90"/>
                  <a:gd name="T72" fmla="*/ 71 w 93"/>
                  <a:gd name="T73" fmla="*/ 22 h 90"/>
                  <a:gd name="T74" fmla="*/ 75 w 93"/>
                  <a:gd name="T75" fmla="*/ 25 h 90"/>
                  <a:gd name="T76" fmla="*/ 79 w 93"/>
                  <a:gd name="T77" fmla="*/ 22 h 90"/>
                  <a:gd name="T78" fmla="*/ 75 w 93"/>
                  <a:gd name="T79" fmla="*/ 18 h 90"/>
                  <a:gd name="T80" fmla="*/ 63 w 93"/>
                  <a:gd name="T81" fmla="*/ 18 h 90"/>
                  <a:gd name="T82" fmla="*/ 59 w 93"/>
                  <a:gd name="T83" fmla="*/ 22 h 90"/>
                  <a:gd name="T84" fmla="*/ 63 w 93"/>
                  <a:gd name="T85" fmla="*/ 25 h 90"/>
                  <a:gd name="T86" fmla="*/ 67 w 93"/>
                  <a:gd name="T87" fmla="*/ 22 h 90"/>
                  <a:gd name="T88" fmla="*/ 63 w 93"/>
                  <a:gd name="T89" fmla="*/ 18 h 90"/>
                  <a:gd name="T90" fmla="*/ 51 w 93"/>
                  <a:gd name="T91" fmla="*/ 18 h 90"/>
                  <a:gd name="T92" fmla="*/ 48 w 93"/>
                  <a:gd name="T93" fmla="*/ 22 h 90"/>
                  <a:gd name="T94" fmla="*/ 51 w 93"/>
                  <a:gd name="T95" fmla="*/ 25 h 90"/>
                  <a:gd name="T96" fmla="*/ 55 w 93"/>
                  <a:gd name="T97" fmla="*/ 22 h 90"/>
                  <a:gd name="T98" fmla="*/ 51 w 93"/>
                  <a:gd name="T99" fmla="*/ 18 h 90"/>
                  <a:gd name="T100" fmla="*/ 27 w 93"/>
                  <a:gd name="T101" fmla="*/ 18 h 90"/>
                  <a:gd name="T102" fmla="*/ 12 w 93"/>
                  <a:gd name="T103" fmla="*/ 33 h 90"/>
                  <a:gd name="T104" fmla="*/ 27 w 93"/>
                  <a:gd name="T105" fmla="*/ 48 h 90"/>
                  <a:gd name="T106" fmla="*/ 43 w 93"/>
                  <a:gd name="T107" fmla="*/ 33 h 90"/>
                  <a:gd name="T108" fmla="*/ 27 w 93"/>
                  <a:gd name="T109" fmla="*/ 18 h 90"/>
                  <a:gd name="T110" fmla="*/ 55 w 93"/>
                  <a:gd name="T111" fmla="*/ 82 h 90"/>
                  <a:gd name="T112" fmla="*/ 38 w 93"/>
                  <a:gd name="T113" fmla="*/ 53 h 90"/>
                  <a:gd name="T114" fmla="*/ 28 w 93"/>
                  <a:gd name="T115" fmla="*/ 69 h 90"/>
                  <a:gd name="T116" fmla="*/ 18 w 93"/>
                  <a:gd name="T117" fmla="*/ 53 h 90"/>
                  <a:gd name="T118" fmla="*/ 0 w 93"/>
                  <a:gd name="T119" fmla="*/ 82 h 90"/>
                  <a:gd name="T120" fmla="*/ 55 w 93"/>
                  <a:gd name="T121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90">
                    <a:moveTo>
                      <a:pt x="44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6" y="0"/>
                      <a:pt x="88" y="1"/>
                      <a:pt x="90" y="3"/>
                    </a:cubicBezTo>
                    <a:cubicBezTo>
                      <a:pt x="92" y="5"/>
                      <a:pt x="93" y="8"/>
                      <a:pt x="93" y="11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3" y="36"/>
                      <a:pt x="92" y="38"/>
                      <a:pt x="90" y="40"/>
                    </a:cubicBezTo>
                    <a:cubicBezTo>
                      <a:pt x="88" y="42"/>
                      <a:pt x="86" y="43"/>
                      <a:pt x="83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8" y="52"/>
                      <a:pt x="47" y="51"/>
                      <a:pt x="46" y="50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2"/>
                      <a:pt x="48" y="40"/>
                      <a:pt x="4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39"/>
                      <a:pt x="86" y="38"/>
                      <a:pt x="87" y="37"/>
                    </a:cubicBezTo>
                    <a:cubicBezTo>
                      <a:pt x="88" y="36"/>
                      <a:pt x="89" y="34"/>
                      <a:pt x="89" y="33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9"/>
                      <a:pt x="88" y="8"/>
                      <a:pt x="87" y="7"/>
                    </a:cubicBezTo>
                    <a:cubicBezTo>
                      <a:pt x="86" y="6"/>
                      <a:pt x="84" y="5"/>
                      <a:pt x="83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5"/>
                      <a:pt x="40" y="6"/>
                      <a:pt x="39" y="7"/>
                    </a:cubicBezTo>
                    <a:cubicBezTo>
                      <a:pt x="38" y="8"/>
                      <a:pt x="38" y="9"/>
                      <a:pt x="38" y="11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3"/>
                      <a:pt x="35" y="12"/>
                      <a:pt x="33" y="1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8"/>
                      <a:pt x="34" y="5"/>
                      <a:pt x="36" y="3"/>
                    </a:cubicBezTo>
                    <a:cubicBezTo>
                      <a:pt x="38" y="1"/>
                      <a:pt x="41" y="0"/>
                      <a:pt x="44" y="0"/>
                    </a:cubicBezTo>
                    <a:close/>
                    <a:moveTo>
                      <a:pt x="75" y="18"/>
                    </a:moveTo>
                    <a:cubicBezTo>
                      <a:pt x="73" y="18"/>
                      <a:pt x="71" y="19"/>
                      <a:pt x="71" y="22"/>
                    </a:cubicBezTo>
                    <a:cubicBezTo>
                      <a:pt x="71" y="24"/>
                      <a:pt x="73" y="25"/>
                      <a:pt x="75" y="25"/>
                    </a:cubicBezTo>
                    <a:cubicBezTo>
                      <a:pt x="77" y="25"/>
                      <a:pt x="79" y="24"/>
                      <a:pt x="79" y="22"/>
                    </a:cubicBezTo>
                    <a:cubicBezTo>
                      <a:pt x="79" y="19"/>
                      <a:pt x="77" y="18"/>
                      <a:pt x="75" y="18"/>
                    </a:cubicBezTo>
                    <a:close/>
                    <a:moveTo>
                      <a:pt x="63" y="18"/>
                    </a:moveTo>
                    <a:cubicBezTo>
                      <a:pt x="61" y="18"/>
                      <a:pt x="59" y="19"/>
                      <a:pt x="59" y="22"/>
                    </a:cubicBezTo>
                    <a:cubicBezTo>
                      <a:pt x="59" y="24"/>
                      <a:pt x="61" y="25"/>
                      <a:pt x="63" y="25"/>
                    </a:cubicBezTo>
                    <a:cubicBezTo>
                      <a:pt x="65" y="25"/>
                      <a:pt x="67" y="24"/>
                      <a:pt x="67" y="22"/>
                    </a:cubicBezTo>
                    <a:cubicBezTo>
                      <a:pt x="67" y="19"/>
                      <a:pt x="65" y="18"/>
                      <a:pt x="63" y="18"/>
                    </a:cubicBezTo>
                    <a:close/>
                    <a:moveTo>
                      <a:pt x="51" y="18"/>
                    </a:moveTo>
                    <a:cubicBezTo>
                      <a:pt x="49" y="18"/>
                      <a:pt x="48" y="19"/>
                      <a:pt x="48" y="22"/>
                    </a:cubicBezTo>
                    <a:cubicBezTo>
                      <a:pt x="48" y="24"/>
                      <a:pt x="49" y="25"/>
                      <a:pt x="51" y="25"/>
                    </a:cubicBezTo>
                    <a:cubicBezTo>
                      <a:pt x="54" y="25"/>
                      <a:pt x="55" y="24"/>
                      <a:pt x="55" y="22"/>
                    </a:cubicBezTo>
                    <a:cubicBezTo>
                      <a:pt x="55" y="19"/>
                      <a:pt x="54" y="18"/>
                      <a:pt x="51" y="18"/>
                    </a:cubicBezTo>
                    <a:close/>
                    <a:moveTo>
                      <a:pt x="27" y="18"/>
                    </a:moveTo>
                    <a:cubicBezTo>
                      <a:pt x="19" y="18"/>
                      <a:pt x="12" y="24"/>
                      <a:pt x="12" y="33"/>
                    </a:cubicBezTo>
                    <a:cubicBezTo>
                      <a:pt x="12" y="42"/>
                      <a:pt x="19" y="48"/>
                      <a:pt x="27" y="48"/>
                    </a:cubicBezTo>
                    <a:cubicBezTo>
                      <a:pt x="36" y="48"/>
                      <a:pt x="43" y="42"/>
                      <a:pt x="43" y="33"/>
                    </a:cubicBezTo>
                    <a:cubicBezTo>
                      <a:pt x="43" y="24"/>
                      <a:pt x="36" y="18"/>
                      <a:pt x="27" y="18"/>
                    </a:cubicBezTo>
                    <a:close/>
                    <a:moveTo>
                      <a:pt x="55" y="82"/>
                    </a:moveTo>
                    <a:cubicBezTo>
                      <a:pt x="55" y="67"/>
                      <a:pt x="47" y="57"/>
                      <a:pt x="38" y="53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8" y="57"/>
                      <a:pt x="0" y="66"/>
                      <a:pt x="0" y="82"/>
                    </a:cubicBezTo>
                    <a:cubicBezTo>
                      <a:pt x="20" y="90"/>
                      <a:pt x="38" y="89"/>
                      <a:pt x="55" y="82"/>
                    </a:cubicBezTo>
                    <a:close/>
                  </a:path>
                </a:pathLst>
              </a:custGeom>
              <a:solidFill>
                <a:srgbClr val="063D54"/>
              </a:solidFill>
              <a:ln>
                <a:noFill/>
              </a:ln>
            </p:spPr>
            <p:txBody>
              <a:bodyPr vert="horz" wrap="square" lIns="91343" tIns="45672" rIns="91343" bIns="45672" numCol="1" anchor="t" anchorCtr="0" compatLnSpc="1"/>
              <a:lstStyle/>
              <a:p>
                <a:pPr defTabSz="912971"/>
                <a:endParaRPr lang="zh-CN" altLang="en-US" sz="1013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0609993" y="6382593"/>
            <a:ext cx="574000" cy="248113"/>
          </a:xfrm>
          <a:prstGeom prst="rect">
            <a:avLst/>
          </a:prstGeom>
          <a:noFill/>
        </p:spPr>
        <p:txBody>
          <a:bodyPr wrap="none" lIns="91343" tIns="45672" rIns="91343" bIns="45672" rtlCol="0">
            <a:spAutoFit/>
          </a:bodyPr>
          <a:lstStyle/>
          <a:p>
            <a:pPr defTabSz="912971"/>
            <a:r>
              <a:rPr lang="zh-CN" altLang="en-US" sz="101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7618" y="1576192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42214" y="2723199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18964" y="3906418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74156" y="2723199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11135" y="1576192"/>
            <a:ext cx="206329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53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投资回报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755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0" grpId="0"/>
      <p:bldP spid="31" grpId="0"/>
      <p:bldP spid="49" grpId="0"/>
      <p:bldP spid="50" grpId="0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6325108" y="2204960"/>
            <a:ext cx="1772396" cy="1122574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063D5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2700000">
            <a:off x="6568400" y="2170238"/>
            <a:ext cx="1218105" cy="1218234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513851" y="2205195"/>
            <a:ext cx="1772396" cy="1122574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063D54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4757144" y="2170473"/>
            <a:ext cx="1218105" cy="1218234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727724" y="2212372"/>
            <a:ext cx="1772396" cy="1122574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063D54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rot="2700000">
            <a:off x="2971017" y="2177651"/>
            <a:ext cx="1218105" cy="1218234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916468" y="2212607"/>
            <a:ext cx="1772396" cy="1122574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063D5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159760" y="2177885"/>
            <a:ext cx="1218105" cy="1218234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727725" y="3691158"/>
            <a:ext cx="1996460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03165" y="1192665"/>
            <a:ext cx="2061682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25108" y="3691158"/>
            <a:ext cx="1996460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942659" y="1179249"/>
            <a:ext cx="2061682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矩形 34"/>
          <p:cNvSpPr/>
          <p:nvPr/>
        </p:nvSpPr>
        <p:spPr>
          <a:xfrm>
            <a:off x="1497313" y="2597159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600" y="2597159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62281" y="2606231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9167" y="2613644"/>
            <a:ext cx="46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24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9241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投资回报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29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1901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108558" y="999276"/>
            <a:ext cx="836724" cy="1259950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08558" y="1888306"/>
            <a:ext cx="836724" cy="83241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5444802" y="2183368"/>
            <a:ext cx="836724" cy="1259950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rot="5400000">
            <a:off x="4769540" y="2397136"/>
            <a:ext cx="836724" cy="83241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4078016" y="3337986"/>
            <a:ext cx="836724" cy="1259950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4078016" y="2876491"/>
            <a:ext cx="836724" cy="83241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rot="16200000">
            <a:off x="2752712" y="2138554"/>
            <a:ext cx="836724" cy="1259950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6200000">
            <a:off x="3427975" y="2352322"/>
            <a:ext cx="836724" cy="83241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3381" y="2559931"/>
            <a:ext cx="464171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99102" y="2119092"/>
            <a:ext cx="464171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43325" y="2619178"/>
            <a:ext cx="464171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43972" y="3106309"/>
            <a:ext cx="464171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1800" dirty="0">
              <a:solidFill>
                <a:srgbClr val="2E4864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83142" y="2492331"/>
            <a:ext cx="372789" cy="552393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5788792" y="2540826"/>
            <a:ext cx="326000" cy="558427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4259869" y="3865384"/>
            <a:ext cx="459620" cy="460239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02136" y="1280126"/>
            <a:ext cx="437605" cy="420839"/>
            <a:chOff x="2607983" y="4241292"/>
            <a:chExt cx="490600" cy="471805"/>
          </a:xfrm>
          <a:effectLst/>
        </p:grpSpPr>
        <p:sp>
          <p:nvSpPr>
            <p:cNvPr id="4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1330056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1325831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3714230"/>
            <a:ext cx="2512554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3714230"/>
            <a:ext cx="2594636" cy="65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33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9241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5.1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投资回报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503951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>
            <p:custDataLst>
              <p:tags r:id="rId1"/>
            </p:custDataLst>
          </p:nvPr>
        </p:nvSpPr>
        <p:spPr>
          <a:xfrm>
            <a:off x="3478631" y="2819078"/>
            <a:ext cx="2147887" cy="4524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91415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：总经理</a:t>
            </a:r>
          </a:p>
        </p:txBody>
      </p:sp>
      <p:sp>
        <p:nvSpPr>
          <p:cNvPr id="37" name="矩形 36"/>
          <p:cNvSpPr/>
          <p:nvPr>
            <p:custDataLst>
              <p:tags r:id="rId2"/>
            </p:custDataLst>
          </p:nvPr>
        </p:nvSpPr>
        <p:spPr>
          <a:xfrm>
            <a:off x="2973804" y="3202315"/>
            <a:ext cx="3157538" cy="3355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91415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单击此处添加您的公司名称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52954" y="3064031"/>
            <a:ext cx="1641701" cy="45719"/>
            <a:chOff x="3060700" y="4724400"/>
            <a:chExt cx="5955507" cy="31432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grpSp>
        <p:nvGrpSpPr>
          <p:cNvPr id="41" name="组合 40"/>
          <p:cNvGrpSpPr/>
          <p:nvPr/>
        </p:nvGrpSpPr>
        <p:grpSpPr>
          <a:xfrm>
            <a:off x="5310492" y="3045298"/>
            <a:ext cx="1641701" cy="45719"/>
            <a:chOff x="3060700" y="4724400"/>
            <a:chExt cx="5955507" cy="314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sp>
        <p:nvSpPr>
          <p:cNvPr id="44" name="矩形 43"/>
          <p:cNvSpPr/>
          <p:nvPr>
            <p:custDataLst>
              <p:tags r:id="rId3"/>
            </p:custDataLst>
          </p:nvPr>
        </p:nvSpPr>
        <p:spPr>
          <a:xfrm>
            <a:off x="2975004" y="3579077"/>
            <a:ext cx="3157538" cy="3355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91415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2020-0X-0X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523157" y="1460563"/>
            <a:ext cx="1995666" cy="879874"/>
            <a:chOff x="6773864" y="2460169"/>
            <a:chExt cx="4042249" cy="792000"/>
          </a:xfrm>
        </p:grpSpPr>
        <p:sp>
          <p:nvSpPr>
            <p:cNvPr id="59" name="圆角矩形 58"/>
            <p:cNvSpPr/>
            <p:nvPr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063D54"/>
            </a:solidFill>
            <a:ln w="25400">
              <a:solidFill>
                <a:schemeClr val="accent1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/>
                <a:ea typeface="造字工房悦黑（非商用）常规体"/>
              </a:endParaRPr>
            </a:p>
          </p:txBody>
        </p:sp>
        <p:sp>
          <p:nvSpPr>
            <p:cNvPr id="60" name="文本框 32"/>
            <p:cNvSpPr txBox="1"/>
            <p:nvPr/>
          </p:nvSpPr>
          <p:spPr>
            <a:xfrm>
              <a:off x="6773864" y="2462665"/>
              <a:ext cx="1201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造字工房悦黑（非商用）常规体"/>
              </a:endParaRPr>
            </a:p>
          </p:txBody>
        </p:sp>
        <p:sp>
          <p:nvSpPr>
            <p:cNvPr id="61" name="文本框 33"/>
            <p:cNvSpPr txBox="1"/>
            <p:nvPr/>
          </p:nvSpPr>
          <p:spPr>
            <a:xfrm>
              <a:off x="7257903" y="2620685"/>
              <a:ext cx="3375869" cy="470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</a:rPr>
                <a:t>谢谢欣赏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1406" y="1635070"/>
            <a:ext cx="1928245" cy="2905932"/>
            <a:chOff x="761406" y="1635070"/>
            <a:chExt cx="1928245" cy="2905932"/>
          </a:xfrm>
        </p:grpSpPr>
        <p:sp>
          <p:nvSpPr>
            <p:cNvPr id="5" name="圆角矩形 4"/>
            <p:cNvSpPr/>
            <p:nvPr/>
          </p:nvSpPr>
          <p:spPr>
            <a:xfrm>
              <a:off x="842416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9" r="16729"/>
            <a:stretch>
              <a:fillRect/>
            </a:stretch>
          </p:blipFill>
          <p:spPr>
            <a:xfrm>
              <a:off x="1220277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426297" y="3125619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CEO</a:t>
              </a:r>
            </a:p>
          </p:txBody>
        </p:sp>
        <p:sp>
          <p:nvSpPr>
            <p:cNvPr id="32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76843" y="2877364"/>
              <a:ext cx="12731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YOUR NAME</a:t>
              </a:r>
            </a:p>
          </p:txBody>
        </p:sp>
        <p:sp>
          <p:nvSpPr>
            <p:cNvPr id="33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761406" y="3422230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 fontAlgn="base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elementum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posuere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pretium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Quisque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dolor,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ac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ut.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629788" y="3433396"/>
              <a:ext cx="171511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689651" y="1635070"/>
            <a:ext cx="1928245" cy="2905932"/>
            <a:chOff x="2689651" y="1635070"/>
            <a:chExt cx="1928245" cy="2905932"/>
          </a:xfrm>
        </p:grpSpPr>
        <p:sp>
          <p:nvSpPr>
            <p:cNvPr id="26" name="圆角矩形 25"/>
            <p:cNvSpPr/>
            <p:nvPr/>
          </p:nvSpPr>
          <p:spPr>
            <a:xfrm>
              <a:off x="2763461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9" r="16729"/>
            <a:stretch>
              <a:fillRect/>
            </a:stretch>
          </p:blipFill>
          <p:spPr>
            <a:xfrm>
              <a:off x="3141322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3354542" y="3136785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CEO</a:t>
              </a:r>
            </a:p>
          </p:txBody>
        </p:sp>
        <p:sp>
          <p:nvSpPr>
            <p:cNvPr id="36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3005088" y="2888530"/>
              <a:ext cx="12731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YOUR NAME</a:t>
              </a:r>
            </a:p>
          </p:txBody>
        </p:sp>
        <p:sp>
          <p:nvSpPr>
            <p:cNvPr id="37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2689651" y="3433396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 fontAlgn="base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 elementum posuere pretium. Quisque nibh dolor, dignissim ac dignissim ut.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558033" y="3444562"/>
              <a:ext cx="171511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554962" y="1635070"/>
            <a:ext cx="1928245" cy="2905932"/>
            <a:chOff x="4554962" y="1635070"/>
            <a:chExt cx="1928245" cy="2905932"/>
          </a:xfrm>
        </p:grpSpPr>
        <p:sp>
          <p:nvSpPr>
            <p:cNvPr id="27" name="圆角矩形 26"/>
            <p:cNvSpPr/>
            <p:nvPr/>
          </p:nvSpPr>
          <p:spPr>
            <a:xfrm>
              <a:off x="4660239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7" r="10111"/>
            <a:stretch>
              <a:fillRect/>
            </a:stretch>
          </p:blipFill>
          <p:spPr>
            <a:xfrm>
              <a:off x="4974769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219853" y="3147951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CEO</a:t>
              </a:r>
            </a:p>
          </p:txBody>
        </p:sp>
        <p:sp>
          <p:nvSpPr>
            <p:cNvPr id="40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870399" y="2899696"/>
              <a:ext cx="12731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YOUR NAME</a:t>
              </a:r>
            </a:p>
          </p:txBody>
        </p:sp>
        <p:sp>
          <p:nvSpPr>
            <p:cNvPr id="41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4554962" y="3444562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 fontAlgn="base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 elementum posuere pretium. Quisque nibh dolor, dignissim ac dignissim ut.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423344" y="3455728"/>
              <a:ext cx="171511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409397" y="1635070"/>
            <a:ext cx="1928245" cy="2905932"/>
            <a:chOff x="6409397" y="1635070"/>
            <a:chExt cx="1928245" cy="2905932"/>
          </a:xfrm>
        </p:grpSpPr>
        <p:sp>
          <p:nvSpPr>
            <p:cNvPr id="45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6409397" y="3455728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 fontAlgn="base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elementum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posuere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pretium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.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Quisque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nibh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dolor,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ac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ut.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557017" y="1635070"/>
              <a:ext cx="1749158" cy="2905932"/>
              <a:chOff x="6557017" y="1635070"/>
              <a:chExt cx="1749158" cy="2905932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557017" y="1635070"/>
                <a:ext cx="1749158" cy="2905932"/>
              </a:xfrm>
              <a:prstGeom prst="roundRect">
                <a:avLst>
                  <a:gd name="adj" fmla="val 6343"/>
                </a:avLst>
              </a:prstGeom>
              <a:noFill/>
              <a:ln>
                <a:solidFill>
                  <a:srgbClr val="063D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0" r="16630"/>
              <a:stretch>
                <a:fillRect/>
              </a:stretch>
            </p:blipFill>
            <p:spPr>
              <a:xfrm>
                <a:off x="6940009" y="1808779"/>
                <a:ext cx="993436" cy="993436"/>
              </a:xfrm>
              <a:prstGeom prst="ellipse">
                <a:avLst/>
              </a:prstGeom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3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7074288" y="3159117"/>
                <a:ext cx="57419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/>
                    <a:ea typeface="方正兰亭黑_GBK" panose="02000000000000000000" pitchFamily="2" charset="-122"/>
                    <a:sym typeface="Calibri" panose="020F0502020204030204" pitchFamily="34" charset="0"/>
                  </a:rPr>
                  <a:t>CEO</a:t>
                </a:r>
              </a:p>
            </p:txBody>
          </p:sp>
          <p:sp>
            <p:nvSpPr>
              <p:cNvPr id="4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6724834" y="2910862"/>
                <a:ext cx="12731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accent1"/>
                    </a:solidFill>
                    <a:latin typeface="Arial" panose="020B0604020202020204"/>
                    <a:ea typeface="方正兰亭黑_GBK" panose="02000000000000000000" pitchFamily="2" charset="-122"/>
                    <a:sym typeface="Calibri" panose="020F0502020204030204" pitchFamily="34" charset="0"/>
                  </a:rPr>
                  <a:t>YOUR NAME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7277779" y="3466894"/>
                <a:ext cx="17151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48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9241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1.2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团队介绍</a:t>
              </a:r>
            </a:p>
          </p:txBody>
        </p:sp>
        <p:sp>
          <p:nvSpPr>
            <p:cNvPr id="49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A7FE4F-BE32-4E48-BE18-31CAE8E40445}"/>
              </a:ext>
            </a:extLst>
          </p:cNvPr>
          <p:cNvSpPr txBox="1"/>
          <p:nvPr/>
        </p:nvSpPr>
        <p:spPr>
          <a:xfrm>
            <a:off x="430385" y="1459288"/>
            <a:ext cx="196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43D2B-A977-48AC-A4F6-3CBEB03AFCA2}"/>
              </a:ext>
            </a:extLst>
          </p:cNvPr>
          <p:cNvSpPr/>
          <p:nvPr/>
        </p:nvSpPr>
        <p:spPr>
          <a:xfrm>
            <a:off x="428529" y="1773034"/>
            <a:ext cx="30367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 exerci tation ullamcorper suscipit lobortis nisl ut aliquip ex ea commodo consequat. Lorem ipsum dolor sit amet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EDE4-0E6B-4B2A-995A-C3FA7F9160CC}"/>
              </a:ext>
            </a:extLst>
          </p:cNvPr>
          <p:cNvSpPr/>
          <p:nvPr/>
        </p:nvSpPr>
        <p:spPr>
          <a:xfrm>
            <a:off x="428528" y="3619603"/>
            <a:ext cx="12695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EC564205-2FC5-41BD-A7A5-E1A9370D4D6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6694" y="3003037"/>
            <a:ext cx="253936" cy="255524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55" tIns="34278" rIns="68555" bIns="34278" numCol="1" anchor="t" anchorCtr="0" compatLnSpc="1">
            <a:prstTxWarp prst="textNoShape">
              <a:avLst/>
            </a:prstTxWarp>
          </a:bodyPr>
          <a:lstStyle/>
          <a:p>
            <a:endParaRPr lang="en-US" sz="101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02F4C-4001-483B-90A8-9ED80096942A}"/>
              </a:ext>
            </a:extLst>
          </p:cNvPr>
          <p:cNvSpPr txBox="1"/>
          <p:nvPr/>
        </p:nvSpPr>
        <p:spPr>
          <a:xfrm>
            <a:off x="428529" y="3388854"/>
            <a:ext cx="1269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05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3E529-EAA7-45FC-B3C0-1E8E6811299D}"/>
              </a:ext>
            </a:extLst>
          </p:cNvPr>
          <p:cNvSpPr/>
          <p:nvPr/>
        </p:nvSpPr>
        <p:spPr>
          <a:xfrm>
            <a:off x="1946886" y="3619603"/>
            <a:ext cx="12695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8E930-6C73-40B3-8A2A-5D7722DA74C0}"/>
              </a:ext>
            </a:extLst>
          </p:cNvPr>
          <p:cNvSpPr txBox="1"/>
          <p:nvPr/>
        </p:nvSpPr>
        <p:spPr>
          <a:xfrm>
            <a:off x="1946887" y="3388854"/>
            <a:ext cx="1269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05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1F1C2-0E53-47DF-BB15-F26355C82818}"/>
              </a:ext>
            </a:extLst>
          </p:cNvPr>
          <p:cNvSpPr/>
          <p:nvPr/>
        </p:nvSpPr>
        <p:spPr>
          <a:xfrm>
            <a:off x="3465243" y="3619603"/>
            <a:ext cx="12695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9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 wisi enim ad minim veniam, quis nostrud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03233F99-1BA0-4D57-80FF-738E6624DB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623410" y="3003037"/>
            <a:ext cx="253936" cy="255524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55" tIns="34278" rIns="68555" bIns="34278" numCol="1" anchor="t" anchorCtr="0" compatLnSpc="1">
            <a:prstTxWarp prst="textNoShape">
              <a:avLst/>
            </a:prstTxWarp>
          </a:bodyPr>
          <a:lstStyle/>
          <a:p>
            <a:endParaRPr lang="en-US" sz="101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8DE9F-AC6E-4CAD-9AB2-54742DDF2A0C}"/>
              </a:ext>
            </a:extLst>
          </p:cNvPr>
          <p:cNvSpPr txBox="1"/>
          <p:nvPr/>
        </p:nvSpPr>
        <p:spPr>
          <a:xfrm>
            <a:off x="3465244" y="3388854"/>
            <a:ext cx="1269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3</a:t>
            </a:r>
            <a:endParaRPr lang="id-ID" sz="105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A839882E-6414-4A2F-AD26-5BE0D42D0C4D}"/>
              </a:ext>
            </a:extLst>
          </p:cNvPr>
          <p:cNvSpPr>
            <a:spLocks noEditPoints="1"/>
          </p:cNvSpPr>
          <p:nvPr/>
        </p:nvSpPr>
        <p:spPr bwMode="auto">
          <a:xfrm>
            <a:off x="2053737" y="2998063"/>
            <a:ext cx="349426" cy="262780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68555" tIns="34278" rIns="68555" bIns="34278" numCol="1" anchor="t" anchorCtr="0" compatLnSpc="1">
            <a:prstTxWarp prst="textNoShape">
              <a:avLst/>
            </a:prstTxWarp>
          </a:bodyPr>
          <a:lstStyle/>
          <a:p>
            <a:endParaRPr lang="en-US" sz="101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06FCF-F0AD-4F83-8DC4-B0705479BE2A}"/>
              </a:ext>
            </a:extLst>
          </p:cNvPr>
          <p:cNvSpPr txBox="1"/>
          <p:nvPr/>
        </p:nvSpPr>
        <p:spPr>
          <a:xfrm>
            <a:off x="430384" y="900818"/>
            <a:ext cx="30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63D54"/>
                </a:solidFill>
                <a:latin typeface="+mn-ea"/>
                <a:cs typeface="Lato Heavy" panose="020F0902020204030203" pitchFamily="34" charset="0"/>
              </a:rPr>
              <a:t>产品介绍文字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FEE9C3-1E9C-4012-8AB3-F5B43FFF7DBF}"/>
              </a:ext>
            </a:extLst>
          </p:cNvPr>
          <p:cNvCxnSpPr>
            <a:cxnSpLocks/>
          </p:cNvCxnSpPr>
          <p:nvPr/>
        </p:nvCxnSpPr>
        <p:spPr>
          <a:xfrm>
            <a:off x="553901" y="852274"/>
            <a:ext cx="457035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66ADA45F-FE15-403F-957D-A2031CC712D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r="12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3901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2" grpId="0"/>
      <p:bldP spid="14" grpId="0"/>
      <p:bldP spid="19" grpId="0"/>
      <p:bldP spid="20" grpId="0" animBg="1"/>
      <p:bldP spid="21" grpId="0"/>
      <p:bldP spid="2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725" y="1484043"/>
            <a:ext cx="2399663" cy="16042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11" y="1484043"/>
            <a:ext cx="2399663" cy="1598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2904" y="3733697"/>
            <a:ext cx="1542586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rgbClr val="2E48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47139" y="3733697"/>
            <a:ext cx="1542586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rgbClr val="2E48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45802" y="3733697"/>
            <a:ext cx="1542586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solidFill>
                  <a:srgbClr val="2E48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788" dirty="0">
              <a:solidFill>
                <a:srgbClr val="2E48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88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720927" y="1283135"/>
            <a:ext cx="3512892" cy="2000692"/>
            <a:chOff x="3627903" y="1710846"/>
            <a:chExt cx="4683856" cy="2667589"/>
          </a:xfrm>
        </p:grpSpPr>
        <p:pic>
          <p:nvPicPr>
            <p:cNvPr id="11" name="image9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7"/>
            <a:stretch>
              <a:fillRect/>
            </a:stretch>
          </p:blipFill>
          <p:spPr bwMode="auto">
            <a:xfrm>
              <a:off x="3627903" y="1710846"/>
              <a:ext cx="4683856" cy="266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6239" y="1843714"/>
              <a:ext cx="3520441" cy="2245368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349800" y="270568"/>
            <a:ext cx="1486542" cy="521708"/>
            <a:chOff x="349800" y="270568"/>
            <a:chExt cx="1486542" cy="521708"/>
          </a:xfrm>
        </p:grpSpPr>
        <p:sp>
          <p:nvSpPr>
            <p:cNvPr id="2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5076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1.3</a:t>
              </a:r>
              <a:r>
                <a:rPr lang="zh-CN" altLang="en-US" sz="1800" dirty="0">
                  <a:solidFill>
                    <a:srgbClr val="063D54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团队介绍</a:t>
              </a:r>
              <a:endParaRPr lang="en-US" altLang="zh-CN" sz="1800" dirty="0">
                <a:solidFill>
                  <a:srgbClr val="063D54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3039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" y="1241210"/>
            <a:ext cx="8495236" cy="2490718"/>
          </a:xfrm>
        </p:spPr>
      </p:pic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323850" y="3892814"/>
            <a:ext cx="2154757" cy="338554"/>
          </a:xfrm>
          <a:prstGeom prst="rect">
            <a:avLst/>
          </a:prstGeom>
          <a:solidFill>
            <a:srgbClr val="063D54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bg1"/>
                </a:solidFill>
                <a:latin typeface="方正兰亭黑_GBK"/>
                <a:ea typeface="方正兰亭黑_GBK"/>
              </a:rPr>
              <a:t>ABOUT COMPANY</a:t>
            </a:r>
            <a:endParaRPr lang="zh-CN" altLang="en-US" sz="16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1184" y="4243037"/>
            <a:ext cx="879728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9800" y="270568"/>
            <a:ext cx="1486542" cy="540688"/>
            <a:chOff x="349800" y="270568"/>
            <a:chExt cx="1486542" cy="54068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213474" cy="365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1800" dirty="0">
                  <a:solidFill>
                    <a:srgbClr val="063D54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800" dirty="0">
                  <a:solidFill>
                    <a:srgbClr val="063D54"/>
                  </a:solidFill>
                  <a:cs typeface="+mn-ea"/>
                  <a:sym typeface="+mn-lt"/>
                </a:rPr>
                <a:t>公司简介</a:t>
              </a:r>
              <a:endParaRPr lang="en-US" altLang="zh-CN" sz="18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417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E7E6E6">
                      <a:lumMod val="50000"/>
                    </a:srgbClr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简约质感商业计划书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a7f75e-8216-4971-af7b-2789dde4264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Rectangle 2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Rectangle 3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3201907"/>
  <p:tag name="MH_LIBRARY" val="GRAPHIC"/>
  <p:tag name="MH_ORDER" val="Rectangle 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美度颜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77F00"/>
    </a:accent1>
    <a:accent2>
      <a:srgbClr val="21212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8">
    <a:majorFont>
      <a:latin typeface="Calibri Light"/>
      <a:ea typeface="微软雅黑"/>
      <a:cs typeface=""/>
    </a:majorFont>
    <a:minorFont>
      <a:latin typeface="Calibri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4067</Words>
  <Application>Microsoft Office PowerPoint</Application>
  <PresentationFormat>全屏显示(16:9)</PresentationFormat>
  <Paragraphs>647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88" baseType="lpstr">
      <vt:lpstr>Arial Unicode MS</vt:lpstr>
      <vt:lpstr>Dotum</vt:lpstr>
      <vt:lpstr>FZHei-B01S</vt:lpstr>
      <vt:lpstr>Gill Sans</vt:lpstr>
      <vt:lpstr>Gungsuh</vt:lpstr>
      <vt:lpstr>Hiragino Sans GB W6</vt:lpstr>
      <vt:lpstr>Lato</vt:lpstr>
      <vt:lpstr>Lato Heavy</vt:lpstr>
      <vt:lpstr>Microsoft YaHei UI</vt:lpstr>
      <vt:lpstr>Montserrat</vt:lpstr>
      <vt:lpstr>Open Sans</vt:lpstr>
      <vt:lpstr>等线</vt:lpstr>
      <vt:lpstr>等线 Light</vt:lpstr>
      <vt:lpstr>方正黑体简体</vt:lpstr>
      <vt:lpstr>方正兰亭黑_GBK</vt:lpstr>
      <vt:lpstr>华文细黑</vt:lpstr>
      <vt:lpstr>华文中宋</vt:lpstr>
      <vt:lpstr>宋体</vt:lpstr>
      <vt:lpstr>微软雅黑</vt:lpstr>
      <vt:lpstr>微软雅黑 Light</vt:lpstr>
      <vt:lpstr>造字工房悦黑（非商用）常规体</vt:lpstr>
      <vt:lpstr>Agency FB</vt:lpstr>
      <vt:lpstr>Arial</vt:lpstr>
      <vt:lpstr>Calibri</vt:lpstr>
      <vt:lpstr>Calibri Light</vt:lpstr>
      <vt:lpstr>Impact</vt:lpstr>
      <vt:lpstr>Monotype Corsiva</vt:lpstr>
      <vt:lpstr>Segoe UI Light</vt:lpstr>
      <vt:lpstr>Segoe UI Semilight</vt:lpstr>
      <vt:lpstr>Times New Roman</vt:lpstr>
      <vt:lpstr>Office 主题</vt:lpstr>
      <vt:lpstr>自定义设计方案</vt:lpstr>
      <vt:lpstr>3_Office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简约质感商业计划书PPT模板</dc:title>
  <dc:creator>Administrator</dc:creator>
  <cp:keywords/>
  <dc:description/>
  <cp:lastModifiedBy>HP01</cp:lastModifiedBy>
  <cp:revision>1341</cp:revision>
  <dcterms:created xsi:type="dcterms:W3CDTF">2016-04-24T15:52:00Z</dcterms:created>
  <dcterms:modified xsi:type="dcterms:W3CDTF">2021-01-13T01:32:53Z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