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1" r:id="rId3"/>
    <p:sldId id="359" r:id="rId4"/>
    <p:sldId id="3998" r:id="rId5"/>
    <p:sldId id="4003" r:id="rId6"/>
    <p:sldId id="4011" r:id="rId7"/>
    <p:sldId id="4016" r:id="rId8"/>
    <p:sldId id="4026" r:id="rId9"/>
    <p:sldId id="361" r:id="rId10"/>
    <p:sldId id="4027" r:id="rId11"/>
    <p:sldId id="4034" r:id="rId12"/>
    <p:sldId id="4036" r:id="rId13"/>
    <p:sldId id="4040" r:id="rId14"/>
    <p:sldId id="5299871" r:id="rId15"/>
    <p:sldId id="362" r:id="rId16"/>
    <p:sldId id="5299874" r:id="rId17"/>
    <p:sldId id="5299877" r:id="rId18"/>
    <p:sldId id="5299883" r:id="rId19"/>
    <p:sldId id="3965" r:id="rId20"/>
    <p:sldId id="3972" r:id="rId21"/>
    <p:sldId id="363" r:id="rId22"/>
    <p:sldId id="3974" r:id="rId23"/>
    <p:sldId id="3983" r:id="rId24"/>
    <p:sldId id="3988" r:id="rId25"/>
    <p:sldId id="529988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447"/>
    <a:srgbClr val="C956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14" autoAdjust="0"/>
  </p:normalViewPr>
  <p:slideViewPr>
    <p:cSldViewPr snapToGrid="0">
      <p:cViewPr>
        <p:scale>
          <a:sx n="75" d="100"/>
          <a:sy n="75" d="100"/>
        </p:scale>
        <p:origin x="726" y="3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98559-0130-4C3B-8C0E-25C23D2DFA13}" type="datetimeFigureOut">
              <a:rPr lang="zh-CN" altLang="en-US" smtClean="0"/>
              <a:t>2021/1/13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FC0EE5-BB49-470B-9839-6BD2E9099030}" type="slidenum">
              <a:rPr lang="zh-CN" altLang="en-US" smtClean="0"/>
              <a:t>‹#›</a:t>
            </a:fld>
            <a:endParaRPr lang="zh-CN" altLang="en-US"/>
          </a:p>
        </p:txBody>
      </p:sp>
    </p:spTree>
    <p:extLst>
      <p:ext uri="{BB962C8B-B14F-4D97-AF65-F5344CB8AC3E}">
        <p14:creationId xmlns:p14="http://schemas.microsoft.com/office/powerpoint/2010/main" val="357048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6D7751-73B5-4B9F-9A20-7724EE56D572}" type="slidenum">
              <a:rPr lang="zh-CN" altLang="en-US" smtClean="0"/>
              <a:t>2</a:t>
            </a:fld>
            <a:endParaRPr lang="zh-CN" altLang="en-US"/>
          </a:p>
        </p:txBody>
      </p:sp>
    </p:spTree>
    <p:extLst>
      <p:ext uri="{BB962C8B-B14F-4D97-AF65-F5344CB8AC3E}">
        <p14:creationId xmlns:p14="http://schemas.microsoft.com/office/powerpoint/2010/main" val="2981151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6D7751-73B5-4B9F-9A20-7724EE56D572}" type="slidenum">
              <a:rPr lang="zh-CN" altLang="en-US" smtClean="0"/>
              <a:t>12</a:t>
            </a:fld>
            <a:endParaRPr lang="zh-CN" altLang="en-US"/>
          </a:p>
        </p:txBody>
      </p:sp>
    </p:spTree>
    <p:extLst>
      <p:ext uri="{BB962C8B-B14F-4D97-AF65-F5344CB8AC3E}">
        <p14:creationId xmlns:p14="http://schemas.microsoft.com/office/powerpoint/2010/main" val="2444295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0B1825-C70F-4D9D-9E37-F1A650C862E9}" type="slidenum">
              <a:rPr lang="zh-CN" altLang="en-US" smtClean="0"/>
              <a:t>13</a:t>
            </a:fld>
            <a:endParaRPr lang="zh-CN" altLang="en-US"/>
          </a:p>
        </p:txBody>
      </p:sp>
    </p:spTree>
    <p:extLst>
      <p:ext uri="{BB962C8B-B14F-4D97-AF65-F5344CB8AC3E}">
        <p14:creationId xmlns:p14="http://schemas.microsoft.com/office/powerpoint/2010/main" val="95954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31E70D-BD80-4457-BE55-03288ECC776F}" type="slidenum">
              <a:rPr lang="zh-CN" altLang="en-US" smtClean="0"/>
              <a:t>14</a:t>
            </a:fld>
            <a:endParaRPr lang="zh-CN" altLang="en-US"/>
          </a:p>
        </p:txBody>
      </p:sp>
    </p:spTree>
    <p:extLst>
      <p:ext uri="{BB962C8B-B14F-4D97-AF65-F5344CB8AC3E}">
        <p14:creationId xmlns:p14="http://schemas.microsoft.com/office/powerpoint/2010/main" val="959016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6D7751-73B5-4B9F-9A20-7724EE56D572}" type="slidenum">
              <a:rPr lang="zh-CN" altLang="en-US" smtClean="0"/>
              <a:t>15</a:t>
            </a:fld>
            <a:endParaRPr lang="zh-CN" altLang="en-US"/>
          </a:p>
        </p:txBody>
      </p:sp>
    </p:spTree>
    <p:extLst>
      <p:ext uri="{BB962C8B-B14F-4D97-AF65-F5344CB8AC3E}">
        <p14:creationId xmlns:p14="http://schemas.microsoft.com/office/powerpoint/2010/main" val="3681984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31E70D-BD80-4457-BE55-03288ECC776F}" type="slidenum">
              <a:rPr lang="zh-CN" altLang="en-US" smtClean="0"/>
              <a:t>16</a:t>
            </a:fld>
            <a:endParaRPr lang="zh-CN" altLang="en-US"/>
          </a:p>
        </p:txBody>
      </p:sp>
    </p:spTree>
    <p:extLst>
      <p:ext uri="{BB962C8B-B14F-4D97-AF65-F5344CB8AC3E}">
        <p14:creationId xmlns:p14="http://schemas.microsoft.com/office/powerpoint/2010/main" val="949383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31E70D-BD80-4457-BE55-03288ECC776F}" type="slidenum">
              <a:rPr lang="zh-CN" altLang="en-US" smtClean="0"/>
              <a:t>17</a:t>
            </a:fld>
            <a:endParaRPr lang="zh-CN" altLang="en-US"/>
          </a:p>
        </p:txBody>
      </p:sp>
    </p:spTree>
    <p:extLst>
      <p:ext uri="{BB962C8B-B14F-4D97-AF65-F5344CB8AC3E}">
        <p14:creationId xmlns:p14="http://schemas.microsoft.com/office/powerpoint/2010/main" val="587005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331E70D-BD80-4457-BE55-03288ECC776F}" type="slidenum">
              <a:rPr lang="zh-CN" altLang="en-US" smtClean="0"/>
              <a:t>18</a:t>
            </a:fld>
            <a:endParaRPr lang="zh-CN" altLang="en-US"/>
          </a:p>
        </p:txBody>
      </p:sp>
    </p:spTree>
    <p:extLst>
      <p:ext uri="{BB962C8B-B14F-4D97-AF65-F5344CB8AC3E}">
        <p14:creationId xmlns:p14="http://schemas.microsoft.com/office/powerpoint/2010/main" val="2265575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6D7751-73B5-4B9F-9A20-7724EE56D572}" type="slidenum">
              <a:rPr lang="zh-CN" altLang="en-US" smtClean="0"/>
              <a:t>21</a:t>
            </a:fld>
            <a:endParaRPr lang="zh-CN" altLang="en-US"/>
          </a:p>
        </p:txBody>
      </p:sp>
    </p:spTree>
    <p:extLst>
      <p:ext uri="{BB962C8B-B14F-4D97-AF65-F5344CB8AC3E}">
        <p14:creationId xmlns:p14="http://schemas.microsoft.com/office/powerpoint/2010/main" val="3321920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F2E32F-AD1E-4090-BB59-0F94748BE70A}" type="slidenum">
              <a:rPr lang="zh-CN" altLang="en-US" smtClean="0"/>
              <a:t>22</a:t>
            </a:fld>
            <a:endParaRPr lang="zh-CN" altLang="en-US"/>
          </a:p>
        </p:txBody>
      </p:sp>
    </p:spTree>
    <p:extLst>
      <p:ext uri="{BB962C8B-B14F-4D97-AF65-F5344CB8AC3E}">
        <p14:creationId xmlns:p14="http://schemas.microsoft.com/office/powerpoint/2010/main" val="417573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6D7751-73B5-4B9F-9A20-7724EE56D572}" type="slidenum">
              <a:rPr lang="zh-CN" altLang="en-US" smtClean="0"/>
              <a:t>3</a:t>
            </a:fld>
            <a:endParaRPr lang="zh-CN" altLang="en-US"/>
          </a:p>
        </p:txBody>
      </p:sp>
    </p:spTree>
    <p:extLst>
      <p:ext uri="{BB962C8B-B14F-4D97-AF65-F5344CB8AC3E}">
        <p14:creationId xmlns:p14="http://schemas.microsoft.com/office/powerpoint/2010/main" val="4049755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DF5A4B-E71F-402A-9564-796372FF0954}" type="slidenum">
              <a:rPr lang="zh-CN" altLang="en-US" smtClean="0"/>
              <a:pPr/>
              <a:t>4</a:t>
            </a:fld>
            <a:endParaRPr lang="zh-CN" altLang="en-US"/>
          </a:p>
        </p:txBody>
      </p:sp>
    </p:spTree>
    <p:extLst>
      <p:ext uri="{BB962C8B-B14F-4D97-AF65-F5344CB8AC3E}">
        <p14:creationId xmlns:p14="http://schemas.microsoft.com/office/powerpoint/2010/main" val="2064378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DF5A4B-E71F-402A-9564-796372FF0954}" type="slidenum">
              <a:rPr lang="zh-CN" altLang="en-US" smtClean="0"/>
              <a:pPr/>
              <a:t>5</a:t>
            </a:fld>
            <a:endParaRPr lang="zh-CN" altLang="en-US"/>
          </a:p>
        </p:txBody>
      </p:sp>
    </p:spTree>
    <p:extLst>
      <p:ext uri="{BB962C8B-B14F-4D97-AF65-F5344CB8AC3E}">
        <p14:creationId xmlns:p14="http://schemas.microsoft.com/office/powerpoint/2010/main" val="1001346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7C916AC-93EC-4A37-A5CB-30C5EFD0BB80}" type="slidenum">
              <a:rPr lang="zh-CN" altLang="en-US" smtClean="0"/>
              <a:pPr/>
              <a:t>6</a:t>
            </a:fld>
            <a:endParaRPr lang="zh-CN" altLang="en-US"/>
          </a:p>
        </p:txBody>
      </p:sp>
    </p:spTree>
    <p:extLst>
      <p:ext uri="{BB962C8B-B14F-4D97-AF65-F5344CB8AC3E}">
        <p14:creationId xmlns:p14="http://schemas.microsoft.com/office/powerpoint/2010/main" val="158832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352AE4-0D6D-4FF0-AB22-CCA015DE80C5}" type="slidenum">
              <a:rPr lang="zh-CN" altLang="en-US" smtClean="0"/>
              <a:t>8</a:t>
            </a:fld>
            <a:endParaRPr lang="zh-CN" altLang="en-US"/>
          </a:p>
        </p:txBody>
      </p:sp>
    </p:spTree>
    <p:extLst>
      <p:ext uri="{BB962C8B-B14F-4D97-AF65-F5344CB8AC3E}">
        <p14:creationId xmlns:p14="http://schemas.microsoft.com/office/powerpoint/2010/main" val="3311357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6D7751-73B5-4B9F-9A20-7724EE56D572}" type="slidenum">
              <a:rPr lang="zh-CN" altLang="en-US" smtClean="0"/>
              <a:t>9</a:t>
            </a:fld>
            <a:endParaRPr lang="zh-CN" altLang="en-US"/>
          </a:p>
        </p:txBody>
      </p:sp>
    </p:spTree>
    <p:extLst>
      <p:ext uri="{BB962C8B-B14F-4D97-AF65-F5344CB8AC3E}">
        <p14:creationId xmlns:p14="http://schemas.microsoft.com/office/powerpoint/2010/main" val="406296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352AE4-0D6D-4FF0-AB22-CCA015DE80C5}" type="slidenum">
              <a:rPr lang="zh-CN" altLang="en-US" smtClean="0"/>
              <a:t>10</a:t>
            </a:fld>
            <a:endParaRPr lang="zh-CN" altLang="en-US"/>
          </a:p>
        </p:txBody>
      </p:sp>
    </p:spTree>
    <p:extLst>
      <p:ext uri="{BB962C8B-B14F-4D97-AF65-F5344CB8AC3E}">
        <p14:creationId xmlns:p14="http://schemas.microsoft.com/office/powerpoint/2010/main" val="3033138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6D7751-73B5-4B9F-9A20-7724EE56D572}" type="slidenum">
              <a:rPr lang="zh-CN" altLang="en-US" smtClean="0"/>
              <a:t>11</a:t>
            </a:fld>
            <a:endParaRPr lang="zh-CN" altLang="en-US"/>
          </a:p>
        </p:txBody>
      </p:sp>
    </p:spTree>
    <p:extLst>
      <p:ext uri="{BB962C8B-B14F-4D97-AF65-F5344CB8AC3E}">
        <p14:creationId xmlns:p14="http://schemas.microsoft.com/office/powerpoint/2010/main" val="2317950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57FB4-C566-4573-85D9-5EFFFCA6F88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DDCD7E-C34C-4AEC-A1DB-541410AB2C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53BCA81-0DE9-474D-9173-78ECAB809675}"/>
              </a:ext>
            </a:extLst>
          </p:cNvPr>
          <p:cNvSpPr>
            <a:spLocks noGrp="1"/>
          </p:cNvSpPr>
          <p:nvPr>
            <p:ph type="dt" sz="half" idx="10"/>
          </p:nvPr>
        </p:nvSpPr>
        <p:spPr/>
        <p:txBody>
          <a:bodyPr/>
          <a:lstStyle/>
          <a:p>
            <a:fld id="{32B53B93-C6AF-4F5F-B6DB-4338E9AD86E6}"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C8117CB5-7E4B-4763-8401-4B5526C824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CF30F1-C9F6-432F-BACD-2413E7DB446E}"/>
              </a:ext>
            </a:extLst>
          </p:cNvPr>
          <p:cNvSpPr>
            <a:spLocks noGrp="1"/>
          </p:cNvSpPr>
          <p:nvPr>
            <p:ph type="sldNum" sz="quarter" idx="12"/>
          </p:nvPr>
        </p:nvSpPr>
        <p:spPr/>
        <p:txBody>
          <a:bodyPr/>
          <a:lstStyle/>
          <a:p>
            <a:fld id="{06AD024C-94DA-4920-A7BA-4570CCF86E20}" type="slidenum">
              <a:rPr lang="zh-CN" altLang="en-US" smtClean="0"/>
              <a:t>‹#›</a:t>
            </a:fld>
            <a:endParaRPr lang="zh-CN" altLang="en-US"/>
          </a:p>
        </p:txBody>
      </p:sp>
    </p:spTree>
    <p:extLst>
      <p:ext uri="{BB962C8B-B14F-4D97-AF65-F5344CB8AC3E}">
        <p14:creationId xmlns:p14="http://schemas.microsoft.com/office/powerpoint/2010/main" val="1465721522"/>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27DDD-EDBD-4857-8199-19C970677E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FA5D13-FC5C-41D1-A1D9-DD0346FFFA7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8DF108-FF2C-4BB7-A7AD-5827CC2F370B}"/>
              </a:ext>
            </a:extLst>
          </p:cNvPr>
          <p:cNvSpPr>
            <a:spLocks noGrp="1"/>
          </p:cNvSpPr>
          <p:nvPr>
            <p:ph type="dt" sz="half" idx="10"/>
          </p:nvPr>
        </p:nvSpPr>
        <p:spPr/>
        <p:txBody>
          <a:bodyPr/>
          <a:lstStyle/>
          <a:p>
            <a:fld id="{32B53B93-C6AF-4F5F-B6DB-4338E9AD86E6}"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9D956C9C-B707-40F5-AE98-ECD9D8A4D6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083E2B-D4BC-463F-8D55-85346C8DDDAD}"/>
              </a:ext>
            </a:extLst>
          </p:cNvPr>
          <p:cNvSpPr>
            <a:spLocks noGrp="1"/>
          </p:cNvSpPr>
          <p:nvPr>
            <p:ph type="sldNum" sz="quarter" idx="12"/>
          </p:nvPr>
        </p:nvSpPr>
        <p:spPr/>
        <p:txBody>
          <a:bodyPr/>
          <a:lstStyle/>
          <a:p>
            <a:fld id="{06AD024C-94DA-4920-A7BA-4570CCF86E20}" type="slidenum">
              <a:rPr lang="zh-CN" altLang="en-US" smtClean="0"/>
              <a:t>‹#›</a:t>
            </a:fld>
            <a:endParaRPr lang="zh-CN" altLang="en-US"/>
          </a:p>
        </p:txBody>
      </p:sp>
    </p:spTree>
    <p:extLst>
      <p:ext uri="{BB962C8B-B14F-4D97-AF65-F5344CB8AC3E}">
        <p14:creationId xmlns:p14="http://schemas.microsoft.com/office/powerpoint/2010/main" val="3108663420"/>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25F18-F8F3-468F-A721-58B9F78000F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B30D2D-4595-4FBB-96F0-A6C520ED3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8186D75-23CF-4FCA-9E30-3F4C24E19EC6}"/>
              </a:ext>
            </a:extLst>
          </p:cNvPr>
          <p:cNvSpPr>
            <a:spLocks noGrp="1"/>
          </p:cNvSpPr>
          <p:nvPr>
            <p:ph type="dt" sz="half" idx="10"/>
          </p:nvPr>
        </p:nvSpPr>
        <p:spPr/>
        <p:txBody>
          <a:bodyPr/>
          <a:lstStyle/>
          <a:p>
            <a:fld id="{32B53B93-C6AF-4F5F-B6DB-4338E9AD86E6}"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25D899B1-25EE-4693-9416-9ABB598ADC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49A531-C2E8-4675-BCF3-135CD8D9B367}"/>
              </a:ext>
            </a:extLst>
          </p:cNvPr>
          <p:cNvSpPr>
            <a:spLocks noGrp="1"/>
          </p:cNvSpPr>
          <p:nvPr>
            <p:ph type="sldNum" sz="quarter" idx="12"/>
          </p:nvPr>
        </p:nvSpPr>
        <p:spPr/>
        <p:txBody>
          <a:bodyPr/>
          <a:lstStyle/>
          <a:p>
            <a:fld id="{06AD024C-94DA-4920-A7BA-4570CCF86E20}" type="slidenum">
              <a:rPr lang="zh-CN" altLang="en-US" smtClean="0"/>
              <a:t>‹#›</a:t>
            </a:fld>
            <a:endParaRPr lang="zh-CN" altLang="en-US"/>
          </a:p>
        </p:txBody>
      </p:sp>
    </p:spTree>
    <p:extLst>
      <p:ext uri="{BB962C8B-B14F-4D97-AF65-F5344CB8AC3E}">
        <p14:creationId xmlns:p14="http://schemas.microsoft.com/office/powerpoint/2010/main" val="761946613"/>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DF500-7CB9-423F-AF85-3A30308AB5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BAE3586-5221-43E0-8D7F-0CBB4E63D60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2AC200F-80EA-4073-BB39-596BA5ED6FE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5E41ADF-F02F-4128-BF0C-08D017EEE93E}"/>
              </a:ext>
            </a:extLst>
          </p:cNvPr>
          <p:cNvSpPr>
            <a:spLocks noGrp="1"/>
          </p:cNvSpPr>
          <p:nvPr>
            <p:ph type="dt" sz="half" idx="10"/>
          </p:nvPr>
        </p:nvSpPr>
        <p:spPr/>
        <p:txBody>
          <a:bodyPr/>
          <a:lstStyle/>
          <a:p>
            <a:fld id="{32B53B93-C6AF-4F5F-B6DB-4338E9AD86E6}" type="datetimeFigureOut">
              <a:rPr lang="zh-CN" altLang="en-US" smtClean="0"/>
              <a:t>2021/1/13</a:t>
            </a:fld>
            <a:endParaRPr lang="zh-CN" altLang="en-US"/>
          </a:p>
        </p:txBody>
      </p:sp>
      <p:sp>
        <p:nvSpPr>
          <p:cNvPr id="6" name="页脚占位符 5">
            <a:extLst>
              <a:ext uri="{FF2B5EF4-FFF2-40B4-BE49-F238E27FC236}">
                <a16:creationId xmlns:a16="http://schemas.microsoft.com/office/drawing/2014/main" id="{24076365-4560-40F3-BFAD-16B513E7CB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09A1F4-0ADF-4D76-BCA3-0BA1817FD37A}"/>
              </a:ext>
            </a:extLst>
          </p:cNvPr>
          <p:cNvSpPr>
            <a:spLocks noGrp="1"/>
          </p:cNvSpPr>
          <p:nvPr>
            <p:ph type="sldNum" sz="quarter" idx="12"/>
          </p:nvPr>
        </p:nvSpPr>
        <p:spPr/>
        <p:txBody>
          <a:bodyPr/>
          <a:lstStyle/>
          <a:p>
            <a:fld id="{06AD024C-94DA-4920-A7BA-4570CCF86E20}" type="slidenum">
              <a:rPr lang="zh-CN" altLang="en-US" smtClean="0"/>
              <a:t>‹#›</a:t>
            </a:fld>
            <a:endParaRPr lang="zh-CN" altLang="en-US"/>
          </a:p>
        </p:txBody>
      </p:sp>
    </p:spTree>
    <p:extLst>
      <p:ext uri="{BB962C8B-B14F-4D97-AF65-F5344CB8AC3E}">
        <p14:creationId xmlns:p14="http://schemas.microsoft.com/office/powerpoint/2010/main" val="326722485"/>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8243E-E029-41CA-A9B7-9533BC274C7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27EED89-99C1-4AC6-9B89-5D654B6D7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5DA4375-0F31-47FF-BEEF-AEBBBCBB01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A5CE7EF-AFD8-4310-8194-705B8FB5F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655BBDF-9D25-4838-A7C5-CCCDB26E37B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F6646C8-1699-401C-B2FF-7AE1EBD3C33E}"/>
              </a:ext>
            </a:extLst>
          </p:cNvPr>
          <p:cNvSpPr>
            <a:spLocks noGrp="1"/>
          </p:cNvSpPr>
          <p:nvPr>
            <p:ph type="dt" sz="half" idx="10"/>
          </p:nvPr>
        </p:nvSpPr>
        <p:spPr/>
        <p:txBody>
          <a:bodyPr/>
          <a:lstStyle/>
          <a:p>
            <a:fld id="{32B53B93-C6AF-4F5F-B6DB-4338E9AD86E6}" type="datetimeFigureOut">
              <a:rPr lang="zh-CN" altLang="en-US" smtClean="0"/>
              <a:t>2021/1/13</a:t>
            </a:fld>
            <a:endParaRPr lang="zh-CN" altLang="en-US"/>
          </a:p>
        </p:txBody>
      </p:sp>
      <p:sp>
        <p:nvSpPr>
          <p:cNvPr id="8" name="页脚占位符 7">
            <a:extLst>
              <a:ext uri="{FF2B5EF4-FFF2-40B4-BE49-F238E27FC236}">
                <a16:creationId xmlns:a16="http://schemas.microsoft.com/office/drawing/2014/main" id="{25AD4A96-EA85-488F-9DA2-4031FBEC555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D625172-D3D3-4E57-9BC1-C35C36D7F950}"/>
              </a:ext>
            </a:extLst>
          </p:cNvPr>
          <p:cNvSpPr>
            <a:spLocks noGrp="1"/>
          </p:cNvSpPr>
          <p:nvPr>
            <p:ph type="sldNum" sz="quarter" idx="12"/>
          </p:nvPr>
        </p:nvSpPr>
        <p:spPr/>
        <p:txBody>
          <a:bodyPr/>
          <a:lstStyle/>
          <a:p>
            <a:fld id="{06AD024C-94DA-4920-A7BA-4570CCF86E20}" type="slidenum">
              <a:rPr lang="zh-CN" altLang="en-US" smtClean="0"/>
              <a:t>‹#›</a:t>
            </a:fld>
            <a:endParaRPr lang="zh-CN" altLang="en-US"/>
          </a:p>
        </p:txBody>
      </p:sp>
    </p:spTree>
    <p:extLst>
      <p:ext uri="{BB962C8B-B14F-4D97-AF65-F5344CB8AC3E}">
        <p14:creationId xmlns:p14="http://schemas.microsoft.com/office/powerpoint/2010/main" val="1250738632"/>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87939-B5A1-4A4A-BDFA-A88B506574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58EFF2-B78E-4E82-945D-C625A7358FC7}"/>
              </a:ext>
            </a:extLst>
          </p:cNvPr>
          <p:cNvSpPr>
            <a:spLocks noGrp="1"/>
          </p:cNvSpPr>
          <p:nvPr>
            <p:ph type="dt" sz="half" idx="10"/>
          </p:nvPr>
        </p:nvSpPr>
        <p:spPr/>
        <p:txBody>
          <a:bodyPr/>
          <a:lstStyle/>
          <a:p>
            <a:fld id="{32B53B93-C6AF-4F5F-B6DB-4338E9AD86E6}" type="datetimeFigureOut">
              <a:rPr lang="zh-CN" altLang="en-US" smtClean="0"/>
              <a:t>2021/1/13</a:t>
            </a:fld>
            <a:endParaRPr lang="zh-CN" altLang="en-US"/>
          </a:p>
        </p:txBody>
      </p:sp>
      <p:sp>
        <p:nvSpPr>
          <p:cNvPr id="4" name="页脚占位符 3">
            <a:extLst>
              <a:ext uri="{FF2B5EF4-FFF2-40B4-BE49-F238E27FC236}">
                <a16:creationId xmlns:a16="http://schemas.microsoft.com/office/drawing/2014/main" id="{9E4A2565-9733-4761-AC70-40F7B7D6717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454042A-CEEE-47C4-A24E-E133D98B7E1E}"/>
              </a:ext>
            </a:extLst>
          </p:cNvPr>
          <p:cNvSpPr>
            <a:spLocks noGrp="1"/>
          </p:cNvSpPr>
          <p:nvPr>
            <p:ph type="sldNum" sz="quarter" idx="12"/>
          </p:nvPr>
        </p:nvSpPr>
        <p:spPr/>
        <p:txBody>
          <a:bodyPr/>
          <a:lstStyle/>
          <a:p>
            <a:fld id="{06AD024C-94DA-4920-A7BA-4570CCF86E20}" type="slidenum">
              <a:rPr lang="zh-CN" altLang="en-US" smtClean="0"/>
              <a:t>‹#›</a:t>
            </a:fld>
            <a:endParaRPr lang="zh-CN" altLang="en-US"/>
          </a:p>
        </p:txBody>
      </p:sp>
    </p:spTree>
    <p:extLst>
      <p:ext uri="{BB962C8B-B14F-4D97-AF65-F5344CB8AC3E}">
        <p14:creationId xmlns:p14="http://schemas.microsoft.com/office/powerpoint/2010/main" val="3701451046"/>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E30A8A-F13B-45AB-B9C6-C61C8E350985}"/>
              </a:ext>
            </a:extLst>
          </p:cNvPr>
          <p:cNvSpPr>
            <a:spLocks noGrp="1"/>
          </p:cNvSpPr>
          <p:nvPr>
            <p:ph type="dt" sz="half" idx="10"/>
          </p:nvPr>
        </p:nvSpPr>
        <p:spPr/>
        <p:txBody>
          <a:bodyPr/>
          <a:lstStyle/>
          <a:p>
            <a:fld id="{32B53B93-C6AF-4F5F-B6DB-4338E9AD86E6}" type="datetimeFigureOut">
              <a:rPr lang="zh-CN" altLang="en-US" smtClean="0"/>
              <a:t>2021/1/13</a:t>
            </a:fld>
            <a:endParaRPr lang="zh-CN" altLang="en-US"/>
          </a:p>
        </p:txBody>
      </p:sp>
      <p:sp>
        <p:nvSpPr>
          <p:cNvPr id="3" name="页脚占位符 2">
            <a:extLst>
              <a:ext uri="{FF2B5EF4-FFF2-40B4-BE49-F238E27FC236}">
                <a16:creationId xmlns:a16="http://schemas.microsoft.com/office/drawing/2014/main" id="{BF6FF594-26F0-42A4-8337-BED98CA3156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E2EB5B-8635-40EB-B885-116390701F53}"/>
              </a:ext>
            </a:extLst>
          </p:cNvPr>
          <p:cNvSpPr>
            <a:spLocks noGrp="1"/>
          </p:cNvSpPr>
          <p:nvPr>
            <p:ph type="sldNum" sz="quarter" idx="12"/>
          </p:nvPr>
        </p:nvSpPr>
        <p:spPr/>
        <p:txBody>
          <a:bodyPr/>
          <a:lstStyle/>
          <a:p>
            <a:fld id="{06AD024C-94DA-4920-A7BA-4570CCF86E20}" type="slidenum">
              <a:rPr lang="zh-CN" altLang="en-US" smtClean="0"/>
              <a:t>‹#›</a:t>
            </a:fld>
            <a:endParaRPr lang="zh-CN" altLang="en-US"/>
          </a:p>
        </p:txBody>
      </p:sp>
      <p:pic>
        <p:nvPicPr>
          <p:cNvPr id="5" name="图片 4">
            <a:extLst>
              <a:ext uri="{FF2B5EF4-FFF2-40B4-BE49-F238E27FC236}">
                <a16:creationId xmlns:a16="http://schemas.microsoft.com/office/drawing/2014/main" id="{374B6464-AA48-4C98-9E64-208DC09D28E7}"/>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29270751"/>
      </p:ext>
    </p:extLst>
  </p:cSld>
  <p:clrMapOvr>
    <a:masterClrMapping/>
  </p:clrMapOvr>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EF33E9-F375-4C1F-B9BE-083938A643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339A07-5885-4861-8696-2CE79F30B1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86B284-09DC-48AE-8FE2-D49729D8B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53B93-C6AF-4F5F-B6DB-4338E9AD86E6}" type="datetimeFigureOut">
              <a:rPr lang="zh-CN" altLang="en-US" smtClean="0"/>
              <a:t>2021/1/13</a:t>
            </a:fld>
            <a:endParaRPr lang="zh-CN" altLang="en-US"/>
          </a:p>
        </p:txBody>
      </p:sp>
      <p:sp>
        <p:nvSpPr>
          <p:cNvPr id="5" name="页脚占位符 4">
            <a:extLst>
              <a:ext uri="{FF2B5EF4-FFF2-40B4-BE49-F238E27FC236}">
                <a16:creationId xmlns:a16="http://schemas.microsoft.com/office/drawing/2014/main" id="{5E205DAC-FF82-4FD4-8801-33CC2D0D4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65E8665-E403-4B4F-9EB5-51B66B2EE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D024C-94DA-4920-A7BA-4570CCF86E20}" type="slidenum">
              <a:rPr lang="zh-CN" altLang="en-US" smtClean="0"/>
              <a:t>‹#›</a:t>
            </a:fld>
            <a:endParaRPr lang="zh-CN" altLang="en-US"/>
          </a:p>
        </p:txBody>
      </p:sp>
    </p:spTree>
    <p:extLst>
      <p:ext uri="{BB962C8B-B14F-4D97-AF65-F5344CB8AC3E}">
        <p14:creationId xmlns:p14="http://schemas.microsoft.com/office/powerpoint/2010/main" val="260018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slow" p14:dur="1250" advClick="0" advTm="0">
        <p:push dir="u"/>
      </p:transition>
    </mc:Choice>
    <mc:Fallback xmlns="">
      <p:transition spd="slow" advClick="0" advTm="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5957AD-E3B4-4CA8-9ADB-763CED53B147}"/>
              </a:ext>
            </a:extLst>
          </p:cNvPr>
          <p:cNvPicPr>
            <a:picLocks noChangeAspect="1"/>
          </p:cNvPicPr>
          <p:nvPr/>
        </p:nvPicPr>
        <p:blipFill>
          <a:blip r:embed="rId2"/>
          <a:stretch>
            <a:fillRect/>
          </a:stretch>
        </p:blipFill>
        <p:spPr>
          <a:xfrm>
            <a:off x="0" y="0"/>
            <a:ext cx="12192000" cy="6858000"/>
          </a:xfrm>
          <a:prstGeom prst="rect">
            <a:avLst/>
          </a:prstGeom>
        </p:spPr>
      </p:pic>
      <p:pic>
        <p:nvPicPr>
          <p:cNvPr id="5" name="图片 4" descr="bo2-01.png">
            <a:extLst>
              <a:ext uri="{FF2B5EF4-FFF2-40B4-BE49-F238E27FC236}">
                <a16:creationId xmlns:a16="http://schemas.microsoft.com/office/drawing/2014/main" id="{02CD2949-038C-40BB-A718-BB18CDEFB95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344" t="22191" r="30019" b="25210"/>
          <a:stretch/>
        </p:blipFill>
        <p:spPr>
          <a:xfrm rot="10800000">
            <a:off x="8100076" y="-1803582"/>
            <a:ext cx="5075015" cy="3607163"/>
          </a:xfrm>
          <a:prstGeom prst="rect">
            <a:avLst/>
          </a:prstGeom>
        </p:spPr>
      </p:pic>
      <p:pic>
        <p:nvPicPr>
          <p:cNvPr id="7" name="图片 6" descr="中国风线条.png">
            <a:extLst>
              <a:ext uri="{FF2B5EF4-FFF2-40B4-BE49-F238E27FC236}">
                <a16:creationId xmlns:a16="http://schemas.microsoft.com/office/drawing/2014/main" id="{29A49014-8C14-48DD-A36D-97957B481614}"/>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68529" y="4432215"/>
            <a:ext cx="2921357" cy="1887197"/>
          </a:xfrm>
          <a:prstGeom prst="rect">
            <a:avLst/>
          </a:prstGeom>
        </p:spPr>
      </p:pic>
      <p:pic>
        <p:nvPicPr>
          <p:cNvPr id="8" name="图片 7" descr="中国风线条.png">
            <a:extLst>
              <a:ext uri="{FF2B5EF4-FFF2-40B4-BE49-F238E27FC236}">
                <a16:creationId xmlns:a16="http://schemas.microsoft.com/office/drawing/2014/main" id="{FF287AC1-287C-4FF1-9994-82D2685A1BBD}"/>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878068" y="958201"/>
            <a:ext cx="2921357" cy="1887197"/>
          </a:xfrm>
          <a:prstGeom prst="rect">
            <a:avLst/>
          </a:prstGeom>
        </p:spPr>
      </p:pic>
      <p:pic>
        <p:nvPicPr>
          <p:cNvPr id="14" name="图片 13" descr="鹤-01.png">
            <a:extLst>
              <a:ext uri="{FF2B5EF4-FFF2-40B4-BE49-F238E27FC236}">
                <a16:creationId xmlns:a16="http://schemas.microsoft.com/office/drawing/2014/main" id="{E33322CA-7A79-4A59-BAB7-C4253EBA0AF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4801" t="21384" r="19120" b="6061"/>
          <a:stretch/>
        </p:blipFill>
        <p:spPr>
          <a:xfrm>
            <a:off x="1547002" y="3281763"/>
            <a:ext cx="1474917" cy="1306637"/>
          </a:xfrm>
          <a:prstGeom prst="rect">
            <a:avLst/>
          </a:prstGeom>
        </p:spPr>
      </p:pic>
      <p:pic>
        <p:nvPicPr>
          <p:cNvPr id="15" name="图片 14" descr="鹤-01.png">
            <a:extLst>
              <a:ext uri="{FF2B5EF4-FFF2-40B4-BE49-F238E27FC236}">
                <a16:creationId xmlns:a16="http://schemas.microsoft.com/office/drawing/2014/main" id="{6DF4E4C7-BC8C-430D-A697-93E2B4383DB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4801" t="21384" r="19120" b="6061"/>
          <a:stretch/>
        </p:blipFill>
        <p:spPr>
          <a:xfrm>
            <a:off x="7348266" y="372039"/>
            <a:ext cx="1918393" cy="1699514"/>
          </a:xfrm>
          <a:prstGeom prst="rect">
            <a:avLst/>
          </a:prstGeom>
        </p:spPr>
      </p:pic>
      <p:grpSp>
        <p:nvGrpSpPr>
          <p:cNvPr id="20" name="组合 19">
            <a:extLst>
              <a:ext uri="{FF2B5EF4-FFF2-40B4-BE49-F238E27FC236}">
                <a16:creationId xmlns:a16="http://schemas.microsoft.com/office/drawing/2014/main" id="{BA9356D3-0E7A-4B30-B418-88DDD9F7046D}"/>
              </a:ext>
            </a:extLst>
          </p:cNvPr>
          <p:cNvGrpSpPr/>
          <p:nvPr/>
        </p:nvGrpSpPr>
        <p:grpSpPr>
          <a:xfrm>
            <a:off x="-309170" y="-186637"/>
            <a:ext cx="13130308" cy="8997846"/>
            <a:chOff x="-310758" y="-186637"/>
            <a:chExt cx="13130308" cy="8997846"/>
          </a:xfrm>
        </p:grpSpPr>
        <p:pic>
          <p:nvPicPr>
            <p:cNvPr id="21" name="图片 20" descr="红-01.png">
              <a:extLst>
                <a:ext uri="{FF2B5EF4-FFF2-40B4-BE49-F238E27FC236}">
                  <a16:creationId xmlns:a16="http://schemas.microsoft.com/office/drawing/2014/main" id="{271AAC5A-BC96-432C-BB3B-9F81FF92912A}"/>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2171" t="15752" r="27061" b="31847"/>
            <a:stretch/>
          </p:blipFill>
          <p:spPr>
            <a:xfrm>
              <a:off x="-37397" y="-186637"/>
              <a:ext cx="4810001" cy="2793320"/>
            </a:xfrm>
            <a:prstGeom prst="rect">
              <a:avLst/>
            </a:prstGeom>
          </p:spPr>
        </p:pic>
        <p:pic>
          <p:nvPicPr>
            <p:cNvPr id="22" name="图片 21" descr=" 波浪.png">
              <a:extLst>
                <a:ext uri="{FF2B5EF4-FFF2-40B4-BE49-F238E27FC236}">
                  <a16:creationId xmlns:a16="http://schemas.microsoft.com/office/drawing/2014/main" id="{58DF3AF3-59CB-4412-B2D1-EF84D0058401}"/>
                </a:ext>
              </a:extLst>
            </p:cNvPr>
            <p:cNvPicPr>
              <a:picLocks noChangeAspect="1"/>
            </p:cNvPicPr>
            <p:nvPr/>
          </p:nvPicPr>
          <p:blipFill>
            <a:blip r:embed="rId8">
              <a:duotone>
                <a:schemeClr val="accent6">
                  <a:shade val="45000"/>
                  <a:satMod val="135000"/>
                </a:schemeClr>
                <a:prstClr val="white"/>
              </a:duotone>
              <a:extLst>
                <a:ext uri="{BEBA8EAE-BF5A-486C-A8C5-ECC9F3942E4B}">
                  <a14:imgProps xmlns:a14="http://schemas.microsoft.com/office/drawing/2010/main">
                    <a14:imgLayer>
                      <a14:imgEffect>
                        <a14:saturation sat="400000"/>
                      </a14:imgEffect>
                    </a14:imgLayer>
                  </a14:imgProps>
                </a:ext>
                <a:ext uri="{28A0092B-C50C-407E-A947-70E740481C1C}">
                  <a14:useLocalDpi xmlns:a14="http://schemas.microsoft.com/office/drawing/2010/main" val="0"/>
                </a:ext>
              </a:extLst>
            </a:blip>
            <a:stretch>
              <a:fillRect/>
            </a:stretch>
          </p:blipFill>
          <p:spPr>
            <a:xfrm>
              <a:off x="10896380" y="2176850"/>
              <a:ext cx="1923170" cy="859666"/>
            </a:xfrm>
            <a:prstGeom prst="rect">
              <a:avLst/>
            </a:prstGeom>
          </p:spPr>
        </p:pic>
        <p:pic>
          <p:nvPicPr>
            <p:cNvPr id="23" name="图片 22" descr="波-01.png">
              <a:extLst>
                <a:ext uri="{FF2B5EF4-FFF2-40B4-BE49-F238E27FC236}">
                  <a16:creationId xmlns:a16="http://schemas.microsoft.com/office/drawing/2014/main" id="{88EA52FC-5378-4EE9-A5CF-0A2480559A6D}"/>
                </a:ext>
              </a:extLst>
            </p:cNvPr>
            <p:cNvPicPr>
              <a:picLocks noChangeAspect="1"/>
            </p:cNvPicPr>
            <p:nvPr/>
          </p:nvPicPr>
          <p:blipFill rotWithShape="1">
            <a:blip r:embed="rId9" cstate="print">
              <a:alphaModFix amt="44000"/>
              <a:extLst>
                <a:ext uri="{28A0092B-C50C-407E-A947-70E740481C1C}">
                  <a14:useLocalDpi xmlns:a14="http://schemas.microsoft.com/office/drawing/2010/main" val="0"/>
                </a:ext>
              </a:extLst>
            </a:blip>
            <a:srcRect l="37659" t="26173" r="22213" b="30179"/>
            <a:stretch/>
          </p:blipFill>
          <p:spPr>
            <a:xfrm>
              <a:off x="-310758" y="2128701"/>
              <a:ext cx="1661882" cy="1017076"/>
            </a:xfrm>
            <a:prstGeom prst="rect">
              <a:avLst/>
            </a:prstGeom>
          </p:spPr>
        </p:pic>
        <p:pic>
          <p:nvPicPr>
            <p:cNvPr id="24" name="图片 23" descr="红-01.png">
              <a:extLst>
                <a:ext uri="{FF2B5EF4-FFF2-40B4-BE49-F238E27FC236}">
                  <a16:creationId xmlns:a16="http://schemas.microsoft.com/office/drawing/2014/main" id="{25BB2102-5674-4185-A0BD-6380C755182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2171" t="15752" r="27061" b="31847"/>
            <a:stretch/>
          </p:blipFill>
          <p:spPr>
            <a:xfrm rot="2820038">
              <a:off x="8273792" y="5009549"/>
              <a:ext cx="4810001" cy="2793320"/>
            </a:xfrm>
            <a:prstGeom prst="rect">
              <a:avLst/>
            </a:prstGeom>
          </p:spPr>
        </p:pic>
        <p:pic>
          <p:nvPicPr>
            <p:cNvPr id="25" name="图片 24" descr="波-01.png">
              <a:extLst>
                <a:ext uri="{FF2B5EF4-FFF2-40B4-BE49-F238E27FC236}">
                  <a16:creationId xmlns:a16="http://schemas.microsoft.com/office/drawing/2014/main" id="{3FE827CD-4BBC-4967-8434-1A55C87C1212}"/>
                </a:ext>
              </a:extLst>
            </p:cNvPr>
            <p:cNvPicPr>
              <a:picLocks noChangeAspect="1"/>
            </p:cNvPicPr>
            <p:nvPr/>
          </p:nvPicPr>
          <p:blipFill rotWithShape="1">
            <a:blip r:embed="rId9" cstate="print">
              <a:alphaModFix amt="44000"/>
              <a:extLst>
                <a:ext uri="{28A0092B-C50C-407E-A947-70E740481C1C}">
                  <a14:useLocalDpi xmlns:a14="http://schemas.microsoft.com/office/drawing/2010/main" val="0"/>
                </a:ext>
              </a:extLst>
            </a:blip>
            <a:srcRect l="37659" t="26173" r="22213" b="30179"/>
            <a:stretch/>
          </p:blipFill>
          <p:spPr>
            <a:xfrm flipH="1">
              <a:off x="10896380" y="6164591"/>
              <a:ext cx="1661882" cy="1017076"/>
            </a:xfrm>
            <a:prstGeom prst="rect">
              <a:avLst/>
            </a:prstGeom>
          </p:spPr>
        </p:pic>
      </p:grpSp>
      <p:sp>
        <p:nvSpPr>
          <p:cNvPr id="26" name="文本框 25">
            <a:extLst>
              <a:ext uri="{FF2B5EF4-FFF2-40B4-BE49-F238E27FC236}">
                <a16:creationId xmlns:a16="http://schemas.microsoft.com/office/drawing/2014/main" id="{830FEDA3-F149-46A4-B14E-EE8921C66C71}"/>
              </a:ext>
            </a:extLst>
          </p:cNvPr>
          <p:cNvSpPr txBox="1"/>
          <p:nvPr/>
        </p:nvSpPr>
        <p:spPr>
          <a:xfrm>
            <a:off x="5240992" y="3092041"/>
            <a:ext cx="65" cy="284693"/>
          </a:xfrm>
          <a:prstGeom prst="rect">
            <a:avLst/>
          </a:prstGeom>
          <a:noFill/>
        </p:spPr>
        <p:txBody>
          <a:bodyPr wrap="none" lIns="0" tIns="0" rIns="0" bIns="0" rtlCol="0">
            <a:spAutoFit/>
          </a:bodyPr>
          <a:lstStyle/>
          <a:p>
            <a:pPr>
              <a:lnSpc>
                <a:spcPct val="150000"/>
              </a:lnSpc>
            </a:pPr>
            <a:endParaRPr kumimoji="1" lang="zh-CN" altLang="en-US" sz="1400" dirty="0">
              <a:latin typeface="杨任东竹石体-Regular" panose="02000000000000000000" pitchFamily="2" charset="-122"/>
              <a:ea typeface="杨任东竹石体-Regular" panose="02000000000000000000" pitchFamily="2" charset="-122"/>
              <a:cs typeface="+mn-ea"/>
              <a:sym typeface="iekie pocangqiong" panose="02000503000000000000" pitchFamily="2" charset="-122"/>
            </a:endParaRPr>
          </a:p>
        </p:txBody>
      </p:sp>
      <p:pic>
        <p:nvPicPr>
          <p:cNvPr id="30" name="图片 29">
            <a:extLst>
              <a:ext uri="{FF2B5EF4-FFF2-40B4-BE49-F238E27FC236}">
                <a16:creationId xmlns:a16="http://schemas.microsoft.com/office/drawing/2014/main" id="{1A165C2A-0909-4AC3-832B-23DFAB4F52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76359" y="1440398"/>
            <a:ext cx="2547529" cy="1021444"/>
          </a:xfrm>
          <a:prstGeom prst="rect">
            <a:avLst/>
          </a:prstGeom>
        </p:spPr>
      </p:pic>
      <p:sp>
        <p:nvSpPr>
          <p:cNvPr id="19" name="文本框 18">
            <a:extLst>
              <a:ext uri="{FF2B5EF4-FFF2-40B4-BE49-F238E27FC236}">
                <a16:creationId xmlns:a16="http://schemas.microsoft.com/office/drawing/2014/main" id="{645CAE21-EBD1-4CE5-ACAD-EDB5DFA88072}"/>
              </a:ext>
            </a:extLst>
          </p:cNvPr>
          <p:cNvSpPr txBox="1"/>
          <p:nvPr/>
        </p:nvSpPr>
        <p:spPr>
          <a:xfrm>
            <a:off x="2797485" y="2360947"/>
            <a:ext cx="6345007" cy="1569660"/>
          </a:xfrm>
          <a:prstGeom prst="rect">
            <a:avLst/>
          </a:prstGeom>
          <a:noFill/>
        </p:spPr>
        <p:txBody>
          <a:bodyPr wrap="none" rtlCol="0">
            <a:spAutoFit/>
          </a:bodyPr>
          <a:lstStyle/>
          <a:p>
            <a:pPr algn="r"/>
            <a:r>
              <a:rPr lang="zh-CN" altLang="en-US" sz="9600" b="1" dirty="0">
                <a:solidFill>
                  <a:schemeClr val="bg1"/>
                </a:solidFill>
                <a:latin typeface="杨任东竹石体-Regular" panose="02000000000000000000" pitchFamily="2" charset="-122"/>
                <a:ea typeface="杨任东竹石体-Regular" panose="02000000000000000000" pitchFamily="2" charset="-122"/>
                <a:cs typeface="inpin heiti" charset="-122"/>
                <a:sym typeface="iekie pocangqiong" panose="02000503000000000000" pitchFamily="2" charset="-122"/>
              </a:rPr>
              <a:t>中国</a:t>
            </a:r>
            <a:r>
              <a:rPr lang="en-US" altLang="zh-CN" sz="9600" b="1" dirty="0">
                <a:solidFill>
                  <a:schemeClr val="bg1"/>
                </a:solidFill>
                <a:latin typeface="杨任东竹石体-Regular" panose="02000000000000000000" pitchFamily="2" charset="-122"/>
                <a:ea typeface="杨任东竹石体-Regular" panose="02000000000000000000" pitchFamily="2" charset="-122"/>
                <a:cs typeface="inpin heiti" charset="-122"/>
                <a:sym typeface="iekie pocangqiong" panose="02000503000000000000" pitchFamily="2" charset="-122"/>
              </a:rPr>
              <a:t>·</a:t>
            </a:r>
            <a:r>
              <a:rPr lang="zh-CN" altLang="en-US" sz="9600" b="1" dirty="0">
                <a:solidFill>
                  <a:schemeClr val="bg1"/>
                </a:solidFill>
                <a:latin typeface="杨任东竹石体-Regular" panose="02000000000000000000" pitchFamily="2" charset="-122"/>
                <a:ea typeface="杨任东竹石体-Regular" panose="02000000000000000000" pitchFamily="2" charset="-122"/>
                <a:cs typeface="inpin heiti" charset="-122"/>
                <a:sym typeface="iekie pocangqiong" panose="02000503000000000000" pitchFamily="2" charset="-122"/>
              </a:rPr>
              <a:t>风潮</a:t>
            </a:r>
          </a:p>
        </p:txBody>
      </p:sp>
      <p:sp>
        <p:nvSpPr>
          <p:cNvPr id="27" name="文本框 26">
            <a:extLst>
              <a:ext uri="{FF2B5EF4-FFF2-40B4-BE49-F238E27FC236}">
                <a16:creationId xmlns:a16="http://schemas.microsoft.com/office/drawing/2014/main" id="{BD25A331-853A-4614-B48A-BB426F84EB36}"/>
              </a:ext>
            </a:extLst>
          </p:cNvPr>
          <p:cNvSpPr txBox="1"/>
          <p:nvPr/>
        </p:nvSpPr>
        <p:spPr>
          <a:xfrm>
            <a:off x="4301374" y="3804037"/>
            <a:ext cx="4705134" cy="400110"/>
          </a:xfrm>
          <a:prstGeom prst="rect">
            <a:avLst/>
          </a:prstGeom>
          <a:noFill/>
        </p:spPr>
        <p:txBody>
          <a:bodyPr wrap="none" rtlCol="0">
            <a:spAutoFit/>
          </a:bodyPr>
          <a:lstStyle/>
          <a:p>
            <a:pPr algn="r"/>
            <a:r>
              <a:rPr lang="zh-CN" altLang="en-US"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动 </a:t>
            </a:r>
            <a:r>
              <a:rPr lang="en-US" altLang="zh-CN"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 </a:t>
            </a:r>
            <a:r>
              <a:rPr lang="zh-CN" altLang="en-US"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态 </a:t>
            </a:r>
            <a:r>
              <a:rPr lang="en-US" altLang="zh-CN"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 p / p / t / </a:t>
            </a:r>
            <a:r>
              <a:rPr lang="zh-CN" altLang="en-US"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模 </a:t>
            </a:r>
            <a:r>
              <a:rPr lang="en-US" altLang="zh-CN"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a:t>
            </a:r>
            <a:r>
              <a:rPr lang="zh-CN" altLang="en-US"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板</a:t>
            </a:r>
          </a:p>
        </p:txBody>
      </p:sp>
      <p:sp>
        <p:nvSpPr>
          <p:cNvPr id="28" name="文本框 27">
            <a:extLst>
              <a:ext uri="{FF2B5EF4-FFF2-40B4-BE49-F238E27FC236}">
                <a16:creationId xmlns:a16="http://schemas.microsoft.com/office/drawing/2014/main" id="{6CA82A67-65A9-4810-AEE3-557A1977D072}"/>
              </a:ext>
            </a:extLst>
          </p:cNvPr>
          <p:cNvSpPr txBox="1"/>
          <p:nvPr/>
        </p:nvSpPr>
        <p:spPr>
          <a:xfrm>
            <a:off x="3860277" y="4249829"/>
            <a:ext cx="5146232" cy="787010"/>
          </a:xfrm>
          <a:prstGeom prst="rect">
            <a:avLst/>
          </a:prstGeom>
          <a:noFill/>
        </p:spPr>
        <p:txBody>
          <a:bodyPr wrap="square" rtlCol="0">
            <a:spAutoFit/>
          </a:bodyPr>
          <a:lstStyle/>
          <a:p>
            <a:pPr algn="r">
              <a:lnSpc>
                <a:spcPct val="150000"/>
              </a:lnSpc>
            </a:pPr>
            <a:r>
              <a:rPr lang="zh-CN" altLang="en-US" sz="1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今夜鄜州月，闺中</a:t>
            </a:r>
            <a:br>
              <a:rPr lang="zh-CN" altLang="en-US" sz="1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br>
            <a:r>
              <a:rPr lang="zh-CN" altLang="en-US" sz="1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香雾云鬟湿，清辉玉臂寒。何时倚虚幌，双照</a:t>
            </a:r>
          </a:p>
        </p:txBody>
      </p:sp>
      <p:cxnSp>
        <p:nvCxnSpPr>
          <p:cNvPr id="29" name="直接连接符 28">
            <a:extLst>
              <a:ext uri="{FF2B5EF4-FFF2-40B4-BE49-F238E27FC236}">
                <a16:creationId xmlns:a16="http://schemas.microsoft.com/office/drawing/2014/main" id="{0BD1553D-9650-4CDD-B44A-43CD30857CF0}"/>
              </a:ext>
            </a:extLst>
          </p:cNvPr>
          <p:cNvCxnSpPr>
            <a:cxnSpLocks/>
          </p:cNvCxnSpPr>
          <p:nvPr/>
        </p:nvCxnSpPr>
        <p:spPr>
          <a:xfrm>
            <a:off x="7657758" y="5185622"/>
            <a:ext cx="1210731" cy="0"/>
          </a:xfrm>
          <a:prstGeom prst="line">
            <a:avLst/>
          </a:prstGeom>
          <a:ln w="57150">
            <a:solidFill>
              <a:srgbClr val="C956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854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000"/>
                                        <p:tgtEl>
                                          <p:spTgt spid="20"/>
                                        </p:tgtEl>
                                      </p:cBhvr>
                                    </p:animEffect>
                                    <p:anim calcmode="lin" valueType="num">
                                      <p:cBhvr>
                                        <p:cTn id="12" dur="1000" fill="hold"/>
                                        <p:tgtEl>
                                          <p:spTgt spid="20"/>
                                        </p:tgtEl>
                                        <p:attrNameLst>
                                          <p:attrName>ppt_x</p:attrName>
                                        </p:attrNameLst>
                                      </p:cBhvr>
                                      <p:tavLst>
                                        <p:tav tm="0">
                                          <p:val>
                                            <p:strVal val="#ppt_x"/>
                                          </p:val>
                                        </p:tav>
                                        <p:tav tm="100000">
                                          <p:val>
                                            <p:strVal val="#ppt_x"/>
                                          </p:val>
                                        </p:tav>
                                      </p:tavLst>
                                    </p:anim>
                                    <p:anim calcmode="lin" valueType="num">
                                      <p:cBhvr>
                                        <p:cTn id="13" dur="1000" fill="hold"/>
                                        <p:tgtEl>
                                          <p:spTgt spid="20"/>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ppt_x"/>
                                          </p:val>
                                        </p:tav>
                                        <p:tav tm="100000">
                                          <p:val>
                                            <p:strVal val="#ppt_x"/>
                                          </p:val>
                                        </p:tav>
                                      </p:tavLst>
                                    </p:anim>
                                    <p:anim calcmode="lin" valueType="num">
                                      <p:cBhvr additive="base">
                                        <p:cTn id="17" dur="50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750" fill="hold"/>
                                        <p:tgtEl>
                                          <p:spTgt spid="14"/>
                                        </p:tgtEl>
                                        <p:attrNameLst>
                                          <p:attrName>ppt_x</p:attrName>
                                        </p:attrNameLst>
                                      </p:cBhvr>
                                      <p:tavLst>
                                        <p:tav tm="0">
                                          <p:val>
                                            <p:strVal val="0-#ppt_w/2"/>
                                          </p:val>
                                        </p:tav>
                                        <p:tav tm="100000">
                                          <p:val>
                                            <p:strVal val="#ppt_x"/>
                                          </p:val>
                                        </p:tav>
                                      </p:tavLst>
                                    </p:anim>
                                    <p:anim calcmode="lin" valueType="num">
                                      <p:cBhvr additive="base">
                                        <p:cTn id="22" dur="75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750" fill="hold"/>
                                        <p:tgtEl>
                                          <p:spTgt spid="15"/>
                                        </p:tgtEl>
                                        <p:attrNameLst>
                                          <p:attrName>ppt_x</p:attrName>
                                        </p:attrNameLst>
                                      </p:cBhvr>
                                      <p:tavLst>
                                        <p:tav tm="0">
                                          <p:val>
                                            <p:strVal val="#ppt_x"/>
                                          </p:val>
                                        </p:tav>
                                        <p:tav tm="100000">
                                          <p:val>
                                            <p:strVal val="#ppt_x"/>
                                          </p:val>
                                        </p:tav>
                                      </p:tavLst>
                                    </p:anim>
                                    <p:anim calcmode="lin" valueType="num">
                                      <p:cBhvr additive="base">
                                        <p:cTn id="26" dur="750" fill="hold"/>
                                        <p:tgtEl>
                                          <p:spTgt spid="15"/>
                                        </p:tgtEl>
                                        <p:attrNameLst>
                                          <p:attrName>ppt_y</p:attrName>
                                        </p:attrNameLst>
                                      </p:cBhvr>
                                      <p:tavLst>
                                        <p:tav tm="0">
                                          <p:val>
                                            <p:strVal val="1+#ppt_h/2"/>
                                          </p:val>
                                        </p:tav>
                                        <p:tav tm="100000">
                                          <p:val>
                                            <p:strVal val="#ppt_y"/>
                                          </p:val>
                                        </p:tav>
                                      </p:tavLst>
                                    </p:anim>
                                  </p:childTnLst>
                                </p:cTn>
                              </p:par>
                            </p:childTnLst>
                          </p:cTn>
                        </p:par>
                        <p:par>
                          <p:cTn id="27" fill="hold">
                            <p:stCondLst>
                              <p:cond delay="2750"/>
                            </p:stCondLst>
                            <p:childTnLst>
                              <p:par>
                                <p:cTn id="28" presetID="16" presetClass="entr" presetSubtype="21"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arn(inVertical)">
                                      <p:cBhvr>
                                        <p:cTn id="30" dur="750"/>
                                        <p:tgtEl>
                                          <p:spTgt spid="19"/>
                                        </p:tgtEl>
                                      </p:cBhvr>
                                    </p:animEffect>
                                  </p:childTnLst>
                                </p:cTn>
                              </p:par>
                            </p:childTnLst>
                          </p:cTn>
                        </p:par>
                        <p:par>
                          <p:cTn id="31" fill="hold">
                            <p:stCondLst>
                              <p:cond delay="3500"/>
                            </p:stCondLst>
                            <p:childTnLst>
                              <p:par>
                                <p:cTn id="32" presetID="42"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750"/>
                                        <p:tgtEl>
                                          <p:spTgt spid="27"/>
                                        </p:tgtEl>
                                      </p:cBhvr>
                                    </p:animEffect>
                                    <p:anim calcmode="lin" valueType="num">
                                      <p:cBhvr>
                                        <p:cTn id="35" dur="750" fill="hold"/>
                                        <p:tgtEl>
                                          <p:spTgt spid="27"/>
                                        </p:tgtEl>
                                        <p:attrNameLst>
                                          <p:attrName>ppt_x</p:attrName>
                                        </p:attrNameLst>
                                      </p:cBhvr>
                                      <p:tavLst>
                                        <p:tav tm="0">
                                          <p:val>
                                            <p:strVal val="#ppt_x"/>
                                          </p:val>
                                        </p:tav>
                                        <p:tav tm="100000">
                                          <p:val>
                                            <p:strVal val="#ppt_x"/>
                                          </p:val>
                                        </p:tav>
                                      </p:tavLst>
                                    </p:anim>
                                    <p:anim calcmode="lin" valueType="num">
                                      <p:cBhvr>
                                        <p:cTn id="36" dur="750" fill="hold"/>
                                        <p:tgtEl>
                                          <p:spTgt spid="2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750"/>
                                        <p:tgtEl>
                                          <p:spTgt spid="28"/>
                                        </p:tgtEl>
                                      </p:cBhvr>
                                    </p:animEffect>
                                    <p:anim calcmode="lin" valueType="num">
                                      <p:cBhvr>
                                        <p:cTn id="40" dur="750" fill="hold"/>
                                        <p:tgtEl>
                                          <p:spTgt spid="28"/>
                                        </p:tgtEl>
                                        <p:attrNameLst>
                                          <p:attrName>ppt_x</p:attrName>
                                        </p:attrNameLst>
                                      </p:cBhvr>
                                      <p:tavLst>
                                        <p:tav tm="0">
                                          <p:val>
                                            <p:strVal val="#ppt_x"/>
                                          </p:val>
                                        </p:tav>
                                        <p:tav tm="100000">
                                          <p:val>
                                            <p:strVal val="#ppt_x"/>
                                          </p:val>
                                        </p:tav>
                                      </p:tavLst>
                                    </p:anim>
                                    <p:anim calcmode="lin" valueType="num">
                                      <p:cBhvr>
                                        <p:cTn id="41" dur="75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750"/>
                                        <p:tgtEl>
                                          <p:spTgt spid="29"/>
                                        </p:tgtEl>
                                      </p:cBhvr>
                                    </p:animEffect>
                                    <p:anim calcmode="lin" valueType="num">
                                      <p:cBhvr>
                                        <p:cTn id="45" dur="750" fill="hold"/>
                                        <p:tgtEl>
                                          <p:spTgt spid="29"/>
                                        </p:tgtEl>
                                        <p:attrNameLst>
                                          <p:attrName>ppt_x</p:attrName>
                                        </p:attrNameLst>
                                      </p:cBhvr>
                                      <p:tavLst>
                                        <p:tav tm="0">
                                          <p:val>
                                            <p:strVal val="#ppt_x"/>
                                          </p:val>
                                        </p:tav>
                                        <p:tav tm="100000">
                                          <p:val>
                                            <p:strVal val="#ppt_x"/>
                                          </p:val>
                                        </p:tav>
                                      </p:tavLst>
                                    </p:anim>
                                    <p:anim calcmode="lin" valueType="num">
                                      <p:cBhvr>
                                        <p:cTn id="46" dur="75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B01F899-9B5B-4A5B-A6AC-BD90E7265608}"/>
              </a:ext>
            </a:extLst>
          </p:cNvPr>
          <p:cNvSpPr txBox="1"/>
          <p:nvPr/>
        </p:nvSpPr>
        <p:spPr>
          <a:xfrm>
            <a:off x="4165219" y="1974804"/>
            <a:ext cx="2423740" cy="3254422"/>
          </a:xfrm>
          <a:prstGeom prst="rect">
            <a:avLst/>
          </a:prstGeom>
          <a:noFill/>
        </p:spPr>
        <p:txBody>
          <a:bodyPr vert="eaVert" wrap="square" rtlCol="0">
            <a:spAutoFit/>
          </a:bodyPr>
          <a:lstStyle/>
          <a:p>
            <a:pPr>
              <a:lnSpc>
                <a:spcPct val="250000"/>
              </a:lnSpc>
            </a:pPr>
            <a:r>
              <a:rPr lang="zh-CN" altLang="en-US" sz="1200" kern="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200" kern="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9" name="文本框 8">
            <a:extLst>
              <a:ext uri="{FF2B5EF4-FFF2-40B4-BE49-F238E27FC236}">
                <a16:creationId xmlns:a16="http://schemas.microsoft.com/office/drawing/2014/main" id="{6610828A-CCF8-4A38-8A29-13D4549DE94F}"/>
              </a:ext>
            </a:extLst>
          </p:cNvPr>
          <p:cNvSpPr txBox="1"/>
          <p:nvPr/>
        </p:nvSpPr>
        <p:spPr>
          <a:xfrm>
            <a:off x="1283493" y="1974804"/>
            <a:ext cx="2423740" cy="3254422"/>
          </a:xfrm>
          <a:prstGeom prst="rect">
            <a:avLst/>
          </a:prstGeom>
          <a:noFill/>
        </p:spPr>
        <p:txBody>
          <a:bodyPr vert="eaVert" wrap="square" rtlCol="0">
            <a:spAutoFit/>
          </a:bodyPr>
          <a:lstStyle/>
          <a:p>
            <a:pPr>
              <a:lnSpc>
                <a:spcPct val="250000"/>
              </a:lnSpc>
            </a:pPr>
            <a:r>
              <a:rPr lang="zh-CN" altLang="en-US" sz="1200" kern="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200" kern="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pic>
        <p:nvPicPr>
          <p:cNvPr id="15" name="图片 14">
            <a:extLst>
              <a:ext uri="{FF2B5EF4-FFF2-40B4-BE49-F238E27FC236}">
                <a16:creationId xmlns:a16="http://schemas.microsoft.com/office/drawing/2014/main" id="{42184DA1-7925-43CE-9DC0-033589DD98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6708" y="2152698"/>
            <a:ext cx="5657104" cy="3535690"/>
          </a:xfrm>
          <a:prstGeom prst="rect">
            <a:avLst/>
          </a:prstGeom>
        </p:spPr>
      </p:pic>
    </p:spTree>
    <p:extLst>
      <p:ext uri="{BB962C8B-B14F-4D97-AF65-F5344CB8AC3E}">
        <p14:creationId xmlns:p14="http://schemas.microsoft.com/office/powerpoint/2010/main" val="35014107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10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1000"/>
                                        <p:tgtEl>
                                          <p:spTgt spid="9"/>
                                        </p:tgtEl>
                                      </p:cBhvr>
                                    </p:animEffect>
                                  </p:childTnLst>
                                </p:cTn>
                              </p:par>
                            </p:childTnLst>
                          </p:cTn>
                        </p:par>
                        <p:par>
                          <p:cTn id="11" fill="hold">
                            <p:stCondLst>
                              <p:cond delay="1000"/>
                            </p:stCondLst>
                            <p:childTnLst>
                              <p:par>
                                <p:cTn id="12" presetID="16" presetClass="entr" presetSubtype="21"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arn(inVertical)">
                                      <p:cBhvr>
                                        <p:cTn id="14"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523270" y="2164974"/>
            <a:ext cx="1477328" cy="4809550"/>
          </a:xfrm>
          <a:prstGeom prst="rect">
            <a:avLst/>
          </a:prstGeom>
          <a:noFill/>
        </p:spPr>
        <p:txBody>
          <a:bodyPr vert="eaVert" wrap="square" rtlCol="0">
            <a:spAutoFit/>
          </a:bodyPr>
          <a:lstStyle/>
          <a:p>
            <a:pPr>
              <a:lnSpc>
                <a:spcPct val="150000"/>
              </a:lnSpc>
            </a:pP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鹤飞去兮，西山之缺。</a:t>
            </a:r>
            <a:b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b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高翔而下览兮，择所适。</a:t>
            </a:r>
            <a:b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b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翻然敛翼，宛将集兮，乎何所见？矫</a:t>
            </a:r>
            <a:r>
              <a:rPr kumimoji="1" lang="en-US" altLang="zh-CN"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XXX</a:t>
            </a: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复击！</a:t>
            </a:r>
            <a:b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b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独终日于涧谷之间兮，啄苍苔而履白石。</a:t>
            </a:r>
          </a:p>
        </p:txBody>
      </p:sp>
      <p:sp>
        <p:nvSpPr>
          <p:cNvPr id="8" name="文本框 7"/>
          <p:cNvSpPr txBox="1"/>
          <p:nvPr/>
        </p:nvSpPr>
        <p:spPr>
          <a:xfrm>
            <a:off x="6549874" y="932188"/>
            <a:ext cx="1477328" cy="4255642"/>
          </a:xfrm>
          <a:prstGeom prst="rect">
            <a:avLst/>
          </a:prstGeom>
          <a:noFill/>
        </p:spPr>
        <p:txBody>
          <a:bodyPr vert="eaVert" wrap="square" rtlCol="0">
            <a:spAutoFit/>
          </a:bodyPr>
          <a:lstStyle/>
          <a:p>
            <a:pPr>
              <a:lnSpc>
                <a:spcPct val="150000"/>
              </a:lnSpc>
            </a:pPr>
            <a:r>
              <a:rPr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鹤归来兮，东山之阴。</a:t>
            </a:r>
            <a:br>
              <a:rPr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br>
            <a:r>
              <a:rPr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其下有人兮，黄冠草屦，葛衣而鼓琴。</a:t>
            </a:r>
            <a:br>
              <a:rPr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br>
            <a:r>
              <a:rPr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躬耕而食兮，其余以饱汝。</a:t>
            </a:r>
            <a:br>
              <a:rPr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br>
            <a:r>
              <a:rPr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归来归来兮，西山不可以久留！</a:t>
            </a:r>
            <a:endPar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p:txBody>
      </p:sp>
      <p:pic>
        <p:nvPicPr>
          <p:cNvPr id="14" name="图片 13" descr="鹤-01.png">
            <a:extLst>
              <a:ext uri="{FF2B5EF4-FFF2-40B4-BE49-F238E27FC236}">
                <a16:creationId xmlns:a16="http://schemas.microsoft.com/office/drawing/2014/main" id="{06E878AF-54CB-411E-B87D-25DFEE4AF3C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4801" t="21384" r="19120" b="6061"/>
          <a:stretch/>
        </p:blipFill>
        <p:spPr>
          <a:xfrm>
            <a:off x="1502299" y="3577178"/>
            <a:ext cx="2499163" cy="2214022"/>
          </a:xfrm>
          <a:prstGeom prst="rect">
            <a:avLst/>
          </a:prstGeom>
        </p:spPr>
      </p:pic>
      <p:pic>
        <p:nvPicPr>
          <p:cNvPr id="18" name="图片 17">
            <a:extLst>
              <a:ext uri="{FF2B5EF4-FFF2-40B4-BE49-F238E27FC236}">
                <a16:creationId xmlns:a16="http://schemas.microsoft.com/office/drawing/2014/main" id="{5D1B4E0E-FFC2-4759-BA11-1B6E187C2A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676" y="3429000"/>
            <a:ext cx="2591025" cy="2584928"/>
          </a:xfrm>
          <a:prstGeom prst="rect">
            <a:avLst/>
          </a:prstGeom>
        </p:spPr>
      </p:pic>
    </p:spTree>
    <p:extLst>
      <p:ext uri="{BB962C8B-B14F-4D97-AF65-F5344CB8AC3E}">
        <p14:creationId xmlns:p14="http://schemas.microsoft.com/office/powerpoint/2010/main" val="1441414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strVal val="#ppt_w*0.70"/>
                                          </p:val>
                                        </p:tav>
                                        <p:tav tm="100000">
                                          <p:val>
                                            <p:strVal val="#ppt_w"/>
                                          </p:val>
                                        </p:tav>
                                      </p:tavLst>
                                    </p:anim>
                                    <p:anim calcmode="lin" valueType="num">
                                      <p:cBhvr>
                                        <p:cTn id="8" dur="1000" fill="hold"/>
                                        <p:tgtEl>
                                          <p:spTgt spid="8"/>
                                        </p:tgtEl>
                                        <p:attrNameLst>
                                          <p:attrName>ppt_h</p:attrName>
                                        </p:attrNameLst>
                                      </p:cBhvr>
                                      <p:tavLst>
                                        <p:tav tm="0">
                                          <p:val>
                                            <p:strVal val="#ppt_h"/>
                                          </p:val>
                                        </p:tav>
                                        <p:tav tm="100000">
                                          <p:val>
                                            <p:strVal val="#ppt_h"/>
                                          </p:val>
                                        </p:tav>
                                      </p:tavLst>
                                    </p:anim>
                                    <p:animEffect transition="in" filter="fade">
                                      <p:cBhvr>
                                        <p:cTn id="9" dur="1000"/>
                                        <p:tgtEl>
                                          <p:spTgt spid="8"/>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strVal val="#ppt_w*0.70"/>
                                          </p:val>
                                        </p:tav>
                                        <p:tav tm="100000">
                                          <p:val>
                                            <p:strVal val="#ppt_w"/>
                                          </p:val>
                                        </p:tav>
                                      </p:tavLst>
                                    </p:anim>
                                    <p:anim calcmode="lin" valueType="num">
                                      <p:cBhvr>
                                        <p:cTn id="14" dur="1000" fill="hold"/>
                                        <p:tgtEl>
                                          <p:spTgt spid="7"/>
                                        </p:tgtEl>
                                        <p:attrNameLst>
                                          <p:attrName>ppt_h</p:attrName>
                                        </p:attrNameLst>
                                      </p:cBhvr>
                                      <p:tavLst>
                                        <p:tav tm="0">
                                          <p:val>
                                            <p:strVal val="#ppt_h"/>
                                          </p:val>
                                        </p:tav>
                                        <p:tav tm="100000">
                                          <p:val>
                                            <p:strVal val="#ppt_h"/>
                                          </p:val>
                                        </p:tav>
                                      </p:tavLst>
                                    </p:anim>
                                    <p:animEffect transition="in" filter="fade">
                                      <p:cBhvr>
                                        <p:cTn id="15" dur="1000"/>
                                        <p:tgtEl>
                                          <p:spTgt spid="7"/>
                                        </p:tgtEl>
                                      </p:cBhvr>
                                    </p:animEffect>
                                  </p:childTnLst>
                                </p:cTn>
                              </p:par>
                              <p:par>
                                <p:cTn id="16" presetID="2" presetClass="entr" presetSubtype="12"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1000" fill="hold"/>
                                        <p:tgtEl>
                                          <p:spTgt spid="14"/>
                                        </p:tgtEl>
                                        <p:attrNameLst>
                                          <p:attrName>ppt_x</p:attrName>
                                        </p:attrNameLst>
                                      </p:cBhvr>
                                      <p:tavLst>
                                        <p:tav tm="0">
                                          <p:val>
                                            <p:strVal val="0-#ppt_w/2"/>
                                          </p:val>
                                        </p:tav>
                                        <p:tav tm="100000">
                                          <p:val>
                                            <p:strVal val="#ppt_x"/>
                                          </p:val>
                                        </p:tav>
                                      </p:tavLst>
                                    </p:anim>
                                    <p:anim calcmode="lin" valueType="num">
                                      <p:cBhvr additive="base">
                                        <p:cTn id="19" dur="10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036764" y="1727200"/>
            <a:ext cx="1477328" cy="4319516"/>
          </a:xfrm>
          <a:prstGeom prst="rect">
            <a:avLst/>
          </a:prstGeom>
          <a:noFill/>
        </p:spPr>
        <p:txBody>
          <a:bodyPr vert="eaVert" wrap="square" rtlCol="0">
            <a:spAutoFit/>
          </a:bodyPr>
          <a:lstStyle/>
          <a:p>
            <a:pPr>
              <a:lnSpc>
                <a:spcPct val="150000"/>
              </a:lnSpc>
            </a:pP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鹤飞去兮，西山之缺。</a:t>
            </a:r>
            <a:b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b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高翔而下览兮，择所适。</a:t>
            </a:r>
            <a:b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b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翻然敛翼，宛将集兮，乎何所见？矫</a:t>
            </a:r>
            <a:r>
              <a:rPr kumimoji="1" lang="en-US" altLang="zh-CN"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XXX</a:t>
            </a: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复击！</a:t>
            </a:r>
            <a:b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b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独终日于涧谷之间兮，啄苍苔而履白石。</a:t>
            </a:r>
          </a:p>
        </p:txBody>
      </p:sp>
      <p:sp>
        <p:nvSpPr>
          <p:cNvPr id="14" name="文本框 13"/>
          <p:cNvSpPr txBox="1"/>
          <p:nvPr/>
        </p:nvSpPr>
        <p:spPr>
          <a:xfrm>
            <a:off x="5552632" y="3650020"/>
            <a:ext cx="5286655" cy="1384995"/>
          </a:xfrm>
          <a:prstGeom prst="rect">
            <a:avLst/>
          </a:prstGeom>
          <a:noFill/>
        </p:spPr>
        <p:txBody>
          <a:bodyPr wrap="square" rtlCol="0">
            <a:spAutoFit/>
          </a:bodyPr>
          <a:lstStyle/>
          <a:p>
            <a:pPr>
              <a:lnSpc>
                <a:spcPct val="150000"/>
              </a:lnSpc>
            </a:pP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鹤飞去兮，西山之缺。</a:t>
            </a:r>
            <a:b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b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高翔而下览兮，择所适。</a:t>
            </a:r>
            <a:b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b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翻然敛翼，宛将集兮，乎何所见？矫</a:t>
            </a:r>
            <a:r>
              <a:rPr kumimoji="1" lang="en-US" altLang="zh-CN"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XXX</a:t>
            </a: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复击！</a:t>
            </a:r>
            <a:b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br>
            <a:r>
              <a:rPr kumimoji="1" lang="zh-CN" altLang="en-US" sz="14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独终日于涧谷之间兮，啄苍苔而履白石。</a:t>
            </a:r>
          </a:p>
        </p:txBody>
      </p:sp>
      <p:pic>
        <p:nvPicPr>
          <p:cNvPr id="15" name="图片 14" descr="鹤-01.png"/>
          <p:cNvPicPr>
            <a:picLocks noChangeAspect="1"/>
          </p:cNvPicPr>
          <p:nvPr/>
        </p:nvPicPr>
        <p:blipFill rotWithShape="1">
          <a:blip r:embed="rId3" cstate="print">
            <a:extLst>
              <a:ext uri="{28A0092B-C50C-407E-A947-70E740481C1C}">
                <a14:useLocalDpi xmlns:a14="http://schemas.microsoft.com/office/drawing/2010/main" val="0"/>
              </a:ext>
            </a:extLst>
          </a:blip>
          <a:srcRect l="34801" t="21384" r="19120" b="6061"/>
          <a:stretch/>
        </p:blipFill>
        <p:spPr>
          <a:xfrm>
            <a:off x="6961564" y="1015283"/>
            <a:ext cx="2193676" cy="1943389"/>
          </a:xfrm>
          <a:prstGeom prst="rect">
            <a:avLst/>
          </a:prstGeom>
        </p:spPr>
      </p:pic>
      <p:pic>
        <p:nvPicPr>
          <p:cNvPr id="17" name="图片 16" descr="鹤-01.png"/>
          <p:cNvPicPr>
            <a:picLocks noChangeAspect="1"/>
          </p:cNvPicPr>
          <p:nvPr/>
        </p:nvPicPr>
        <p:blipFill rotWithShape="1">
          <a:blip r:embed="rId4" cstate="print">
            <a:extLst>
              <a:ext uri="{28A0092B-C50C-407E-A947-70E740481C1C}">
                <a14:useLocalDpi xmlns:a14="http://schemas.microsoft.com/office/drawing/2010/main" val="0"/>
              </a:ext>
            </a:extLst>
          </a:blip>
          <a:srcRect l="34801" t="21384" r="19120" b="6061"/>
          <a:stretch/>
        </p:blipFill>
        <p:spPr>
          <a:xfrm>
            <a:off x="1352713" y="4428737"/>
            <a:ext cx="1368721" cy="1212556"/>
          </a:xfrm>
          <a:prstGeom prst="rect">
            <a:avLst/>
          </a:prstGeom>
        </p:spPr>
      </p:pic>
      <p:pic>
        <p:nvPicPr>
          <p:cNvPr id="18" name="图片 17" descr="中国风线条.png"/>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91342" y="2202179"/>
            <a:ext cx="2921357" cy="1887197"/>
          </a:xfrm>
          <a:prstGeom prst="rect">
            <a:avLst/>
          </a:prstGeom>
        </p:spPr>
      </p:pic>
    </p:spTree>
    <p:extLst>
      <p:ext uri="{BB962C8B-B14F-4D97-AF65-F5344CB8AC3E}">
        <p14:creationId xmlns:p14="http://schemas.microsoft.com/office/powerpoint/2010/main" val="998135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750"/>
                                        <p:tgtEl>
                                          <p:spTgt spid="18"/>
                                        </p:tgtEl>
                                      </p:cBhvr>
                                    </p:animEffect>
                                  </p:childTnLst>
                                </p:cTn>
                              </p:par>
                            </p:childTnLst>
                          </p:cTn>
                        </p:par>
                        <p:par>
                          <p:cTn id="8" fill="hold">
                            <p:stCondLst>
                              <p:cond delay="750"/>
                            </p:stCondLst>
                            <p:childTnLst>
                              <p:par>
                                <p:cTn id="9" presetID="2" presetClass="entr" presetSubtype="12"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12"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750" fill="hold"/>
                                        <p:tgtEl>
                                          <p:spTgt spid="15"/>
                                        </p:tgtEl>
                                        <p:attrNameLst>
                                          <p:attrName>ppt_x</p:attrName>
                                        </p:attrNameLst>
                                      </p:cBhvr>
                                      <p:tavLst>
                                        <p:tav tm="0">
                                          <p:val>
                                            <p:strVal val="0-#ppt_w/2"/>
                                          </p:val>
                                        </p:tav>
                                        <p:tav tm="100000">
                                          <p:val>
                                            <p:strVal val="#ppt_x"/>
                                          </p:val>
                                        </p:tav>
                                      </p:tavLst>
                                    </p:anim>
                                    <p:anim calcmode="lin" valueType="num">
                                      <p:cBhvr additive="base">
                                        <p:cTn id="17" dur="750" fill="hold"/>
                                        <p:tgtEl>
                                          <p:spTgt spid="15"/>
                                        </p:tgtEl>
                                        <p:attrNameLst>
                                          <p:attrName>ppt_y</p:attrName>
                                        </p:attrNameLst>
                                      </p:cBhvr>
                                      <p:tavLst>
                                        <p:tav tm="0">
                                          <p:val>
                                            <p:strVal val="1+#ppt_h/2"/>
                                          </p:val>
                                        </p:tav>
                                        <p:tav tm="100000">
                                          <p:val>
                                            <p:strVal val="#ppt_y"/>
                                          </p:val>
                                        </p:tav>
                                      </p:tavLst>
                                    </p:anim>
                                  </p:childTnLst>
                                </p:cTn>
                              </p:par>
                            </p:childTnLst>
                          </p:cTn>
                        </p:par>
                        <p:par>
                          <p:cTn id="18" fill="hold">
                            <p:stCondLst>
                              <p:cond delay="2250"/>
                            </p:stCondLst>
                            <p:childTnLst>
                              <p:par>
                                <p:cTn id="19" presetID="42"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750"/>
                                        <p:tgtEl>
                                          <p:spTgt spid="13"/>
                                        </p:tgtEl>
                                      </p:cBhvr>
                                    </p:animEffect>
                                    <p:anim calcmode="lin" valueType="num">
                                      <p:cBhvr>
                                        <p:cTn id="22" dur="750" fill="hold"/>
                                        <p:tgtEl>
                                          <p:spTgt spid="13"/>
                                        </p:tgtEl>
                                        <p:attrNameLst>
                                          <p:attrName>ppt_x</p:attrName>
                                        </p:attrNameLst>
                                      </p:cBhvr>
                                      <p:tavLst>
                                        <p:tav tm="0">
                                          <p:val>
                                            <p:strVal val="#ppt_x"/>
                                          </p:val>
                                        </p:tav>
                                        <p:tav tm="100000">
                                          <p:val>
                                            <p:strVal val="#ppt_x"/>
                                          </p:val>
                                        </p:tav>
                                      </p:tavLst>
                                    </p:anim>
                                    <p:anim calcmode="lin" valueType="num">
                                      <p:cBhvr>
                                        <p:cTn id="23" dur="750" fill="hold"/>
                                        <p:tgtEl>
                                          <p:spTgt spid="13"/>
                                        </p:tgtEl>
                                        <p:attrNameLst>
                                          <p:attrName>ppt_y</p:attrName>
                                        </p:attrNameLst>
                                      </p:cBhvr>
                                      <p:tavLst>
                                        <p:tav tm="0">
                                          <p:val>
                                            <p:strVal val="#ppt_y+.1"/>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750" fill="hold"/>
                                        <p:tgtEl>
                                          <p:spTgt spid="14"/>
                                        </p:tgtEl>
                                        <p:attrNameLst>
                                          <p:attrName>ppt_x</p:attrName>
                                        </p:attrNameLst>
                                      </p:cBhvr>
                                      <p:tavLst>
                                        <p:tav tm="0">
                                          <p:val>
                                            <p:strVal val="1+#ppt_w/2"/>
                                          </p:val>
                                        </p:tav>
                                        <p:tav tm="100000">
                                          <p:val>
                                            <p:strVal val="#ppt_x"/>
                                          </p:val>
                                        </p:tav>
                                      </p:tavLst>
                                    </p:anim>
                                    <p:anim calcmode="lin" valueType="num">
                                      <p:cBhvr additive="base">
                                        <p:cTn id="27"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六边形 3">
            <a:extLst>
              <a:ext uri="{FF2B5EF4-FFF2-40B4-BE49-F238E27FC236}">
                <a16:creationId xmlns:a16="http://schemas.microsoft.com/office/drawing/2014/main" id="{BA45B0F5-ADB7-4546-9F5D-ECE2B31394DC}"/>
              </a:ext>
            </a:extLst>
          </p:cNvPr>
          <p:cNvSpPr/>
          <p:nvPr/>
        </p:nvSpPr>
        <p:spPr>
          <a:xfrm>
            <a:off x="7138836" y="1970921"/>
            <a:ext cx="4349284" cy="3749384"/>
          </a:xfrm>
          <a:prstGeom prst="hexago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5" name="六边形 4">
            <a:extLst>
              <a:ext uri="{FF2B5EF4-FFF2-40B4-BE49-F238E27FC236}">
                <a16:creationId xmlns:a16="http://schemas.microsoft.com/office/drawing/2014/main" id="{C0300B86-9232-49C9-9637-9FEF748EE76D}"/>
              </a:ext>
            </a:extLst>
          </p:cNvPr>
          <p:cNvSpPr/>
          <p:nvPr/>
        </p:nvSpPr>
        <p:spPr>
          <a:xfrm>
            <a:off x="922933" y="1970921"/>
            <a:ext cx="4349284" cy="3749384"/>
          </a:xfrm>
          <a:prstGeom prst="hexago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7" name="文本框 6">
            <a:extLst>
              <a:ext uri="{FF2B5EF4-FFF2-40B4-BE49-F238E27FC236}">
                <a16:creationId xmlns:a16="http://schemas.microsoft.com/office/drawing/2014/main" id="{4473247D-4E38-42CF-8999-9B02B453A517}"/>
              </a:ext>
            </a:extLst>
          </p:cNvPr>
          <p:cNvSpPr txBox="1"/>
          <p:nvPr/>
        </p:nvSpPr>
        <p:spPr>
          <a:xfrm>
            <a:off x="2173944" y="3628787"/>
            <a:ext cx="1846659" cy="2021807"/>
          </a:xfrm>
          <a:prstGeom prst="rect">
            <a:avLst/>
          </a:prstGeom>
          <a:noFill/>
        </p:spPr>
        <p:txBody>
          <a:bodyPr vert="eaVert" wrap="square" rtlCol="0">
            <a:spAutoFit/>
          </a:bodyPr>
          <a:lstStyle/>
          <a:p>
            <a:pPr lvl="0">
              <a:lnSpc>
                <a:spcPct val="150000"/>
              </a:lnSpc>
            </a:pPr>
            <a:r>
              <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去年今日此门中，人面桃花相映红。</a:t>
            </a:r>
          </a:p>
          <a:p>
            <a:pPr lvl="0">
              <a:lnSpc>
                <a:spcPct val="150000"/>
              </a:lnSpc>
            </a:pPr>
            <a:r>
              <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人面不知何处去，桃花依旧笑</a:t>
            </a:r>
            <a:r>
              <a:rPr lang="en-US" altLang="zh-CN"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XXX</a:t>
            </a:r>
            <a:r>
              <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a:t>
            </a:r>
            <a:endParaRPr lang="en-US" altLang="zh-CN"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p:txBody>
      </p:sp>
      <p:sp>
        <p:nvSpPr>
          <p:cNvPr id="8" name="六边形 7">
            <a:extLst>
              <a:ext uri="{FF2B5EF4-FFF2-40B4-BE49-F238E27FC236}">
                <a16:creationId xmlns:a16="http://schemas.microsoft.com/office/drawing/2014/main" id="{16BA55B3-A42E-4A22-A30D-C44E6B89D6D6}"/>
              </a:ext>
            </a:extLst>
          </p:cNvPr>
          <p:cNvSpPr/>
          <p:nvPr/>
        </p:nvSpPr>
        <p:spPr>
          <a:xfrm>
            <a:off x="4020658" y="1970921"/>
            <a:ext cx="4349284" cy="3749384"/>
          </a:xfrm>
          <a:prstGeom prst="hexagon">
            <a:avLst/>
          </a:prstGeom>
          <a:solidFill>
            <a:srgbClr val="11344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10" name="文本框 9">
            <a:extLst>
              <a:ext uri="{FF2B5EF4-FFF2-40B4-BE49-F238E27FC236}">
                <a16:creationId xmlns:a16="http://schemas.microsoft.com/office/drawing/2014/main" id="{68948D5A-CB1D-4A15-99A0-743C0CD98363}"/>
              </a:ext>
            </a:extLst>
          </p:cNvPr>
          <p:cNvSpPr txBox="1"/>
          <p:nvPr/>
        </p:nvSpPr>
        <p:spPr>
          <a:xfrm>
            <a:off x="5226679" y="3628787"/>
            <a:ext cx="1846659" cy="2021807"/>
          </a:xfrm>
          <a:prstGeom prst="rect">
            <a:avLst/>
          </a:prstGeom>
          <a:noFill/>
        </p:spPr>
        <p:txBody>
          <a:bodyPr vert="eaVert" wrap="square" rtlCol="0">
            <a:spAutoFit/>
          </a:bodyPr>
          <a:lstStyle/>
          <a:p>
            <a:pPr lvl="0">
              <a:lnSpc>
                <a:spcPct val="150000"/>
              </a:lnSpc>
            </a:pPr>
            <a:r>
              <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去年今日此门中，人面桃花相映红。</a:t>
            </a:r>
          </a:p>
          <a:p>
            <a:pPr lvl="0">
              <a:lnSpc>
                <a:spcPct val="150000"/>
              </a:lnSpc>
            </a:pPr>
            <a:r>
              <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人面不知何处去，桃花依旧笑</a:t>
            </a:r>
            <a:r>
              <a:rPr lang="en-US" altLang="zh-CN"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XXX</a:t>
            </a:r>
            <a:r>
              <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a:t>
            </a:r>
            <a:endParaRPr lang="en-US" altLang="zh-CN"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p:txBody>
      </p:sp>
      <p:sp>
        <p:nvSpPr>
          <p:cNvPr id="12" name="文本框 11">
            <a:extLst>
              <a:ext uri="{FF2B5EF4-FFF2-40B4-BE49-F238E27FC236}">
                <a16:creationId xmlns:a16="http://schemas.microsoft.com/office/drawing/2014/main" id="{DDA31016-D5FB-49B5-B1AE-FF941186E35A}"/>
              </a:ext>
            </a:extLst>
          </p:cNvPr>
          <p:cNvSpPr txBox="1"/>
          <p:nvPr/>
        </p:nvSpPr>
        <p:spPr>
          <a:xfrm>
            <a:off x="8500937" y="3628787"/>
            <a:ext cx="1846659" cy="2021807"/>
          </a:xfrm>
          <a:prstGeom prst="rect">
            <a:avLst/>
          </a:prstGeom>
          <a:noFill/>
        </p:spPr>
        <p:txBody>
          <a:bodyPr vert="eaVert" wrap="square" rtlCol="0">
            <a:spAutoFit/>
          </a:bodyPr>
          <a:lstStyle/>
          <a:p>
            <a:pPr lvl="0">
              <a:lnSpc>
                <a:spcPct val="150000"/>
              </a:lnSpc>
            </a:pPr>
            <a:r>
              <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去年今日此门中，人面桃花相映红。</a:t>
            </a:r>
          </a:p>
          <a:p>
            <a:pPr lvl="0">
              <a:lnSpc>
                <a:spcPct val="150000"/>
              </a:lnSpc>
            </a:pPr>
            <a:r>
              <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人面不知何处去，桃花依旧笑</a:t>
            </a:r>
            <a:r>
              <a:rPr lang="en-US" altLang="zh-CN"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XXX</a:t>
            </a:r>
            <a:r>
              <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a:t>
            </a:r>
            <a:endParaRPr lang="en-US" altLang="zh-CN"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p:txBody>
      </p:sp>
      <p:pic>
        <p:nvPicPr>
          <p:cNvPr id="14" name="图片 13">
            <a:extLst>
              <a:ext uri="{FF2B5EF4-FFF2-40B4-BE49-F238E27FC236}">
                <a16:creationId xmlns:a16="http://schemas.microsoft.com/office/drawing/2014/main" id="{BF49B767-D0C6-450B-8C6D-1062D21BE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451" y="2036020"/>
            <a:ext cx="2132806" cy="2082504"/>
          </a:xfrm>
          <a:prstGeom prst="rect">
            <a:avLst/>
          </a:prstGeom>
        </p:spPr>
      </p:pic>
      <p:pic>
        <p:nvPicPr>
          <p:cNvPr id="16" name="图片 15">
            <a:extLst>
              <a:ext uri="{FF2B5EF4-FFF2-40B4-BE49-F238E27FC236}">
                <a16:creationId xmlns:a16="http://schemas.microsoft.com/office/drawing/2014/main" id="{3ECCE209-7582-404D-A14B-D4CDFD8660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2227" y="1995157"/>
            <a:ext cx="2128375" cy="2123367"/>
          </a:xfrm>
          <a:prstGeom prst="rect">
            <a:avLst/>
          </a:prstGeom>
        </p:spPr>
      </p:pic>
      <p:pic>
        <p:nvPicPr>
          <p:cNvPr id="17" name="图片 16">
            <a:extLst>
              <a:ext uri="{FF2B5EF4-FFF2-40B4-BE49-F238E27FC236}">
                <a16:creationId xmlns:a16="http://schemas.microsoft.com/office/drawing/2014/main" id="{6968781A-51A5-4C98-828E-6D91AF2F70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01409" y="1970921"/>
            <a:ext cx="2037427" cy="2037427"/>
          </a:xfrm>
          <a:prstGeom prst="rect">
            <a:avLst/>
          </a:prstGeom>
        </p:spPr>
      </p:pic>
    </p:spTree>
    <p:extLst>
      <p:ext uri="{BB962C8B-B14F-4D97-AF65-F5344CB8AC3E}">
        <p14:creationId xmlns:p14="http://schemas.microsoft.com/office/powerpoint/2010/main" val="203661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4500"/>
                            </p:stCondLst>
                            <p:childTnLst>
                              <p:par>
                                <p:cTn id="35" presetID="22" presetClass="entr" presetSubtype="4"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750"/>
                                        <p:tgtEl>
                                          <p:spTgt spid="14"/>
                                        </p:tgtEl>
                                      </p:cBhvr>
                                    </p:animEffect>
                                  </p:childTnLst>
                                </p:cTn>
                              </p:par>
                            </p:childTnLst>
                          </p:cTn>
                        </p:par>
                        <p:par>
                          <p:cTn id="38" fill="hold">
                            <p:stCondLst>
                              <p:cond delay="5250"/>
                            </p:stCondLst>
                            <p:childTnLst>
                              <p:par>
                                <p:cTn id="39" presetID="22" presetClass="entr" presetSubtype="4" fill="hold"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750"/>
                                        <p:tgtEl>
                                          <p:spTgt spid="17"/>
                                        </p:tgtEl>
                                      </p:cBhvr>
                                    </p:animEffect>
                                  </p:childTnLst>
                                </p:cTn>
                              </p:par>
                            </p:childTnLst>
                          </p:cTn>
                        </p:par>
                        <p:par>
                          <p:cTn id="42" fill="hold">
                            <p:stCondLst>
                              <p:cond delay="6000"/>
                            </p:stCondLst>
                            <p:childTnLst>
                              <p:par>
                                <p:cTn id="43" presetID="22" presetClass="entr" presetSubtype="4"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10"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825C4840-6B74-4A01-A32F-072D14A90595}"/>
              </a:ext>
            </a:extLst>
          </p:cNvPr>
          <p:cNvGrpSpPr/>
          <p:nvPr/>
        </p:nvGrpSpPr>
        <p:grpSpPr>
          <a:xfrm>
            <a:off x="5313080" y="1878357"/>
            <a:ext cx="1234676" cy="3708402"/>
            <a:chOff x="2375075" y="1607293"/>
            <a:chExt cx="1234676" cy="3708402"/>
          </a:xfrm>
        </p:grpSpPr>
        <p:sp>
          <p:nvSpPr>
            <p:cNvPr id="11" name="文本框 10">
              <a:extLst>
                <a:ext uri="{FF2B5EF4-FFF2-40B4-BE49-F238E27FC236}">
                  <a16:creationId xmlns:a16="http://schemas.microsoft.com/office/drawing/2014/main" id="{E67F371A-2315-4F30-A137-2E211685D1AB}"/>
                </a:ext>
              </a:extLst>
            </p:cNvPr>
            <p:cNvSpPr txBox="1"/>
            <p:nvPr/>
          </p:nvSpPr>
          <p:spPr>
            <a:xfrm>
              <a:off x="3056282" y="1607293"/>
              <a:ext cx="553469" cy="15684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添加标题</a:t>
              </a:r>
            </a:p>
          </p:txBody>
        </p:sp>
        <p:sp>
          <p:nvSpPr>
            <p:cNvPr id="12" name="Title 20">
              <a:extLst>
                <a:ext uri="{FF2B5EF4-FFF2-40B4-BE49-F238E27FC236}">
                  <a16:creationId xmlns:a16="http://schemas.microsoft.com/office/drawing/2014/main" id="{8C7A4B39-12A4-4C86-8F08-B030028E6C4E}"/>
                </a:ext>
              </a:extLst>
            </p:cNvPr>
            <p:cNvSpPr txBox="1"/>
            <p:nvPr/>
          </p:nvSpPr>
          <p:spPr>
            <a:xfrm>
              <a:off x="2375075" y="1696193"/>
              <a:ext cx="641201" cy="3619502"/>
            </a:xfrm>
            <a:prstGeom prst="rect">
              <a:avLst/>
            </a:prstGeom>
          </p:spPr>
          <p:txBody>
            <a:bodyPr vert="eaVert" wrap="square" lIns="0" tIns="0" rIns="0" bIns="0" rtlCol="0" anchor="t">
              <a:spAutoFit/>
            </a:bodyPr>
            <a:lstStyle>
              <a:defPPr>
                <a:defRPr lang="zh-CN"/>
              </a:defPPr>
              <a:lvl1pPr marR="0" lvl="0" indent="0" algn="just" defTabSz="457200" fontAlgn="auto">
                <a:lnSpc>
                  <a:spcPts val="2500"/>
                </a:lnSpc>
                <a:spcBef>
                  <a:spcPts val="1200"/>
                </a:spcBef>
                <a:spcAft>
                  <a:spcPts val="0"/>
                </a:spcAft>
                <a:buClrTx/>
                <a:buSzTx/>
                <a:buFontTx/>
                <a:buNone/>
                <a:defRPr kumimoji="0" sz="1200" b="0" i="0" u="none" strike="noStrike" cap="none" spc="0" normalizeH="0" baseline="0">
                  <a:ln>
                    <a:noFill/>
                  </a:ln>
                  <a:solidFill>
                    <a:schemeClr val="tx1">
                      <a:lumMod val="85000"/>
                      <a:lumOff val="15000"/>
                    </a:schemeClr>
                  </a:solidFill>
                  <a:effectLst/>
                  <a:uLnTx/>
                  <a:uFillTx/>
                  <a:latin typeface="义启粗楷体" panose="02000500000000000000" pitchFamily="2" charset="-122"/>
                  <a:ea typeface="义启粗楷体" panose="02000500000000000000" pitchFamily="2" charset="-122"/>
                  <a:cs typeface="+mn-ea"/>
                </a:defRPr>
              </a:lvl1pPr>
            </a:lstStyle>
            <a:p>
              <a:r>
                <a:rPr lang="zh-CN" altLang="en-US"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请在此处添加具体内容，文字尽量言简意赅简单说明即可，不必过于繁琐，注意版面美观度。</a:t>
              </a:r>
            </a:p>
          </p:txBody>
        </p:sp>
      </p:grpSp>
      <p:grpSp>
        <p:nvGrpSpPr>
          <p:cNvPr id="13" name="组合 12">
            <a:extLst>
              <a:ext uri="{FF2B5EF4-FFF2-40B4-BE49-F238E27FC236}">
                <a16:creationId xmlns:a16="http://schemas.microsoft.com/office/drawing/2014/main" id="{7F80B18A-CA2E-4B31-85B5-D05E7915C10D}"/>
              </a:ext>
            </a:extLst>
          </p:cNvPr>
          <p:cNvGrpSpPr/>
          <p:nvPr/>
        </p:nvGrpSpPr>
        <p:grpSpPr>
          <a:xfrm>
            <a:off x="3711573" y="1871106"/>
            <a:ext cx="1234676" cy="3683002"/>
            <a:chOff x="2375075" y="1632693"/>
            <a:chExt cx="1234676" cy="3683002"/>
          </a:xfrm>
        </p:grpSpPr>
        <p:sp>
          <p:nvSpPr>
            <p:cNvPr id="14" name="文本框 13">
              <a:extLst>
                <a:ext uri="{FF2B5EF4-FFF2-40B4-BE49-F238E27FC236}">
                  <a16:creationId xmlns:a16="http://schemas.microsoft.com/office/drawing/2014/main" id="{5B406969-DBA2-4367-80E4-5A7ABD58768F}"/>
                </a:ext>
              </a:extLst>
            </p:cNvPr>
            <p:cNvSpPr txBox="1"/>
            <p:nvPr/>
          </p:nvSpPr>
          <p:spPr>
            <a:xfrm>
              <a:off x="3056282" y="1632693"/>
              <a:ext cx="553469" cy="15684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添加标题</a:t>
              </a:r>
            </a:p>
          </p:txBody>
        </p:sp>
        <p:sp>
          <p:nvSpPr>
            <p:cNvPr id="15" name="Title 20">
              <a:extLst>
                <a:ext uri="{FF2B5EF4-FFF2-40B4-BE49-F238E27FC236}">
                  <a16:creationId xmlns:a16="http://schemas.microsoft.com/office/drawing/2014/main" id="{44445A17-7B75-4AED-B8F2-159F0B90E5B9}"/>
                </a:ext>
              </a:extLst>
            </p:cNvPr>
            <p:cNvSpPr txBox="1"/>
            <p:nvPr/>
          </p:nvSpPr>
          <p:spPr>
            <a:xfrm>
              <a:off x="2375075" y="1696193"/>
              <a:ext cx="641201" cy="3619502"/>
            </a:xfrm>
            <a:prstGeom prst="rect">
              <a:avLst/>
            </a:prstGeom>
          </p:spPr>
          <p:txBody>
            <a:bodyPr vert="eaVert" wrap="square" lIns="0" tIns="0" rIns="0" bIns="0"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0" marR="0" lvl="0" indent="0" algn="just" defTabSz="457200" rtl="0" fontAlgn="auto">
                <a:lnSpc>
                  <a:spcPts val="2500"/>
                </a:lnSpc>
                <a:spcBef>
                  <a:spcPts val="120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cs typeface="+mn-ea"/>
                  <a:sym typeface="iekie pocangqiong" panose="02000503000000000000" pitchFamily="2" charset="-122"/>
                </a:rPr>
                <a:t>请在此处添加具体内容，文字尽量言简意赅简单说明即可，不必过于繁琐，注意版面美观度。</a:t>
              </a:r>
            </a:p>
          </p:txBody>
        </p:sp>
      </p:grpSp>
      <p:grpSp>
        <p:nvGrpSpPr>
          <p:cNvPr id="3" name="组合 2">
            <a:extLst>
              <a:ext uri="{FF2B5EF4-FFF2-40B4-BE49-F238E27FC236}">
                <a16:creationId xmlns:a16="http://schemas.microsoft.com/office/drawing/2014/main" id="{312FAD99-CD95-47C1-A0DD-184357537408}"/>
              </a:ext>
            </a:extLst>
          </p:cNvPr>
          <p:cNvGrpSpPr/>
          <p:nvPr/>
        </p:nvGrpSpPr>
        <p:grpSpPr>
          <a:xfrm>
            <a:off x="7187621" y="1707516"/>
            <a:ext cx="4229899" cy="4229899"/>
            <a:chOff x="7187621" y="1707516"/>
            <a:chExt cx="4229899" cy="4229899"/>
          </a:xfrm>
        </p:grpSpPr>
        <p:sp>
          <p:nvSpPr>
            <p:cNvPr id="20" name="任意多边形 4">
              <a:extLst>
                <a:ext uri="{FF2B5EF4-FFF2-40B4-BE49-F238E27FC236}">
                  <a16:creationId xmlns:a16="http://schemas.microsoft.com/office/drawing/2014/main" id="{3A63FFE0-FB74-4431-BF6D-B0F029DFFD88}"/>
                </a:ext>
              </a:extLst>
            </p:cNvPr>
            <p:cNvSpPr/>
            <p:nvPr/>
          </p:nvSpPr>
          <p:spPr>
            <a:xfrm>
              <a:off x="7187621" y="1707516"/>
              <a:ext cx="4229899" cy="4229899"/>
            </a:xfrm>
            <a:custGeom>
              <a:avLst/>
              <a:gdLst>
                <a:gd name="connsiteX0" fmla="*/ 435734 w 906898"/>
                <a:gd name="connsiteY0" fmla="*/ 875766 h 906898"/>
                <a:gd name="connsiteX1" fmla="*/ 439812 w 906898"/>
                <a:gd name="connsiteY1" fmla="*/ 878048 h 906898"/>
                <a:gd name="connsiteX2" fmla="*/ 443891 w 906898"/>
                <a:gd name="connsiteY2" fmla="*/ 882106 h 906898"/>
                <a:gd name="connsiteX3" fmla="*/ 443891 w 906898"/>
                <a:gd name="connsiteY3" fmla="*/ 890222 h 906898"/>
                <a:gd name="connsiteX4" fmla="*/ 437773 w 906898"/>
                <a:gd name="connsiteY4" fmla="*/ 890222 h 906898"/>
                <a:gd name="connsiteX5" fmla="*/ 435733 w 906898"/>
                <a:gd name="connsiteY5" fmla="*/ 882106 h 906898"/>
                <a:gd name="connsiteX6" fmla="*/ 431655 w 906898"/>
                <a:gd name="connsiteY6" fmla="*/ 878048 h 906898"/>
                <a:gd name="connsiteX7" fmla="*/ 435734 w 906898"/>
                <a:gd name="connsiteY7" fmla="*/ 875766 h 906898"/>
                <a:gd name="connsiteX8" fmla="*/ 464542 w 906898"/>
                <a:gd name="connsiteY8" fmla="*/ 873791 h 906898"/>
                <a:gd name="connsiteX9" fmla="*/ 464542 w 906898"/>
                <a:gd name="connsiteY9" fmla="*/ 877908 h 906898"/>
                <a:gd name="connsiteX10" fmla="*/ 462472 w 906898"/>
                <a:gd name="connsiteY10" fmla="*/ 875850 h 906898"/>
                <a:gd name="connsiteX11" fmla="*/ 464542 w 906898"/>
                <a:gd name="connsiteY11" fmla="*/ 873791 h 906898"/>
                <a:gd name="connsiteX12" fmla="*/ 365619 w 906898"/>
                <a:gd name="connsiteY12" fmla="*/ 868820 h 906898"/>
                <a:gd name="connsiteX13" fmla="*/ 370516 w 906898"/>
                <a:gd name="connsiteY13" fmla="*/ 869015 h 906898"/>
                <a:gd name="connsiteX14" fmla="*/ 376100 w 906898"/>
                <a:gd name="connsiteY14" fmla="*/ 871888 h 906898"/>
                <a:gd name="connsiteX15" fmla="*/ 376100 w 906898"/>
                <a:gd name="connsiteY15" fmla="*/ 878085 h 906898"/>
                <a:gd name="connsiteX16" fmla="*/ 388495 w 906898"/>
                <a:gd name="connsiteY16" fmla="*/ 878085 h 906898"/>
                <a:gd name="connsiteX17" fmla="*/ 388495 w 906898"/>
                <a:gd name="connsiteY17" fmla="*/ 884282 h 906898"/>
                <a:gd name="connsiteX18" fmla="*/ 371969 w 906898"/>
                <a:gd name="connsiteY18" fmla="*/ 880151 h 906898"/>
                <a:gd name="connsiteX19" fmla="*/ 363706 w 906898"/>
                <a:gd name="connsiteY19" fmla="*/ 878085 h 906898"/>
                <a:gd name="connsiteX20" fmla="*/ 353377 w 906898"/>
                <a:gd name="connsiteY20" fmla="*/ 873953 h 906898"/>
                <a:gd name="connsiteX21" fmla="*/ 365619 w 906898"/>
                <a:gd name="connsiteY21" fmla="*/ 868820 h 906898"/>
                <a:gd name="connsiteX22" fmla="*/ 443064 w 906898"/>
                <a:gd name="connsiteY22" fmla="*/ 860926 h 906898"/>
                <a:gd name="connsiteX23" fmla="*/ 445911 w 906898"/>
                <a:gd name="connsiteY23" fmla="*/ 861441 h 906898"/>
                <a:gd name="connsiteX24" fmla="*/ 450051 w 906898"/>
                <a:gd name="connsiteY24" fmla="*/ 863499 h 906898"/>
                <a:gd name="connsiteX25" fmla="*/ 450051 w 906898"/>
                <a:gd name="connsiteY25" fmla="*/ 871733 h 906898"/>
                <a:gd name="connsiteX26" fmla="*/ 456262 w 906898"/>
                <a:gd name="connsiteY26" fmla="*/ 869674 h 906898"/>
                <a:gd name="connsiteX27" fmla="*/ 462472 w 906898"/>
                <a:gd name="connsiteY27" fmla="*/ 875850 h 906898"/>
                <a:gd name="connsiteX28" fmla="*/ 460402 w 906898"/>
                <a:gd name="connsiteY28" fmla="*/ 882025 h 906898"/>
                <a:gd name="connsiteX29" fmla="*/ 462472 w 906898"/>
                <a:gd name="connsiteY29" fmla="*/ 882025 h 906898"/>
                <a:gd name="connsiteX30" fmla="*/ 464542 w 906898"/>
                <a:gd name="connsiteY30" fmla="*/ 879966 h 906898"/>
                <a:gd name="connsiteX31" fmla="*/ 468682 w 906898"/>
                <a:gd name="connsiteY31" fmla="*/ 882025 h 906898"/>
                <a:gd name="connsiteX32" fmla="*/ 470752 w 906898"/>
                <a:gd name="connsiteY32" fmla="*/ 890258 h 906898"/>
                <a:gd name="connsiteX33" fmla="*/ 464542 w 906898"/>
                <a:gd name="connsiteY33" fmla="*/ 890258 h 906898"/>
                <a:gd name="connsiteX34" fmla="*/ 447981 w 906898"/>
                <a:gd name="connsiteY34" fmla="*/ 890258 h 906898"/>
                <a:gd name="connsiteX35" fmla="*/ 445911 w 906898"/>
                <a:gd name="connsiteY35" fmla="*/ 882025 h 906898"/>
                <a:gd name="connsiteX36" fmla="*/ 437631 w 906898"/>
                <a:gd name="connsiteY36" fmla="*/ 873791 h 906898"/>
                <a:gd name="connsiteX37" fmla="*/ 441771 w 906898"/>
                <a:gd name="connsiteY37" fmla="*/ 863499 h 906898"/>
                <a:gd name="connsiteX38" fmla="*/ 443064 w 906898"/>
                <a:gd name="connsiteY38" fmla="*/ 860926 h 906898"/>
                <a:gd name="connsiteX39" fmla="*/ 372932 w 906898"/>
                <a:gd name="connsiteY39" fmla="*/ 854195 h 906898"/>
                <a:gd name="connsiteX40" fmla="*/ 378120 w 906898"/>
                <a:gd name="connsiteY40" fmla="*/ 857307 h 906898"/>
                <a:gd name="connsiteX41" fmla="*/ 378120 w 906898"/>
                <a:gd name="connsiteY41" fmla="*/ 863532 h 906898"/>
                <a:gd name="connsiteX42" fmla="*/ 363595 w 906898"/>
                <a:gd name="connsiteY42" fmla="*/ 865607 h 906898"/>
                <a:gd name="connsiteX43" fmla="*/ 367745 w 906898"/>
                <a:gd name="connsiteY43" fmla="*/ 857307 h 906898"/>
                <a:gd name="connsiteX44" fmla="*/ 372932 w 906898"/>
                <a:gd name="connsiteY44" fmla="*/ 854195 h 906898"/>
                <a:gd name="connsiteX45" fmla="*/ 304101 w 906898"/>
                <a:gd name="connsiteY45" fmla="*/ 854167 h 906898"/>
                <a:gd name="connsiteX46" fmla="*/ 310276 w 906898"/>
                <a:gd name="connsiteY46" fmla="*/ 855435 h 906898"/>
                <a:gd name="connsiteX47" fmla="*/ 312335 w 906898"/>
                <a:gd name="connsiteY47" fmla="*/ 859493 h 906898"/>
                <a:gd name="connsiteX48" fmla="*/ 322626 w 906898"/>
                <a:gd name="connsiteY48" fmla="*/ 857464 h 906898"/>
                <a:gd name="connsiteX49" fmla="*/ 330860 w 906898"/>
                <a:gd name="connsiteY49" fmla="*/ 863551 h 906898"/>
                <a:gd name="connsiteX50" fmla="*/ 330860 w 906898"/>
                <a:gd name="connsiteY50" fmla="*/ 871667 h 906898"/>
                <a:gd name="connsiteX51" fmla="*/ 320568 w 906898"/>
                <a:gd name="connsiteY51" fmla="*/ 865580 h 906898"/>
                <a:gd name="connsiteX52" fmla="*/ 312335 w 906898"/>
                <a:gd name="connsiteY52" fmla="*/ 861522 h 906898"/>
                <a:gd name="connsiteX53" fmla="*/ 306159 w 906898"/>
                <a:gd name="connsiteY53" fmla="*/ 863551 h 906898"/>
                <a:gd name="connsiteX54" fmla="*/ 297926 w 906898"/>
                <a:gd name="connsiteY54" fmla="*/ 857464 h 906898"/>
                <a:gd name="connsiteX55" fmla="*/ 304101 w 906898"/>
                <a:gd name="connsiteY55" fmla="*/ 854167 h 906898"/>
                <a:gd name="connsiteX56" fmla="*/ 441781 w 906898"/>
                <a:gd name="connsiteY56" fmla="*/ 853407 h 906898"/>
                <a:gd name="connsiteX57" fmla="*/ 443939 w 906898"/>
                <a:gd name="connsiteY57" fmla="*/ 857391 h 906898"/>
                <a:gd name="connsiteX58" fmla="*/ 441781 w 906898"/>
                <a:gd name="connsiteY58" fmla="*/ 861375 h 906898"/>
                <a:gd name="connsiteX59" fmla="*/ 441781 w 906898"/>
                <a:gd name="connsiteY59" fmla="*/ 857391 h 906898"/>
                <a:gd name="connsiteX60" fmla="*/ 441781 w 906898"/>
                <a:gd name="connsiteY60" fmla="*/ 853407 h 906898"/>
                <a:gd name="connsiteX61" fmla="*/ 451621 w 906898"/>
                <a:gd name="connsiteY61" fmla="*/ 843321 h 906898"/>
                <a:gd name="connsiteX62" fmla="*/ 451981 w 906898"/>
                <a:gd name="connsiteY62" fmla="*/ 843372 h 906898"/>
                <a:gd name="connsiteX63" fmla="*/ 452238 w 906898"/>
                <a:gd name="connsiteY63" fmla="*/ 845173 h 906898"/>
                <a:gd name="connsiteX64" fmla="*/ 324585 w 906898"/>
                <a:gd name="connsiteY64" fmla="*/ 843115 h 906898"/>
                <a:gd name="connsiteX65" fmla="*/ 330727 w 906898"/>
                <a:gd name="connsiteY65" fmla="*/ 847193 h 906898"/>
                <a:gd name="connsiteX66" fmla="*/ 330727 w 906898"/>
                <a:gd name="connsiteY66" fmla="*/ 857391 h 906898"/>
                <a:gd name="connsiteX67" fmla="*/ 320491 w 906898"/>
                <a:gd name="connsiteY67" fmla="*/ 853312 h 906898"/>
                <a:gd name="connsiteX68" fmla="*/ 320491 w 906898"/>
                <a:gd name="connsiteY68" fmla="*/ 847193 h 906898"/>
                <a:gd name="connsiteX69" fmla="*/ 324585 w 906898"/>
                <a:gd name="connsiteY69" fmla="*/ 843115 h 906898"/>
                <a:gd name="connsiteX70" fmla="*/ 374871 w 906898"/>
                <a:gd name="connsiteY70" fmla="*/ 842849 h 906898"/>
                <a:gd name="connsiteX71" fmla="*/ 382092 w 906898"/>
                <a:gd name="connsiteY71" fmla="*/ 844907 h 906898"/>
                <a:gd name="connsiteX72" fmla="*/ 390345 w 906898"/>
                <a:gd name="connsiteY72" fmla="*/ 844907 h 906898"/>
                <a:gd name="connsiteX73" fmla="*/ 394471 w 906898"/>
                <a:gd name="connsiteY73" fmla="*/ 849024 h 906898"/>
                <a:gd name="connsiteX74" fmla="*/ 392408 w 906898"/>
                <a:gd name="connsiteY74" fmla="*/ 855199 h 906898"/>
                <a:gd name="connsiteX75" fmla="*/ 388282 w 906898"/>
                <a:gd name="connsiteY75" fmla="*/ 859316 h 906898"/>
                <a:gd name="connsiteX76" fmla="*/ 390345 w 906898"/>
                <a:gd name="connsiteY76" fmla="*/ 863433 h 906898"/>
                <a:gd name="connsiteX77" fmla="*/ 377966 w 906898"/>
                <a:gd name="connsiteY77" fmla="*/ 871667 h 906898"/>
                <a:gd name="connsiteX78" fmla="*/ 375903 w 906898"/>
                <a:gd name="connsiteY78" fmla="*/ 867550 h 906898"/>
                <a:gd name="connsiteX79" fmla="*/ 382092 w 906898"/>
                <a:gd name="connsiteY79" fmla="*/ 863433 h 906898"/>
                <a:gd name="connsiteX80" fmla="*/ 380029 w 906898"/>
                <a:gd name="connsiteY80" fmla="*/ 855199 h 906898"/>
                <a:gd name="connsiteX81" fmla="*/ 369713 w 906898"/>
                <a:gd name="connsiteY81" fmla="*/ 853141 h 906898"/>
                <a:gd name="connsiteX82" fmla="*/ 365587 w 906898"/>
                <a:gd name="connsiteY82" fmla="*/ 855199 h 906898"/>
                <a:gd name="connsiteX83" fmla="*/ 367650 w 906898"/>
                <a:gd name="connsiteY83" fmla="*/ 846966 h 906898"/>
                <a:gd name="connsiteX84" fmla="*/ 374871 w 906898"/>
                <a:gd name="connsiteY84" fmla="*/ 842849 h 906898"/>
                <a:gd name="connsiteX85" fmla="*/ 414287 w 906898"/>
                <a:gd name="connsiteY85" fmla="*/ 835843 h 906898"/>
                <a:gd name="connsiteX86" fmla="*/ 425291 w 906898"/>
                <a:gd name="connsiteY86" fmla="*/ 836870 h 906898"/>
                <a:gd name="connsiteX87" fmla="*/ 429386 w 906898"/>
                <a:gd name="connsiteY87" fmla="*/ 840982 h 906898"/>
                <a:gd name="connsiteX88" fmla="*/ 437575 w 906898"/>
                <a:gd name="connsiteY88" fmla="*/ 855373 h 906898"/>
                <a:gd name="connsiteX89" fmla="*/ 433481 w 906898"/>
                <a:gd name="connsiteY89" fmla="*/ 873876 h 906898"/>
                <a:gd name="connsiteX90" fmla="*/ 417102 w 906898"/>
                <a:gd name="connsiteY90" fmla="*/ 884155 h 906898"/>
                <a:gd name="connsiteX91" fmla="*/ 392534 w 906898"/>
                <a:gd name="connsiteY91" fmla="*/ 884155 h 906898"/>
                <a:gd name="connsiteX92" fmla="*/ 394581 w 906898"/>
                <a:gd name="connsiteY92" fmla="*/ 882099 h 906898"/>
                <a:gd name="connsiteX93" fmla="*/ 425291 w 906898"/>
                <a:gd name="connsiteY93" fmla="*/ 873876 h 906898"/>
                <a:gd name="connsiteX94" fmla="*/ 431433 w 906898"/>
                <a:gd name="connsiteY94" fmla="*/ 857429 h 906898"/>
                <a:gd name="connsiteX95" fmla="*/ 423244 w 906898"/>
                <a:gd name="connsiteY95" fmla="*/ 845094 h 906898"/>
                <a:gd name="connsiteX96" fmla="*/ 417102 w 906898"/>
                <a:gd name="connsiteY96" fmla="*/ 845094 h 906898"/>
                <a:gd name="connsiteX97" fmla="*/ 421197 w 906898"/>
                <a:gd name="connsiteY97" fmla="*/ 851261 h 906898"/>
                <a:gd name="connsiteX98" fmla="*/ 417102 w 906898"/>
                <a:gd name="connsiteY98" fmla="*/ 857429 h 906898"/>
                <a:gd name="connsiteX99" fmla="*/ 410960 w 906898"/>
                <a:gd name="connsiteY99" fmla="*/ 857429 h 906898"/>
                <a:gd name="connsiteX100" fmla="*/ 406865 w 906898"/>
                <a:gd name="connsiteY100" fmla="*/ 851261 h 906898"/>
                <a:gd name="connsiteX101" fmla="*/ 402771 w 906898"/>
                <a:gd name="connsiteY101" fmla="*/ 847150 h 906898"/>
                <a:gd name="connsiteX102" fmla="*/ 404818 w 906898"/>
                <a:gd name="connsiteY102" fmla="*/ 840982 h 906898"/>
                <a:gd name="connsiteX103" fmla="*/ 414287 w 906898"/>
                <a:gd name="connsiteY103" fmla="*/ 835843 h 906898"/>
                <a:gd name="connsiteX104" fmla="*/ 351245 w 906898"/>
                <a:gd name="connsiteY104" fmla="*/ 831270 h 906898"/>
                <a:gd name="connsiteX105" fmla="*/ 359478 w 906898"/>
                <a:gd name="connsiteY105" fmla="*/ 832557 h 906898"/>
                <a:gd name="connsiteX106" fmla="*/ 361537 w 906898"/>
                <a:gd name="connsiteY106" fmla="*/ 842849 h 906898"/>
                <a:gd name="connsiteX107" fmla="*/ 359478 w 906898"/>
                <a:gd name="connsiteY107" fmla="*/ 846966 h 906898"/>
                <a:gd name="connsiteX108" fmla="*/ 363595 w 906898"/>
                <a:gd name="connsiteY108" fmla="*/ 855199 h 906898"/>
                <a:gd name="connsiteX109" fmla="*/ 351245 w 906898"/>
                <a:gd name="connsiteY109" fmla="*/ 871666 h 906898"/>
                <a:gd name="connsiteX110" fmla="*/ 347128 w 906898"/>
                <a:gd name="connsiteY110" fmla="*/ 867550 h 906898"/>
                <a:gd name="connsiteX111" fmla="*/ 336836 w 906898"/>
                <a:gd name="connsiteY111" fmla="*/ 867550 h 906898"/>
                <a:gd name="connsiteX112" fmla="*/ 332719 w 906898"/>
                <a:gd name="connsiteY112" fmla="*/ 853141 h 906898"/>
                <a:gd name="connsiteX113" fmla="*/ 332719 w 906898"/>
                <a:gd name="connsiteY113" fmla="*/ 846966 h 906898"/>
                <a:gd name="connsiteX114" fmla="*/ 340953 w 906898"/>
                <a:gd name="connsiteY114" fmla="*/ 842849 h 906898"/>
                <a:gd name="connsiteX115" fmla="*/ 343011 w 906898"/>
                <a:gd name="connsiteY115" fmla="*/ 834615 h 906898"/>
                <a:gd name="connsiteX116" fmla="*/ 351245 w 906898"/>
                <a:gd name="connsiteY116" fmla="*/ 831270 h 906898"/>
                <a:gd name="connsiteX117" fmla="*/ 258794 w 906898"/>
                <a:gd name="connsiteY117" fmla="*/ 828507 h 906898"/>
                <a:gd name="connsiteX118" fmla="*/ 262926 w 906898"/>
                <a:gd name="connsiteY118" fmla="*/ 830593 h 906898"/>
                <a:gd name="connsiteX119" fmla="*/ 260860 w 906898"/>
                <a:gd name="connsiteY119" fmla="*/ 834767 h 906898"/>
                <a:gd name="connsiteX120" fmla="*/ 248466 w 906898"/>
                <a:gd name="connsiteY120" fmla="*/ 836854 h 906898"/>
                <a:gd name="connsiteX121" fmla="*/ 246400 w 906898"/>
                <a:gd name="connsiteY121" fmla="*/ 832680 h 906898"/>
                <a:gd name="connsiteX122" fmla="*/ 258794 w 906898"/>
                <a:gd name="connsiteY122" fmla="*/ 828507 h 906898"/>
                <a:gd name="connsiteX123" fmla="*/ 511733 w 906898"/>
                <a:gd name="connsiteY123" fmla="*/ 824523 h 906898"/>
                <a:gd name="connsiteX124" fmla="*/ 517908 w 906898"/>
                <a:gd name="connsiteY124" fmla="*/ 830623 h 906898"/>
                <a:gd name="connsiteX125" fmla="*/ 538492 w 906898"/>
                <a:gd name="connsiteY125" fmla="*/ 836724 h 906898"/>
                <a:gd name="connsiteX126" fmla="*/ 519966 w 906898"/>
                <a:gd name="connsiteY126" fmla="*/ 836724 h 906898"/>
                <a:gd name="connsiteX127" fmla="*/ 511733 w 906898"/>
                <a:gd name="connsiteY127" fmla="*/ 826556 h 906898"/>
                <a:gd name="connsiteX128" fmla="*/ 511733 w 906898"/>
                <a:gd name="connsiteY128" fmla="*/ 824523 h 906898"/>
                <a:gd name="connsiteX129" fmla="*/ 314393 w 906898"/>
                <a:gd name="connsiteY129" fmla="*/ 824523 h 906898"/>
                <a:gd name="connsiteX130" fmla="*/ 320568 w 906898"/>
                <a:gd name="connsiteY130" fmla="*/ 826581 h 906898"/>
                <a:gd name="connsiteX131" fmla="*/ 322626 w 906898"/>
                <a:gd name="connsiteY131" fmla="*/ 832756 h 906898"/>
                <a:gd name="connsiteX132" fmla="*/ 332918 w 906898"/>
                <a:gd name="connsiteY132" fmla="*/ 832756 h 906898"/>
                <a:gd name="connsiteX133" fmla="*/ 334977 w 906898"/>
                <a:gd name="connsiteY133" fmla="*/ 840990 h 906898"/>
                <a:gd name="connsiteX134" fmla="*/ 332918 w 906898"/>
                <a:gd name="connsiteY134" fmla="*/ 845107 h 906898"/>
                <a:gd name="connsiteX135" fmla="*/ 330860 w 906898"/>
                <a:gd name="connsiteY135" fmla="*/ 843048 h 906898"/>
                <a:gd name="connsiteX136" fmla="*/ 322626 w 906898"/>
                <a:gd name="connsiteY136" fmla="*/ 840990 h 906898"/>
                <a:gd name="connsiteX137" fmla="*/ 316451 w 906898"/>
                <a:gd name="connsiteY137" fmla="*/ 849223 h 906898"/>
                <a:gd name="connsiteX138" fmla="*/ 316451 w 906898"/>
                <a:gd name="connsiteY138" fmla="*/ 853340 h 906898"/>
                <a:gd name="connsiteX139" fmla="*/ 314393 w 906898"/>
                <a:gd name="connsiteY139" fmla="*/ 855399 h 906898"/>
                <a:gd name="connsiteX140" fmla="*/ 308218 w 906898"/>
                <a:gd name="connsiteY140" fmla="*/ 845107 h 906898"/>
                <a:gd name="connsiteX141" fmla="*/ 310276 w 906898"/>
                <a:gd name="connsiteY141" fmla="*/ 838931 h 906898"/>
                <a:gd name="connsiteX142" fmla="*/ 308218 w 906898"/>
                <a:gd name="connsiteY142" fmla="*/ 828639 h 906898"/>
                <a:gd name="connsiteX143" fmla="*/ 314393 w 906898"/>
                <a:gd name="connsiteY143" fmla="*/ 824523 h 906898"/>
                <a:gd name="connsiteX144" fmla="*/ 506728 w 906898"/>
                <a:gd name="connsiteY144" fmla="*/ 822104 h 906898"/>
                <a:gd name="connsiteX145" fmla="*/ 509631 w 906898"/>
                <a:gd name="connsiteY145" fmla="*/ 830499 h 906898"/>
                <a:gd name="connsiteX146" fmla="*/ 519952 w 906898"/>
                <a:gd name="connsiteY146" fmla="*/ 840791 h 906898"/>
                <a:gd name="connsiteX147" fmla="*/ 542658 w 906898"/>
                <a:gd name="connsiteY147" fmla="*/ 838732 h 906898"/>
                <a:gd name="connsiteX148" fmla="*/ 548850 w 906898"/>
                <a:gd name="connsiteY148" fmla="*/ 842849 h 906898"/>
                <a:gd name="connsiteX149" fmla="*/ 544722 w 906898"/>
                <a:gd name="connsiteY149" fmla="*/ 844907 h 906898"/>
                <a:gd name="connsiteX150" fmla="*/ 538529 w 906898"/>
                <a:gd name="connsiteY150" fmla="*/ 842849 h 906898"/>
                <a:gd name="connsiteX151" fmla="*/ 534401 w 906898"/>
                <a:gd name="connsiteY151" fmla="*/ 849024 h 906898"/>
                <a:gd name="connsiteX152" fmla="*/ 526144 w 906898"/>
                <a:gd name="connsiteY152" fmla="*/ 846966 h 906898"/>
                <a:gd name="connsiteX153" fmla="*/ 517888 w 906898"/>
                <a:gd name="connsiteY153" fmla="*/ 849024 h 906898"/>
                <a:gd name="connsiteX154" fmla="*/ 515823 w 906898"/>
                <a:gd name="connsiteY154" fmla="*/ 844907 h 906898"/>
                <a:gd name="connsiteX155" fmla="*/ 513759 w 906898"/>
                <a:gd name="connsiteY155" fmla="*/ 840791 h 906898"/>
                <a:gd name="connsiteX156" fmla="*/ 507567 w 906898"/>
                <a:gd name="connsiteY156" fmla="*/ 840791 h 906898"/>
                <a:gd name="connsiteX157" fmla="*/ 505503 w 906898"/>
                <a:gd name="connsiteY157" fmla="*/ 836674 h 906898"/>
                <a:gd name="connsiteX158" fmla="*/ 505503 w 906898"/>
                <a:gd name="connsiteY158" fmla="*/ 832557 h 906898"/>
                <a:gd name="connsiteX159" fmla="*/ 501374 w 906898"/>
                <a:gd name="connsiteY159" fmla="*/ 826382 h 906898"/>
                <a:gd name="connsiteX160" fmla="*/ 503438 w 906898"/>
                <a:gd name="connsiteY160" fmla="*/ 822265 h 906898"/>
                <a:gd name="connsiteX161" fmla="*/ 506728 w 906898"/>
                <a:gd name="connsiteY161" fmla="*/ 822104 h 906898"/>
                <a:gd name="connsiteX162" fmla="*/ 499569 w 906898"/>
                <a:gd name="connsiteY162" fmla="*/ 818215 h 906898"/>
                <a:gd name="connsiteX163" fmla="*/ 499569 w 906898"/>
                <a:gd name="connsiteY163" fmla="*/ 826448 h 906898"/>
                <a:gd name="connsiteX164" fmla="*/ 503678 w 906898"/>
                <a:gd name="connsiteY164" fmla="*/ 834682 h 906898"/>
                <a:gd name="connsiteX165" fmla="*/ 507786 w 906898"/>
                <a:gd name="connsiteY165" fmla="*/ 844974 h 906898"/>
                <a:gd name="connsiteX166" fmla="*/ 518057 w 906898"/>
                <a:gd name="connsiteY166" fmla="*/ 853207 h 906898"/>
                <a:gd name="connsiteX167" fmla="*/ 526274 w 906898"/>
                <a:gd name="connsiteY167" fmla="*/ 851149 h 906898"/>
                <a:gd name="connsiteX168" fmla="*/ 536545 w 906898"/>
                <a:gd name="connsiteY168" fmla="*/ 851149 h 906898"/>
                <a:gd name="connsiteX169" fmla="*/ 540654 w 906898"/>
                <a:gd name="connsiteY169" fmla="*/ 847032 h 906898"/>
                <a:gd name="connsiteX170" fmla="*/ 548871 w 906898"/>
                <a:gd name="connsiteY170" fmla="*/ 844974 h 906898"/>
                <a:gd name="connsiteX171" fmla="*/ 557088 w 906898"/>
                <a:gd name="connsiteY171" fmla="*/ 842915 h 906898"/>
                <a:gd name="connsiteX172" fmla="*/ 555033 w 906898"/>
                <a:gd name="connsiteY172" fmla="*/ 849090 h 906898"/>
                <a:gd name="connsiteX173" fmla="*/ 544762 w 906898"/>
                <a:gd name="connsiteY173" fmla="*/ 849090 h 906898"/>
                <a:gd name="connsiteX174" fmla="*/ 544762 w 906898"/>
                <a:gd name="connsiteY174" fmla="*/ 855266 h 906898"/>
                <a:gd name="connsiteX175" fmla="*/ 540654 w 906898"/>
                <a:gd name="connsiteY175" fmla="*/ 857324 h 906898"/>
                <a:gd name="connsiteX176" fmla="*/ 530383 w 906898"/>
                <a:gd name="connsiteY176" fmla="*/ 855266 h 906898"/>
                <a:gd name="connsiteX177" fmla="*/ 528328 w 906898"/>
                <a:gd name="connsiteY177" fmla="*/ 857324 h 906898"/>
                <a:gd name="connsiteX178" fmla="*/ 520111 w 906898"/>
                <a:gd name="connsiteY178" fmla="*/ 859383 h 906898"/>
                <a:gd name="connsiteX179" fmla="*/ 509840 w 906898"/>
                <a:gd name="connsiteY179" fmla="*/ 853207 h 906898"/>
                <a:gd name="connsiteX180" fmla="*/ 509840 w 906898"/>
                <a:gd name="connsiteY180" fmla="*/ 847032 h 906898"/>
                <a:gd name="connsiteX181" fmla="*/ 499569 w 906898"/>
                <a:gd name="connsiteY181" fmla="*/ 840857 h 906898"/>
                <a:gd name="connsiteX182" fmla="*/ 499569 w 906898"/>
                <a:gd name="connsiteY182" fmla="*/ 834682 h 906898"/>
                <a:gd name="connsiteX183" fmla="*/ 495461 w 906898"/>
                <a:gd name="connsiteY183" fmla="*/ 824390 h 906898"/>
                <a:gd name="connsiteX184" fmla="*/ 499569 w 906898"/>
                <a:gd name="connsiteY184" fmla="*/ 818215 h 906898"/>
                <a:gd name="connsiteX185" fmla="*/ 417141 w 906898"/>
                <a:gd name="connsiteY185" fmla="*/ 818215 h 906898"/>
                <a:gd name="connsiteX186" fmla="*/ 423402 w 906898"/>
                <a:gd name="connsiteY186" fmla="*/ 820290 h 906898"/>
                <a:gd name="connsiteX187" fmla="*/ 427576 w 906898"/>
                <a:gd name="connsiteY187" fmla="*/ 824440 h 906898"/>
                <a:gd name="connsiteX188" fmla="*/ 427576 w 906898"/>
                <a:gd name="connsiteY188" fmla="*/ 834815 h 906898"/>
                <a:gd name="connsiteX189" fmla="*/ 425489 w 906898"/>
                <a:gd name="connsiteY189" fmla="*/ 834815 h 906898"/>
                <a:gd name="connsiteX190" fmla="*/ 425489 w 906898"/>
                <a:gd name="connsiteY190" fmla="*/ 824440 h 906898"/>
                <a:gd name="connsiteX191" fmla="*/ 417141 w 906898"/>
                <a:gd name="connsiteY191" fmla="*/ 820290 h 906898"/>
                <a:gd name="connsiteX192" fmla="*/ 417141 w 906898"/>
                <a:gd name="connsiteY192" fmla="*/ 818215 h 906898"/>
                <a:gd name="connsiteX193" fmla="*/ 623237 w 906898"/>
                <a:gd name="connsiteY193" fmla="*/ 818075 h 906898"/>
                <a:gd name="connsiteX194" fmla="*/ 626816 w 906898"/>
                <a:gd name="connsiteY194" fmla="*/ 822433 h 906898"/>
                <a:gd name="connsiteX195" fmla="*/ 624771 w 906898"/>
                <a:gd name="connsiteY195" fmla="*/ 828585 h 906898"/>
                <a:gd name="connsiteX196" fmla="*/ 618636 w 906898"/>
                <a:gd name="connsiteY196" fmla="*/ 830635 h 906898"/>
                <a:gd name="connsiteX197" fmla="*/ 616591 w 906898"/>
                <a:gd name="connsiteY197" fmla="*/ 832686 h 906898"/>
                <a:gd name="connsiteX198" fmla="*/ 616591 w 906898"/>
                <a:gd name="connsiteY198" fmla="*/ 836787 h 906898"/>
                <a:gd name="connsiteX199" fmla="*/ 612501 w 906898"/>
                <a:gd name="connsiteY199" fmla="*/ 844989 h 906898"/>
                <a:gd name="connsiteX200" fmla="*/ 600230 w 906898"/>
                <a:gd name="connsiteY200" fmla="*/ 847040 h 906898"/>
                <a:gd name="connsiteX201" fmla="*/ 594095 w 906898"/>
                <a:gd name="connsiteY201" fmla="*/ 840888 h 906898"/>
                <a:gd name="connsiteX202" fmla="*/ 590004 w 906898"/>
                <a:gd name="connsiteY202" fmla="*/ 842939 h 906898"/>
                <a:gd name="connsiteX203" fmla="*/ 579779 w 906898"/>
                <a:gd name="connsiteY203" fmla="*/ 842939 h 906898"/>
                <a:gd name="connsiteX204" fmla="*/ 577734 w 906898"/>
                <a:gd name="connsiteY204" fmla="*/ 836787 h 906898"/>
                <a:gd name="connsiteX205" fmla="*/ 585914 w 906898"/>
                <a:gd name="connsiteY205" fmla="*/ 832686 h 906898"/>
                <a:gd name="connsiteX206" fmla="*/ 591728 w 906898"/>
                <a:gd name="connsiteY206" fmla="*/ 834629 h 906898"/>
                <a:gd name="connsiteX207" fmla="*/ 591908 w 906898"/>
                <a:gd name="connsiteY207" fmla="*/ 834748 h 906898"/>
                <a:gd name="connsiteX208" fmla="*/ 592056 w 906898"/>
                <a:gd name="connsiteY208" fmla="*/ 834739 h 906898"/>
                <a:gd name="connsiteX209" fmla="*/ 598185 w 906898"/>
                <a:gd name="connsiteY209" fmla="*/ 836787 h 906898"/>
                <a:gd name="connsiteX210" fmla="*/ 614546 w 906898"/>
                <a:gd name="connsiteY210" fmla="*/ 824484 h 906898"/>
                <a:gd name="connsiteX211" fmla="*/ 616591 w 906898"/>
                <a:gd name="connsiteY211" fmla="*/ 818332 h 906898"/>
                <a:gd name="connsiteX212" fmla="*/ 623237 w 906898"/>
                <a:gd name="connsiteY212" fmla="*/ 818075 h 906898"/>
                <a:gd name="connsiteX213" fmla="*/ 610525 w 906898"/>
                <a:gd name="connsiteY213" fmla="*/ 816737 h 906898"/>
                <a:gd name="connsiteX214" fmla="*/ 612594 w 906898"/>
                <a:gd name="connsiteY214" fmla="*/ 818281 h 906898"/>
                <a:gd name="connsiteX215" fmla="*/ 606388 w 906898"/>
                <a:gd name="connsiteY215" fmla="*/ 830631 h 906898"/>
                <a:gd name="connsiteX216" fmla="*/ 599924 w 906898"/>
                <a:gd name="connsiteY216" fmla="*/ 834234 h 906898"/>
                <a:gd name="connsiteX217" fmla="*/ 592056 w 906898"/>
                <a:gd name="connsiteY217" fmla="*/ 834739 h 906898"/>
                <a:gd name="connsiteX218" fmla="*/ 591728 w 906898"/>
                <a:gd name="connsiteY218" fmla="*/ 834629 h 906898"/>
                <a:gd name="connsiteX219" fmla="*/ 585702 w 906898"/>
                <a:gd name="connsiteY219" fmla="*/ 830631 h 906898"/>
                <a:gd name="connsiteX220" fmla="*/ 587770 w 906898"/>
                <a:gd name="connsiteY220" fmla="*/ 826515 h 906898"/>
                <a:gd name="connsiteX221" fmla="*/ 600182 w 906898"/>
                <a:gd name="connsiteY221" fmla="*/ 828573 h 906898"/>
                <a:gd name="connsiteX222" fmla="*/ 608456 w 906898"/>
                <a:gd name="connsiteY222" fmla="*/ 818281 h 906898"/>
                <a:gd name="connsiteX223" fmla="*/ 610525 w 906898"/>
                <a:gd name="connsiteY223" fmla="*/ 816737 h 906898"/>
                <a:gd name="connsiteX224" fmla="*/ 453455 w 906898"/>
                <a:gd name="connsiteY224" fmla="*/ 815608 h 906898"/>
                <a:gd name="connsiteX225" fmla="*/ 452877 w 906898"/>
                <a:gd name="connsiteY225" fmla="*/ 817921 h 906898"/>
                <a:gd name="connsiteX226" fmla="*/ 452866 w 906898"/>
                <a:gd name="connsiteY226" fmla="*/ 816524 h 906898"/>
                <a:gd name="connsiteX227" fmla="*/ 256789 w 906898"/>
                <a:gd name="connsiteY227" fmla="*/ 812239 h 906898"/>
                <a:gd name="connsiteX228" fmla="*/ 263000 w 906898"/>
                <a:gd name="connsiteY228" fmla="*/ 814291 h 906898"/>
                <a:gd name="connsiteX229" fmla="*/ 260929 w 906898"/>
                <a:gd name="connsiteY229" fmla="*/ 826605 h 906898"/>
                <a:gd name="connsiteX230" fmla="*/ 244369 w 906898"/>
                <a:gd name="connsiteY230" fmla="*/ 832762 h 906898"/>
                <a:gd name="connsiteX231" fmla="*/ 242298 w 906898"/>
                <a:gd name="connsiteY231" fmla="*/ 834815 h 906898"/>
                <a:gd name="connsiteX232" fmla="*/ 236088 w 906898"/>
                <a:gd name="connsiteY232" fmla="*/ 830710 h 906898"/>
                <a:gd name="connsiteX233" fmla="*/ 227808 w 906898"/>
                <a:gd name="connsiteY233" fmla="*/ 824553 h 906898"/>
                <a:gd name="connsiteX234" fmla="*/ 229878 w 906898"/>
                <a:gd name="connsiteY234" fmla="*/ 820448 h 906898"/>
                <a:gd name="connsiteX235" fmla="*/ 231948 w 906898"/>
                <a:gd name="connsiteY235" fmla="*/ 818396 h 906898"/>
                <a:gd name="connsiteX236" fmla="*/ 234018 w 906898"/>
                <a:gd name="connsiteY236" fmla="*/ 820448 h 906898"/>
                <a:gd name="connsiteX237" fmla="*/ 236088 w 906898"/>
                <a:gd name="connsiteY237" fmla="*/ 820448 h 906898"/>
                <a:gd name="connsiteX238" fmla="*/ 238158 w 906898"/>
                <a:gd name="connsiteY238" fmla="*/ 814291 h 906898"/>
                <a:gd name="connsiteX239" fmla="*/ 248509 w 906898"/>
                <a:gd name="connsiteY239" fmla="*/ 814291 h 906898"/>
                <a:gd name="connsiteX240" fmla="*/ 256789 w 906898"/>
                <a:gd name="connsiteY240" fmla="*/ 812239 h 906898"/>
                <a:gd name="connsiteX241" fmla="*/ 263311 w 906898"/>
                <a:gd name="connsiteY241" fmla="*/ 809170 h 906898"/>
                <a:gd name="connsiteX242" fmla="*/ 264992 w 906898"/>
                <a:gd name="connsiteY242" fmla="*/ 810081 h 906898"/>
                <a:gd name="connsiteX243" fmla="*/ 263000 w 906898"/>
                <a:gd name="connsiteY243" fmla="*/ 810081 h 906898"/>
                <a:gd name="connsiteX244" fmla="*/ 263311 w 906898"/>
                <a:gd name="connsiteY244" fmla="*/ 809170 h 906898"/>
                <a:gd name="connsiteX245" fmla="*/ 419047 w 906898"/>
                <a:gd name="connsiteY245" fmla="*/ 804706 h 906898"/>
                <a:gd name="connsiteX246" fmla="*/ 423421 w 906898"/>
                <a:gd name="connsiteY246" fmla="*/ 808033 h 906898"/>
                <a:gd name="connsiteX247" fmla="*/ 425479 w 906898"/>
                <a:gd name="connsiteY247" fmla="*/ 812128 h 906898"/>
                <a:gd name="connsiteX248" fmla="*/ 435771 w 906898"/>
                <a:gd name="connsiteY248" fmla="*/ 812128 h 906898"/>
                <a:gd name="connsiteX249" fmla="*/ 438625 w 906898"/>
                <a:gd name="connsiteY249" fmla="*/ 817805 h 906898"/>
                <a:gd name="connsiteX250" fmla="*/ 439096 w 906898"/>
                <a:gd name="connsiteY250" fmla="*/ 821105 h 906898"/>
                <a:gd name="connsiteX251" fmla="*/ 435771 w 906898"/>
                <a:gd name="connsiteY251" fmla="*/ 824412 h 906898"/>
                <a:gd name="connsiteX252" fmla="*/ 435771 w 906898"/>
                <a:gd name="connsiteY252" fmla="*/ 826459 h 906898"/>
                <a:gd name="connsiteX253" fmla="*/ 439888 w 906898"/>
                <a:gd name="connsiteY253" fmla="*/ 832601 h 906898"/>
                <a:gd name="connsiteX254" fmla="*/ 437830 w 906898"/>
                <a:gd name="connsiteY254" fmla="*/ 838743 h 906898"/>
                <a:gd name="connsiteX255" fmla="*/ 433713 w 906898"/>
                <a:gd name="connsiteY255" fmla="*/ 840791 h 906898"/>
                <a:gd name="connsiteX256" fmla="*/ 429596 w 906898"/>
                <a:gd name="connsiteY256" fmla="*/ 836696 h 906898"/>
                <a:gd name="connsiteX257" fmla="*/ 429596 w 906898"/>
                <a:gd name="connsiteY257" fmla="*/ 822365 h 906898"/>
                <a:gd name="connsiteX258" fmla="*/ 415187 w 906898"/>
                <a:gd name="connsiteY258" fmla="*/ 814175 h 906898"/>
                <a:gd name="connsiteX259" fmla="*/ 413129 w 906898"/>
                <a:gd name="connsiteY259" fmla="*/ 805986 h 906898"/>
                <a:gd name="connsiteX260" fmla="*/ 419047 w 906898"/>
                <a:gd name="connsiteY260" fmla="*/ 804706 h 906898"/>
                <a:gd name="connsiteX261" fmla="*/ 589437 w 906898"/>
                <a:gd name="connsiteY261" fmla="*/ 801167 h 906898"/>
                <a:gd name="connsiteX262" fmla="*/ 589951 w 906898"/>
                <a:gd name="connsiteY262" fmla="*/ 803740 h 906898"/>
                <a:gd name="connsiteX263" fmla="*/ 571426 w 906898"/>
                <a:gd name="connsiteY263" fmla="*/ 838732 h 906898"/>
                <a:gd name="connsiteX264" fmla="*/ 565251 w 906898"/>
                <a:gd name="connsiteY264" fmla="*/ 840791 h 906898"/>
                <a:gd name="connsiteX265" fmla="*/ 554959 w 906898"/>
                <a:gd name="connsiteY265" fmla="*/ 840791 h 906898"/>
                <a:gd name="connsiteX266" fmla="*/ 540550 w 906898"/>
                <a:gd name="connsiteY266" fmla="*/ 832557 h 906898"/>
                <a:gd name="connsiteX267" fmla="*/ 534375 w 906898"/>
                <a:gd name="connsiteY267" fmla="*/ 814031 h 906898"/>
                <a:gd name="connsiteX268" fmla="*/ 540550 w 906898"/>
                <a:gd name="connsiteY268" fmla="*/ 807856 h 906898"/>
                <a:gd name="connsiteX269" fmla="*/ 546725 w 906898"/>
                <a:gd name="connsiteY269" fmla="*/ 811973 h 906898"/>
                <a:gd name="connsiteX270" fmla="*/ 550842 w 906898"/>
                <a:gd name="connsiteY270" fmla="*/ 809915 h 906898"/>
                <a:gd name="connsiteX271" fmla="*/ 557017 w 906898"/>
                <a:gd name="connsiteY271" fmla="*/ 814031 h 906898"/>
                <a:gd name="connsiteX272" fmla="*/ 557017 w 906898"/>
                <a:gd name="connsiteY272" fmla="*/ 820207 h 906898"/>
                <a:gd name="connsiteX273" fmla="*/ 546725 w 906898"/>
                <a:gd name="connsiteY273" fmla="*/ 822265 h 906898"/>
                <a:gd name="connsiteX274" fmla="*/ 550842 w 906898"/>
                <a:gd name="connsiteY274" fmla="*/ 830499 h 906898"/>
                <a:gd name="connsiteX275" fmla="*/ 554959 w 906898"/>
                <a:gd name="connsiteY275" fmla="*/ 832557 h 906898"/>
                <a:gd name="connsiteX276" fmla="*/ 565251 w 906898"/>
                <a:gd name="connsiteY276" fmla="*/ 830499 h 906898"/>
                <a:gd name="connsiteX277" fmla="*/ 585835 w 906898"/>
                <a:gd name="connsiteY277" fmla="*/ 809915 h 906898"/>
                <a:gd name="connsiteX278" fmla="*/ 585835 w 906898"/>
                <a:gd name="connsiteY278" fmla="*/ 801681 h 906898"/>
                <a:gd name="connsiteX279" fmla="*/ 589437 w 906898"/>
                <a:gd name="connsiteY279" fmla="*/ 801167 h 906898"/>
                <a:gd name="connsiteX280" fmla="*/ 291412 w 906898"/>
                <a:gd name="connsiteY280" fmla="*/ 799788 h 906898"/>
                <a:gd name="connsiteX281" fmla="*/ 297890 w 906898"/>
                <a:gd name="connsiteY281" fmla="*/ 801752 h 906898"/>
                <a:gd name="connsiteX282" fmla="*/ 306099 w 906898"/>
                <a:gd name="connsiteY282" fmla="*/ 807934 h 906898"/>
                <a:gd name="connsiteX283" fmla="*/ 306099 w 906898"/>
                <a:gd name="connsiteY283" fmla="*/ 818238 h 906898"/>
                <a:gd name="connsiteX284" fmla="*/ 301994 w 906898"/>
                <a:gd name="connsiteY284" fmla="*/ 820298 h 906898"/>
                <a:gd name="connsiteX285" fmla="*/ 297890 w 906898"/>
                <a:gd name="connsiteY285" fmla="*/ 820298 h 906898"/>
                <a:gd name="connsiteX286" fmla="*/ 293785 w 906898"/>
                <a:gd name="connsiteY286" fmla="*/ 824420 h 906898"/>
                <a:gd name="connsiteX287" fmla="*/ 287628 w 906898"/>
                <a:gd name="connsiteY287" fmla="*/ 822359 h 906898"/>
                <a:gd name="connsiteX288" fmla="*/ 287628 w 906898"/>
                <a:gd name="connsiteY288" fmla="*/ 816177 h 906898"/>
                <a:gd name="connsiteX289" fmla="*/ 289680 w 906898"/>
                <a:gd name="connsiteY289" fmla="*/ 812056 h 906898"/>
                <a:gd name="connsiteX290" fmla="*/ 281471 w 906898"/>
                <a:gd name="connsiteY290" fmla="*/ 809995 h 906898"/>
                <a:gd name="connsiteX291" fmla="*/ 271209 w 906898"/>
                <a:gd name="connsiteY291" fmla="*/ 828541 h 906898"/>
                <a:gd name="connsiteX292" fmla="*/ 295837 w 906898"/>
                <a:gd name="connsiteY292" fmla="*/ 857391 h 906898"/>
                <a:gd name="connsiteX293" fmla="*/ 293785 w 906898"/>
                <a:gd name="connsiteY293" fmla="*/ 857391 h 906898"/>
                <a:gd name="connsiteX294" fmla="*/ 275314 w 906898"/>
                <a:gd name="connsiteY294" fmla="*/ 849148 h 906898"/>
                <a:gd name="connsiteX295" fmla="*/ 263000 w 906898"/>
                <a:gd name="connsiteY295" fmla="*/ 826480 h 906898"/>
                <a:gd name="connsiteX296" fmla="*/ 271209 w 906898"/>
                <a:gd name="connsiteY296" fmla="*/ 805874 h 906898"/>
                <a:gd name="connsiteX297" fmla="*/ 291412 w 906898"/>
                <a:gd name="connsiteY297" fmla="*/ 799788 h 906898"/>
                <a:gd name="connsiteX298" fmla="*/ 381209 w 906898"/>
                <a:gd name="connsiteY298" fmla="*/ 797694 h 906898"/>
                <a:gd name="connsiteX299" fmla="*/ 394542 w 906898"/>
                <a:gd name="connsiteY299" fmla="*/ 797694 h 906898"/>
                <a:gd name="connsiteX300" fmla="*/ 408901 w 906898"/>
                <a:gd name="connsiteY300" fmla="*/ 805915 h 906898"/>
                <a:gd name="connsiteX301" fmla="*/ 413004 w 906898"/>
                <a:gd name="connsiteY301" fmla="*/ 826467 h 906898"/>
                <a:gd name="connsiteX302" fmla="*/ 402747 w 906898"/>
                <a:gd name="connsiteY302" fmla="*/ 836743 h 906898"/>
                <a:gd name="connsiteX303" fmla="*/ 392491 w 906898"/>
                <a:gd name="connsiteY303" fmla="*/ 836743 h 906898"/>
                <a:gd name="connsiteX304" fmla="*/ 390440 w 906898"/>
                <a:gd name="connsiteY304" fmla="*/ 828522 h 906898"/>
                <a:gd name="connsiteX305" fmla="*/ 386337 w 906898"/>
                <a:gd name="connsiteY305" fmla="*/ 826467 h 906898"/>
                <a:gd name="connsiteX306" fmla="*/ 388388 w 906898"/>
                <a:gd name="connsiteY306" fmla="*/ 820301 h 906898"/>
                <a:gd name="connsiteX307" fmla="*/ 396593 w 906898"/>
                <a:gd name="connsiteY307" fmla="*/ 818246 h 906898"/>
                <a:gd name="connsiteX308" fmla="*/ 398645 w 906898"/>
                <a:gd name="connsiteY308" fmla="*/ 826467 h 906898"/>
                <a:gd name="connsiteX309" fmla="*/ 400696 w 906898"/>
                <a:gd name="connsiteY309" fmla="*/ 826467 h 906898"/>
                <a:gd name="connsiteX310" fmla="*/ 404798 w 906898"/>
                <a:gd name="connsiteY310" fmla="*/ 818246 h 906898"/>
                <a:gd name="connsiteX311" fmla="*/ 390440 w 906898"/>
                <a:gd name="connsiteY311" fmla="*/ 805915 h 906898"/>
                <a:gd name="connsiteX312" fmla="*/ 367875 w 906898"/>
                <a:gd name="connsiteY312" fmla="*/ 816191 h 906898"/>
                <a:gd name="connsiteX313" fmla="*/ 359670 w 906898"/>
                <a:gd name="connsiteY313" fmla="*/ 830578 h 906898"/>
                <a:gd name="connsiteX314" fmla="*/ 357619 w 906898"/>
                <a:gd name="connsiteY314" fmla="*/ 828522 h 906898"/>
                <a:gd name="connsiteX315" fmla="*/ 367875 w 906898"/>
                <a:gd name="connsiteY315" fmla="*/ 803860 h 906898"/>
                <a:gd name="connsiteX316" fmla="*/ 381209 w 906898"/>
                <a:gd name="connsiteY316" fmla="*/ 797694 h 906898"/>
                <a:gd name="connsiteX317" fmla="*/ 442976 w 906898"/>
                <a:gd name="connsiteY317" fmla="*/ 797637 h 906898"/>
                <a:gd name="connsiteX318" fmla="*/ 452238 w 906898"/>
                <a:gd name="connsiteY318" fmla="*/ 804005 h 906898"/>
                <a:gd name="connsiteX319" fmla="*/ 454297 w 906898"/>
                <a:gd name="connsiteY319" fmla="*/ 814297 h 906898"/>
                <a:gd name="connsiteX320" fmla="*/ 453455 w 906898"/>
                <a:gd name="connsiteY320" fmla="*/ 815608 h 906898"/>
                <a:gd name="connsiteX321" fmla="*/ 453782 w 906898"/>
                <a:gd name="connsiteY321" fmla="*/ 814297 h 906898"/>
                <a:gd name="connsiteX322" fmla="*/ 452238 w 906898"/>
                <a:gd name="connsiteY322" fmla="*/ 808122 h 906898"/>
                <a:gd name="connsiteX323" fmla="*/ 448122 w 906898"/>
                <a:gd name="connsiteY323" fmla="*/ 801947 h 906898"/>
                <a:gd name="connsiteX324" fmla="*/ 439888 w 906898"/>
                <a:gd name="connsiteY324" fmla="*/ 797830 h 906898"/>
                <a:gd name="connsiteX325" fmla="*/ 442976 w 906898"/>
                <a:gd name="connsiteY325" fmla="*/ 797637 h 906898"/>
                <a:gd name="connsiteX326" fmla="*/ 397625 w 906898"/>
                <a:gd name="connsiteY326" fmla="*/ 794145 h 906898"/>
                <a:gd name="connsiteX327" fmla="*/ 398787 w 906898"/>
                <a:gd name="connsiteY327" fmla="*/ 795639 h 906898"/>
                <a:gd name="connsiteX328" fmla="*/ 396463 w 906898"/>
                <a:gd name="connsiteY328" fmla="*/ 795639 h 906898"/>
                <a:gd name="connsiteX329" fmla="*/ 397625 w 906898"/>
                <a:gd name="connsiteY329" fmla="*/ 794145 h 906898"/>
                <a:gd name="connsiteX330" fmla="*/ 425347 w 906898"/>
                <a:gd name="connsiteY330" fmla="*/ 791655 h 906898"/>
                <a:gd name="connsiteX331" fmla="*/ 431572 w 906898"/>
                <a:gd name="connsiteY331" fmla="*/ 793647 h 906898"/>
                <a:gd name="connsiteX332" fmla="*/ 433647 w 906898"/>
                <a:gd name="connsiteY332" fmla="*/ 797631 h 906898"/>
                <a:gd name="connsiteX333" fmla="*/ 431572 w 906898"/>
                <a:gd name="connsiteY333" fmla="*/ 795639 h 906898"/>
                <a:gd name="connsiteX334" fmla="*/ 430365 w 906898"/>
                <a:gd name="connsiteY334" fmla="*/ 794867 h 906898"/>
                <a:gd name="connsiteX335" fmla="*/ 429596 w 906898"/>
                <a:gd name="connsiteY335" fmla="*/ 793713 h 906898"/>
                <a:gd name="connsiteX336" fmla="*/ 428563 w 906898"/>
                <a:gd name="connsiteY336" fmla="*/ 793713 h 906898"/>
                <a:gd name="connsiteX337" fmla="*/ 413063 w 906898"/>
                <a:gd name="connsiteY337" fmla="*/ 791655 h 906898"/>
                <a:gd name="connsiteX338" fmla="*/ 415055 w 906898"/>
                <a:gd name="connsiteY338" fmla="*/ 793647 h 906898"/>
                <a:gd name="connsiteX339" fmla="*/ 413063 w 906898"/>
                <a:gd name="connsiteY339" fmla="*/ 793647 h 906898"/>
                <a:gd name="connsiteX340" fmla="*/ 413063 w 906898"/>
                <a:gd name="connsiteY340" fmla="*/ 791655 h 906898"/>
                <a:gd name="connsiteX341" fmla="*/ 409012 w 906898"/>
                <a:gd name="connsiteY341" fmla="*/ 791655 h 906898"/>
                <a:gd name="connsiteX342" fmla="*/ 411071 w 906898"/>
                <a:gd name="connsiteY342" fmla="*/ 791655 h 906898"/>
                <a:gd name="connsiteX343" fmla="*/ 415187 w 906898"/>
                <a:gd name="connsiteY343" fmla="*/ 797830 h 906898"/>
                <a:gd name="connsiteX344" fmla="*/ 417246 w 906898"/>
                <a:gd name="connsiteY344" fmla="*/ 795772 h 906898"/>
                <a:gd name="connsiteX345" fmla="*/ 425480 w 906898"/>
                <a:gd name="connsiteY345" fmla="*/ 793713 h 906898"/>
                <a:gd name="connsiteX346" fmla="*/ 428563 w 906898"/>
                <a:gd name="connsiteY346" fmla="*/ 793713 h 906898"/>
                <a:gd name="connsiteX347" fmla="*/ 430365 w 906898"/>
                <a:gd name="connsiteY347" fmla="*/ 794867 h 906898"/>
                <a:gd name="connsiteX348" fmla="*/ 433713 w 906898"/>
                <a:gd name="connsiteY348" fmla="*/ 799888 h 906898"/>
                <a:gd name="connsiteX349" fmla="*/ 448122 w 906898"/>
                <a:gd name="connsiteY349" fmla="*/ 806064 h 906898"/>
                <a:gd name="connsiteX350" fmla="*/ 450180 w 906898"/>
                <a:gd name="connsiteY350" fmla="*/ 816356 h 906898"/>
                <a:gd name="connsiteX351" fmla="*/ 450180 w 906898"/>
                <a:gd name="connsiteY351" fmla="*/ 822531 h 906898"/>
                <a:gd name="connsiteX352" fmla="*/ 452238 w 906898"/>
                <a:gd name="connsiteY352" fmla="*/ 822531 h 906898"/>
                <a:gd name="connsiteX353" fmla="*/ 452238 w 906898"/>
                <a:gd name="connsiteY353" fmla="*/ 820472 h 906898"/>
                <a:gd name="connsiteX354" fmla="*/ 452877 w 906898"/>
                <a:gd name="connsiteY354" fmla="*/ 817921 h 906898"/>
                <a:gd name="connsiteX355" fmla="*/ 452882 w 906898"/>
                <a:gd name="connsiteY355" fmla="*/ 818607 h 906898"/>
                <a:gd name="connsiteX356" fmla="*/ 456355 w 906898"/>
                <a:gd name="connsiteY356" fmla="*/ 830764 h 906898"/>
                <a:gd name="connsiteX357" fmla="*/ 454297 w 906898"/>
                <a:gd name="connsiteY357" fmla="*/ 824589 h 906898"/>
                <a:gd name="connsiteX358" fmla="*/ 452238 w 906898"/>
                <a:gd name="connsiteY358" fmla="*/ 830764 h 906898"/>
                <a:gd name="connsiteX359" fmla="*/ 448122 w 906898"/>
                <a:gd name="connsiteY359" fmla="*/ 838998 h 906898"/>
                <a:gd name="connsiteX360" fmla="*/ 450180 w 906898"/>
                <a:gd name="connsiteY360" fmla="*/ 841056 h 906898"/>
                <a:gd name="connsiteX361" fmla="*/ 450180 w 906898"/>
                <a:gd name="connsiteY361" fmla="*/ 838998 h 906898"/>
                <a:gd name="connsiteX362" fmla="*/ 451621 w 906898"/>
                <a:gd name="connsiteY362" fmla="*/ 843321 h 906898"/>
                <a:gd name="connsiteX363" fmla="*/ 450180 w 906898"/>
                <a:gd name="connsiteY363" fmla="*/ 843115 h 906898"/>
                <a:gd name="connsiteX364" fmla="*/ 446063 w 906898"/>
                <a:gd name="connsiteY364" fmla="*/ 851348 h 906898"/>
                <a:gd name="connsiteX365" fmla="*/ 441947 w 906898"/>
                <a:gd name="connsiteY365" fmla="*/ 851348 h 906898"/>
                <a:gd name="connsiteX366" fmla="*/ 437830 w 906898"/>
                <a:gd name="connsiteY366" fmla="*/ 843115 h 906898"/>
                <a:gd name="connsiteX367" fmla="*/ 444005 w 906898"/>
                <a:gd name="connsiteY367" fmla="*/ 834881 h 906898"/>
                <a:gd name="connsiteX368" fmla="*/ 439888 w 906898"/>
                <a:gd name="connsiteY368" fmla="*/ 826647 h 906898"/>
                <a:gd name="connsiteX369" fmla="*/ 439096 w 906898"/>
                <a:gd name="connsiteY369" fmla="*/ 821105 h 906898"/>
                <a:gd name="connsiteX370" fmla="*/ 439888 w 906898"/>
                <a:gd name="connsiteY370" fmla="*/ 820317 h 906898"/>
                <a:gd name="connsiteX371" fmla="*/ 438625 w 906898"/>
                <a:gd name="connsiteY371" fmla="*/ 817805 h 906898"/>
                <a:gd name="connsiteX372" fmla="*/ 437830 w 906898"/>
                <a:gd name="connsiteY372" fmla="*/ 812239 h 906898"/>
                <a:gd name="connsiteX373" fmla="*/ 427538 w 906898"/>
                <a:gd name="connsiteY373" fmla="*/ 808122 h 906898"/>
                <a:gd name="connsiteX374" fmla="*/ 417246 w 906898"/>
                <a:gd name="connsiteY374" fmla="*/ 801947 h 906898"/>
                <a:gd name="connsiteX375" fmla="*/ 411071 w 906898"/>
                <a:gd name="connsiteY375" fmla="*/ 806064 h 906898"/>
                <a:gd name="connsiteX376" fmla="*/ 404896 w 906898"/>
                <a:gd name="connsiteY376" fmla="*/ 799888 h 906898"/>
                <a:gd name="connsiteX377" fmla="*/ 400779 w 906898"/>
                <a:gd name="connsiteY377" fmla="*/ 797830 h 906898"/>
                <a:gd name="connsiteX378" fmla="*/ 409012 w 906898"/>
                <a:gd name="connsiteY378" fmla="*/ 791655 h 906898"/>
                <a:gd name="connsiteX379" fmla="*/ 363632 w 906898"/>
                <a:gd name="connsiteY379" fmla="*/ 789331 h 906898"/>
                <a:gd name="connsiteX380" fmla="*/ 371895 w 906898"/>
                <a:gd name="connsiteY380" fmla="*/ 797631 h 906898"/>
                <a:gd name="connsiteX381" fmla="*/ 359500 w 906898"/>
                <a:gd name="connsiteY381" fmla="*/ 791406 h 906898"/>
                <a:gd name="connsiteX382" fmla="*/ 353303 w 906898"/>
                <a:gd name="connsiteY382" fmla="*/ 793481 h 906898"/>
                <a:gd name="connsiteX383" fmla="*/ 363632 w 906898"/>
                <a:gd name="connsiteY383" fmla="*/ 789331 h 906898"/>
                <a:gd name="connsiteX384" fmla="*/ 298897 w 906898"/>
                <a:gd name="connsiteY384" fmla="*/ 788883 h 906898"/>
                <a:gd name="connsiteX385" fmla="*/ 306159 w 906898"/>
                <a:gd name="connsiteY385" fmla="*/ 789397 h 906898"/>
                <a:gd name="connsiteX386" fmla="*/ 295784 w 906898"/>
                <a:gd name="connsiteY386" fmla="*/ 791456 h 906898"/>
                <a:gd name="connsiteX387" fmla="*/ 291634 w 906898"/>
                <a:gd name="connsiteY387" fmla="*/ 797631 h 906898"/>
                <a:gd name="connsiteX388" fmla="*/ 291634 w 906898"/>
                <a:gd name="connsiteY388" fmla="*/ 791456 h 906898"/>
                <a:gd name="connsiteX389" fmla="*/ 298897 w 906898"/>
                <a:gd name="connsiteY389" fmla="*/ 788883 h 906898"/>
                <a:gd name="connsiteX390" fmla="*/ 327772 w 906898"/>
                <a:gd name="connsiteY390" fmla="*/ 782644 h 906898"/>
                <a:gd name="connsiteX391" fmla="*/ 337035 w 906898"/>
                <a:gd name="connsiteY391" fmla="*/ 783413 h 906898"/>
                <a:gd name="connsiteX392" fmla="*/ 353502 w 906898"/>
                <a:gd name="connsiteY392" fmla="*/ 799810 h 906898"/>
                <a:gd name="connsiteX393" fmla="*/ 357619 w 906898"/>
                <a:gd name="connsiteY393" fmla="*/ 810059 h 906898"/>
                <a:gd name="connsiteX394" fmla="*/ 353502 w 906898"/>
                <a:gd name="connsiteY394" fmla="*/ 828507 h 906898"/>
                <a:gd name="connsiteX395" fmla="*/ 349386 w 906898"/>
                <a:gd name="connsiteY395" fmla="*/ 828507 h 906898"/>
                <a:gd name="connsiteX396" fmla="*/ 351444 w 906898"/>
                <a:gd name="connsiteY396" fmla="*/ 822357 h 906898"/>
                <a:gd name="connsiteX397" fmla="*/ 334977 w 906898"/>
                <a:gd name="connsiteY397" fmla="*/ 789562 h 906898"/>
                <a:gd name="connsiteX398" fmla="*/ 330860 w 906898"/>
                <a:gd name="connsiteY398" fmla="*/ 789562 h 906898"/>
                <a:gd name="connsiteX399" fmla="*/ 318510 w 906898"/>
                <a:gd name="connsiteY399" fmla="*/ 791611 h 906898"/>
                <a:gd name="connsiteX400" fmla="*/ 316451 w 906898"/>
                <a:gd name="connsiteY400" fmla="*/ 797761 h 906898"/>
                <a:gd name="connsiteX401" fmla="*/ 322626 w 906898"/>
                <a:gd name="connsiteY401" fmla="*/ 797761 h 906898"/>
                <a:gd name="connsiteX402" fmla="*/ 326743 w 906898"/>
                <a:gd name="connsiteY402" fmla="*/ 799810 h 906898"/>
                <a:gd name="connsiteX403" fmla="*/ 328802 w 906898"/>
                <a:gd name="connsiteY403" fmla="*/ 808009 h 906898"/>
                <a:gd name="connsiteX404" fmla="*/ 320568 w 906898"/>
                <a:gd name="connsiteY404" fmla="*/ 810059 h 906898"/>
                <a:gd name="connsiteX405" fmla="*/ 320568 w 906898"/>
                <a:gd name="connsiteY405" fmla="*/ 816208 h 906898"/>
                <a:gd name="connsiteX406" fmla="*/ 314393 w 906898"/>
                <a:gd name="connsiteY406" fmla="*/ 818258 h 906898"/>
                <a:gd name="connsiteX407" fmla="*/ 306159 w 906898"/>
                <a:gd name="connsiteY407" fmla="*/ 801860 h 906898"/>
                <a:gd name="connsiteX408" fmla="*/ 318510 w 906898"/>
                <a:gd name="connsiteY408" fmla="*/ 783413 h 906898"/>
                <a:gd name="connsiteX409" fmla="*/ 327772 w 906898"/>
                <a:gd name="connsiteY409" fmla="*/ 782644 h 906898"/>
                <a:gd name="connsiteX410" fmla="*/ 394471 w 906898"/>
                <a:gd name="connsiteY410" fmla="*/ 779039 h 906898"/>
                <a:gd name="connsiteX411" fmla="*/ 398676 w 906898"/>
                <a:gd name="connsiteY411" fmla="*/ 781197 h 906898"/>
                <a:gd name="connsiteX412" fmla="*/ 400779 w 906898"/>
                <a:gd name="connsiteY412" fmla="*/ 781197 h 906898"/>
                <a:gd name="connsiteX413" fmla="*/ 398676 w 906898"/>
                <a:gd name="connsiteY413" fmla="*/ 783355 h 906898"/>
                <a:gd name="connsiteX414" fmla="*/ 394471 w 906898"/>
                <a:gd name="connsiteY414" fmla="*/ 779039 h 906898"/>
                <a:gd name="connsiteX415" fmla="*/ 539637 w 906898"/>
                <a:gd name="connsiteY415" fmla="*/ 776341 h 906898"/>
                <a:gd name="connsiteX416" fmla="*/ 542708 w 906898"/>
                <a:gd name="connsiteY416" fmla="*/ 777113 h 906898"/>
                <a:gd name="connsiteX417" fmla="*/ 544755 w 906898"/>
                <a:gd name="connsiteY417" fmla="*/ 779172 h 906898"/>
                <a:gd name="connsiteX418" fmla="*/ 548850 w 906898"/>
                <a:gd name="connsiteY418" fmla="*/ 783289 h 906898"/>
                <a:gd name="connsiteX419" fmla="*/ 557039 w 906898"/>
                <a:gd name="connsiteY419" fmla="*/ 783289 h 906898"/>
                <a:gd name="connsiteX420" fmla="*/ 561134 w 906898"/>
                <a:gd name="connsiteY420" fmla="*/ 789464 h 906898"/>
                <a:gd name="connsiteX421" fmla="*/ 559087 w 906898"/>
                <a:gd name="connsiteY421" fmla="*/ 791522 h 906898"/>
                <a:gd name="connsiteX422" fmla="*/ 552945 w 906898"/>
                <a:gd name="connsiteY422" fmla="*/ 789464 h 906898"/>
                <a:gd name="connsiteX423" fmla="*/ 546803 w 906898"/>
                <a:gd name="connsiteY423" fmla="*/ 793580 h 906898"/>
                <a:gd name="connsiteX424" fmla="*/ 542708 w 906898"/>
                <a:gd name="connsiteY424" fmla="*/ 793580 h 906898"/>
                <a:gd name="connsiteX425" fmla="*/ 540661 w 906898"/>
                <a:gd name="connsiteY425" fmla="*/ 787405 h 906898"/>
                <a:gd name="connsiteX426" fmla="*/ 542708 w 906898"/>
                <a:gd name="connsiteY426" fmla="*/ 785347 h 906898"/>
                <a:gd name="connsiteX427" fmla="*/ 536566 w 906898"/>
                <a:gd name="connsiteY427" fmla="*/ 781230 h 906898"/>
                <a:gd name="connsiteX428" fmla="*/ 536566 w 906898"/>
                <a:gd name="connsiteY428" fmla="*/ 777113 h 906898"/>
                <a:gd name="connsiteX429" fmla="*/ 539637 w 906898"/>
                <a:gd name="connsiteY429" fmla="*/ 776341 h 906898"/>
                <a:gd name="connsiteX430" fmla="*/ 465218 w 906898"/>
                <a:gd name="connsiteY430" fmla="*/ 775592 h 906898"/>
                <a:gd name="connsiteX431" fmla="*/ 474615 w 906898"/>
                <a:gd name="connsiteY431" fmla="*/ 781230 h 906898"/>
                <a:gd name="connsiteX432" fmla="*/ 476674 w 906898"/>
                <a:gd name="connsiteY432" fmla="*/ 785347 h 906898"/>
                <a:gd name="connsiteX433" fmla="*/ 486966 w 906898"/>
                <a:gd name="connsiteY433" fmla="*/ 791522 h 906898"/>
                <a:gd name="connsiteX434" fmla="*/ 491082 w 906898"/>
                <a:gd name="connsiteY434" fmla="*/ 791522 h 906898"/>
                <a:gd name="connsiteX435" fmla="*/ 489024 w 906898"/>
                <a:gd name="connsiteY435" fmla="*/ 793580 h 906898"/>
                <a:gd name="connsiteX436" fmla="*/ 476986 w 906898"/>
                <a:gd name="connsiteY436" fmla="*/ 791574 h 906898"/>
                <a:gd name="connsiteX437" fmla="*/ 476416 w 906898"/>
                <a:gd name="connsiteY437" fmla="*/ 791006 h 906898"/>
                <a:gd name="connsiteX438" fmla="*/ 472557 w 906898"/>
                <a:gd name="connsiteY438" fmla="*/ 783289 h 906898"/>
                <a:gd name="connsiteX439" fmla="*/ 468440 w 906898"/>
                <a:gd name="connsiteY439" fmla="*/ 781230 h 906898"/>
                <a:gd name="connsiteX440" fmla="*/ 532390 w 906898"/>
                <a:gd name="connsiteY440" fmla="*/ 775055 h 906898"/>
                <a:gd name="connsiteX441" fmla="*/ 534452 w 906898"/>
                <a:gd name="connsiteY441" fmla="*/ 775055 h 906898"/>
                <a:gd name="connsiteX442" fmla="*/ 538576 w 906898"/>
                <a:gd name="connsiteY442" fmla="*/ 787434 h 906898"/>
                <a:gd name="connsiteX443" fmla="*/ 540638 w 906898"/>
                <a:gd name="connsiteY443" fmla="*/ 795686 h 906898"/>
                <a:gd name="connsiteX444" fmla="*/ 548885 w 906898"/>
                <a:gd name="connsiteY444" fmla="*/ 795686 h 906898"/>
                <a:gd name="connsiteX445" fmla="*/ 555071 w 906898"/>
                <a:gd name="connsiteY445" fmla="*/ 795686 h 906898"/>
                <a:gd name="connsiteX446" fmla="*/ 563318 w 906898"/>
                <a:gd name="connsiteY446" fmla="*/ 791560 h 906898"/>
                <a:gd name="connsiteX447" fmla="*/ 565380 w 906898"/>
                <a:gd name="connsiteY447" fmla="*/ 791560 h 906898"/>
                <a:gd name="connsiteX448" fmla="*/ 567442 w 906898"/>
                <a:gd name="connsiteY448" fmla="*/ 793623 h 906898"/>
                <a:gd name="connsiteX449" fmla="*/ 559194 w 906898"/>
                <a:gd name="connsiteY449" fmla="*/ 801876 h 906898"/>
                <a:gd name="connsiteX450" fmla="*/ 550947 w 906898"/>
                <a:gd name="connsiteY450" fmla="*/ 797749 h 906898"/>
                <a:gd name="connsiteX451" fmla="*/ 548885 w 906898"/>
                <a:gd name="connsiteY451" fmla="*/ 801876 h 906898"/>
                <a:gd name="connsiteX452" fmla="*/ 538576 w 906898"/>
                <a:gd name="connsiteY452" fmla="*/ 801876 h 906898"/>
                <a:gd name="connsiteX453" fmla="*/ 534452 w 906898"/>
                <a:gd name="connsiteY453" fmla="*/ 795686 h 906898"/>
                <a:gd name="connsiteX454" fmla="*/ 534452 w 906898"/>
                <a:gd name="connsiteY454" fmla="*/ 789497 h 906898"/>
                <a:gd name="connsiteX455" fmla="*/ 528266 w 906898"/>
                <a:gd name="connsiteY455" fmla="*/ 781244 h 906898"/>
                <a:gd name="connsiteX456" fmla="*/ 532390 w 906898"/>
                <a:gd name="connsiteY456" fmla="*/ 775055 h 906898"/>
                <a:gd name="connsiteX457" fmla="*/ 643458 w 906898"/>
                <a:gd name="connsiteY457" fmla="*/ 774604 h 906898"/>
                <a:gd name="connsiteX458" fmla="*/ 647579 w 906898"/>
                <a:gd name="connsiteY458" fmla="*/ 777174 h 906898"/>
                <a:gd name="connsiteX459" fmla="*/ 651701 w 906898"/>
                <a:gd name="connsiteY459" fmla="*/ 795670 h 906898"/>
                <a:gd name="connsiteX460" fmla="*/ 622851 w 906898"/>
                <a:gd name="connsiteY460" fmla="*/ 816223 h 906898"/>
                <a:gd name="connsiteX461" fmla="*/ 594002 w 906898"/>
                <a:gd name="connsiteY461" fmla="*/ 799781 h 906898"/>
                <a:gd name="connsiteX462" fmla="*/ 596063 w 906898"/>
                <a:gd name="connsiteY462" fmla="*/ 797726 h 906898"/>
                <a:gd name="connsiteX463" fmla="*/ 604305 w 906898"/>
                <a:gd name="connsiteY463" fmla="*/ 803891 h 906898"/>
                <a:gd name="connsiteX464" fmla="*/ 633155 w 906898"/>
                <a:gd name="connsiteY464" fmla="*/ 805947 h 906898"/>
                <a:gd name="connsiteX465" fmla="*/ 641397 w 906898"/>
                <a:gd name="connsiteY465" fmla="*/ 795670 h 906898"/>
                <a:gd name="connsiteX466" fmla="*/ 639337 w 906898"/>
                <a:gd name="connsiteY466" fmla="*/ 787449 h 906898"/>
                <a:gd name="connsiteX467" fmla="*/ 635215 w 906898"/>
                <a:gd name="connsiteY467" fmla="*/ 793615 h 906898"/>
                <a:gd name="connsiteX468" fmla="*/ 629033 w 906898"/>
                <a:gd name="connsiteY468" fmla="*/ 793615 h 906898"/>
                <a:gd name="connsiteX469" fmla="*/ 624912 w 906898"/>
                <a:gd name="connsiteY469" fmla="*/ 787449 h 906898"/>
                <a:gd name="connsiteX470" fmla="*/ 633155 w 906898"/>
                <a:gd name="connsiteY470" fmla="*/ 781284 h 906898"/>
                <a:gd name="connsiteX471" fmla="*/ 639337 w 906898"/>
                <a:gd name="connsiteY471" fmla="*/ 775118 h 906898"/>
                <a:gd name="connsiteX472" fmla="*/ 643458 w 906898"/>
                <a:gd name="connsiteY472" fmla="*/ 774604 h 906898"/>
                <a:gd name="connsiteX473" fmla="*/ 295353 w 906898"/>
                <a:gd name="connsiteY473" fmla="*/ 774340 h 906898"/>
                <a:gd name="connsiteX474" fmla="*/ 302043 w 906898"/>
                <a:gd name="connsiteY474" fmla="*/ 779192 h 906898"/>
                <a:gd name="connsiteX475" fmla="*/ 306159 w 906898"/>
                <a:gd name="connsiteY475" fmla="*/ 777149 h 906898"/>
                <a:gd name="connsiteX476" fmla="*/ 314393 w 906898"/>
                <a:gd name="connsiteY476" fmla="*/ 777149 h 906898"/>
                <a:gd name="connsiteX477" fmla="*/ 316451 w 906898"/>
                <a:gd name="connsiteY477" fmla="*/ 781235 h 906898"/>
                <a:gd name="connsiteX478" fmla="*/ 310276 w 906898"/>
                <a:gd name="connsiteY478" fmla="*/ 785321 h 906898"/>
                <a:gd name="connsiteX479" fmla="*/ 293809 w 906898"/>
                <a:gd name="connsiteY479" fmla="*/ 787364 h 906898"/>
                <a:gd name="connsiteX480" fmla="*/ 287634 w 906898"/>
                <a:gd name="connsiteY480" fmla="*/ 797580 h 906898"/>
                <a:gd name="connsiteX481" fmla="*/ 279400 w 906898"/>
                <a:gd name="connsiteY481" fmla="*/ 797580 h 906898"/>
                <a:gd name="connsiteX482" fmla="*/ 277342 w 906898"/>
                <a:gd name="connsiteY482" fmla="*/ 787364 h 906898"/>
                <a:gd name="connsiteX483" fmla="*/ 285575 w 906898"/>
                <a:gd name="connsiteY483" fmla="*/ 783278 h 906898"/>
                <a:gd name="connsiteX484" fmla="*/ 285575 w 906898"/>
                <a:gd name="connsiteY484" fmla="*/ 777149 h 906898"/>
                <a:gd name="connsiteX485" fmla="*/ 295353 w 906898"/>
                <a:gd name="connsiteY485" fmla="*/ 774340 h 906898"/>
                <a:gd name="connsiteX486" fmla="*/ 464212 w 906898"/>
                <a:gd name="connsiteY486" fmla="*/ 773831 h 906898"/>
                <a:gd name="connsiteX487" fmla="*/ 465218 w 906898"/>
                <a:gd name="connsiteY487" fmla="*/ 775592 h 906898"/>
                <a:gd name="connsiteX488" fmla="*/ 464323 w 906898"/>
                <a:gd name="connsiteY488" fmla="*/ 775055 h 906898"/>
                <a:gd name="connsiteX489" fmla="*/ 369816 w 906898"/>
                <a:gd name="connsiteY489" fmla="*/ 771071 h 906898"/>
                <a:gd name="connsiteX490" fmla="*/ 375949 w 906898"/>
                <a:gd name="connsiteY490" fmla="*/ 775157 h 906898"/>
                <a:gd name="connsiteX491" fmla="*/ 375949 w 906898"/>
                <a:gd name="connsiteY491" fmla="*/ 779243 h 906898"/>
                <a:gd name="connsiteX492" fmla="*/ 380038 w 906898"/>
                <a:gd name="connsiteY492" fmla="*/ 779243 h 906898"/>
                <a:gd name="connsiteX493" fmla="*/ 380038 w 906898"/>
                <a:gd name="connsiteY493" fmla="*/ 785372 h 906898"/>
                <a:gd name="connsiteX494" fmla="*/ 380038 w 906898"/>
                <a:gd name="connsiteY494" fmla="*/ 787416 h 906898"/>
                <a:gd name="connsiteX495" fmla="*/ 384126 w 906898"/>
                <a:gd name="connsiteY495" fmla="*/ 791502 h 906898"/>
                <a:gd name="connsiteX496" fmla="*/ 375949 w 906898"/>
                <a:gd name="connsiteY496" fmla="*/ 797631 h 906898"/>
                <a:gd name="connsiteX497" fmla="*/ 373905 w 906898"/>
                <a:gd name="connsiteY497" fmla="*/ 791502 h 906898"/>
                <a:gd name="connsiteX498" fmla="*/ 359594 w 906898"/>
                <a:gd name="connsiteY498" fmla="*/ 787416 h 906898"/>
                <a:gd name="connsiteX499" fmla="*/ 351416 w 906898"/>
                <a:gd name="connsiteY499" fmla="*/ 789459 h 906898"/>
                <a:gd name="connsiteX500" fmla="*/ 347327 w 906898"/>
                <a:gd name="connsiteY500" fmla="*/ 783329 h 906898"/>
                <a:gd name="connsiteX501" fmla="*/ 355505 w 906898"/>
                <a:gd name="connsiteY501" fmla="*/ 781286 h 906898"/>
                <a:gd name="connsiteX502" fmla="*/ 355505 w 906898"/>
                <a:gd name="connsiteY502" fmla="*/ 775157 h 906898"/>
                <a:gd name="connsiteX503" fmla="*/ 361638 w 906898"/>
                <a:gd name="connsiteY503" fmla="*/ 775157 h 906898"/>
                <a:gd name="connsiteX504" fmla="*/ 369816 w 906898"/>
                <a:gd name="connsiteY504" fmla="*/ 771071 h 906898"/>
                <a:gd name="connsiteX505" fmla="*/ 552834 w 906898"/>
                <a:gd name="connsiteY505" fmla="*/ 768747 h 906898"/>
                <a:gd name="connsiteX506" fmla="*/ 554826 w 906898"/>
                <a:gd name="connsiteY506" fmla="*/ 779260 h 906898"/>
                <a:gd name="connsiteX507" fmla="*/ 550842 w 906898"/>
                <a:gd name="connsiteY507" fmla="*/ 781363 h 906898"/>
                <a:gd name="connsiteX508" fmla="*/ 546858 w 906898"/>
                <a:gd name="connsiteY508" fmla="*/ 777157 h 906898"/>
                <a:gd name="connsiteX509" fmla="*/ 546858 w 906898"/>
                <a:gd name="connsiteY509" fmla="*/ 775055 h 906898"/>
                <a:gd name="connsiteX510" fmla="*/ 552834 w 906898"/>
                <a:gd name="connsiteY510" fmla="*/ 768747 h 906898"/>
                <a:gd name="connsiteX511" fmla="*/ 394471 w 906898"/>
                <a:gd name="connsiteY511" fmla="*/ 768747 h 906898"/>
                <a:gd name="connsiteX512" fmla="*/ 396463 w 906898"/>
                <a:gd name="connsiteY512" fmla="*/ 772952 h 906898"/>
                <a:gd name="connsiteX513" fmla="*/ 396463 w 906898"/>
                <a:gd name="connsiteY513" fmla="*/ 775055 h 906898"/>
                <a:gd name="connsiteX514" fmla="*/ 394471 w 906898"/>
                <a:gd name="connsiteY514" fmla="*/ 768747 h 906898"/>
                <a:gd name="connsiteX515" fmla="*/ 665422 w 906898"/>
                <a:gd name="connsiteY515" fmla="*/ 768306 h 906898"/>
                <a:gd name="connsiteX516" fmla="*/ 667996 w 906898"/>
                <a:gd name="connsiteY516" fmla="*/ 772961 h 906898"/>
                <a:gd name="connsiteX517" fmla="*/ 665962 w 906898"/>
                <a:gd name="connsiteY517" fmla="*/ 787441 h 906898"/>
                <a:gd name="connsiteX518" fmla="*/ 655795 w 906898"/>
                <a:gd name="connsiteY518" fmla="*/ 793647 h 906898"/>
                <a:gd name="connsiteX519" fmla="*/ 659862 w 906898"/>
                <a:gd name="connsiteY519" fmla="*/ 787441 h 906898"/>
                <a:gd name="connsiteX520" fmla="*/ 665962 w 906898"/>
                <a:gd name="connsiteY520" fmla="*/ 777098 h 906898"/>
                <a:gd name="connsiteX521" fmla="*/ 663929 w 906898"/>
                <a:gd name="connsiteY521" fmla="*/ 768823 h 906898"/>
                <a:gd name="connsiteX522" fmla="*/ 665422 w 906898"/>
                <a:gd name="connsiteY522" fmla="*/ 768306 h 906898"/>
                <a:gd name="connsiteX523" fmla="*/ 460207 w 906898"/>
                <a:gd name="connsiteY523" fmla="*/ 766821 h 906898"/>
                <a:gd name="connsiteX524" fmla="*/ 463809 w 906898"/>
                <a:gd name="connsiteY524" fmla="*/ 769395 h 906898"/>
                <a:gd name="connsiteX525" fmla="*/ 464212 w 906898"/>
                <a:gd name="connsiteY525" fmla="*/ 773831 h 906898"/>
                <a:gd name="connsiteX526" fmla="*/ 466515 w 906898"/>
                <a:gd name="connsiteY526" fmla="*/ 766755 h 906898"/>
                <a:gd name="connsiteX527" fmla="*/ 480846 w 906898"/>
                <a:gd name="connsiteY527" fmla="*/ 766755 h 906898"/>
                <a:gd name="connsiteX528" fmla="*/ 482893 w 906898"/>
                <a:gd name="connsiteY528" fmla="*/ 772930 h 906898"/>
                <a:gd name="connsiteX529" fmla="*/ 484940 w 906898"/>
                <a:gd name="connsiteY529" fmla="*/ 777047 h 906898"/>
                <a:gd name="connsiteX530" fmla="*/ 491082 w 906898"/>
                <a:gd name="connsiteY530" fmla="*/ 781164 h 906898"/>
                <a:gd name="connsiteX531" fmla="*/ 489035 w 906898"/>
                <a:gd name="connsiteY531" fmla="*/ 787339 h 906898"/>
                <a:gd name="connsiteX532" fmla="*/ 480846 w 906898"/>
                <a:gd name="connsiteY532" fmla="*/ 785280 h 906898"/>
                <a:gd name="connsiteX533" fmla="*/ 478799 w 906898"/>
                <a:gd name="connsiteY533" fmla="*/ 777047 h 906898"/>
                <a:gd name="connsiteX534" fmla="*/ 472657 w 906898"/>
                <a:gd name="connsiteY534" fmla="*/ 777047 h 906898"/>
                <a:gd name="connsiteX535" fmla="*/ 466515 w 906898"/>
                <a:gd name="connsiteY535" fmla="*/ 772930 h 906898"/>
                <a:gd name="connsiteX536" fmla="*/ 466515 w 906898"/>
                <a:gd name="connsiteY536" fmla="*/ 766755 h 906898"/>
                <a:gd name="connsiteX537" fmla="*/ 449990 w 906898"/>
                <a:gd name="connsiteY537" fmla="*/ 766755 h 906898"/>
                <a:gd name="connsiteX538" fmla="*/ 456192 w 906898"/>
                <a:gd name="connsiteY538" fmla="*/ 766755 h 906898"/>
                <a:gd name="connsiteX539" fmla="*/ 464462 w 906898"/>
                <a:gd name="connsiteY539" fmla="*/ 783222 h 906898"/>
                <a:gd name="connsiteX540" fmla="*/ 470665 w 906898"/>
                <a:gd name="connsiteY540" fmla="*/ 785280 h 906898"/>
                <a:gd name="connsiteX541" fmla="*/ 476416 w 906898"/>
                <a:gd name="connsiteY541" fmla="*/ 791006 h 906898"/>
                <a:gd name="connsiteX542" fmla="*/ 476674 w 906898"/>
                <a:gd name="connsiteY542" fmla="*/ 791522 h 906898"/>
                <a:gd name="connsiteX543" fmla="*/ 476986 w 906898"/>
                <a:gd name="connsiteY543" fmla="*/ 791574 h 906898"/>
                <a:gd name="connsiteX544" fmla="*/ 483069 w 906898"/>
                <a:gd name="connsiteY544" fmla="*/ 797631 h 906898"/>
                <a:gd name="connsiteX545" fmla="*/ 489272 w 906898"/>
                <a:gd name="connsiteY545" fmla="*/ 797631 h 906898"/>
                <a:gd name="connsiteX546" fmla="*/ 489272 w 906898"/>
                <a:gd name="connsiteY546" fmla="*/ 807923 h 906898"/>
                <a:gd name="connsiteX547" fmla="*/ 481002 w 906898"/>
                <a:gd name="connsiteY547" fmla="*/ 805864 h 906898"/>
                <a:gd name="connsiteX548" fmla="*/ 476867 w 906898"/>
                <a:gd name="connsiteY548" fmla="*/ 801747 h 906898"/>
                <a:gd name="connsiteX549" fmla="*/ 466530 w 906898"/>
                <a:gd name="connsiteY549" fmla="*/ 801747 h 906898"/>
                <a:gd name="connsiteX550" fmla="*/ 460327 w 906898"/>
                <a:gd name="connsiteY550" fmla="*/ 791456 h 906898"/>
                <a:gd name="connsiteX551" fmla="*/ 460327 w 906898"/>
                <a:gd name="connsiteY551" fmla="*/ 785280 h 906898"/>
                <a:gd name="connsiteX552" fmla="*/ 452057 w 906898"/>
                <a:gd name="connsiteY552" fmla="*/ 779105 h 906898"/>
                <a:gd name="connsiteX553" fmla="*/ 447923 w 906898"/>
                <a:gd name="connsiteY553" fmla="*/ 768813 h 906898"/>
                <a:gd name="connsiteX554" fmla="*/ 449990 w 906898"/>
                <a:gd name="connsiteY554" fmla="*/ 766755 h 906898"/>
                <a:gd name="connsiteX555" fmla="*/ 509608 w 906898"/>
                <a:gd name="connsiteY555" fmla="*/ 762771 h 906898"/>
                <a:gd name="connsiteX556" fmla="*/ 513725 w 906898"/>
                <a:gd name="connsiteY556" fmla="*/ 764829 h 906898"/>
                <a:gd name="connsiteX557" fmla="*/ 501374 w 906898"/>
                <a:gd name="connsiteY557" fmla="*/ 783355 h 906898"/>
                <a:gd name="connsiteX558" fmla="*/ 503433 w 906898"/>
                <a:gd name="connsiteY558" fmla="*/ 808056 h 906898"/>
                <a:gd name="connsiteX559" fmla="*/ 519900 w 906898"/>
                <a:gd name="connsiteY559" fmla="*/ 812172 h 906898"/>
                <a:gd name="connsiteX560" fmla="*/ 519900 w 906898"/>
                <a:gd name="connsiteY560" fmla="*/ 810114 h 906898"/>
                <a:gd name="connsiteX561" fmla="*/ 511666 w 906898"/>
                <a:gd name="connsiteY561" fmla="*/ 805997 h 906898"/>
                <a:gd name="connsiteX562" fmla="*/ 511666 w 906898"/>
                <a:gd name="connsiteY562" fmla="*/ 797763 h 906898"/>
                <a:gd name="connsiteX563" fmla="*/ 521958 w 906898"/>
                <a:gd name="connsiteY563" fmla="*/ 793647 h 906898"/>
                <a:gd name="connsiteX564" fmla="*/ 524017 w 906898"/>
                <a:gd name="connsiteY564" fmla="*/ 799822 h 906898"/>
                <a:gd name="connsiteX565" fmla="*/ 524017 w 906898"/>
                <a:gd name="connsiteY565" fmla="*/ 803939 h 906898"/>
                <a:gd name="connsiteX566" fmla="*/ 530192 w 906898"/>
                <a:gd name="connsiteY566" fmla="*/ 803939 h 906898"/>
                <a:gd name="connsiteX567" fmla="*/ 532250 w 906898"/>
                <a:gd name="connsiteY567" fmla="*/ 812172 h 906898"/>
                <a:gd name="connsiteX568" fmla="*/ 526075 w 906898"/>
                <a:gd name="connsiteY568" fmla="*/ 820406 h 906898"/>
                <a:gd name="connsiteX569" fmla="*/ 503433 w 906898"/>
                <a:gd name="connsiteY569" fmla="*/ 818347 h 906898"/>
                <a:gd name="connsiteX570" fmla="*/ 499316 w 906898"/>
                <a:gd name="connsiteY570" fmla="*/ 812172 h 906898"/>
                <a:gd name="connsiteX571" fmla="*/ 493141 w 906898"/>
                <a:gd name="connsiteY571" fmla="*/ 803939 h 906898"/>
                <a:gd name="connsiteX572" fmla="*/ 493141 w 906898"/>
                <a:gd name="connsiteY572" fmla="*/ 791588 h 906898"/>
                <a:gd name="connsiteX573" fmla="*/ 509608 w 906898"/>
                <a:gd name="connsiteY573" fmla="*/ 762771 h 906898"/>
                <a:gd name="connsiteX574" fmla="*/ 139433 w 906898"/>
                <a:gd name="connsiteY574" fmla="*/ 759783 h 906898"/>
                <a:gd name="connsiteX575" fmla="*/ 142906 w 906898"/>
                <a:gd name="connsiteY575" fmla="*/ 763992 h 906898"/>
                <a:gd name="connsiteX576" fmla="*/ 155478 w 906898"/>
                <a:gd name="connsiteY576" fmla="*/ 774365 h 906898"/>
                <a:gd name="connsiteX577" fmla="*/ 384179 w 906898"/>
                <a:gd name="connsiteY577" fmla="*/ 758787 h 906898"/>
                <a:gd name="connsiteX578" fmla="*/ 386171 w 906898"/>
                <a:gd name="connsiteY578" fmla="*/ 764763 h 906898"/>
                <a:gd name="connsiteX579" fmla="*/ 384179 w 906898"/>
                <a:gd name="connsiteY579" fmla="*/ 760779 h 906898"/>
                <a:gd name="connsiteX580" fmla="*/ 384179 w 906898"/>
                <a:gd name="connsiteY580" fmla="*/ 758787 h 906898"/>
                <a:gd name="connsiteX581" fmla="*/ 314459 w 906898"/>
                <a:gd name="connsiteY581" fmla="*/ 758787 h 906898"/>
                <a:gd name="connsiteX582" fmla="*/ 322427 w 906898"/>
                <a:gd name="connsiteY582" fmla="*/ 764763 h 906898"/>
                <a:gd name="connsiteX583" fmla="*/ 322427 w 906898"/>
                <a:gd name="connsiteY583" fmla="*/ 768747 h 906898"/>
                <a:gd name="connsiteX584" fmla="*/ 318593 w 906898"/>
                <a:gd name="connsiteY584" fmla="*/ 764913 h 906898"/>
                <a:gd name="connsiteX585" fmla="*/ 318576 w 906898"/>
                <a:gd name="connsiteY585" fmla="*/ 764708 h 906898"/>
                <a:gd name="connsiteX586" fmla="*/ 318200 w 906898"/>
                <a:gd name="connsiteY586" fmla="*/ 764519 h 906898"/>
                <a:gd name="connsiteX587" fmla="*/ 314459 w 906898"/>
                <a:gd name="connsiteY587" fmla="*/ 760779 h 906898"/>
                <a:gd name="connsiteX588" fmla="*/ 314459 w 906898"/>
                <a:gd name="connsiteY588" fmla="*/ 758787 h 906898"/>
                <a:gd name="connsiteX589" fmla="*/ 297478 w 906898"/>
                <a:gd name="connsiteY589" fmla="*/ 757977 h 906898"/>
                <a:gd name="connsiteX590" fmla="*/ 302109 w 906898"/>
                <a:gd name="connsiteY590" fmla="*/ 760585 h 906898"/>
                <a:gd name="connsiteX591" fmla="*/ 302109 w 906898"/>
                <a:gd name="connsiteY591" fmla="*/ 764708 h 906898"/>
                <a:gd name="connsiteX592" fmla="*/ 304167 w 906898"/>
                <a:gd name="connsiteY592" fmla="*/ 764708 h 906898"/>
                <a:gd name="connsiteX593" fmla="*/ 310343 w 906898"/>
                <a:gd name="connsiteY593" fmla="*/ 760585 h 906898"/>
                <a:gd name="connsiteX594" fmla="*/ 318200 w 906898"/>
                <a:gd name="connsiteY594" fmla="*/ 764519 h 906898"/>
                <a:gd name="connsiteX595" fmla="*/ 318593 w 906898"/>
                <a:gd name="connsiteY595" fmla="*/ 764913 h 906898"/>
                <a:gd name="connsiteX596" fmla="*/ 318833 w 906898"/>
                <a:gd name="connsiteY596" fmla="*/ 767800 h 906898"/>
                <a:gd name="connsiteX597" fmla="*/ 320634 w 906898"/>
                <a:gd name="connsiteY597" fmla="*/ 770891 h 906898"/>
                <a:gd name="connsiteX598" fmla="*/ 330927 w 906898"/>
                <a:gd name="connsiteY598" fmla="*/ 772952 h 906898"/>
                <a:gd name="connsiteX599" fmla="*/ 335043 w 906898"/>
                <a:gd name="connsiteY599" fmla="*/ 779136 h 906898"/>
                <a:gd name="connsiteX600" fmla="*/ 328868 w 906898"/>
                <a:gd name="connsiteY600" fmla="*/ 779136 h 906898"/>
                <a:gd name="connsiteX601" fmla="*/ 318576 w 906898"/>
                <a:gd name="connsiteY601" fmla="*/ 781197 h 906898"/>
                <a:gd name="connsiteX602" fmla="*/ 314459 w 906898"/>
                <a:gd name="connsiteY602" fmla="*/ 775014 h 906898"/>
                <a:gd name="connsiteX603" fmla="*/ 300051 w 906898"/>
                <a:gd name="connsiteY603" fmla="*/ 772952 h 906898"/>
                <a:gd name="connsiteX604" fmla="*/ 287700 w 906898"/>
                <a:gd name="connsiteY604" fmla="*/ 772952 h 906898"/>
                <a:gd name="connsiteX605" fmla="*/ 281525 w 906898"/>
                <a:gd name="connsiteY605" fmla="*/ 783258 h 906898"/>
                <a:gd name="connsiteX606" fmla="*/ 275350 w 906898"/>
                <a:gd name="connsiteY606" fmla="*/ 787380 h 906898"/>
                <a:gd name="connsiteX607" fmla="*/ 275350 w 906898"/>
                <a:gd name="connsiteY607" fmla="*/ 797686 h 906898"/>
                <a:gd name="connsiteX608" fmla="*/ 277408 w 906898"/>
                <a:gd name="connsiteY608" fmla="*/ 799748 h 906898"/>
                <a:gd name="connsiteX609" fmla="*/ 267116 w 906898"/>
                <a:gd name="connsiteY609" fmla="*/ 805931 h 906898"/>
                <a:gd name="connsiteX610" fmla="*/ 263000 w 906898"/>
                <a:gd name="connsiteY610" fmla="*/ 799748 h 906898"/>
                <a:gd name="connsiteX611" fmla="*/ 265058 w 906898"/>
                <a:gd name="connsiteY611" fmla="*/ 791503 h 906898"/>
                <a:gd name="connsiteX612" fmla="*/ 269175 w 906898"/>
                <a:gd name="connsiteY612" fmla="*/ 789442 h 906898"/>
                <a:gd name="connsiteX613" fmla="*/ 267116 w 906898"/>
                <a:gd name="connsiteY613" fmla="*/ 781197 h 906898"/>
                <a:gd name="connsiteX614" fmla="*/ 269175 w 906898"/>
                <a:gd name="connsiteY614" fmla="*/ 775014 h 906898"/>
                <a:gd name="connsiteX615" fmla="*/ 281525 w 906898"/>
                <a:gd name="connsiteY615" fmla="*/ 770891 h 906898"/>
                <a:gd name="connsiteX616" fmla="*/ 289759 w 906898"/>
                <a:gd name="connsiteY616" fmla="*/ 760585 h 906898"/>
                <a:gd name="connsiteX617" fmla="*/ 297992 w 906898"/>
                <a:gd name="connsiteY617" fmla="*/ 760585 h 906898"/>
                <a:gd name="connsiteX618" fmla="*/ 295934 w 906898"/>
                <a:gd name="connsiteY618" fmla="*/ 758524 h 906898"/>
                <a:gd name="connsiteX619" fmla="*/ 297478 w 906898"/>
                <a:gd name="connsiteY619" fmla="*/ 757977 h 906898"/>
                <a:gd name="connsiteX620" fmla="*/ 373665 w 906898"/>
                <a:gd name="connsiteY620" fmla="*/ 755757 h 906898"/>
                <a:gd name="connsiteX621" fmla="*/ 382118 w 906898"/>
                <a:gd name="connsiteY621" fmla="*/ 760646 h 906898"/>
                <a:gd name="connsiteX622" fmla="*/ 386217 w 906898"/>
                <a:gd name="connsiteY622" fmla="*/ 768880 h 906898"/>
                <a:gd name="connsiteX623" fmla="*/ 392364 w 906898"/>
                <a:gd name="connsiteY623" fmla="*/ 770938 h 906898"/>
                <a:gd name="connsiteX624" fmla="*/ 390315 w 906898"/>
                <a:gd name="connsiteY624" fmla="*/ 779172 h 906898"/>
                <a:gd name="connsiteX625" fmla="*/ 396463 w 906898"/>
                <a:gd name="connsiteY625" fmla="*/ 783289 h 906898"/>
                <a:gd name="connsiteX626" fmla="*/ 396463 w 906898"/>
                <a:gd name="connsiteY626" fmla="*/ 793580 h 906898"/>
                <a:gd name="connsiteX627" fmla="*/ 392364 w 906898"/>
                <a:gd name="connsiteY627" fmla="*/ 795639 h 906898"/>
                <a:gd name="connsiteX628" fmla="*/ 388266 w 906898"/>
                <a:gd name="connsiteY628" fmla="*/ 793580 h 906898"/>
                <a:gd name="connsiteX629" fmla="*/ 384167 w 906898"/>
                <a:gd name="connsiteY629" fmla="*/ 785347 h 906898"/>
                <a:gd name="connsiteX630" fmla="*/ 382118 w 906898"/>
                <a:gd name="connsiteY630" fmla="*/ 779172 h 906898"/>
                <a:gd name="connsiteX631" fmla="*/ 378020 w 906898"/>
                <a:gd name="connsiteY631" fmla="*/ 777113 h 906898"/>
                <a:gd name="connsiteX632" fmla="*/ 371872 w 906898"/>
                <a:gd name="connsiteY632" fmla="*/ 768880 h 906898"/>
                <a:gd name="connsiteX633" fmla="*/ 363675 w 906898"/>
                <a:gd name="connsiteY633" fmla="*/ 770938 h 906898"/>
                <a:gd name="connsiteX634" fmla="*/ 353429 w 906898"/>
                <a:gd name="connsiteY634" fmla="*/ 772997 h 906898"/>
                <a:gd name="connsiteX635" fmla="*/ 347281 w 906898"/>
                <a:gd name="connsiteY635" fmla="*/ 781230 h 906898"/>
                <a:gd name="connsiteX636" fmla="*/ 341134 w 906898"/>
                <a:gd name="connsiteY636" fmla="*/ 781230 h 906898"/>
                <a:gd name="connsiteX637" fmla="*/ 339084 w 906898"/>
                <a:gd name="connsiteY637" fmla="*/ 777113 h 906898"/>
                <a:gd name="connsiteX638" fmla="*/ 341134 w 906898"/>
                <a:gd name="connsiteY638" fmla="*/ 770938 h 906898"/>
                <a:gd name="connsiteX639" fmla="*/ 347281 w 906898"/>
                <a:gd name="connsiteY639" fmla="*/ 768880 h 906898"/>
                <a:gd name="connsiteX640" fmla="*/ 349331 w 906898"/>
                <a:gd name="connsiteY640" fmla="*/ 764763 h 906898"/>
                <a:gd name="connsiteX641" fmla="*/ 351380 w 906898"/>
                <a:gd name="connsiteY641" fmla="*/ 760646 h 906898"/>
                <a:gd name="connsiteX642" fmla="*/ 357528 w 906898"/>
                <a:gd name="connsiteY642" fmla="*/ 758588 h 906898"/>
                <a:gd name="connsiteX643" fmla="*/ 361370 w 906898"/>
                <a:gd name="connsiteY643" fmla="*/ 760132 h 906898"/>
                <a:gd name="connsiteX644" fmla="*/ 363479 w 906898"/>
                <a:gd name="connsiteY644" fmla="*/ 758719 h 906898"/>
                <a:gd name="connsiteX645" fmla="*/ 363675 w 906898"/>
                <a:gd name="connsiteY645" fmla="*/ 758588 h 906898"/>
                <a:gd name="connsiteX646" fmla="*/ 373665 w 906898"/>
                <a:gd name="connsiteY646" fmla="*/ 755757 h 906898"/>
                <a:gd name="connsiteX647" fmla="*/ 608415 w 906898"/>
                <a:gd name="connsiteY647" fmla="*/ 752000 h 906898"/>
                <a:gd name="connsiteX648" fmla="*/ 610602 w 906898"/>
                <a:gd name="connsiteY648" fmla="*/ 754613 h 906898"/>
                <a:gd name="connsiteX649" fmla="*/ 606485 w 906898"/>
                <a:gd name="connsiteY649" fmla="*/ 762771 h 906898"/>
                <a:gd name="connsiteX650" fmla="*/ 600310 w 906898"/>
                <a:gd name="connsiteY650" fmla="*/ 752574 h 906898"/>
                <a:gd name="connsiteX651" fmla="*/ 608415 w 906898"/>
                <a:gd name="connsiteY651" fmla="*/ 752000 h 906898"/>
                <a:gd name="connsiteX652" fmla="*/ 461557 w 906898"/>
                <a:gd name="connsiteY652" fmla="*/ 751947 h 906898"/>
                <a:gd name="connsiteX653" fmla="*/ 461369 w 906898"/>
                <a:gd name="connsiteY653" fmla="*/ 752230 h 906898"/>
                <a:gd name="connsiteX654" fmla="*/ 460207 w 906898"/>
                <a:gd name="connsiteY654" fmla="*/ 752479 h 906898"/>
                <a:gd name="connsiteX655" fmla="*/ 460207 w 906898"/>
                <a:gd name="connsiteY655" fmla="*/ 752230 h 906898"/>
                <a:gd name="connsiteX656" fmla="*/ 460207 w 906898"/>
                <a:gd name="connsiteY656" fmla="*/ 752015 h 906898"/>
                <a:gd name="connsiteX657" fmla="*/ 680321 w 906898"/>
                <a:gd name="connsiteY657" fmla="*/ 750487 h 906898"/>
                <a:gd name="connsiteX658" fmla="*/ 686629 w 906898"/>
                <a:gd name="connsiteY658" fmla="*/ 756712 h 906898"/>
                <a:gd name="connsiteX659" fmla="*/ 686629 w 906898"/>
                <a:gd name="connsiteY659" fmla="*/ 758787 h 906898"/>
                <a:gd name="connsiteX660" fmla="*/ 680321 w 906898"/>
                <a:gd name="connsiteY660" fmla="*/ 750487 h 906898"/>
                <a:gd name="connsiteX661" fmla="*/ 674134 w 906898"/>
                <a:gd name="connsiteY661" fmla="*/ 750487 h 906898"/>
                <a:gd name="connsiteX662" fmla="*/ 684396 w 906898"/>
                <a:gd name="connsiteY662" fmla="*/ 758721 h 906898"/>
                <a:gd name="connsiteX663" fmla="*/ 684396 w 906898"/>
                <a:gd name="connsiteY663" fmla="*/ 764896 h 906898"/>
                <a:gd name="connsiteX664" fmla="*/ 686448 w 906898"/>
                <a:gd name="connsiteY664" fmla="*/ 766954 h 906898"/>
                <a:gd name="connsiteX665" fmla="*/ 690553 w 906898"/>
                <a:gd name="connsiteY665" fmla="*/ 773129 h 906898"/>
                <a:gd name="connsiteX666" fmla="*/ 690553 w 906898"/>
                <a:gd name="connsiteY666" fmla="*/ 779305 h 906898"/>
                <a:gd name="connsiteX667" fmla="*/ 692605 w 906898"/>
                <a:gd name="connsiteY667" fmla="*/ 789596 h 906898"/>
                <a:gd name="connsiteX668" fmla="*/ 692605 w 906898"/>
                <a:gd name="connsiteY668" fmla="*/ 793713 h 906898"/>
                <a:gd name="connsiteX669" fmla="*/ 690553 w 906898"/>
                <a:gd name="connsiteY669" fmla="*/ 791655 h 906898"/>
                <a:gd name="connsiteX670" fmla="*/ 688500 w 906898"/>
                <a:gd name="connsiteY670" fmla="*/ 781363 h 906898"/>
                <a:gd name="connsiteX671" fmla="*/ 686448 w 906898"/>
                <a:gd name="connsiteY671" fmla="*/ 781363 h 906898"/>
                <a:gd name="connsiteX672" fmla="*/ 688500 w 906898"/>
                <a:gd name="connsiteY672" fmla="*/ 785480 h 906898"/>
                <a:gd name="connsiteX673" fmla="*/ 688500 w 906898"/>
                <a:gd name="connsiteY673" fmla="*/ 793713 h 906898"/>
                <a:gd name="connsiteX674" fmla="*/ 678239 w 906898"/>
                <a:gd name="connsiteY674" fmla="*/ 801947 h 906898"/>
                <a:gd name="connsiteX675" fmla="*/ 676186 w 906898"/>
                <a:gd name="connsiteY675" fmla="*/ 808122 h 906898"/>
                <a:gd name="connsiteX676" fmla="*/ 665925 w 906898"/>
                <a:gd name="connsiteY676" fmla="*/ 810180 h 906898"/>
                <a:gd name="connsiteX677" fmla="*/ 659767 w 906898"/>
                <a:gd name="connsiteY677" fmla="*/ 808122 h 906898"/>
                <a:gd name="connsiteX678" fmla="*/ 653610 w 906898"/>
                <a:gd name="connsiteY678" fmla="*/ 812239 h 906898"/>
                <a:gd name="connsiteX679" fmla="*/ 647453 w 906898"/>
                <a:gd name="connsiteY679" fmla="*/ 808122 h 906898"/>
                <a:gd name="connsiteX680" fmla="*/ 659767 w 906898"/>
                <a:gd name="connsiteY680" fmla="*/ 801947 h 906898"/>
                <a:gd name="connsiteX681" fmla="*/ 651558 w 906898"/>
                <a:gd name="connsiteY681" fmla="*/ 799888 h 906898"/>
                <a:gd name="connsiteX682" fmla="*/ 657715 w 906898"/>
                <a:gd name="connsiteY682" fmla="*/ 795772 h 906898"/>
                <a:gd name="connsiteX683" fmla="*/ 667977 w 906898"/>
                <a:gd name="connsiteY683" fmla="*/ 791655 h 906898"/>
                <a:gd name="connsiteX684" fmla="*/ 670029 w 906898"/>
                <a:gd name="connsiteY684" fmla="*/ 769013 h 906898"/>
                <a:gd name="connsiteX685" fmla="*/ 667977 w 906898"/>
                <a:gd name="connsiteY685" fmla="*/ 762837 h 906898"/>
                <a:gd name="connsiteX686" fmla="*/ 672082 w 906898"/>
                <a:gd name="connsiteY686" fmla="*/ 758721 h 906898"/>
                <a:gd name="connsiteX687" fmla="*/ 674134 w 906898"/>
                <a:gd name="connsiteY687" fmla="*/ 762837 h 906898"/>
                <a:gd name="connsiteX688" fmla="*/ 674134 w 906898"/>
                <a:gd name="connsiteY688" fmla="*/ 766954 h 906898"/>
                <a:gd name="connsiteX689" fmla="*/ 680291 w 906898"/>
                <a:gd name="connsiteY689" fmla="*/ 771071 h 906898"/>
                <a:gd name="connsiteX690" fmla="*/ 680291 w 906898"/>
                <a:gd name="connsiteY690" fmla="*/ 777246 h 906898"/>
                <a:gd name="connsiteX691" fmla="*/ 678239 w 906898"/>
                <a:gd name="connsiteY691" fmla="*/ 779305 h 906898"/>
                <a:gd name="connsiteX692" fmla="*/ 682343 w 906898"/>
                <a:gd name="connsiteY692" fmla="*/ 787538 h 906898"/>
                <a:gd name="connsiteX693" fmla="*/ 678239 w 906898"/>
                <a:gd name="connsiteY693" fmla="*/ 793713 h 906898"/>
                <a:gd name="connsiteX694" fmla="*/ 672082 w 906898"/>
                <a:gd name="connsiteY694" fmla="*/ 795772 h 906898"/>
                <a:gd name="connsiteX695" fmla="*/ 667977 w 906898"/>
                <a:gd name="connsiteY695" fmla="*/ 801947 h 906898"/>
                <a:gd name="connsiteX696" fmla="*/ 659767 w 906898"/>
                <a:gd name="connsiteY696" fmla="*/ 797830 h 906898"/>
                <a:gd name="connsiteX697" fmla="*/ 659767 w 906898"/>
                <a:gd name="connsiteY697" fmla="*/ 799888 h 906898"/>
                <a:gd name="connsiteX698" fmla="*/ 665925 w 906898"/>
                <a:gd name="connsiteY698" fmla="*/ 804005 h 906898"/>
                <a:gd name="connsiteX699" fmla="*/ 674134 w 906898"/>
                <a:gd name="connsiteY699" fmla="*/ 797830 h 906898"/>
                <a:gd name="connsiteX700" fmla="*/ 684396 w 906898"/>
                <a:gd name="connsiteY700" fmla="*/ 789596 h 906898"/>
                <a:gd name="connsiteX701" fmla="*/ 682343 w 906898"/>
                <a:gd name="connsiteY701" fmla="*/ 779305 h 906898"/>
                <a:gd name="connsiteX702" fmla="*/ 682343 w 906898"/>
                <a:gd name="connsiteY702" fmla="*/ 769013 h 906898"/>
                <a:gd name="connsiteX703" fmla="*/ 678239 w 906898"/>
                <a:gd name="connsiteY703" fmla="*/ 764896 h 906898"/>
                <a:gd name="connsiteX704" fmla="*/ 674134 w 906898"/>
                <a:gd name="connsiteY704" fmla="*/ 756662 h 906898"/>
                <a:gd name="connsiteX705" fmla="*/ 672082 w 906898"/>
                <a:gd name="connsiteY705" fmla="*/ 752545 h 906898"/>
                <a:gd name="connsiteX706" fmla="*/ 674134 w 906898"/>
                <a:gd name="connsiteY706" fmla="*/ 750487 h 906898"/>
                <a:gd name="connsiteX707" fmla="*/ 579697 w 906898"/>
                <a:gd name="connsiteY707" fmla="*/ 750487 h 906898"/>
                <a:gd name="connsiteX708" fmla="*/ 591995 w 906898"/>
                <a:gd name="connsiteY708" fmla="*/ 752534 h 906898"/>
                <a:gd name="connsiteX709" fmla="*/ 602244 w 906898"/>
                <a:gd name="connsiteY709" fmla="*/ 764818 h 906898"/>
                <a:gd name="connsiteX710" fmla="*/ 596095 w 906898"/>
                <a:gd name="connsiteY710" fmla="*/ 781197 h 906898"/>
                <a:gd name="connsiteX711" fmla="*/ 596095 w 906898"/>
                <a:gd name="connsiteY711" fmla="*/ 793481 h 906898"/>
                <a:gd name="connsiteX712" fmla="*/ 585846 w 906898"/>
                <a:gd name="connsiteY712" fmla="*/ 799623 h 906898"/>
                <a:gd name="connsiteX713" fmla="*/ 577647 w 906898"/>
                <a:gd name="connsiteY713" fmla="*/ 795528 h 906898"/>
                <a:gd name="connsiteX714" fmla="*/ 575597 w 906898"/>
                <a:gd name="connsiteY714" fmla="*/ 787339 h 906898"/>
                <a:gd name="connsiteX715" fmla="*/ 565349 w 906898"/>
                <a:gd name="connsiteY715" fmla="*/ 787339 h 906898"/>
                <a:gd name="connsiteX716" fmla="*/ 557150 w 906898"/>
                <a:gd name="connsiteY716" fmla="*/ 770960 h 906898"/>
                <a:gd name="connsiteX717" fmla="*/ 563299 w 906898"/>
                <a:gd name="connsiteY717" fmla="*/ 754582 h 906898"/>
                <a:gd name="connsiteX718" fmla="*/ 573548 w 906898"/>
                <a:gd name="connsiteY718" fmla="*/ 756629 h 906898"/>
                <a:gd name="connsiteX719" fmla="*/ 579697 w 906898"/>
                <a:gd name="connsiteY719" fmla="*/ 750487 h 906898"/>
                <a:gd name="connsiteX720" fmla="*/ 559082 w 906898"/>
                <a:gd name="connsiteY720" fmla="*/ 750487 h 906898"/>
                <a:gd name="connsiteX721" fmla="*/ 561134 w 906898"/>
                <a:gd name="connsiteY721" fmla="*/ 752534 h 906898"/>
                <a:gd name="connsiteX722" fmla="*/ 550872 w 906898"/>
                <a:gd name="connsiteY722" fmla="*/ 766866 h 906898"/>
                <a:gd name="connsiteX723" fmla="*/ 536506 w 906898"/>
                <a:gd name="connsiteY723" fmla="*/ 773008 h 906898"/>
                <a:gd name="connsiteX724" fmla="*/ 530349 w 906898"/>
                <a:gd name="connsiteY724" fmla="*/ 766866 h 906898"/>
                <a:gd name="connsiteX725" fmla="*/ 526244 w 906898"/>
                <a:gd name="connsiteY725" fmla="*/ 768913 h 906898"/>
                <a:gd name="connsiteX726" fmla="*/ 520087 w 906898"/>
                <a:gd name="connsiteY726" fmla="*/ 766866 h 906898"/>
                <a:gd name="connsiteX727" fmla="*/ 518035 w 906898"/>
                <a:gd name="connsiteY727" fmla="*/ 762771 h 906898"/>
                <a:gd name="connsiteX728" fmla="*/ 530349 w 906898"/>
                <a:gd name="connsiteY728" fmla="*/ 758676 h 906898"/>
                <a:gd name="connsiteX729" fmla="*/ 544715 w 906898"/>
                <a:gd name="connsiteY729" fmla="*/ 758676 h 906898"/>
                <a:gd name="connsiteX730" fmla="*/ 538558 w 906898"/>
                <a:gd name="connsiteY730" fmla="*/ 764818 h 906898"/>
                <a:gd name="connsiteX731" fmla="*/ 542663 w 906898"/>
                <a:gd name="connsiteY731" fmla="*/ 768913 h 906898"/>
                <a:gd name="connsiteX732" fmla="*/ 554977 w 906898"/>
                <a:gd name="connsiteY732" fmla="*/ 760724 h 906898"/>
                <a:gd name="connsiteX733" fmla="*/ 554977 w 906898"/>
                <a:gd name="connsiteY733" fmla="*/ 756629 h 906898"/>
                <a:gd name="connsiteX734" fmla="*/ 546768 w 906898"/>
                <a:gd name="connsiteY734" fmla="*/ 758676 h 906898"/>
                <a:gd name="connsiteX735" fmla="*/ 559082 w 906898"/>
                <a:gd name="connsiteY735" fmla="*/ 750487 h 906898"/>
                <a:gd name="connsiteX736" fmla="*/ 614586 w 906898"/>
                <a:gd name="connsiteY736" fmla="*/ 746171 h 906898"/>
                <a:gd name="connsiteX737" fmla="*/ 618702 w 906898"/>
                <a:gd name="connsiteY737" fmla="*/ 748234 h 906898"/>
                <a:gd name="connsiteX738" fmla="*/ 616644 w 906898"/>
                <a:gd name="connsiteY738" fmla="*/ 756487 h 906898"/>
                <a:gd name="connsiteX739" fmla="*/ 622819 w 906898"/>
                <a:gd name="connsiteY739" fmla="*/ 758550 h 906898"/>
                <a:gd name="connsiteX740" fmla="*/ 620761 w 906898"/>
                <a:gd name="connsiteY740" fmla="*/ 764739 h 906898"/>
                <a:gd name="connsiteX741" fmla="*/ 614586 w 906898"/>
                <a:gd name="connsiteY741" fmla="*/ 766802 h 906898"/>
                <a:gd name="connsiteX742" fmla="*/ 612527 w 906898"/>
                <a:gd name="connsiteY742" fmla="*/ 772992 h 906898"/>
                <a:gd name="connsiteX743" fmla="*/ 606352 w 906898"/>
                <a:gd name="connsiteY743" fmla="*/ 772992 h 906898"/>
                <a:gd name="connsiteX744" fmla="*/ 606352 w 906898"/>
                <a:gd name="connsiteY744" fmla="*/ 766802 h 906898"/>
                <a:gd name="connsiteX745" fmla="*/ 612527 w 906898"/>
                <a:gd name="connsiteY745" fmla="*/ 758550 h 906898"/>
                <a:gd name="connsiteX746" fmla="*/ 610469 w 906898"/>
                <a:gd name="connsiteY746" fmla="*/ 750297 h 906898"/>
                <a:gd name="connsiteX747" fmla="*/ 614586 w 906898"/>
                <a:gd name="connsiteY747" fmla="*/ 746171 h 906898"/>
                <a:gd name="connsiteX748" fmla="*/ 618807 w 906898"/>
                <a:gd name="connsiteY748" fmla="*/ 740195 h 906898"/>
                <a:gd name="connsiteX749" fmla="*/ 622933 w 906898"/>
                <a:gd name="connsiteY749" fmla="*/ 744312 h 906898"/>
                <a:gd name="connsiteX750" fmla="*/ 622933 w 906898"/>
                <a:gd name="connsiteY750" fmla="*/ 750487 h 906898"/>
                <a:gd name="connsiteX751" fmla="*/ 631186 w 906898"/>
                <a:gd name="connsiteY751" fmla="*/ 758720 h 906898"/>
                <a:gd name="connsiteX752" fmla="*/ 629122 w 906898"/>
                <a:gd name="connsiteY752" fmla="*/ 769013 h 906898"/>
                <a:gd name="connsiteX753" fmla="*/ 620870 w 906898"/>
                <a:gd name="connsiteY753" fmla="*/ 773129 h 906898"/>
                <a:gd name="connsiteX754" fmla="*/ 610554 w 906898"/>
                <a:gd name="connsiteY754" fmla="*/ 781363 h 906898"/>
                <a:gd name="connsiteX755" fmla="*/ 606428 w 906898"/>
                <a:gd name="connsiteY755" fmla="*/ 779304 h 906898"/>
                <a:gd name="connsiteX756" fmla="*/ 604365 w 906898"/>
                <a:gd name="connsiteY756" fmla="*/ 775188 h 906898"/>
                <a:gd name="connsiteX757" fmla="*/ 612617 w 906898"/>
                <a:gd name="connsiteY757" fmla="*/ 777246 h 906898"/>
                <a:gd name="connsiteX758" fmla="*/ 618807 w 906898"/>
                <a:gd name="connsiteY758" fmla="*/ 769013 h 906898"/>
                <a:gd name="connsiteX759" fmla="*/ 627059 w 906898"/>
                <a:gd name="connsiteY759" fmla="*/ 762837 h 906898"/>
                <a:gd name="connsiteX760" fmla="*/ 624996 w 906898"/>
                <a:gd name="connsiteY760" fmla="*/ 754604 h 906898"/>
                <a:gd name="connsiteX761" fmla="*/ 620870 w 906898"/>
                <a:gd name="connsiteY761" fmla="*/ 752545 h 906898"/>
                <a:gd name="connsiteX762" fmla="*/ 616744 w 906898"/>
                <a:gd name="connsiteY762" fmla="*/ 742253 h 906898"/>
                <a:gd name="connsiteX763" fmla="*/ 618807 w 906898"/>
                <a:gd name="connsiteY763" fmla="*/ 740195 h 906898"/>
                <a:gd name="connsiteX764" fmla="*/ 181747 w 906898"/>
                <a:gd name="connsiteY764" fmla="*/ 738715 h 906898"/>
                <a:gd name="connsiteX765" fmla="*/ 184821 w 906898"/>
                <a:gd name="connsiteY765" fmla="*/ 740250 h 906898"/>
                <a:gd name="connsiteX766" fmla="*/ 203269 w 906898"/>
                <a:gd name="connsiteY766" fmla="*/ 752534 h 906898"/>
                <a:gd name="connsiteX767" fmla="*/ 208054 w 906898"/>
                <a:gd name="connsiteY767" fmla="*/ 750145 h 906898"/>
                <a:gd name="connsiteX768" fmla="*/ 209395 w 906898"/>
                <a:gd name="connsiteY768" fmla="*/ 750487 h 906898"/>
                <a:gd name="connsiteX769" fmla="*/ 211334 w 906898"/>
                <a:gd name="connsiteY769" fmla="*/ 748507 h 906898"/>
                <a:gd name="connsiteX770" fmla="*/ 219667 w 906898"/>
                <a:gd name="connsiteY770" fmla="*/ 744345 h 906898"/>
                <a:gd name="connsiteX771" fmla="*/ 225816 w 906898"/>
                <a:gd name="connsiteY771" fmla="*/ 746392 h 906898"/>
                <a:gd name="connsiteX772" fmla="*/ 221716 w 906898"/>
                <a:gd name="connsiteY772" fmla="*/ 750487 h 906898"/>
                <a:gd name="connsiteX773" fmla="*/ 217617 w 906898"/>
                <a:gd name="connsiteY773" fmla="*/ 752534 h 906898"/>
                <a:gd name="connsiteX774" fmla="*/ 217617 w 906898"/>
                <a:gd name="connsiteY774" fmla="*/ 758676 h 906898"/>
                <a:gd name="connsiteX775" fmla="*/ 211468 w 906898"/>
                <a:gd name="connsiteY775" fmla="*/ 758676 h 906898"/>
                <a:gd name="connsiteX776" fmla="*/ 205319 w 906898"/>
                <a:gd name="connsiteY776" fmla="*/ 756629 h 906898"/>
                <a:gd name="connsiteX777" fmla="*/ 199169 w 906898"/>
                <a:gd name="connsiteY777" fmla="*/ 762771 h 906898"/>
                <a:gd name="connsiteX778" fmla="*/ 195070 w 906898"/>
                <a:gd name="connsiteY778" fmla="*/ 758676 h 906898"/>
                <a:gd name="connsiteX779" fmla="*/ 193020 w 906898"/>
                <a:gd name="connsiteY779" fmla="*/ 754582 h 906898"/>
                <a:gd name="connsiteX780" fmla="*/ 186871 w 906898"/>
                <a:gd name="connsiteY780" fmla="*/ 754582 h 906898"/>
                <a:gd name="connsiteX781" fmla="*/ 184821 w 906898"/>
                <a:gd name="connsiteY781" fmla="*/ 748440 h 906898"/>
                <a:gd name="connsiteX782" fmla="*/ 182772 w 906898"/>
                <a:gd name="connsiteY782" fmla="*/ 744345 h 906898"/>
                <a:gd name="connsiteX783" fmla="*/ 178672 w 906898"/>
                <a:gd name="connsiteY783" fmla="*/ 742298 h 906898"/>
                <a:gd name="connsiteX784" fmla="*/ 178672 w 906898"/>
                <a:gd name="connsiteY784" fmla="*/ 740250 h 906898"/>
                <a:gd name="connsiteX785" fmla="*/ 181747 w 906898"/>
                <a:gd name="connsiteY785" fmla="*/ 738715 h 906898"/>
                <a:gd name="connsiteX786" fmla="*/ 191678 w 906898"/>
                <a:gd name="connsiteY786" fmla="*/ 737738 h 906898"/>
                <a:gd name="connsiteX787" fmla="*/ 197136 w 906898"/>
                <a:gd name="connsiteY787" fmla="*/ 742140 h 906898"/>
                <a:gd name="connsiteX788" fmla="*/ 207352 w 906898"/>
                <a:gd name="connsiteY788" fmla="*/ 746313 h 906898"/>
                <a:gd name="connsiteX789" fmla="*/ 215524 w 906898"/>
                <a:gd name="connsiteY789" fmla="*/ 744227 h 906898"/>
                <a:gd name="connsiteX790" fmla="*/ 211334 w 906898"/>
                <a:gd name="connsiteY790" fmla="*/ 748507 h 906898"/>
                <a:gd name="connsiteX791" fmla="*/ 208054 w 906898"/>
                <a:gd name="connsiteY791" fmla="*/ 750145 h 906898"/>
                <a:gd name="connsiteX792" fmla="*/ 193050 w 906898"/>
                <a:gd name="connsiteY792" fmla="*/ 746313 h 906898"/>
                <a:gd name="connsiteX793" fmla="*/ 188964 w 906898"/>
                <a:gd name="connsiteY793" fmla="*/ 737966 h 906898"/>
                <a:gd name="connsiteX794" fmla="*/ 191678 w 906898"/>
                <a:gd name="connsiteY794" fmla="*/ 737738 h 906898"/>
                <a:gd name="connsiteX795" fmla="*/ 170433 w 906898"/>
                <a:gd name="connsiteY795" fmla="*/ 735879 h 906898"/>
                <a:gd name="connsiteX796" fmla="*/ 176590 w 906898"/>
                <a:gd name="connsiteY796" fmla="*/ 737949 h 906898"/>
                <a:gd name="connsiteX797" fmla="*/ 176590 w 906898"/>
                <a:gd name="connsiteY797" fmla="*/ 744160 h 906898"/>
                <a:gd name="connsiteX798" fmla="*/ 180694 w 906898"/>
                <a:gd name="connsiteY798" fmla="*/ 748300 h 906898"/>
                <a:gd name="connsiteX799" fmla="*/ 184799 w 906898"/>
                <a:gd name="connsiteY799" fmla="*/ 756580 h 906898"/>
                <a:gd name="connsiteX800" fmla="*/ 190956 w 906898"/>
                <a:gd name="connsiteY800" fmla="*/ 758650 h 906898"/>
                <a:gd name="connsiteX801" fmla="*/ 197113 w 906898"/>
                <a:gd name="connsiteY801" fmla="*/ 764861 h 906898"/>
                <a:gd name="connsiteX802" fmla="*/ 207375 w 906898"/>
                <a:gd name="connsiteY802" fmla="*/ 760720 h 906898"/>
                <a:gd name="connsiteX803" fmla="*/ 217637 w 906898"/>
                <a:gd name="connsiteY803" fmla="*/ 760720 h 906898"/>
                <a:gd name="connsiteX804" fmla="*/ 221741 w 906898"/>
                <a:gd name="connsiteY804" fmla="*/ 754510 h 906898"/>
                <a:gd name="connsiteX805" fmla="*/ 227898 w 906898"/>
                <a:gd name="connsiteY805" fmla="*/ 748300 h 906898"/>
                <a:gd name="connsiteX806" fmla="*/ 234055 w 906898"/>
                <a:gd name="connsiteY806" fmla="*/ 744160 h 906898"/>
                <a:gd name="connsiteX807" fmla="*/ 234055 w 906898"/>
                <a:gd name="connsiteY807" fmla="*/ 752440 h 906898"/>
                <a:gd name="connsiteX808" fmla="*/ 223794 w 906898"/>
                <a:gd name="connsiteY808" fmla="*/ 756580 h 906898"/>
                <a:gd name="connsiteX809" fmla="*/ 221741 w 906898"/>
                <a:gd name="connsiteY809" fmla="*/ 764861 h 906898"/>
                <a:gd name="connsiteX810" fmla="*/ 211480 w 906898"/>
                <a:gd name="connsiteY810" fmla="*/ 764861 h 906898"/>
                <a:gd name="connsiteX811" fmla="*/ 203270 w 906898"/>
                <a:gd name="connsiteY811" fmla="*/ 769001 h 906898"/>
                <a:gd name="connsiteX812" fmla="*/ 197113 w 906898"/>
                <a:gd name="connsiteY812" fmla="*/ 769001 h 906898"/>
                <a:gd name="connsiteX813" fmla="*/ 188904 w 906898"/>
                <a:gd name="connsiteY813" fmla="*/ 762791 h 906898"/>
                <a:gd name="connsiteX814" fmla="*/ 178642 w 906898"/>
                <a:gd name="connsiteY814" fmla="*/ 760720 h 906898"/>
                <a:gd name="connsiteX815" fmla="*/ 176590 w 906898"/>
                <a:gd name="connsiteY815" fmla="*/ 750370 h 906898"/>
                <a:gd name="connsiteX816" fmla="*/ 170433 w 906898"/>
                <a:gd name="connsiteY816" fmla="*/ 742089 h 906898"/>
                <a:gd name="connsiteX817" fmla="*/ 170433 w 906898"/>
                <a:gd name="connsiteY817" fmla="*/ 735879 h 906898"/>
                <a:gd name="connsiteX818" fmla="*/ 618775 w 906898"/>
                <a:gd name="connsiteY818" fmla="*/ 723595 h 906898"/>
                <a:gd name="connsiteX819" fmla="*/ 622885 w 906898"/>
                <a:gd name="connsiteY819" fmla="*/ 725664 h 906898"/>
                <a:gd name="connsiteX820" fmla="*/ 618775 w 906898"/>
                <a:gd name="connsiteY820" fmla="*/ 731869 h 906898"/>
                <a:gd name="connsiteX821" fmla="*/ 614665 w 906898"/>
                <a:gd name="connsiteY821" fmla="*/ 733938 h 906898"/>
                <a:gd name="connsiteX822" fmla="*/ 610554 w 906898"/>
                <a:gd name="connsiteY822" fmla="*/ 746350 h 906898"/>
                <a:gd name="connsiteX823" fmla="*/ 594112 w 906898"/>
                <a:gd name="connsiteY823" fmla="*/ 750487 h 906898"/>
                <a:gd name="connsiteX824" fmla="*/ 581781 w 906898"/>
                <a:gd name="connsiteY824" fmla="*/ 746350 h 906898"/>
                <a:gd name="connsiteX825" fmla="*/ 579726 w 906898"/>
                <a:gd name="connsiteY825" fmla="*/ 744281 h 906898"/>
                <a:gd name="connsiteX826" fmla="*/ 590002 w 906898"/>
                <a:gd name="connsiteY826" fmla="*/ 740144 h 906898"/>
                <a:gd name="connsiteX827" fmla="*/ 596168 w 906898"/>
                <a:gd name="connsiteY827" fmla="*/ 738075 h 906898"/>
                <a:gd name="connsiteX828" fmla="*/ 596168 w 906898"/>
                <a:gd name="connsiteY828" fmla="*/ 740144 h 906898"/>
                <a:gd name="connsiteX829" fmla="*/ 592057 w 906898"/>
                <a:gd name="connsiteY829" fmla="*/ 742213 h 906898"/>
                <a:gd name="connsiteX830" fmla="*/ 587947 w 906898"/>
                <a:gd name="connsiteY830" fmla="*/ 744281 h 906898"/>
                <a:gd name="connsiteX831" fmla="*/ 592057 w 906898"/>
                <a:gd name="connsiteY831" fmla="*/ 748418 h 906898"/>
                <a:gd name="connsiteX832" fmla="*/ 606444 w 906898"/>
                <a:gd name="connsiteY832" fmla="*/ 742213 h 906898"/>
                <a:gd name="connsiteX833" fmla="*/ 602333 w 906898"/>
                <a:gd name="connsiteY833" fmla="*/ 738075 h 906898"/>
                <a:gd name="connsiteX834" fmla="*/ 610554 w 906898"/>
                <a:gd name="connsiteY834" fmla="*/ 729801 h 906898"/>
                <a:gd name="connsiteX835" fmla="*/ 618775 w 906898"/>
                <a:gd name="connsiteY835" fmla="*/ 723595 h 906898"/>
                <a:gd name="connsiteX836" fmla="*/ 295298 w 906898"/>
                <a:gd name="connsiteY836" fmla="*/ 722641 h 906898"/>
                <a:gd name="connsiteX837" fmla="*/ 297737 w 906898"/>
                <a:gd name="connsiteY837" fmla="*/ 723737 h 906898"/>
                <a:gd name="connsiteX838" fmla="*/ 299790 w 906898"/>
                <a:gd name="connsiteY838" fmla="*/ 725800 h 906898"/>
                <a:gd name="connsiteX839" fmla="*/ 299790 w 906898"/>
                <a:gd name="connsiteY839" fmla="*/ 731990 h 906898"/>
                <a:gd name="connsiteX840" fmla="*/ 291576 w 906898"/>
                <a:gd name="connsiteY840" fmla="*/ 738179 h 906898"/>
                <a:gd name="connsiteX841" fmla="*/ 283362 w 906898"/>
                <a:gd name="connsiteY841" fmla="*/ 738179 h 906898"/>
                <a:gd name="connsiteX842" fmla="*/ 283362 w 906898"/>
                <a:gd name="connsiteY842" fmla="*/ 742306 h 906898"/>
                <a:gd name="connsiteX843" fmla="*/ 273095 w 906898"/>
                <a:gd name="connsiteY843" fmla="*/ 748495 h 906898"/>
                <a:gd name="connsiteX844" fmla="*/ 262827 w 906898"/>
                <a:gd name="connsiteY844" fmla="*/ 744369 h 906898"/>
                <a:gd name="connsiteX845" fmla="*/ 258721 w 906898"/>
                <a:gd name="connsiteY845" fmla="*/ 744369 h 906898"/>
                <a:gd name="connsiteX846" fmla="*/ 246400 w 906898"/>
                <a:gd name="connsiteY846" fmla="*/ 740243 h 906898"/>
                <a:gd name="connsiteX847" fmla="*/ 250507 w 906898"/>
                <a:gd name="connsiteY847" fmla="*/ 734053 h 906898"/>
                <a:gd name="connsiteX848" fmla="*/ 254614 w 906898"/>
                <a:gd name="connsiteY848" fmla="*/ 731990 h 906898"/>
                <a:gd name="connsiteX849" fmla="*/ 264881 w 906898"/>
                <a:gd name="connsiteY849" fmla="*/ 736116 h 906898"/>
                <a:gd name="connsiteX850" fmla="*/ 275148 w 906898"/>
                <a:gd name="connsiteY850" fmla="*/ 731990 h 906898"/>
                <a:gd name="connsiteX851" fmla="*/ 289523 w 906898"/>
                <a:gd name="connsiteY851" fmla="*/ 727864 h 906898"/>
                <a:gd name="connsiteX852" fmla="*/ 295298 w 906898"/>
                <a:gd name="connsiteY852" fmla="*/ 722641 h 906898"/>
                <a:gd name="connsiteX853" fmla="*/ 289149 w 906898"/>
                <a:gd name="connsiteY853" fmla="*/ 719426 h 906898"/>
                <a:gd name="connsiteX854" fmla="*/ 291552 w 906898"/>
                <a:gd name="connsiteY854" fmla="*/ 719648 h 906898"/>
                <a:gd name="connsiteX855" fmla="*/ 289501 w 906898"/>
                <a:gd name="connsiteY855" fmla="*/ 725735 h 906898"/>
                <a:gd name="connsiteX856" fmla="*/ 279248 w 906898"/>
                <a:gd name="connsiteY856" fmla="*/ 729792 h 906898"/>
                <a:gd name="connsiteX857" fmla="*/ 275147 w 906898"/>
                <a:gd name="connsiteY857" fmla="*/ 727764 h 906898"/>
                <a:gd name="connsiteX858" fmla="*/ 258742 w 906898"/>
                <a:gd name="connsiteY858" fmla="*/ 731821 h 906898"/>
                <a:gd name="connsiteX859" fmla="*/ 256692 w 906898"/>
                <a:gd name="connsiteY859" fmla="*/ 727764 h 906898"/>
                <a:gd name="connsiteX860" fmla="*/ 260793 w 906898"/>
                <a:gd name="connsiteY860" fmla="*/ 729792 h 906898"/>
                <a:gd name="connsiteX861" fmla="*/ 273096 w 906898"/>
                <a:gd name="connsiteY861" fmla="*/ 725735 h 906898"/>
                <a:gd name="connsiteX862" fmla="*/ 285400 w 906898"/>
                <a:gd name="connsiteY862" fmla="*/ 723706 h 906898"/>
                <a:gd name="connsiteX863" fmla="*/ 289149 w 906898"/>
                <a:gd name="connsiteY863" fmla="*/ 719426 h 906898"/>
                <a:gd name="connsiteX864" fmla="*/ 636209 w 906898"/>
                <a:gd name="connsiteY864" fmla="*/ 718645 h 906898"/>
                <a:gd name="connsiteX865" fmla="*/ 649532 w 906898"/>
                <a:gd name="connsiteY865" fmla="*/ 721722 h 906898"/>
                <a:gd name="connsiteX866" fmla="*/ 670029 w 906898"/>
                <a:gd name="connsiteY866" fmla="*/ 750440 h 906898"/>
                <a:gd name="connsiteX867" fmla="*/ 661830 w 906898"/>
                <a:gd name="connsiteY867" fmla="*/ 768901 h 906898"/>
                <a:gd name="connsiteX868" fmla="*/ 649532 w 906898"/>
                <a:gd name="connsiteY868" fmla="*/ 773004 h 906898"/>
                <a:gd name="connsiteX869" fmla="*/ 641333 w 906898"/>
                <a:gd name="connsiteY869" fmla="*/ 766850 h 906898"/>
                <a:gd name="connsiteX870" fmla="*/ 643383 w 906898"/>
                <a:gd name="connsiteY870" fmla="*/ 760696 h 906898"/>
                <a:gd name="connsiteX871" fmla="*/ 641333 w 906898"/>
                <a:gd name="connsiteY871" fmla="*/ 752491 h 906898"/>
                <a:gd name="connsiteX872" fmla="*/ 651582 w 906898"/>
                <a:gd name="connsiteY872" fmla="*/ 746337 h 906898"/>
                <a:gd name="connsiteX873" fmla="*/ 655681 w 906898"/>
                <a:gd name="connsiteY873" fmla="*/ 752491 h 906898"/>
                <a:gd name="connsiteX874" fmla="*/ 653632 w 906898"/>
                <a:gd name="connsiteY874" fmla="*/ 760696 h 906898"/>
                <a:gd name="connsiteX875" fmla="*/ 661830 w 906898"/>
                <a:gd name="connsiteY875" fmla="*/ 756593 h 906898"/>
                <a:gd name="connsiteX876" fmla="*/ 661830 w 906898"/>
                <a:gd name="connsiteY876" fmla="*/ 742235 h 906898"/>
                <a:gd name="connsiteX877" fmla="*/ 661830 w 906898"/>
                <a:gd name="connsiteY877" fmla="*/ 740183 h 906898"/>
                <a:gd name="connsiteX878" fmla="*/ 637234 w 906898"/>
                <a:gd name="connsiteY878" fmla="*/ 723773 h 906898"/>
                <a:gd name="connsiteX879" fmla="*/ 624935 w 906898"/>
                <a:gd name="connsiteY879" fmla="*/ 723773 h 906898"/>
                <a:gd name="connsiteX880" fmla="*/ 622885 w 906898"/>
                <a:gd name="connsiteY880" fmla="*/ 721722 h 906898"/>
                <a:gd name="connsiteX881" fmla="*/ 636209 w 906898"/>
                <a:gd name="connsiteY881" fmla="*/ 718645 h 906898"/>
                <a:gd name="connsiteX882" fmla="*/ 275189 w 906898"/>
                <a:gd name="connsiteY882" fmla="*/ 709319 h 906898"/>
                <a:gd name="connsiteX883" fmla="*/ 281378 w 906898"/>
                <a:gd name="connsiteY883" fmla="*/ 713451 h 906898"/>
                <a:gd name="connsiteX884" fmla="*/ 287568 w 906898"/>
                <a:gd name="connsiteY884" fmla="*/ 717582 h 906898"/>
                <a:gd name="connsiteX885" fmla="*/ 281378 w 906898"/>
                <a:gd name="connsiteY885" fmla="*/ 723780 h 906898"/>
                <a:gd name="connsiteX886" fmla="*/ 273126 w 906898"/>
                <a:gd name="connsiteY886" fmla="*/ 721714 h 906898"/>
                <a:gd name="connsiteX887" fmla="*/ 268999 w 906898"/>
                <a:gd name="connsiteY887" fmla="*/ 725845 h 906898"/>
                <a:gd name="connsiteX888" fmla="*/ 262810 w 906898"/>
                <a:gd name="connsiteY888" fmla="*/ 727911 h 906898"/>
                <a:gd name="connsiteX889" fmla="*/ 258684 w 906898"/>
                <a:gd name="connsiteY889" fmla="*/ 723780 h 906898"/>
                <a:gd name="connsiteX890" fmla="*/ 258684 w 906898"/>
                <a:gd name="connsiteY890" fmla="*/ 715517 h 906898"/>
                <a:gd name="connsiteX891" fmla="*/ 275189 w 906898"/>
                <a:gd name="connsiteY891" fmla="*/ 709319 h 906898"/>
                <a:gd name="connsiteX892" fmla="*/ 731781 w 906898"/>
                <a:gd name="connsiteY892" fmla="*/ 703011 h 906898"/>
                <a:gd name="connsiteX893" fmla="*/ 733773 w 906898"/>
                <a:gd name="connsiteY893" fmla="*/ 705077 h 906898"/>
                <a:gd name="connsiteX894" fmla="*/ 731781 w 906898"/>
                <a:gd name="connsiteY894" fmla="*/ 711274 h 906898"/>
                <a:gd name="connsiteX895" fmla="*/ 733773 w 906898"/>
                <a:gd name="connsiteY895" fmla="*/ 719537 h 906898"/>
                <a:gd name="connsiteX896" fmla="*/ 733773 w 906898"/>
                <a:gd name="connsiteY896" fmla="*/ 721603 h 906898"/>
                <a:gd name="connsiteX897" fmla="*/ 729789 w 906898"/>
                <a:gd name="connsiteY897" fmla="*/ 717472 h 906898"/>
                <a:gd name="connsiteX898" fmla="*/ 731781 w 906898"/>
                <a:gd name="connsiteY898" fmla="*/ 703011 h 906898"/>
                <a:gd name="connsiteX899" fmla="*/ 791398 w 906898"/>
                <a:gd name="connsiteY899" fmla="*/ 701019 h 906898"/>
                <a:gd name="connsiteX900" fmla="*/ 801832 w 906898"/>
                <a:gd name="connsiteY900" fmla="*/ 703078 h 906898"/>
                <a:gd name="connsiteX901" fmla="*/ 797659 w 906898"/>
                <a:gd name="connsiteY901" fmla="*/ 709253 h 906898"/>
                <a:gd name="connsiteX902" fmla="*/ 791398 w 906898"/>
                <a:gd name="connsiteY902" fmla="*/ 711311 h 906898"/>
                <a:gd name="connsiteX903" fmla="*/ 787225 w 906898"/>
                <a:gd name="connsiteY903" fmla="*/ 705136 h 906898"/>
                <a:gd name="connsiteX904" fmla="*/ 791398 w 906898"/>
                <a:gd name="connsiteY904" fmla="*/ 701019 h 906898"/>
                <a:gd name="connsiteX905" fmla="*/ 723629 w 906898"/>
                <a:gd name="connsiteY905" fmla="*/ 692719 h 906898"/>
                <a:gd name="connsiteX906" fmla="*/ 725657 w 906898"/>
                <a:gd name="connsiteY906" fmla="*/ 692719 h 906898"/>
                <a:gd name="connsiteX907" fmla="*/ 729715 w 906898"/>
                <a:gd name="connsiteY907" fmla="*/ 700967 h 906898"/>
                <a:gd name="connsiteX908" fmla="*/ 727686 w 906898"/>
                <a:gd name="connsiteY908" fmla="*/ 719524 h 906898"/>
                <a:gd name="connsiteX909" fmla="*/ 731744 w 906898"/>
                <a:gd name="connsiteY909" fmla="*/ 723648 h 906898"/>
                <a:gd name="connsiteX910" fmla="*/ 729715 w 906898"/>
                <a:gd name="connsiteY910" fmla="*/ 731895 h 906898"/>
                <a:gd name="connsiteX911" fmla="*/ 721600 w 906898"/>
                <a:gd name="connsiteY911" fmla="*/ 729833 h 906898"/>
                <a:gd name="connsiteX912" fmla="*/ 721600 w 906898"/>
                <a:gd name="connsiteY912" fmla="*/ 721586 h 906898"/>
                <a:gd name="connsiteX913" fmla="*/ 717542 w 906898"/>
                <a:gd name="connsiteY913" fmla="*/ 721586 h 906898"/>
                <a:gd name="connsiteX914" fmla="*/ 715513 w 906898"/>
                <a:gd name="connsiteY914" fmla="*/ 711276 h 906898"/>
                <a:gd name="connsiteX915" fmla="*/ 719571 w 906898"/>
                <a:gd name="connsiteY915" fmla="*/ 705091 h 906898"/>
                <a:gd name="connsiteX916" fmla="*/ 719571 w 906898"/>
                <a:gd name="connsiteY916" fmla="*/ 700967 h 906898"/>
                <a:gd name="connsiteX917" fmla="*/ 723629 w 906898"/>
                <a:gd name="connsiteY917" fmla="*/ 692719 h 906898"/>
                <a:gd name="connsiteX918" fmla="*/ 663970 w 906898"/>
                <a:gd name="connsiteY918" fmla="*/ 692719 h 906898"/>
                <a:gd name="connsiteX919" fmla="*/ 668037 w 906898"/>
                <a:gd name="connsiteY919" fmla="*/ 696828 h 906898"/>
                <a:gd name="connsiteX920" fmla="*/ 668037 w 906898"/>
                <a:gd name="connsiteY920" fmla="*/ 704618 h 906898"/>
                <a:gd name="connsiteX921" fmla="*/ 667817 w 906898"/>
                <a:gd name="connsiteY921" fmla="*/ 705172 h 906898"/>
                <a:gd name="connsiteX922" fmla="*/ 664479 w 906898"/>
                <a:gd name="connsiteY922" fmla="*/ 707099 h 906898"/>
                <a:gd name="connsiteX923" fmla="*/ 663970 w 906898"/>
                <a:gd name="connsiteY923" fmla="*/ 709153 h 906898"/>
                <a:gd name="connsiteX924" fmla="*/ 666994 w 906898"/>
                <a:gd name="connsiteY924" fmla="*/ 715263 h 906898"/>
                <a:gd name="connsiteX925" fmla="*/ 667412 w 906898"/>
                <a:gd name="connsiteY925" fmla="*/ 718212 h 906898"/>
                <a:gd name="connsiteX926" fmla="*/ 661937 w 906898"/>
                <a:gd name="connsiteY926" fmla="*/ 725587 h 906898"/>
                <a:gd name="connsiteX927" fmla="*/ 653803 w 906898"/>
                <a:gd name="connsiteY927" fmla="*/ 719425 h 906898"/>
                <a:gd name="connsiteX928" fmla="*/ 653803 w 906898"/>
                <a:gd name="connsiteY928" fmla="*/ 705045 h 906898"/>
                <a:gd name="connsiteX929" fmla="*/ 653803 w 906898"/>
                <a:gd name="connsiteY929" fmla="*/ 700936 h 906898"/>
                <a:gd name="connsiteX930" fmla="*/ 663970 w 906898"/>
                <a:gd name="connsiteY930" fmla="*/ 692719 h 906898"/>
                <a:gd name="connsiteX931" fmla="*/ 787014 w 906898"/>
                <a:gd name="connsiteY931" fmla="*/ 692528 h 906898"/>
                <a:gd name="connsiteX932" fmla="*/ 791398 w 906898"/>
                <a:gd name="connsiteY932" fmla="*/ 696902 h 906898"/>
                <a:gd name="connsiteX933" fmla="*/ 785209 w 906898"/>
                <a:gd name="connsiteY933" fmla="*/ 703078 h 906898"/>
                <a:gd name="connsiteX934" fmla="*/ 787272 w 906898"/>
                <a:gd name="connsiteY934" fmla="*/ 713370 h 906898"/>
                <a:gd name="connsiteX935" fmla="*/ 793462 w 906898"/>
                <a:gd name="connsiteY935" fmla="*/ 715428 h 906898"/>
                <a:gd name="connsiteX936" fmla="*/ 793462 w 906898"/>
                <a:gd name="connsiteY936" fmla="*/ 717487 h 906898"/>
                <a:gd name="connsiteX937" fmla="*/ 785209 w 906898"/>
                <a:gd name="connsiteY937" fmla="*/ 721603 h 906898"/>
                <a:gd name="connsiteX938" fmla="*/ 779020 w 906898"/>
                <a:gd name="connsiteY938" fmla="*/ 717487 h 906898"/>
                <a:gd name="connsiteX939" fmla="*/ 779020 w 906898"/>
                <a:gd name="connsiteY939" fmla="*/ 715428 h 906898"/>
                <a:gd name="connsiteX940" fmla="*/ 774893 w 906898"/>
                <a:gd name="connsiteY940" fmla="*/ 715428 h 906898"/>
                <a:gd name="connsiteX941" fmla="*/ 768704 w 906898"/>
                <a:gd name="connsiteY941" fmla="*/ 713370 h 906898"/>
                <a:gd name="connsiteX942" fmla="*/ 768704 w 906898"/>
                <a:gd name="connsiteY942" fmla="*/ 707195 h 906898"/>
                <a:gd name="connsiteX943" fmla="*/ 772830 w 906898"/>
                <a:gd name="connsiteY943" fmla="*/ 701019 h 906898"/>
                <a:gd name="connsiteX944" fmla="*/ 776956 w 906898"/>
                <a:gd name="connsiteY944" fmla="*/ 701019 h 906898"/>
                <a:gd name="connsiteX945" fmla="*/ 781083 w 906898"/>
                <a:gd name="connsiteY945" fmla="*/ 692786 h 906898"/>
                <a:gd name="connsiteX946" fmla="*/ 787014 w 906898"/>
                <a:gd name="connsiteY946" fmla="*/ 692528 h 906898"/>
                <a:gd name="connsiteX947" fmla="*/ 686629 w 906898"/>
                <a:gd name="connsiteY947" fmla="*/ 690727 h 906898"/>
                <a:gd name="connsiteX948" fmla="*/ 686961 w 906898"/>
                <a:gd name="connsiteY948" fmla="*/ 690727 h 906898"/>
                <a:gd name="connsiteX949" fmla="*/ 686961 w 906898"/>
                <a:gd name="connsiteY949" fmla="*/ 691060 h 906898"/>
                <a:gd name="connsiteX950" fmla="*/ 686629 w 906898"/>
                <a:gd name="connsiteY950" fmla="*/ 691060 h 906898"/>
                <a:gd name="connsiteX951" fmla="*/ 246400 w 906898"/>
                <a:gd name="connsiteY951" fmla="*/ 690727 h 906898"/>
                <a:gd name="connsiteX952" fmla="*/ 252575 w 906898"/>
                <a:gd name="connsiteY952" fmla="*/ 694844 h 906898"/>
                <a:gd name="connsiteX953" fmla="*/ 256692 w 906898"/>
                <a:gd name="connsiteY953" fmla="*/ 711311 h 906898"/>
                <a:gd name="connsiteX954" fmla="*/ 252575 w 906898"/>
                <a:gd name="connsiteY954" fmla="*/ 729837 h 906898"/>
                <a:gd name="connsiteX955" fmla="*/ 223757 w 906898"/>
                <a:gd name="connsiteY955" fmla="*/ 742187 h 906898"/>
                <a:gd name="connsiteX956" fmla="*/ 207290 w 906898"/>
                <a:gd name="connsiteY956" fmla="*/ 729837 h 906898"/>
                <a:gd name="connsiteX957" fmla="*/ 209349 w 906898"/>
                <a:gd name="connsiteY957" fmla="*/ 719545 h 906898"/>
                <a:gd name="connsiteX958" fmla="*/ 215524 w 906898"/>
                <a:gd name="connsiteY958" fmla="*/ 717487 h 906898"/>
                <a:gd name="connsiteX959" fmla="*/ 219641 w 906898"/>
                <a:gd name="connsiteY959" fmla="*/ 715428 h 906898"/>
                <a:gd name="connsiteX960" fmla="*/ 225816 w 906898"/>
                <a:gd name="connsiteY960" fmla="*/ 715428 h 906898"/>
                <a:gd name="connsiteX961" fmla="*/ 231991 w 906898"/>
                <a:gd name="connsiteY961" fmla="*/ 721603 h 906898"/>
                <a:gd name="connsiteX962" fmla="*/ 229933 w 906898"/>
                <a:gd name="connsiteY962" fmla="*/ 727778 h 906898"/>
                <a:gd name="connsiteX963" fmla="*/ 225816 w 906898"/>
                <a:gd name="connsiteY963" fmla="*/ 727778 h 906898"/>
                <a:gd name="connsiteX964" fmla="*/ 223757 w 906898"/>
                <a:gd name="connsiteY964" fmla="*/ 727778 h 906898"/>
                <a:gd name="connsiteX965" fmla="*/ 219641 w 906898"/>
                <a:gd name="connsiteY965" fmla="*/ 729837 h 906898"/>
                <a:gd name="connsiteX966" fmla="*/ 227874 w 906898"/>
                <a:gd name="connsiteY966" fmla="*/ 733954 h 906898"/>
                <a:gd name="connsiteX967" fmla="*/ 248458 w 906898"/>
                <a:gd name="connsiteY967" fmla="*/ 719545 h 906898"/>
                <a:gd name="connsiteX968" fmla="*/ 246400 w 906898"/>
                <a:gd name="connsiteY968" fmla="*/ 692786 h 906898"/>
                <a:gd name="connsiteX969" fmla="*/ 246400 w 906898"/>
                <a:gd name="connsiteY969" fmla="*/ 690727 h 906898"/>
                <a:gd name="connsiteX970" fmla="*/ 668203 w 906898"/>
                <a:gd name="connsiteY970" fmla="*/ 688735 h 906898"/>
                <a:gd name="connsiteX971" fmla="*/ 674345 w 906898"/>
                <a:gd name="connsiteY971" fmla="*/ 699045 h 906898"/>
                <a:gd name="connsiteX972" fmla="*/ 670251 w 906898"/>
                <a:gd name="connsiteY972" fmla="*/ 707292 h 906898"/>
                <a:gd name="connsiteX973" fmla="*/ 670251 w 906898"/>
                <a:gd name="connsiteY973" fmla="*/ 723787 h 906898"/>
                <a:gd name="connsiteX974" fmla="*/ 664109 w 906898"/>
                <a:gd name="connsiteY974" fmla="*/ 727911 h 906898"/>
                <a:gd name="connsiteX975" fmla="*/ 668203 w 906898"/>
                <a:gd name="connsiteY975" fmla="*/ 723787 h 906898"/>
                <a:gd name="connsiteX976" fmla="*/ 667412 w 906898"/>
                <a:gd name="connsiteY976" fmla="*/ 718212 h 906898"/>
                <a:gd name="connsiteX977" fmla="*/ 668037 w 906898"/>
                <a:gd name="connsiteY977" fmla="*/ 717370 h 906898"/>
                <a:gd name="connsiteX978" fmla="*/ 666994 w 906898"/>
                <a:gd name="connsiteY978" fmla="*/ 715263 h 906898"/>
                <a:gd name="connsiteX979" fmla="*/ 666156 w 906898"/>
                <a:gd name="connsiteY979" fmla="*/ 709354 h 906898"/>
                <a:gd name="connsiteX980" fmla="*/ 667817 w 906898"/>
                <a:gd name="connsiteY980" fmla="*/ 705172 h 906898"/>
                <a:gd name="connsiteX981" fmla="*/ 668037 w 906898"/>
                <a:gd name="connsiteY981" fmla="*/ 705045 h 906898"/>
                <a:gd name="connsiteX982" fmla="*/ 668037 w 906898"/>
                <a:gd name="connsiteY982" fmla="*/ 704618 h 906898"/>
                <a:gd name="connsiteX983" fmla="*/ 670251 w 906898"/>
                <a:gd name="connsiteY983" fmla="*/ 699045 h 906898"/>
                <a:gd name="connsiteX984" fmla="*/ 666156 w 906898"/>
                <a:gd name="connsiteY984" fmla="*/ 690797 h 906898"/>
                <a:gd name="connsiteX985" fmla="*/ 668203 w 906898"/>
                <a:gd name="connsiteY985" fmla="*/ 688735 h 906898"/>
                <a:gd name="connsiteX986" fmla="*/ 189014 w 906898"/>
                <a:gd name="connsiteY986" fmla="*/ 686743 h 906898"/>
                <a:gd name="connsiteX987" fmla="*/ 193097 w 906898"/>
                <a:gd name="connsiteY987" fmla="*/ 692901 h 906898"/>
                <a:gd name="connsiteX988" fmla="*/ 199223 w 906898"/>
                <a:gd name="connsiteY988" fmla="*/ 697005 h 906898"/>
                <a:gd name="connsiteX989" fmla="*/ 205348 w 906898"/>
                <a:gd name="connsiteY989" fmla="*/ 701110 h 906898"/>
                <a:gd name="connsiteX990" fmla="*/ 215557 w 906898"/>
                <a:gd name="connsiteY990" fmla="*/ 697005 h 906898"/>
                <a:gd name="connsiteX991" fmla="*/ 219641 w 906898"/>
                <a:gd name="connsiteY991" fmla="*/ 697005 h 906898"/>
                <a:gd name="connsiteX992" fmla="*/ 223724 w 906898"/>
                <a:gd name="connsiteY992" fmla="*/ 690848 h 906898"/>
                <a:gd name="connsiteX993" fmla="*/ 227808 w 906898"/>
                <a:gd name="connsiteY993" fmla="*/ 686743 h 906898"/>
                <a:gd name="connsiteX994" fmla="*/ 227808 w 906898"/>
                <a:gd name="connsiteY994" fmla="*/ 690848 h 906898"/>
                <a:gd name="connsiteX995" fmla="*/ 227808 w 906898"/>
                <a:gd name="connsiteY995" fmla="*/ 697005 h 906898"/>
                <a:gd name="connsiteX996" fmla="*/ 217599 w 906898"/>
                <a:gd name="connsiteY996" fmla="*/ 701110 h 906898"/>
                <a:gd name="connsiteX997" fmla="*/ 217599 w 906898"/>
                <a:gd name="connsiteY997" fmla="*/ 703162 h 906898"/>
                <a:gd name="connsiteX998" fmla="*/ 207390 w 906898"/>
                <a:gd name="connsiteY998" fmla="*/ 709319 h 906898"/>
                <a:gd name="connsiteX999" fmla="*/ 199223 w 906898"/>
                <a:gd name="connsiteY999" fmla="*/ 703162 h 906898"/>
                <a:gd name="connsiteX1000" fmla="*/ 195139 w 906898"/>
                <a:gd name="connsiteY1000" fmla="*/ 697005 h 906898"/>
                <a:gd name="connsiteX1001" fmla="*/ 189014 w 906898"/>
                <a:gd name="connsiteY1001" fmla="*/ 694953 h 906898"/>
                <a:gd name="connsiteX1002" fmla="*/ 186972 w 906898"/>
                <a:gd name="connsiteY1002" fmla="*/ 690848 h 906898"/>
                <a:gd name="connsiteX1003" fmla="*/ 189014 w 906898"/>
                <a:gd name="connsiteY1003" fmla="*/ 686743 h 906898"/>
                <a:gd name="connsiteX1004" fmla="*/ 201146 w 906898"/>
                <a:gd name="connsiteY1004" fmla="*/ 684419 h 906898"/>
                <a:gd name="connsiteX1005" fmla="*/ 205134 w 906898"/>
                <a:gd name="connsiteY1005" fmla="*/ 686431 h 906898"/>
                <a:gd name="connsiteX1006" fmla="*/ 205287 w 906898"/>
                <a:gd name="connsiteY1006" fmla="*/ 686743 h 906898"/>
                <a:gd name="connsiteX1007" fmla="*/ 205597 w 906898"/>
                <a:gd name="connsiteY1007" fmla="*/ 686664 h 906898"/>
                <a:gd name="connsiteX1008" fmla="*/ 209420 w 906898"/>
                <a:gd name="connsiteY1008" fmla="*/ 688593 h 906898"/>
                <a:gd name="connsiteX1009" fmla="*/ 217695 w 906898"/>
                <a:gd name="connsiteY1009" fmla="*/ 684419 h 906898"/>
                <a:gd name="connsiteX1010" fmla="*/ 221832 w 906898"/>
                <a:gd name="connsiteY1010" fmla="*/ 686506 h 906898"/>
                <a:gd name="connsiteX1011" fmla="*/ 219763 w 906898"/>
                <a:gd name="connsiteY1011" fmla="*/ 692767 h 906898"/>
                <a:gd name="connsiteX1012" fmla="*/ 211489 w 906898"/>
                <a:gd name="connsiteY1012" fmla="*/ 694854 h 906898"/>
                <a:gd name="connsiteX1013" fmla="*/ 209420 w 906898"/>
                <a:gd name="connsiteY1013" fmla="*/ 699027 h 906898"/>
                <a:gd name="connsiteX1014" fmla="*/ 203214 w 906898"/>
                <a:gd name="connsiteY1014" fmla="*/ 696940 h 906898"/>
                <a:gd name="connsiteX1015" fmla="*/ 201146 w 906898"/>
                <a:gd name="connsiteY1015" fmla="*/ 692767 h 906898"/>
                <a:gd name="connsiteX1016" fmla="*/ 197009 w 906898"/>
                <a:gd name="connsiteY1016" fmla="*/ 692767 h 906898"/>
                <a:gd name="connsiteX1017" fmla="*/ 194940 w 906898"/>
                <a:gd name="connsiteY1017" fmla="*/ 686506 h 906898"/>
                <a:gd name="connsiteX1018" fmla="*/ 201146 w 906898"/>
                <a:gd name="connsiteY1018" fmla="*/ 684419 h 906898"/>
                <a:gd name="connsiteX1019" fmla="*/ 135301 w 906898"/>
                <a:gd name="connsiteY1019" fmla="*/ 684419 h 906898"/>
                <a:gd name="connsiteX1020" fmla="*/ 137353 w 906898"/>
                <a:gd name="connsiteY1020" fmla="*/ 686488 h 906898"/>
                <a:gd name="connsiteX1021" fmla="*/ 139406 w 906898"/>
                <a:gd name="connsiteY1021" fmla="*/ 696831 h 906898"/>
                <a:gd name="connsiteX1022" fmla="*/ 151720 w 906898"/>
                <a:gd name="connsiteY1022" fmla="*/ 705106 h 906898"/>
                <a:gd name="connsiteX1023" fmla="*/ 151720 w 906898"/>
                <a:gd name="connsiteY1023" fmla="*/ 707174 h 906898"/>
                <a:gd name="connsiteX1024" fmla="*/ 133248 w 906898"/>
                <a:gd name="connsiteY1024" fmla="*/ 700968 h 906898"/>
                <a:gd name="connsiteX1025" fmla="*/ 131196 w 906898"/>
                <a:gd name="connsiteY1025" fmla="*/ 688557 h 906898"/>
                <a:gd name="connsiteX1026" fmla="*/ 135301 w 906898"/>
                <a:gd name="connsiteY1026" fmla="*/ 684419 h 906898"/>
                <a:gd name="connsiteX1027" fmla="*/ 163730 w 906898"/>
                <a:gd name="connsiteY1027" fmla="*/ 683451 h 906898"/>
                <a:gd name="connsiteX1028" fmla="*/ 166171 w 906898"/>
                <a:gd name="connsiteY1028" fmla="*/ 684542 h 906898"/>
                <a:gd name="connsiteX1029" fmla="*/ 164115 w 906898"/>
                <a:gd name="connsiteY1029" fmla="*/ 715344 h 906898"/>
                <a:gd name="connsiteX1030" fmla="*/ 188785 w 906898"/>
                <a:gd name="connsiteY1030" fmla="*/ 725612 h 906898"/>
                <a:gd name="connsiteX1031" fmla="*/ 192897 w 906898"/>
                <a:gd name="connsiteY1031" fmla="*/ 723558 h 906898"/>
                <a:gd name="connsiteX1032" fmla="*/ 184674 w 906898"/>
                <a:gd name="connsiteY1032" fmla="*/ 721505 h 906898"/>
                <a:gd name="connsiteX1033" fmla="*/ 180562 w 906898"/>
                <a:gd name="connsiteY1033" fmla="*/ 713291 h 906898"/>
                <a:gd name="connsiteX1034" fmla="*/ 184674 w 906898"/>
                <a:gd name="connsiteY1034" fmla="*/ 709184 h 906898"/>
                <a:gd name="connsiteX1035" fmla="*/ 190841 w 906898"/>
                <a:gd name="connsiteY1035" fmla="*/ 709184 h 906898"/>
                <a:gd name="connsiteX1036" fmla="*/ 194953 w 906898"/>
                <a:gd name="connsiteY1036" fmla="*/ 713291 h 906898"/>
                <a:gd name="connsiteX1037" fmla="*/ 201120 w 906898"/>
                <a:gd name="connsiteY1037" fmla="*/ 713291 h 906898"/>
                <a:gd name="connsiteX1038" fmla="*/ 205232 w 906898"/>
                <a:gd name="connsiteY1038" fmla="*/ 721505 h 906898"/>
                <a:gd name="connsiteX1039" fmla="*/ 201120 w 906898"/>
                <a:gd name="connsiteY1039" fmla="*/ 731772 h 906898"/>
                <a:gd name="connsiteX1040" fmla="*/ 188785 w 906898"/>
                <a:gd name="connsiteY1040" fmla="*/ 735879 h 906898"/>
                <a:gd name="connsiteX1041" fmla="*/ 172339 w 906898"/>
                <a:gd name="connsiteY1041" fmla="*/ 731772 h 906898"/>
                <a:gd name="connsiteX1042" fmla="*/ 164115 w 906898"/>
                <a:gd name="connsiteY1042" fmla="*/ 723558 h 906898"/>
                <a:gd name="connsiteX1043" fmla="*/ 157948 w 906898"/>
                <a:gd name="connsiteY1043" fmla="*/ 688649 h 906898"/>
                <a:gd name="connsiteX1044" fmla="*/ 163730 w 906898"/>
                <a:gd name="connsiteY1044" fmla="*/ 683451 h 906898"/>
                <a:gd name="connsiteX1045" fmla="*/ 675590 w 906898"/>
                <a:gd name="connsiteY1045" fmla="*/ 681982 h 906898"/>
                <a:gd name="connsiteX1046" fmla="*/ 678304 w 906898"/>
                <a:gd name="connsiteY1046" fmla="*/ 682498 h 906898"/>
                <a:gd name="connsiteX1047" fmla="*/ 684433 w 906898"/>
                <a:gd name="connsiteY1047" fmla="*/ 701059 h 906898"/>
                <a:gd name="connsiteX1048" fmla="*/ 682390 w 906898"/>
                <a:gd name="connsiteY1048" fmla="*/ 703122 h 906898"/>
                <a:gd name="connsiteX1049" fmla="*/ 684433 w 906898"/>
                <a:gd name="connsiteY1049" fmla="*/ 705184 h 906898"/>
                <a:gd name="connsiteX1050" fmla="*/ 684433 w 906898"/>
                <a:gd name="connsiteY1050" fmla="*/ 701059 h 906898"/>
                <a:gd name="connsiteX1051" fmla="*/ 692605 w 906898"/>
                <a:gd name="connsiteY1051" fmla="*/ 713434 h 906898"/>
                <a:gd name="connsiteX1052" fmla="*/ 690562 w 906898"/>
                <a:gd name="connsiteY1052" fmla="*/ 717559 h 906898"/>
                <a:gd name="connsiteX1053" fmla="*/ 689984 w 906898"/>
                <a:gd name="connsiteY1053" fmla="*/ 717364 h 906898"/>
                <a:gd name="connsiteX1054" fmla="*/ 690562 w 906898"/>
                <a:gd name="connsiteY1054" fmla="*/ 715496 h 906898"/>
                <a:gd name="connsiteX1055" fmla="*/ 689796 w 906898"/>
                <a:gd name="connsiteY1055" fmla="*/ 717301 h 906898"/>
                <a:gd name="connsiteX1056" fmla="*/ 689984 w 906898"/>
                <a:gd name="connsiteY1056" fmla="*/ 717364 h 906898"/>
                <a:gd name="connsiteX1057" fmla="*/ 689285 w 906898"/>
                <a:gd name="connsiteY1057" fmla="*/ 719621 h 906898"/>
                <a:gd name="connsiteX1058" fmla="*/ 686476 w 906898"/>
                <a:gd name="connsiteY1058" fmla="*/ 723746 h 906898"/>
                <a:gd name="connsiteX1059" fmla="*/ 680347 w 906898"/>
                <a:gd name="connsiteY1059" fmla="*/ 725808 h 906898"/>
                <a:gd name="connsiteX1060" fmla="*/ 680347 w 906898"/>
                <a:gd name="connsiteY1060" fmla="*/ 731996 h 906898"/>
                <a:gd name="connsiteX1061" fmla="*/ 678304 w 906898"/>
                <a:gd name="connsiteY1061" fmla="*/ 738183 h 906898"/>
                <a:gd name="connsiteX1062" fmla="*/ 674217 w 906898"/>
                <a:gd name="connsiteY1062" fmla="*/ 742308 h 906898"/>
                <a:gd name="connsiteX1063" fmla="*/ 674217 w 906898"/>
                <a:gd name="connsiteY1063" fmla="*/ 746433 h 906898"/>
                <a:gd name="connsiteX1064" fmla="*/ 680347 w 906898"/>
                <a:gd name="connsiteY1064" fmla="*/ 748495 h 906898"/>
                <a:gd name="connsiteX1065" fmla="*/ 672174 w 906898"/>
                <a:gd name="connsiteY1065" fmla="*/ 748495 h 906898"/>
                <a:gd name="connsiteX1066" fmla="*/ 672174 w 906898"/>
                <a:gd name="connsiteY1066" fmla="*/ 740246 h 906898"/>
                <a:gd name="connsiteX1067" fmla="*/ 666045 w 906898"/>
                <a:gd name="connsiteY1067" fmla="*/ 731996 h 906898"/>
                <a:gd name="connsiteX1068" fmla="*/ 670131 w 906898"/>
                <a:gd name="connsiteY1068" fmla="*/ 727871 h 906898"/>
                <a:gd name="connsiteX1069" fmla="*/ 674217 w 906898"/>
                <a:gd name="connsiteY1069" fmla="*/ 711372 h 906898"/>
                <a:gd name="connsiteX1070" fmla="*/ 676261 w 906898"/>
                <a:gd name="connsiteY1070" fmla="*/ 703122 h 906898"/>
                <a:gd name="connsiteX1071" fmla="*/ 670131 w 906898"/>
                <a:gd name="connsiteY1071" fmla="*/ 686623 h 906898"/>
                <a:gd name="connsiteX1072" fmla="*/ 675590 w 906898"/>
                <a:gd name="connsiteY1072" fmla="*/ 681982 h 906898"/>
                <a:gd name="connsiteX1073" fmla="*/ 678329 w 906898"/>
                <a:gd name="connsiteY1073" fmla="*/ 680435 h 906898"/>
                <a:gd name="connsiteX1074" fmla="*/ 684637 w 906898"/>
                <a:gd name="connsiteY1074" fmla="*/ 684641 h 906898"/>
                <a:gd name="connsiteX1075" fmla="*/ 684637 w 906898"/>
                <a:gd name="connsiteY1075" fmla="*/ 686743 h 906898"/>
                <a:gd name="connsiteX1076" fmla="*/ 678329 w 906898"/>
                <a:gd name="connsiteY1076" fmla="*/ 680435 h 906898"/>
                <a:gd name="connsiteX1077" fmla="*/ 727558 w 906898"/>
                <a:gd name="connsiteY1077" fmla="*/ 676965 h 906898"/>
                <a:gd name="connsiteX1078" fmla="*/ 729887 w 906898"/>
                <a:gd name="connsiteY1078" fmla="*/ 678508 h 906898"/>
                <a:gd name="connsiteX1079" fmla="*/ 727817 w 906898"/>
                <a:gd name="connsiteY1079" fmla="*/ 688791 h 906898"/>
                <a:gd name="connsiteX1080" fmla="*/ 717466 w 906898"/>
                <a:gd name="connsiteY1080" fmla="*/ 694960 h 906898"/>
                <a:gd name="connsiteX1081" fmla="*/ 717466 w 906898"/>
                <a:gd name="connsiteY1081" fmla="*/ 703187 h 906898"/>
                <a:gd name="connsiteX1082" fmla="*/ 713326 w 906898"/>
                <a:gd name="connsiteY1082" fmla="*/ 709356 h 906898"/>
                <a:gd name="connsiteX1083" fmla="*/ 715396 w 906898"/>
                <a:gd name="connsiteY1083" fmla="*/ 721695 h 906898"/>
                <a:gd name="connsiteX1084" fmla="*/ 719536 w 906898"/>
                <a:gd name="connsiteY1084" fmla="*/ 731978 h 906898"/>
                <a:gd name="connsiteX1085" fmla="*/ 729887 w 906898"/>
                <a:gd name="connsiteY1085" fmla="*/ 734035 h 906898"/>
                <a:gd name="connsiteX1086" fmla="*/ 734027 w 906898"/>
                <a:gd name="connsiteY1086" fmla="*/ 744318 h 906898"/>
                <a:gd name="connsiteX1087" fmla="*/ 736097 w 906898"/>
                <a:gd name="connsiteY1087" fmla="*/ 746374 h 906898"/>
                <a:gd name="connsiteX1088" fmla="*/ 723676 w 906898"/>
                <a:gd name="connsiteY1088" fmla="*/ 744318 h 906898"/>
                <a:gd name="connsiteX1089" fmla="*/ 719536 w 906898"/>
                <a:gd name="connsiteY1089" fmla="*/ 738148 h 906898"/>
                <a:gd name="connsiteX1090" fmla="*/ 717466 w 906898"/>
                <a:gd name="connsiteY1090" fmla="*/ 738148 h 906898"/>
                <a:gd name="connsiteX1091" fmla="*/ 711256 w 906898"/>
                <a:gd name="connsiteY1091" fmla="*/ 736091 h 906898"/>
                <a:gd name="connsiteX1092" fmla="*/ 707116 w 906898"/>
                <a:gd name="connsiteY1092" fmla="*/ 727865 h 906898"/>
                <a:gd name="connsiteX1093" fmla="*/ 707116 w 906898"/>
                <a:gd name="connsiteY1093" fmla="*/ 721695 h 906898"/>
                <a:gd name="connsiteX1094" fmla="*/ 702975 w 906898"/>
                <a:gd name="connsiteY1094" fmla="*/ 711413 h 906898"/>
                <a:gd name="connsiteX1095" fmla="*/ 702975 w 906898"/>
                <a:gd name="connsiteY1095" fmla="*/ 703187 h 906898"/>
                <a:gd name="connsiteX1096" fmla="*/ 707116 w 906898"/>
                <a:gd name="connsiteY1096" fmla="*/ 701130 h 906898"/>
                <a:gd name="connsiteX1097" fmla="*/ 709186 w 906898"/>
                <a:gd name="connsiteY1097" fmla="*/ 688791 h 906898"/>
                <a:gd name="connsiteX1098" fmla="*/ 715396 w 906898"/>
                <a:gd name="connsiteY1098" fmla="*/ 686734 h 906898"/>
                <a:gd name="connsiteX1099" fmla="*/ 719536 w 906898"/>
                <a:gd name="connsiteY1099" fmla="*/ 686734 h 906898"/>
                <a:gd name="connsiteX1100" fmla="*/ 719536 w 906898"/>
                <a:gd name="connsiteY1100" fmla="*/ 684678 h 906898"/>
                <a:gd name="connsiteX1101" fmla="*/ 723676 w 906898"/>
                <a:gd name="connsiteY1101" fmla="*/ 678508 h 906898"/>
                <a:gd name="connsiteX1102" fmla="*/ 727558 w 906898"/>
                <a:gd name="connsiteY1102" fmla="*/ 676965 h 906898"/>
                <a:gd name="connsiteX1103" fmla="*/ 123036 w 906898"/>
                <a:gd name="connsiteY1103" fmla="*/ 676451 h 906898"/>
                <a:gd name="connsiteX1104" fmla="*/ 129222 w 906898"/>
                <a:gd name="connsiteY1104" fmla="*/ 682608 h 906898"/>
                <a:gd name="connsiteX1105" fmla="*/ 133345 w 906898"/>
                <a:gd name="connsiteY1105" fmla="*/ 703132 h 906898"/>
                <a:gd name="connsiteX1106" fmla="*/ 151903 w 906898"/>
                <a:gd name="connsiteY1106" fmla="*/ 711341 h 906898"/>
                <a:gd name="connsiteX1107" fmla="*/ 153964 w 906898"/>
                <a:gd name="connsiteY1107" fmla="*/ 711341 h 906898"/>
                <a:gd name="connsiteX1108" fmla="*/ 156026 w 906898"/>
                <a:gd name="connsiteY1108" fmla="*/ 719551 h 906898"/>
                <a:gd name="connsiteX1109" fmla="*/ 147779 w 906898"/>
                <a:gd name="connsiteY1109" fmla="*/ 721603 h 906898"/>
                <a:gd name="connsiteX1110" fmla="*/ 139531 w 906898"/>
                <a:gd name="connsiteY1110" fmla="*/ 713394 h 906898"/>
                <a:gd name="connsiteX1111" fmla="*/ 131283 w 906898"/>
                <a:gd name="connsiteY1111" fmla="*/ 715446 h 906898"/>
                <a:gd name="connsiteX1112" fmla="*/ 120974 w 906898"/>
                <a:gd name="connsiteY1112" fmla="*/ 709289 h 906898"/>
                <a:gd name="connsiteX1113" fmla="*/ 120974 w 906898"/>
                <a:gd name="connsiteY1113" fmla="*/ 694922 h 906898"/>
                <a:gd name="connsiteX1114" fmla="*/ 123036 w 906898"/>
                <a:gd name="connsiteY1114" fmla="*/ 692870 h 906898"/>
                <a:gd name="connsiteX1115" fmla="*/ 118912 w 906898"/>
                <a:gd name="connsiteY1115" fmla="*/ 686713 h 906898"/>
                <a:gd name="connsiteX1116" fmla="*/ 123036 w 906898"/>
                <a:gd name="connsiteY1116" fmla="*/ 676451 h 906898"/>
                <a:gd name="connsiteX1117" fmla="*/ 211429 w 906898"/>
                <a:gd name="connsiteY1117" fmla="*/ 672136 h 906898"/>
                <a:gd name="connsiteX1118" fmla="*/ 211429 w 906898"/>
                <a:gd name="connsiteY1118" fmla="*/ 676309 h 906898"/>
                <a:gd name="connsiteX1119" fmla="*/ 213477 w 906898"/>
                <a:gd name="connsiteY1119" fmla="*/ 684657 h 906898"/>
                <a:gd name="connsiteX1120" fmla="*/ 205597 w 906898"/>
                <a:gd name="connsiteY1120" fmla="*/ 686664 h 906898"/>
                <a:gd name="connsiteX1121" fmla="*/ 205134 w 906898"/>
                <a:gd name="connsiteY1121" fmla="*/ 686431 h 906898"/>
                <a:gd name="connsiteX1122" fmla="*/ 203240 w 906898"/>
                <a:gd name="connsiteY1122" fmla="*/ 682570 h 906898"/>
                <a:gd name="connsiteX1123" fmla="*/ 211429 w 906898"/>
                <a:gd name="connsiteY1123" fmla="*/ 672136 h 906898"/>
                <a:gd name="connsiteX1124" fmla="*/ 791688 w 906898"/>
                <a:gd name="connsiteY1124" fmla="*/ 667695 h 906898"/>
                <a:gd name="connsiteX1125" fmla="*/ 797627 w 906898"/>
                <a:gd name="connsiteY1125" fmla="*/ 668207 h 906898"/>
                <a:gd name="connsiteX1126" fmla="*/ 801759 w 906898"/>
                <a:gd name="connsiteY1126" fmla="*/ 674349 h 906898"/>
                <a:gd name="connsiteX1127" fmla="*/ 805890 w 906898"/>
                <a:gd name="connsiteY1127" fmla="*/ 672302 h 906898"/>
                <a:gd name="connsiteX1128" fmla="*/ 814153 w 906898"/>
                <a:gd name="connsiteY1128" fmla="*/ 672302 h 906898"/>
                <a:gd name="connsiteX1129" fmla="*/ 822416 w 906898"/>
                <a:gd name="connsiteY1129" fmla="*/ 688680 h 906898"/>
                <a:gd name="connsiteX1130" fmla="*/ 816219 w 906898"/>
                <a:gd name="connsiteY1130" fmla="*/ 694822 h 906898"/>
                <a:gd name="connsiteX1131" fmla="*/ 814153 w 906898"/>
                <a:gd name="connsiteY1131" fmla="*/ 700964 h 906898"/>
                <a:gd name="connsiteX1132" fmla="*/ 793496 w 906898"/>
                <a:gd name="connsiteY1132" fmla="*/ 696869 h 906898"/>
                <a:gd name="connsiteX1133" fmla="*/ 789364 w 906898"/>
                <a:gd name="connsiteY1133" fmla="*/ 686633 h 906898"/>
                <a:gd name="connsiteX1134" fmla="*/ 785233 w 906898"/>
                <a:gd name="connsiteY1134" fmla="*/ 678443 h 906898"/>
                <a:gd name="connsiteX1135" fmla="*/ 787298 w 906898"/>
                <a:gd name="connsiteY1135" fmla="*/ 670254 h 906898"/>
                <a:gd name="connsiteX1136" fmla="*/ 791688 w 906898"/>
                <a:gd name="connsiteY1136" fmla="*/ 667695 h 906898"/>
                <a:gd name="connsiteX1137" fmla="*/ 112708 w 906898"/>
                <a:gd name="connsiteY1137" fmla="*/ 663835 h 906898"/>
                <a:gd name="connsiteX1138" fmla="*/ 116837 w 906898"/>
                <a:gd name="connsiteY1138" fmla="*/ 678244 h 906898"/>
                <a:gd name="connsiteX1139" fmla="*/ 116837 w 906898"/>
                <a:gd name="connsiteY1139" fmla="*/ 688536 h 906898"/>
                <a:gd name="connsiteX1140" fmla="*/ 120967 w 906898"/>
                <a:gd name="connsiteY1140" fmla="*/ 692653 h 906898"/>
                <a:gd name="connsiteX1141" fmla="*/ 118902 w 906898"/>
                <a:gd name="connsiteY1141" fmla="*/ 707062 h 906898"/>
                <a:gd name="connsiteX1142" fmla="*/ 133354 w 906898"/>
                <a:gd name="connsiteY1142" fmla="*/ 717354 h 906898"/>
                <a:gd name="connsiteX1143" fmla="*/ 139548 w 906898"/>
                <a:gd name="connsiteY1143" fmla="*/ 717354 h 906898"/>
                <a:gd name="connsiteX1144" fmla="*/ 149871 w 906898"/>
                <a:gd name="connsiteY1144" fmla="*/ 725587 h 906898"/>
                <a:gd name="connsiteX1145" fmla="*/ 154001 w 906898"/>
                <a:gd name="connsiteY1145" fmla="*/ 723529 h 906898"/>
                <a:gd name="connsiteX1146" fmla="*/ 158130 w 906898"/>
                <a:gd name="connsiteY1146" fmla="*/ 721470 h 906898"/>
                <a:gd name="connsiteX1147" fmla="*/ 166388 w 906898"/>
                <a:gd name="connsiteY1147" fmla="*/ 731762 h 906898"/>
                <a:gd name="connsiteX1148" fmla="*/ 160194 w 906898"/>
                <a:gd name="connsiteY1148" fmla="*/ 735879 h 906898"/>
                <a:gd name="connsiteX1149" fmla="*/ 147806 w 906898"/>
                <a:gd name="connsiteY1149" fmla="*/ 731762 h 906898"/>
                <a:gd name="connsiteX1150" fmla="*/ 141613 w 906898"/>
                <a:gd name="connsiteY1150" fmla="*/ 735879 h 906898"/>
                <a:gd name="connsiteX1151" fmla="*/ 133354 w 906898"/>
                <a:gd name="connsiteY1151" fmla="*/ 731762 h 906898"/>
                <a:gd name="connsiteX1152" fmla="*/ 129225 w 906898"/>
                <a:gd name="connsiteY1152" fmla="*/ 725587 h 906898"/>
                <a:gd name="connsiteX1153" fmla="*/ 116837 w 906898"/>
                <a:gd name="connsiteY1153" fmla="*/ 725587 h 906898"/>
                <a:gd name="connsiteX1154" fmla="*/ 108579 w 906898"/>
                <a:gd name="connsiteY1154" fmla="*/ 711179 h 906898"/>
                <a:gd name="connsiteX1155" fmla="*/ 110643 w 906898"/>
                <a:gd name="connsiteY1155" fmla="*/ 702945 h 906898"/>
                <a:gd name="connsiteX1156" fmla="*/ 102385 w 906898"/>
                <a:gd name="connsiteY1156" fmla="*/ 694711 h 906898"/>
                <a:gd name="connsiteX1157" fmla="*/ 104449 w 906898"/>
                <a:gd name="connsiteY1157" fmla="*/ 682361 h 906898"/>
                <a:gd name="connsiteX1158" fmla="*/ 106514 w 906898"/>
                <a:gd name="connsiteY1158" fmla="*/ 678244 h 906898"/>
                <a:gd name="connsiteX1159" fmla="*/ 104449 w 906898"/>
                <a:gd name="connsiteY1159" fmla="*/ 672069 h 906898"/>
                <a:gd name="connsiteX1160" fmla="*/ 112708 w 906898"/>
                <a:gd name="connsiteY1160" fmla="*/ 663835 h 906898"/>
                <a:gd name="connsiteX1161" fmla="*/ 752439 w 906898"/>
                <a:gd name="connsiteY1161" fmla="*/ 663647 h 906898"/>
                <a:gd name="connsiteX1162" fmla="*/ 764759 w 906898"/>
                <a:gd name="connsiteY1162" fmla="*/ 663905 h 906898"/>
                <a:gd name="connsiteX1163" fmla="*/ 781187 w 906898"/>
                <a:gd name="connsiteY1163" fmla="*/ 672149 h 906898"/>
                <a:gd name="connsiteX1164" fmla="*/ 781187 w 906898"/>
                <a:gd name="connsiteY1164" fmla="*/ 674210 h 906898"/>
                <a:gd name="connsiteX1165" fmla="*/ 777080 w 906898"/>
                <a:gd name="connsiteY1165" fmla="*/ 672149 h 906898"/>
                <a:gd name="connsiteX1166" fmla="*/ 752439 w 906898"/>
                <a:gd name="connsiteY1166" fmla="*/ 670088 h 906898"/>
                <a:gd name="connsiteX1167" fmla="*/ 738064 w 906898"/>
                <a:gd name="connsiteY1167" fmla="*/ 684516 h 906898"/>
                <a:gd name="connsiteX1168" fmla="*/ 738064 w 906898"/>
                <a:gd name="connsiteY1168" fmla="*/ 694822 h 906898"/>
                <a:gd name="connsiteX1169" fmla="*/ 744225 w 906898"/>
                <a:gd name="connsiteY1169" fmla="*/ 696883 h 906898"/>
                <a:gd name="connsiteX1170" fmla="*/ 744225 w 906898"/>
                <a:gd name="connsiteY1170" fmla="*/ 690700 h 906898"/>
                <a:gd name="connsiteX1171" fmla="*/ 748332 w 906898"/>
                <a:gd name="connsiteY1171" fmla="*/ 686577 h 906898"/>
                <a:gd name="connsiteX1172" fmla="*/ 754492 w 906898"/>
                <a:gd name="connsiteY1172" fmla="*/ 688639 h 906898"/>
                <a:gd name="connsiteX1173" fmla="*/ 756545 w 906898"/>
                <a:gd name="connsiteY1173" fmla="*/ 692761 h 906898"/>
                <a:gd name="connsiteX1174" fmla="*/ 756545 w 906898"/>
                <a:gd name="connsiteY1174" fmla="*/ 696883 h 906898"/>
                <a:gd name="connsiteX1175" fmla="*/ 760652 w 906898"/>
                <a:gd name="connsiteY1175" fmla="*/ 701005 h 906898"/>
                <a:gd name="connsiteX1176" fmla="*/ 758599 w 906898"/>
                <a:gd name="connsiteY1176" fmla="*/ 707189 h 906898"/>
                <a:gd name="connsiteX1177" fmla="*/ 744225 w 906898"/>
                <a:gd name="connsiteY1177" fmla="*/ 709250 h 906898"/>
                <a:gd name="connsiteX1178" fmla="*/ 733957 w 906898"/>
                <a:gd name="connsiteY1178" fmla="*/ 701005 h 906898"/>
                <a:gd name="connsiteX1179" fmla="*/ 731904 w 906898"/>
                <a:gd name="connsiteY1179" fmla="*/ 678333 h 906898"/>
                <a:gd name="connsiteX1180" fmla="*/ 740118 w 906898"/>
                <a:gd name="connsiteY1180" fmla="*/ 668027 h 906898"/>
                <a:gd name="connsiteX1181" fmla="*/ 752439 w 906898"/>
                <a:gd name="connsiteY1181" fmla="*/ 663647 h 906898"/>
                <a:gd name="connsiteX1182" fmla="*/ 821379 w 906898"/>
                <a:gd name="connsiteY1182" fmla="*/ 659403 h 906898"/>
                <a:gd name="connsiteX1183" fmla="*/ 824491 w 906898"/>
                <a:gd name="connsiteY1183" fmla="*/ 661976 h 906898"/>
                <a:gd name="connsiteX1184" fmla="*/ 822416 w 906898"/>
                <a:gd name="connsiteY1184" fmla="*/ 678443 h 906898"/>
                <a:gd name="connsiteX1185" fmla="*/ 814116 w 906898"/>
                <a:gd name="connsiteY1185" fmla="*/ 664035 h 906898"/>
                <a:gd name="connsiteX1186" fmla="*/ 818266 w 906898"/>
                <a:gd name="connsiteY1186" fmla="*/ 659918 h 906898"/>
                <a:gd name="connsiteX1187" fmla="*/ 821379 w 906898"/>
                <a:gd name="connsiteY1187" fmla="*/ 659403 h 906898"/>
                <a:gd name="connsiteX1188" fmla="*/ 213591 w 906898"/>
                <a:gd name="connsiteY1188" fmla="*/ 655868 h 906898"/>
                <a:gd name="connsiteX1189" fmla="*/ 219742 w 906898"/>
                <a:gd name="connsiteY1189" fmla="*/ 659976 h 906898"/>
                <a:gd name="connsiteX1190" fmla="*/ 227945 w 906898"/>
                <a:gd name="connsiteY1190" fmla="*/ 674356 h 906898"/>
                <a:gd name="connsiteX1191" fmla="*/ 236147 w 906898"/>
                <a:gd name="connsiteY1191" fmla="*/ 678464 h 906898"/>
                <a:gd name="connsiteX1192" fmla="*/ 246400 w 906898"/>
                <a:gd name="connsiteY1192" fmla="*/ 688735 h 906898"/>
                <a:gd name="connsiteX1193" fmla="*/ 242299 w 906898"/>
                <a:gd name="connsiteY1193" fmla="*/ 688735 h 906898"/>
                <a:gd name="connsiteX1194" fmla="*/ 234096 w 906898"/>
                <a:gd name="connsiteY1194" fmla="*/ 682573 h 906898"/>
                <a:gd name="connsiteX1195" fmla="*/ 227945 w 906898"/>
                <a:gd name="connsiteY1195" fmla="*/ 684627 h 906898"/>
                <a:gd name="connsiteX1196" fmla="*/ 215641 w 906898"/>
                <a:gd name="connsiteY1196" fmla="*/ 678464 h 906898"/>
                <a:gd name="connsiteX1197" fmla="*/ 211540 w 906898"/>
                <a:gd name="connsiteY1197" fmla="*/ 662030 h 906898"/>
                <a:gd name="connsiteX1198" fmla="*/ 213591 w 906898"/>
                <a:gd name="connsiteY1198" fmla="*/ 655868 h 906898"/>
                <a:gd name="connsiteX1199" fmla="*/ 100606 w 906898"/>
                <a:gd name="connsiteY1199" fmla="*/ 649851 h 906898"/>
                <a:gd name="connsiteX1200" fmla="*/ 102823 w 906898"/>
                <a:gd name="connsiteY1200" fmla="*/ 652205 h 906898"/>
                <a:gd name="connsiteX1201" fmla="*/ 108718 w 906898"/>
                <a:gd name="connsiteY1201" fmla="*/ 653747 h 906898"/>
                <a:gd name="connsiteX1202" fmla="*/ 110769 w 906898"/>
                <a:gd name="connsiteY1202" fmla="*/ 657860 h 906898"/>
                <a:gd name="connsiteX1203" fmla="*/ 104617 w 906898"/>
                <a:gd name="connsiteY1203" fmla="*/ 655803 h 906898"/>
                <a:gd name="connsiteX1204" fmla="*/ 101797 w 906898"/>
                <a:gd name="connsiteY1204" fmla="*/ 652719 h 906898"/>
                <a:gd name="connsiteX1205" fmla="*/ 100402 w 906898"/>
                <a:gd name="connsiteY1205" fmla="*/ 649635 h 906898"/>
                <a:gd name="connsiteX1206" fmla="*/ 100516 w 906898"/>
                <a:gd name="connsiteY1206" fmla="*/ 649635 h 906898"/>
                <a:gd name="connsiteX1207" fmla="*/ 100606 w 906898"/>
                <a:gd name="connsiteY1207" fmla="*/ 649851 h 906898"/>
                <a:gd name="connsiteX1208" fmla="*/ 758578 w 906898"/>
                <a:gd name="connsiteY1208" fmla="*/ 643252 h 906898"/>
                <a:gd name="connsiteX1209" fmla="*/ 762657 w 906898"/>
                <a:gd name="connsiteY1209" fmla="*/ 645327 h 906898"/>
                <a:gd name="connsiteX1210" fmla="*/ 754499 w 906898"/>
                <a:gd name="connsiteY1210" fmla="*/ 647402 h 906898"/>
                <a:gd name="connsiteX1211" fmla="*/ 750420 w 906898"/>
                <a:gd name="connsiteY1211" fmla="*/ 657776 h 906898"/>
                <a:gd name="connsiteX1212" fmla="*/ 752460 w 906898"/>
                <a:gd name="connsiteY1212" fmla="*/ 659851 h 906898"/>
                <a:gd name="connsiteX1213" fmla="*/ 748381 w 906898"/>
                <a:gd name="connsiteY1213" fmla="*/ 657776 h 906898"/>
                <a:gd name="connsiteX1214" fmla="*/ 752460 w 906898"/>
                <a:gd name="connsiteY1214" fmla="*/ 647402 h 906898"/>
                <a:gd name="connsiteX1215" fmla="*/ 758578 w 906898"/>
                <a:gd name="connsiteY1215" fmla="*/ 643252 h 906898"/>
                <a:gd name="connsiteX1216" fmla="*/ 816203 w 906898"/>
                <a:gd name="connsiteY1216" fmla="*/ 640815 h 906898"/>
                <a:gd name="connsiteX1217" fmla="*/ 820330 w 906898"/>
                <a:gd name="connsiteY1217" fmla="*/ 643394 h 906898"/>
                <a:gd name="connsiteX1218" fmla="*/ 822393 w 906898"/>
                <a:gd name="connsiteY1218" fmla="*/ 649583 h 906898"/>
                <a:gd name="connsiteX1219" fmla="*/ 828582 w 906898"/>
                <a:gd name="connsiteY1219" fmla="*/ 649583 h 906898"/>
                <a:gd name="connsiteX1220" fmla="*/ 830645 w 906898"/>
                <a:gd name="connsiteY1220" fmla="*/ 659899 h 906898"/>
                <a:gd name="connsiteX1221" fmla="*/ 828582 w 906898"/>
                <a:gd name="connsiteY1221" fmla="*/ 664025 h 906898"/>
                <a:gd name="connsiteX1222" fmla="*/ 820330 w 906898"/>
                <a:gd name="connsiteY1222" fmla="*/ 657836 h 906898"/>
                <a:gd name="connsiteX1223" fmla="*/ 814140 w 906898"/>
                <a:gd name="connsiteY1223" fmla="*/ 657836 h 906898"/>
                <a:gd name="connsiteX1224" fmla="*/ 810014 w 906898"/>
                <a:gd name="connsiteY1224" fmla="*/ 668152 h 906898"/>
                <a:gd name="connsiteX1225" fmla="*/ 805888 w 906898"/>
                <a:gd name="connsiteY1225" fmla="*/ 666088 h 906898"/>
                <a:gd name="connsiteX1226" fmla="*/ 803824 w 906898"/>
                <a:gd name="connsiteY1226" fmla="*/ 657836 h 906898"/>
                <a:gd name="connsiteX1227" fmla="*/ 807951 w 906898"/>
                <a:gd name="connsiteY1227" fmla="*/ 651646 h 906898"/>
                <a:gd name="connsiteX1228" fmla="*/ 805888 w 906898"/>
                <a:gd name="connsiteY1228" fmla="*/ 645457 h 906898"/>
                <a:gd name="connsiteX1229" fmla="*/ 812077 w 906898"/>
                <a:gd name="connsiteY1229" fmla="*/ 641331 h 906898"/>
                <a:gd name="connsiteX1230" fmla="*/ 816203 w 906898"/>
                <a:gd name="connsiteY1230" fmla="*/ 640815 h 906898"/>
                <a:gd name="connsiteX1231" fmla="*/ 181980 w 906898"/>
                <a:gd name="connsiteY1231" fmla="*/ 640294 h 906898"/>
                <a:gd name="connsiteX1232" fmla="*/ 197181 w 906898"/>
                <a:gd name="connsiteY1232" fmla="*/ 641320 h 906898"/>
                <a:gd name="connsiteX1233" fmla="*/ 201303 w 906898"/>
                <a:gd name="connsiteY1233" fmla="*/ 655686 h 906898"/>
                <a:gd name="connsiteX1234" fmla="*/ 207487 w 906898"/>
                <a:gd name="connsiteY1234" fmla="*/ 657739 h 906898"/>
                <a:gd name="connsiteX1235" fmla="*/ 203365 w 906898"/>
                <a:gd name="connsiteY1235" fmla="*/ 678262 h 906898"/>
                <a:gd name="connsiteX1236" fmla="*/ 188936 w 906898"/>
                <a:gd name="connsiteY1236" fmla="*/ 682367 h 906898"/>
                <a:gd name="connsiteX1237" fmla="*/ 180692 w 906898"/>
                <a:gd name="connsiteY1237" fmla="*/ 680314 h 906898"/>
                <a:gd name="connsiteX1238" fmla="*/ 174508 w 906898"/>
                <a:gd name="connsiteY1238" fmla="*/ 682367 h 906898"/>
                <a:gd name="connsiteX1239" fmla="*/ 162141 w 906898"/>
                <a:gd name="connsiteY1239" fmla="*/ 678262 h 906898"/>
                <a:gd name="connsiteX1240" fmla="*/ 162141 w 906898"/>
                <a:gd name="connsiteY1240" fmla="*/ 668001 h 906898"/>
                <a:gd name="connsiteX1241" fmla="*/ 168325 w 906898"/>
                <a:gd name="connsiteY1241" fmla="*/ 661843 h 906898"/>
                <a:gd name="connsiteX1242" fmla="*/ 166264 w 906898"/>
                <a:gd name="connsiteY1242" fmla="*/ 655686 h 906898"/>
                <a:gd name="connsiteX1243" fmla="*/ 168325 w 906898"/>
                <a:gd name="connsiteY1243" fmla="*/ 645425 h 906898"/>
                <a:gd name="connsiteX1244" fmla="*/ 181980 w 906898"/>
                <a:gd name="connsiteY1244" fmla="*/ 640294 h 906898"/>
                <a:gd name="connsiteX1245" fmla="*/ 744131 w 906898"/>
                <a:gd name="connsiteY1245" fmla="*/ 630968 h 906898"/>
                <a:gd name="connsiteX1246" fmla="*/ 750306 w 906898"/>
                <a:gd name="connsiteY1246" fmla="*/ 633022 h 906898"/>
                <a:gd name="connsiteX1247" fmla="*/ 752365 w 906898"/>
                <a:gd name="connsiteY1247" fmla="*/ 635076 h 906898"/>
                <a:gd name="connsiteX1248" fmla="*/ 758540 w 906898"/>
                <a:gd name="connsiteY1248" fmla="*/ 633022 h 906898"/>
                <a:gd name="connsiteX1249" fmla="*/ 762657 w 906898"/>
                <a:gd name="connsiteY1249" fmla="*/ 637130 h 906898"/>
                <a:gd name="connsiteX1250" fmla="*/ 760598 w 906898"/>
                <a:gd name="connsiteY1250" fmla="*/ 641239 h 906898"/>
                <a:gd name="connsiteX1251" fmla="*/ 748248 w 906898"/>
                <a:gd name="connsiteY1251" fmla="*/ 645348 h 906898"/>
                <a:gd name="connsiteX1252" fmla="*/ 748248 w 906898"/>
                <a:gd name="connsiteY1252" fmla="*/ 661781 h 906898"/>
                <a:gd name="connsiteX1253" fmla="*/ 740014 w 906898"/>
                <a:gd name="connsiteY1253" fmla="*/ 663836 h 906898"/>
                <a:gd name="connsiteX1254" fmla="*/ 737956 w 906898"/>
                <a:gd name="connsiteY1254" fmla="*/ 661781 h 906898"/>
                <a:gd name="connsiteX1255" fmla="*/ 735898 w 906898"/>
                <a:gd name="connsiteY1255" fmla="*/ 655619 h 906898"/>
                <a:gd name="connsiteX1256" fmla="*/ 731872 w 906898"/>
                <a:gd name="connsiteY1256" fmla="*/ 653610 h 906898"/>
                <a:gd name="connsiteX1257" fmla="*/ 731872 w 906898"/>
                <a:gd name="connsiteY1257" fmla="*/ 653428 h 906898"/>
                <a:gd name="connsiteX1258" fmla="*/ 735898 w 906898"/>
                <a:gd name="connsiteY1258" fmla="*/ 647402 h 906898"/>
                <a:gd name="connsiteX1259" fmla="*/ 731872 w 906898"/>
                <a:gd name="connsiteY1259" fmla="*/ 639366 h 906898"/>
                <a:gd name="connsiteX1260" fmla="*/ 731872 w 906898"/>
                <a:gd name="connsiteY1260" fmla="*/ 639139 h 906898"/>
                <a:gd name="connsiteX1261" fmla="*/ 735898 w 906898"/>
                <a:gd name="connsiteY1261" fmla="*/ 637130 h 906898"/>
                <a:gd name="connsiteX1262" fmla="*/ 740014 w 906898"/>
                <a:gd name="connsiteY1262" fmla="*/ 637130 h 906898"/>
                <a:gd name="connsiteX1263" fmla="*/ 744131 w 906898"/>
                <a:gd name="connsiteY1263" fmla="*/ 630968 h 906898"/>
                <a:gd name="connsiteX1264" fmla="*/ 172489 w 906898"/>
                <a:gd name="connsiteY1264" fmla="*/ 630968 h 906898"/>
                <a:gd name="connsiteX1265" fmla="*/ 178589 w 906898"/>
                <a:gd name="connsiteY1265" fmla="*/ 635085 h 906898"/>
                <a:gd name="connsiteX1266" fmla="*/ 182656 w 906898"/>
                <a:gd name="connsiteY1266" fmla="*/ 637143 h 906898"/>
                <a:gd name="connsiteX1267" fmla="*/ 170455 w 906898"/>
                <a:gd name="connsiteY1267" fmla="*/ 641260 h 906898"/>
                <a:gd name="connsiteX1268" fmla="*/ 168422 w 906898"/>
                <a:gd name="connsiteY1268" fmla="*/ 639201 h 906898"/>
                <a:gd name="connsiteX1269" fmla="*/ 168422 w 906898"/>
                <a:gd name="connsiteY1269" fmla="*/ 633026 h 906898"/>
                <a:gd name="connsiteX1270" fmla="*/ 172489 w 906898"/>
                <a:gd name="connsiteY1270" fmla="*/ 630968 h 906898"/>
                <a:gd name="connsiteX1271" fmla="*/ 131263 w 906898"/>
                <a:gd name="connsiteY1271" fmla="*/ 630518 h 906898"/>
                <a:gd name="connsiteX1272" fmla="*/ 137438 w 906898"/>
                <a:gd name="connsiteY1272" fmla="*/ 633087 h 906898"/>
                <a:gd name="connsiteX1273" fmla="*/ 139496 w 906898"/>
                <a:gd name="connsiteY1273" fmla="*/ 637199 h 906898"/>
                <a:gd name="connsiteX1274" fmla="*/ 135380 w 906898"/>
                <a:gd name="connsiteY1274" fmla="*/ 641311 h 906898"/>
                <a:gd name="connsiteX1275" fmla="*/ 141555 w 906898"/>
                <a:gd name="connsiteY1275" fmla="*/ 649534 h 906898"/>
                <a:gd name="connsiteX1276" fmla="*/ 137438 w 906898"/>
                <a:gd name="connsiteY1276" fmla="*/ 653646 h 906898"/>
                <a:gd name="connsiteX1277" fmla="*/ 129204 w 906898"/>
                <a:gd name="connsiteY1277" fmla="*/ 653646 h 906898"/>
                <a:gd name="connsiteX1278" fmla="*/ 123029 w 906898"/>
                <a:gd name="connsiteY1278" fmla="*/ 647478 h 906898"/>
                <a:gd name="connsiteX1279" fmla="*/ 120971 w 906898"/>
                <a:gd name="connsiteY1279" fmla="*/ 647478 h 906898"/>
                <a:gd name="connsiteX1280" fmla="*/ 120971 w 906898"/>
                <a:gd name="connsiteY1280" fmla="*/ 659813 h 906898"/>
                <a:gd name="connsiteX1281" fmla="*/ 145671 w 906898"/>
                <a:gd name="connsiteY1281" fmla="*/ 678316 h 906898"/>
                <a:gd name="connsiteX1282" fmla="*/ 158022 w 906898"/>
                <a:gd name="connsiteY1282" fmla="*/ 676260 h 906898"/>
                <a:gd name="connsiteX1283" fmla="*/ 160080 w 906898"/>
                <a:gd name="connsiteY1283" fmla="*/ 680372 h 906898"/>
                <a:gd name="connsiteX1284" fmla="*/ 147730 w 906898"/>
                <a:gd name="connsiteY1284" fmla="*/ 682428 h 906898"/>
                <a:gd name="connsiteX1285" fmla="*/ 125087 w 906898"/>
                <a:gd name="connsiteY1285" fmla="*/ 676260 h 906898"/>
                <a:gd name="connsiteX1286" fmla="*/ 112737 w 906898"/>
                <a:gd name="connsiteY1286" fmla="*/ 645422 h 906898"/>
                <a:gd name="connsiteX1287" fmla="*/ 125087 w 906898"/>
                <a:gd name="connsiteY1287" fmla="*/ 631032 h 906898"/>
                <a:gd name="connsiteX1288" fmla="*/ 131263 w 906898"/>
                <a:gd name="connsiteY1288" fmla="*/ 630518 h 906898"/>
                <a:gd name="connsiteX1289" fmla="*/ 166961 w 906898"/>
                <a:gd name="connsiteY1289" fmla="*/ 623441 h 906898"/>
                <a:gd name="connsiteX1290" fmla="*/ 170306 w 906898"/>
                <a:gd name="connsiteY1290" fmla="*/ 626794 h 906898"/>
                <a:gd name="connsiteX1291" fmla="*/ 166189 w 906898"/>
                <a:gd name="connsiteY1291" fmla="*/ 630920 h 906898"/>
                <a:gd name="connsiteX1292" fmla="*/ 164131 w 906898"/>
                <a:gd name="connsiteY1292" fmla="*/ 639173 h 906898"/>
                <a:gd name="connsiteX1293" fmla="*/ 168247 w 906898"/>
                <a:gd name="connsiteY1293" fmla="*/ 643299 h 906898"/>
                <a:gd name="connsiteX1294" fmla="*/ 162072 w 906898"/>
                <a:gd name="connsiteY1294" fmla="*/ 647425 h 906898"/>
                <a:gd name="connsiteX1295" fmla="*/ 160014 w 906898"/>
                <a:gd name="connsiteY1295" fmla="*/ 641236 h 906898"/>
                <a:gd name="connsiteX1296" fmla="*/ 151780 w 906898"/>
                <a:gd name="connsiteY1296" fmla="*/ 635046 h 906898"/>
                <a:gd name="connsiteX1297" fmla="*/ 151780 w 906898"/>
                <a:gd name="connsiteY1297" fmla="*/ 630920 h 906898"/>
                <a:gd name="connsiteX1298" fmla="*/ 157955 w 906898"/>
                <a:gd name="connsiteY1298" fmla="*/ 628857 h 906898"/>
                <a:gd name="connsiteX1299" fmla="*/ 162072 w 906898"/>
                <a:gd name="connsiteY1299" fmla="*/ 628857 h 906898"/>
                <a:gd name="connsiteX1300" fmla="*/ 162072 w 906898"/>
                <a:gd name="connsiteY1300" fmla="*/ 624731 h 906898"/>
                <a:gd name="connsiteX1301" fmla="*/ 166961 w 906898"/>
                <a:gd name="connsiteY1301" fmla="*/ 623441 h 906898"/>
                <a:gd name="connsiteX1302" fmla="*/ 48103 w 906898"/>
                <a:gd name="connsiteY1302" fmla="*/ 622192 h 906898"/>
                <a:gd name="connsiteX1303" fmla="*/ 48787 w 906898"/>
                <a:gd name="connsiteY1303" fmla="*/ 624395 h 906898"/>
                <a:gd name="connsiteX1304" fmla="*/ 49783 w 906898"/>
                <a:gd name="connsiteY1304" fmla="*/ 626230 h 906898"/>
                <a:gd name="connsiteX1305" fmla="*/ 742133 w 906898"/>
                <a:gd name="connsiteY1305" fmla="*/ 616692 h 906898"/>
                <a:gd name="connsiteX1306" fmla="*/ 746238 w 906898"/>
                <a:gd name="connsiteY1306" fmla="*/ 618745 h 906898"/>
                <a:gd name="connsiteX1307" fmla="*/ 748290 w 906898"/>
                <a:gd name="connsiteY1307" fmla="*/ 620799 h 906898"/>
                <a:gd name="connsiteX1308" fmla="*/ 750343 w 906898"/>
                <a:gd name="connsiteY1308" fmla="*/ 620799 h 906898"/>
                <a:gd name="connsiteX1309" fmla="*/ 756500 w 906898"/>
                <a:gd name="connsiteY1309" fmla="*/ 618745 h 906898"/>
                <a:gd name="connsiteX1310" fmla="*/ 762657 w 906898"/>
                <a:gd name="connsiteY1310" fmla="*/ 624906 h 906898"/>
                <a:gd name="connsiteX1311" fmla="*/ 762657 w 906898"/>
                <a:gd name="connsiteY1311" fmla="*/ 633120 h 906898"/>
                <a:gd name="connsiteX1312" fmla="*/ 754447 w 906898"/>
                <a:gd name="connsiteY1312" fmla="*/ 631066 h 906898"/>
                <a:gd name="connsiteX1313" fmla="*/ 746238 w 906898"/>
                <a:gd name="connsiteY1313" fmla="*/ 629013 h 906898"/>
                <a:gd name="connsiteX1314" fmla="*/ 738029 w 906898"/>
                <a:gd name="connsiteY1314" fmla="*/ 633120 h 906898"/>
                <a:gd name="connsiteX1315" fmla="*/ 731872 w 906898"/>
                <a:gd name="connsiteY1315" fmla="*/ 635173 h 906898"/>
                <a:gd name="connsiteX1316" fmla="*/ 731872 w 906898"/>
                <a:gd name="connsiteY1316" fmla="*/ 639139 h 906898"/>
                <a:gd name="connsiteX1317" fmla="*/ 731781 w 906898"/>
                <a:gd name="connsiteY1317" fmla="*/ 639185 h 906898"/>
                <a:gd name="connsiteX1318" fmla="*/ 731872 w 906898"/>
                <a:gd name="connsiteY1318" fmla="*/ 639366 h 906898"/>
                <a:gd name="connsiteX1319" fmla="*/ 731872 w 906898"/>
                <a:gd name="connsiteY1319" fmla="*/ 647494 h 906898"/>
                <a:gd name="connsiteX1320" fmla="*/ 731872 w 906898"/>
                <a:gd name="connsiteY1320" fmla="*/ 653428 h 906898"/>
                <a:gd name="connsiteX1321" fmla="*/ 731781 w 906898"/>
                <a:gd name="connsiteY1321" fmla="*/ 653564 h 906898"/>
                <a:gd name="connsiteX1322" fmla="*/ 731872 w 906898"/>
                <a:gd name="connsiteY1322" fmla="*/ 653610 h 906898"/>
                <a:gd name="connsiteX1323" fmla="*/ 731872 w 906898"/>
                <a:gd name="connsiteY1323" fmla="*/ 657761 h 906898"/>
                <a:gd name="connsiteX1324" fmla="*/ 738029 w 906898"/>
                <a:gd name="connsiteY1324" fmla="*/ 665975 h 906898"/>
                <a:gd name="connsiteX1325" fmla="*/ 733924 w 906898"/>
                <a:gd name="connsiteY1325" fmla="*/ 672136 h 906898"/>
                <a:gd name="connsiteX1326" fmla="*/ 725715 w 906898"/>
                <a:gd name="connsiteY1326" fmla="*/ 663922 h 906898"/>
                <a:gd name="connsiteX1327" fmla="*/ 721610 w 906898"/>
                <a:gd name="connsiteY1327" fmla="*/ 653654 h 906898"/>
                <a:gd name="connsiteX1328" fmla="*/ 719557 w 906898"/>
                <a:gd name="connsiteY1328" fmla="*/ 643387 h 906898"/>
                <a:gd name="connsiteX1329" fmla="*/ 723662 w 906898"/>
                <a:gd name="connsiteY1329" fmla="*/ 639280 h 906898"/>
                <a:gd name="connsiteX1330" fmla="*/ 719557 w 906898"/>
                <a:gd name="connsiteY1330" fmla="*/ 633120 h 906898"/>
                <a:gd name="connsiteX1331" fmla="*/ 725715 w 906898"/>
                <a:gd name="connsiteY1331" fmla="*/ 624906 h 906898"/>
                <a:gd name="connsiteX1332" fmla="*/ 733924 w 906898"/>
                <a:gd name="connsiteY1332" fmla="*/ 626959 h 906898"/>
                <a:gd name="connsiteX1333" fmla="*/ 735976 w 906898"/>
                <a:gd name="connsiteY1333" fmla="*/ 622852 h 906898"/>
                <a:gd name="connsiteX1334" fmla="*/ 742133 w 906898"/>
                <a:gd name="connsiteY1334" fmla="*/ 616692 h 906898"/>
                <a:gd name="connsiteX1335" fmla="*/ 162893 w 906898"/>
                <a:gd name="connsiteY1335" fmla="*/ 615466 h 906898"/>
                <a:gd name="connsiteX1336" fmla="*/ 168309 w 906898"/>
                <a:gd name="connsiteY1336" fmla="*/ 616744 h 906898"/>
                <a:gd name="connsiteX1337" fmla="*/ 168309 w 906898"/>
                <a:gd name="connsiteY1337" fmla="*/ 618789 h 906898"/>
                <a:gd name="connsiteX1338" fmla="*/ 164183 w 906898"/>
                <a:gd name="connsiteY1338" fmla="*/ 620833 h 906898"/>
                <a:gd name="connsiteX1339" fmla="*/ 157993 w 906898"/>
                <a:gd name="connsiteY1339" fmla="*/ 626966 h 906898"/>
                <a:gd name="connsiteX1340" fmla="*/ 149741 w 906898"/>
                <a:gd name="connsiteY1340" fmla="*/ 629011 h 906898"/>
                <a:gd name="connsiteX1341" fmla="*/ 149741 w 906898"/>
                <a:gd name="connsiteY1341" fmla="*/ 639233 h 906898"/>
                <a:gd name="connsiteX1342" fmla="*/ 155930 w 906898"/>
                <a:gd name="connsiteY1342" fmla="*/ 643321 h 906898"/>
                <a:gd name="connsiteX1343" fmla="*/ 157993 w 906898"/>
                <a:gd name="connsiteY1343" fmla="*/ 649455 h 906898"/>
                <a:gd name="connsiteX1344" fmla="*/ 162120 w 906898"/>
                <a:gd name="connsiteY1344" fmla="*/ 651499 h 906898"/>
                <a:gd name="connsiteX1345" fmla="*/ 160057 w 906898"/>
                <a:gd name="connsiteY1345" fmla="*/ 653544 h 906898"/>
                <a:gd name="connsiteX1346" fmla="*/ 149741 w 906898"/>
                <a:gd name="connsiteY1346" fmla="*/ 649455 h 906898"/>
                <a:gd name="connsiteX1347" fmla="*/ 147677 w 906898"/>
                <a:gd name="connsiteY1347" fmla="*/ 641277 h 906898"/>
                <a:gd name="connsiteX1348" fmla="*/ 147677 w 906898"/>
                <a:gd name="connsiteY1348" fmla="*/ 639233 h 906898"/>
                <a:gd name="connsiteX1349" fmla="*/ 143551 w 906898"/>
                <a:gd name="connsiteY1349" fmla="*/ 633099 h 906898"/>
                <a:gd name="connsiteX1350" fmla="*/ 145614 w 906898"/>
                <a:gd name="connsiteY1350" fmla="*/ 624922 h 906898"/>
                <a:gd name="connsiteX1351" fmla="*/ 153867 w 906898"/>
                <a:gd name="connsiteY1351" fmla="*/ 624922 h 906898"/>
                <a:gd name="connsiteX1352" fmla="*/ 155930 w 906898"/>
                <a:gd name="connsiteY1352" fmla="*/ 622877 h 906898"/>
                <a:gd name="connsiteX1353" fmla="*/ 155930 w 906898"/>
                <a:gd name="connsiteY1353" fmla="*/ 618789 h 906898"/>
                <a:gd name="connsiteX1354" fmla="*/ 162893 w 906898"/>
                <a:gd name="connsiteY1354" fmla="*/ 615466 h 906898"/>
                <a:gd name="connsiteX1355" fmla="*/ 744065 w 906898"/>
                <a:gd name="connsiteY1355" fmla="*/ 614700 h 906898"/>
                <a:gd name="connsiteX1356" fmla="*/ 748270 w 906898"/>
                <a:gd name="connsiteY1356" fmla="*/ 616692 h 906898"/>
                <a:gd name="connsiteX1357" fmla="*/ 750373 w 906898"/>
                <a:gd name="connsiteY1357" fmla="*/ 618684 h 906898"/>
                <a:gd name="connsiteX1358" fmla="*/ 744065 w 906898"/>
                <a:gd name="connsiteY1358" fmla="*/ 614700 h 906898"/>
                <a:gd name="connsiteX1359" fmla="*/ 113649 w 906898"/>
                <a:gd name="connsiteY1359" fmla="*/ 613923 h 906898"/>
                <a:gd name="connsiteX1360" fmla="*/ 114928 w 906898"/>
                <a:gd name="connsiteY1360" fmla="*/ 616502 h 906898"/>
                <a:gd name="connsiteX1361" fmla="*/ 110834 w 906898"/>
                <a:gd name="connsiteY1361" fmla="*/ 620628 h 906898"/>
                <a:gd name="connsiteX1362" fmla="*/ 108786 w 906898"/>
                <a:gd name="connsiteY1362" fmla="*/ 635070 h 906898"/>
                <a:gd name="connsiteX1363" fmla="*/ 110834 w 906898"/>
                <a:gd name="connsiteY1363" fmla="*/ 641260 h 906898"/>
                <a:gd name="connsiteX1364" fmla="*/ 108786 w 906898"/>
                <a:gd name="connsiteY1364" fmla="*/ 641260 h 906898"/>
                <a:gd name="connsiteX1365" fmla="*/ 104692 w 906898"/>
                <a:gd name="connsiteY1365" fmla="*/ 633007 h 906898"/>
                <a:gd name="connsiteX1366" fmla="*/ 110834 w 906898"/>
                <a:gd name="connsiteY1366" fmla="*/ 614439 h 906898"/>
                <a:gd name="connsiteX1367" fmla="*/ 113649 w 906898"/>
                <a:gd name="connsiteY1367" fmla="*/ 613923 h 906898"/>
                <a:gd name="connsiteX1368" fmla="*/ 789889 w 906898"/>
                <a:gd name="connsiteY1368" fmla="*/ 612187 h 906898"/>
                <a:gd name="connsiteX1369" fmla="*/ 801706 w 906898"/>
                <a:gd name="connsiteY1369" fmla="*/ 618627 h 906898"/>
                <a:gd name="connsiteX1370" fmla="*/ 805816 w 906898"/>
                <a:gd name="connsiteY1370" fmla="*/ 633051 h 906898"/>
                <a:gd name="connsiteX1371" fmla="*/ 799651 w 906898"/>
                <a:gd name="connsiteY1371" fmla="*/ 639233 h 906898"/>
                <a:gd name="connsiteX1372" fmla="*/ 793485 w 906898"/>
                <a:gd name="connsiteY1372" fmla="*/ 639233 h 906898"/>
                <a:gd name="connsiteX1373" fmla="*/ 785264 w 906898"/>
                <a:gd name="connsiteY1373" fmla="*/ 639233 h 906898"/>
                <a:gd name="connsiteX1374" fmla="*/ 783209 w 906898"/>
                <a:gd name="connsiteY1374" fmla="*/ 630991 h 906898"/>
                <a:gd name="connsiteX1375" fmla="*/ 789375 w 906898"/>
                <a:gd name="connsiteY1375" fmla="*/ 626869 h 906898"/>
                <a:gd name="connsiteX1376" fmla="*/ 793485 w 906898"/>
                <a:gd name="connsiteY1376" fmla="*/ 626869 h 906898"/>
                <a:gd name="connsiteX1377" fmla="*/ 785264 w 906898"/>
                <a:gd name="connsiteY1377" fmla="*/ 620687 h 906898"/>
                <a:gd name="connsiteX1378" fmla="*/ 772933 w 906898"/>
                <a:gd name="connsiteY1378" fmla="*/ 628930 h 906898"/>
                <a:gd name="connsiteX1379" fmla="*/ 779099 w 906898"/>
                <a:gd name="connsiteY1379" fmla="*/ 661901 h 906898"/>
                <a:gd name="connsiteX1380" fmla="*/ 785264 w 906898"/>
                <a:gd name="connsiteY1380" fmla="*/ 668083 h 906898"/>
                <a:gd name="connsiteX1381" fmla="*/ 783209 w 906898"/>
                <a:gd name="connsiteY1381" fmla="*/ 670144 h 906898"/>
                <a:gd name="connsiteX1382" fmla="*/ 781154 w 906898"/>
                <a:gd name="connsiteY1382" fmla="*/ 668083 h 906898"/>
                <a:gd name="connsiteX1383" fmla="*/ 764712 w 906898"/>
                <a:gd name="connsiteY1383" fmla="*/ 641294 h 906898"/>
                <a:gd name="connsiteX1384" fmla="*/ 774988 w 906898"/>
                <a:gd name="connsiteY1384" fmla="*/ 616566 h 906898"/>
                <a:gd name="connsiteX1385" fmla="*/ 789889 w 906898"/>
                <a:gd name="connsiteY1385" fmla="*/ 612187 h 906898"/>
                <a:gd name="connsiteX1386" fmla="*/ 111816 w 906898"/>
                <a:gd name="connsiteY1386" fmla="*/ 602599 h 906898"/>
                <a:gd name="connsiteX1387" fmla="*/ 114928 w 906898"/>
                <a:gd name="connsiteY1387" fmla="*/ 604145 h 906898"/>
                <a:gd name="connsiteX1388" fmla="*/ 112853 w 906898"/>
                <a:gd name="connsiteY1388" fmla="*/ 610328 h 906898"/>
                <a:gd name="connsiteX1389" fmla="*/ 100403 w 906898"/>
                <a:gd name="connsiteY1389" fmla="*/ 628879 h 906898"/>
                <a:gd name="connsiteX1390" fmla="*/ 108703 w 906898"/>
                <a:gd name="connsiteY1390" fmla="*/ 645368 h 906898"/>
                <a:gd name="connsiteX1391" fmla="*/ 108703 w 906898"/>
                <a:gd name="connsiteY1391" fmla="*/ 651552 h 906898"/>
                <a:gd name="connsiteX1392" fmla="*/ 104553 w 906898"/>
                <a:gd name="connsiteY1392" fmla="*/ 649490 h 906898"/>
                <a:gd name="connsiteX1393" fmla="*/ 100403 w 906898"/>
                <a:gd name="connsiteY1393" fmla="*/ 643307 h 906898"/>
                <a:gd name="connsiteX1394" fmla="*/ 96254 w 906898"/>
                <a:gd name="connsiteY1394" fmla="*/ 641246 h 906898"/>
                <a:gd name="connsiteX1395" fmla="*/ 94179 w 906898"/>
                <a:gd name="connsiteY1395" fmla="*/ 637124 h 906898"/>
                <a:gd name="connsiteX1396" fmla="*/ 96254 w 906898"/>
                <a:gd name="connsiteY1396" fmla="*/ 633001 h 906898"/>
                <a:gd name="connsiteX1397" fmla="*/ 90029 w 906898"/>
                <a:gd name="connsiteY1397" fmla="*/ 626818 h 906898"/>
                <a:gd name="connsiteX1398" fmla="*/ 94179 w 906898"/>
                <a:gd name="connsiteY1398" fmla="*/ 622695 h 906898"/>
                <a:gd name="connsiteX1399" fmla="*/ 96254 w 906898"/>
                <a:gd name="connsiteY1399" fmla="*/ 620634 h 906898"/>
                <a:gd name="connsiteX1400" fmla="*/ 96254 w 906898"/>
                <a:gd name="connsiteY1400" fmla="*/ 616512 h 906898"/>
                <a:gd name="connsiteX1401" fmla="*/ 98328 w 906898"/>
                <a:gd name="connsiteY1401" fmla="*/ 610328 h 906898"/>
                <a:gd name="connsiteX1402" fmla="*/ 104553 w 906898"/>
                <a:gd name="connsiteY1402" fmla="*/ 612390 h 906898"/>
                <a:gd name="connsiteX1403" fmla="*/ 108703 w 906898"/>
                <a:gd name="connsiteY1403" fmla="*/ 604145 h 906898"/>
                <a:gd name="connsiteX1404" fmla="*/ 111816 w 906898"/>
                <a:gd name="connsiteY1404" fmla="*/ 602599 h 906898"/>
                <a:gd name="connsiteX1405" fmla="*/ 804945 w 906898"/>
                <a:gd name="connsiteY1405" fmla="*/ 601636 h 906898"/>
                <a:gd name="connsiteX1406" fmla="*/ 810132 w 906898"/>
                <a:gd name="connsiteY1406" fmla="*/ 604209 h 906898"/>
                <a:gd name="connsiteX1407" fmla="*/ 805982 w 906898"/>
                <a:gd name="connsiteY1407" fmla="*/ 604209 h 906898"/>
                <a:gd name="connsiteX1408" fmla="*/ 795607 w 906898"/>
                <a:gd name="connsiteY1408" fmla="*/ 610384 h 906898"/>
                <a:gd name="connsiteX1409" fmla="*/ 793532 w 906898"/>
                <a:gd name="connsiteY1409" fmla="*/ 610384 h 906898"/>
                <a:gd name="connsiteX1410" fmla="*/ 799757 w 906898"/>
                <a:gd name="connsiteY1410" fmla="*/ 602150 h 906898"/>
                <a:gd name="connsiteX1411" fmla="*/ 804945 w 906898"/>
                <a:gd name="connsiteY1411" fmla="*/ 601636 h 906898"/>
                <a:gd name="connsiteX1412" fmla="*/ 176502 w 906898"/>
                <a:gd name="connsiteY1412" fmla="*/ 600092 h 906898"/>
                <a:gd name="connsiteX1413" fmla="*/ 182707 w 906898"/>
                <a:gd name="connsiteY1413" fmla="*/ 614525 h 906898"/>
                <a:gd name="connsiteX1414" fmla="*/ 193050 w 906898"/>
                <a:gd name="connsiteY1414" fmla="*/ 628958 h 906898"/>
                <a:gd name="connsiteX1415" fmla="*/ 199256 w 906898"/>
                <a:gd name="connsiteY1415" fmla="*/ 637206 h 906898"/>
                <a:gd name="connsiteX1416" fmla="*/ 199256 w 906898"/>
                <a:gd name="connsiteY1416" fmla="*/ 639268 h 906898"/>
                <a:gd name="connsiteX1417" fmla="*/ 184776 w 906898"/>
                <a:gd name="connsiteY1417" fmla="*/ 635144 h 906898"/>
                <a:gd name="connsiteX1418" fmla="*/ 172364 w 906898"/>
                <a:gd name="connsiteY1418" fmla="*/ 626896 h 906898"/>
                <a:gd name="connsiteX1419" fmla="*/ 174433 w 906898"/>
                <a:gd name="connsiteY1419" fmla="*/ 614525 h 906898"/>
                <a:gd name="connsiteX1420" fmla="*/ 176502 w 906898"/>
                <a:gd name="connsiteY1420" fmla="*/ 612463 h 906898"/>
                <a:gd name="connsiteX1421" fmla="*/ 172364 w 906898"/>
                <a:gd name="connsiteY1421" fmla="*/ 606278 h 906898"/>
                <a:gd name="connsiteX1422" fmla="*/ 176502 w 906898"/>
                <a:gd name="connsiteY1422" fmla="*/ 600092 h 906898"/>
                <a:gd name="connsiteX1423" fmla="*/ 110769 w 906898"/>
                <a:gd name="connsiteY1423" fmla="*/ 594630 h 906898"/>
                <a:gd name="connsiteX1424" fmla="*/ 116920 w 906898"/>
                <a:gd name="connsiteY1424" fmla="*/ 596172 h 906898"/>
                <a:gd name="connsiteX1425" fmla="*/ 116920 w 906898"/>
                <a:gd name="connsiteY1425" fmla="*/ 598228 h 906898"/>
                <a:gd name="connsiteX1426" fmla="*/ 106668 w 906898"/>
                <a:gd name="connsiteY1426" fmla="*/ 602341 h 906898"/>
                <a:gd name="connsiteX1427" fmla="*/ 100516 w 906898"/>
                <a:gd name="connsiteY1427" fmla="*/ 608510 h 906898"/>
                <a:gd name="connsiteX1428" fmla="*/ 94364 w 906898"/>
                <a:gd name="connsiteY1428" fmla="*/ 610566 h 906898"/>
                <a:gd name="connsiteX1429" fmla="*/ 92313 w 906898"/>
                <a:gd name="connsiteY1429" fmla="*/ 620847 h 906898"/>
                <a:gd name="connsiteX1430" fmla="*/ 88212 w 906898"/>
                <a:gd name="connsiteY1430" fmla="*/ 627016 h 906898"/>
                <a:gd name="connsiteX1431" fmla="*/ 92313 w 906898"/>
                <a:gd name="connsiteY1431" fmla="*/ 635241 h 906898"/>
                <a:gd name="connsiteX1432" fmla="*/ 92313 w 906898"/>
                <a:gd name="connsiteY1432" fmla="*/ 643466 h 906898"/>
                <a:gd name="connsiteX1433" fmla="*/ 96415 w 906898"/>
                <a:gd name="connsiteY1433" fmla="*/ 645522 h 906898"/>
                <a:gd name="connsiteX1434" fmla="*/ 98465 w 906898"/>
                <a:gd name="connsiteY1434" fmla="*/ 647578 h 906898"/>
                <a:gd name="connsiteX1435" fmla="*/ 100402 w 906898"/>
                <a:gd name="connsiteY1435" fmla="*/ 649635 h 906898"/>
                <a:gd name="connsiteX1436" fmla="*/ 96959 w 906898"/>
                <a:gd name="connsiteY1436" fmla="*/ 649635 h 906898"/>
                <a:gd name="connsiteX1437" fmla="*/ 94364 w 906898"/>
                <a:gd name="connsiteY1437" fmla="*/ 649635 h 906898"/>
                <a:gd name="connsiteX1438" fmla="*/ 88212 w 906898"/>
                <a:gd name="connsiteY1438" fmla="*/ 639353 h 906898"/>
                <a:gd name="connsiteX1439" fmla="*/ 86162 w 906898"/>
                <a:gd name="connsiteY1439" fmla="*/ 635241 h 906898"/>
                <a:gd name="connsiteX1440" fmla="*/ 82061 w 906898"/>
                <a:gd name="connsiteY1440" fmla="*/ 627016 h 906898"/>
                <a:gd name="connsiteX1441" fmla="*/ 86162 w 906898"/>
                <a:gd name="connsiteY1441" fmla="*/ 618791 h 906898"/>
                <a:gd name="connsiteX1442" fmla="*/ 90263 w 906898"/>
                <a:gd name="connsiteY1442" fmla="*/ 614678 h 906898"/>
                <a:gd name="connsiteX1443" fmla="*/ 94364 w 906898"/>
                <a:gd name="connsiteY1443" fmla="*/ 604397 h 906898"/>
                <a:gd name="connsiteX1444" fmla="*/ 98465 w 906898"/>
                <a:gd name="connsiteY1444" fmla="*/ 602341 h 906898"/>
                <a:gd name="connsiteX1445" fmla="*/ 98465 w 906898"/>
                <a:gd name="connsiteY1445" fmla="*/ 604397 h 906898"/>
                <a:gd name="connsiteX1446" fmla="*/ 104617 w 906898"/>
                <a:gd name="connsiteY1446" fmla="*/ 596172 h 906898"/>
                <a:gd name="connsiteX1447" fmla="*/ 110769 w 906898"/>
                <a:gd name="connsiteY1447" fmla="*/ 594630 h 906898"/>
                <a:gd name="connsiteX1448" fmla="*/ 112936 w 906898"/>
                <a:gd name="connsiteY1448" fmla="*/ 591792 h 906898"/>
                <a:gd name="connsiteX1449" fmla="*/ 116920 w 906898"/>
                <a:gd name="connsiteY1449" fmla="*/ 591792 h 906898"/>
                <a:gd name="connsiteX1450" fmla="*/ 118912 w 906898"/>
                <a:gd name="connsiteY1450" fmla="*/ 594116 h 906898"/>
                <a:gd name="connsiteX1451" fmla="*/ 112936 w 906898"/>
                <a:gd name="connsiteY1451" fmla="*/ 591792 h 906898"/>
                <a:gd name="connsiteX1452" fmla="*/ 799317 w 906898"/>
                <a:gd name="connsiteY1452" fmla="*/ 589347 h 906898"/>
                <a:gd name="connsiteX1453" fmla="*/ 803692 w 906898"/>
                <a:gd name="connsiteY1453" fmla="*/ 591913 h 906898"/>
                <a:gd name="connsiteX1454" fmla="*/ 805750 w 906898"/>
                <a:gd name="connsiteY1454" fmla="*/ 593965 h 906898"/>
                <a:gd name="connsiteX1455" fmla="*/ 813984 w 906898"/>
                <a:gd name="connsiteY1455" fmla="*/ 593965 h 906898"/>
                <a:gd name="connsiteX1456" fmla="*/ 818100 w 906898"/>
                <a:gd name="connsiteY1456" fmla="*/ 600122 h 906898"/>
                <a:gd name="connsiteX1457" fmla="*/ 811925 w 906898"/>
                <a:gd name="connsiteY1457" fmla="*/ 602174 h 906898"/>
                <a:gd name="connsiteX1458" fmla="*/ 801633 w 906898"/>
                <a:gd name="connsiteY1458" fmla="*/ 600122 h 906898"/>
                <a:gd name="connsiteX1459" fmla="*/ 789283 w 906898"/>
                <a:gd name="connsiteY1459" fmla="*/ 608331 h 906898"/>
                <a:gd name="connsiteX1460" fmla="*/ 778991 w 906898"/>
                <a:gd name="connsiteY1460" fmla="*/ 610384 h 906898"/>
                <a:gd name="connsiteX1461" fmla="*/ 778991 w 906898"/>
                <a:gd name="connsiteY1461" fmla="*/ 602336 h 906898"/>
                <a:gd name="connsiteX1462" fmla="*/ 779316 w 906898"/>
                <a:gd name="connsiteY1462" fmla="*/ 602013 h 906898"/>
                <a:gd name="connsiteX1463" fmla="*/ 783108 w 906898"/>
                <a:gd name="connsiteY1463" fmla="*/ 600122 h 906898"/>
                <a:gd name="connsiteX1464" fmla="*/ 787225 w 906898"/>
                <a:gd name="connsiteY1464" fmla="*/ 598070 h 906898"/>
                <a:gd name="connsiteX1465" fmla="*/ 793400 w 906898"/>
                <a:gd name="connsiteY1465" fmla="*/ 589860 h 906898"/>
                <a:gd name="connsiteX1466" fmla="*/ 799317 w 906898"/>
                <a:gd name="connsiteY1466" fmla="*/ 589347 h 906898"/>
                <a:gd name="connsiteX1467" fmla="*/ 828392 w 906898"/>
                <a:gd name="connsiteY1467" fmla="*/ 587808 h 906898"/>
                <a:gd name="connsiteX1468" fmla="*/ 832542 w 906898"/>
                <a:gd name="connsiteY1468" fmla="*/ 589866 h 906898"/>
                <a:gd name="connsiteX1469" fmla="*/ 834617 w 906898"/>
                <a:gd name="connsiteY1469" fmla="*/ 593983 h 906898"/>
                <a:gd name="connsiteX1470" fmla="*/ 836692 w 906898"/>
                <a:gd name="connsiteY1470" fmla="*/ 598100 h 906898"/>
                <a:gd name="connsiteX1471" fmla="*/ 834617 w 906898"/>
                <a:gd name="connsiteY1471" fmla="*/ 598100 h 906898"/>
                <a:gd name="connsiteX1472" fmla="*/ 830467 w 906898"/>
                <a:gd name="connsiteY1472" fmla="*/ 589866 h 906898"/>
                <a:gd name="connsiteX1473" fmla="*/ 828392 w 906898"/>
                <a:gd name="connsiteY1473" fmla="*/ 587808 h 906898"/>
                <a:gd name="connsiteX1474" fmla="*/ 153864 w 906898"/>
                <a:gd name="connsiteY1474" fmla="*/ 583824 h 906898"/>
                <a:gd name="connsiteX1475" fmla="*/ 157962 w 906898"/>
                <a:gd name="connsiteY1475" fmla="*/ 585879 h 906898"/>
                <a:gd name="connsiteX1476" fmla="*/ 174356 w 906898"/>
                <a:gd name="connsiteY1476" fmla="*/ 596155 h 906898"/>
                <a:gd name="connsiteX1477" fmla="*/ 172307 w 906898"/>
                <a:gd name="connsiteY1477" fmla="*/ 598211 h 906898"/>
                <a:gd name="connsiteX1478" fmla="*/ 160012 w 906898"/>
                <a:gd name="connsiteY1478" fmla="*/ 592045 h 906898"/>
                <a:gd name="connsiteX1479" fmla="*/ 145667 w 906898"/>
                <a:gd name="connsiteY1479" fmla="*/ 592045 h 906898"/>
                <a:gd name="connsiteX1480" fmla="*/ 127224 w 906898"/>
                <a:gd name="connsiteY1480" fmla="*/ 602321 h 906898"/>
                <a:gd name="connsiteX1481" fmla="*/ 125174 w 906898"/>
                <a:gd name="connsiteY1481" fmla="*/ 612597 h 906898"/>
                <a:gd name="connsiteX1482" fmla="*/ 131322 w 906898"/>
                <a:gd name="connsiteY1482" fmla="*/ 614652 h 906898"/>
                <a:gd name="connsiteX1483" fmla="*/ 129273 w 906898"/>
                <a:gd name="connsiteY1483" fmla="*/ 606431 h 906898"/>
                <a:gd name="connsiteX1484" fmla="*/ 135421 w 906898"/>
                <a:gd name="connsiteY1484" fmla="*/ 602321 h 906898"/>
                <a:gd name="connsiteX1485" fmla="*/ 143617 w 906898"/>
                <a:gd name="connsiteY1485" fmla="*/ 606431 h 906898"/>
                <a:gd name="connsiteX1486" fmla="*/ 145667 w 906898"/>
                <a:gd name="connsiteY1486" fmla="*/ 614652 h 906898"/>
                <a:gd name="connsiteX1487" fmla="*/ 139519 w 906898"/>
                <a:gd name="connsiteY1487" fmla="*/ 620818 h 906898"/>
                <a:gd name="connsiteX1488" fmla="*/ 135421 w 906898"/>
                <a:gd name="connsiteY1488" fmla="*/ 624928 h 906898"/>
                <a:gd name="connsiteX1489" fmla="*/ 125174 w 906898"/>
                <a:gd name="connsiteY1489" fmla="*/ 626984 h 906898"/>
                <a:gd name="connsiteX1490" fmla="*/ 116977 w 906898"/>
                <a:gd name="connsiteY1490" fmla="*/ 614652 h 906898"/>
                <a:gd name="connsiteX1491" fmla="*/ 123125 w 906898"/>
                <a:gd name="connsiteY1491" fmla="*/ 594100 h 906898"/>
                <a:gd name="connsiteX1492" fmla="*/ 141568 w 906898"/>
                <a:gd name="connsiteY1492" fmla="*/ 585879 h 906898"/>
                <a:gd name="connsiteX1493" fmla="*/ 153864 w 906898"/>
                <a:gd name="connsiteY1493" fmla="*/ 583824 h 906898"/>
                <a:gd name="connsiteX1494" fmla="*/ 791460 w 906898"/>
                <a:gd name="connsiteY1494" fmla="*/ 575524 h 906898"/>
                <a:gd name="connsiteX1495" fmla="*/ 801772 w 906898"/>
                <a:gd name="connsiteY1495" fmla="*/ 581690 h 906898"/>
                <a:gd name="connsiteX1496" fmla="*/ 805897 w 906898"/>
                <a:gd name="connsiteY1496" fmla="*/ 577579 h 906898"/>
                <a:gd name="connsiteX1497" fmla="*/ 816209 w 906898"/>
                <a:gd name="connsiteY1497" fmla="*/ 579634 h 906898"/>
                <a:gd name="connsiteX1498" fmla="*/ 818272 w 906898"/>
                <a:gd name="connsiteY1498" fmla="*/ 583745 h 906898"/>
                <a:gd name="connsiteX1499" fmla="*/ 818272 w 906898"/>
                <a:gd name="connsiteY1499" fmla="*/ 587855 h 906898"/>
                <a:gd name="connsiteX1500" fmla="*/ 824459 w 906898"/>
                <a:gd name="connsiteY1500" fmla="*/ 585800 h 906898"/>
                <a:gd name="connsiteX1501" fmla="*/ 832708 w 906898"/>
                <a:gd name="connsiteY1501" fmla="*/ 598131 h 906898"/>
                <a:gd name="connsiteX1502" fmla="*/ 822396 w 906898"/>
                <a:gd name="connsiteY1502" fmla="*/ 598131 h 906898"/>
                <a:gd name="connsiteX1503" fmla="*/ 816209 w 906898"/>
                <a:gd name="connsiteY1503" fmla="*/ 591966 h 906898"/>
                <a:gd name="connsiteX1504" fmla="*/ 805897 w 906898"/>
                <a:gd name="connsiteY1504" fmla="*/ 589911 h 906898"/>
                <a:gd name="connsiteX1505" fmla="*/ 795585 w 906898"/>
                <a:gd name="connsiteY1505" fmla="*/ 587855 h 906898"/>
                <a:gd name="connsiteX1506" fmla="*/ 785273 w 906898"/>
                <a:gd name="connsiteY1506" fmla="*/ 596076 h 906898"/>
                <a:gd name="connsiteX1507" fmla="*/ 779316 w 906898"/>
                <a:gd name="connsiteY1507" fmla="*/ 602013 h 906898"/>
                <a:gd name="connsiteX1508" fmla="*/ 778991 w 906898"/>
                <a:gd name="connsiteY1508" fmla="*/ 602174 h 906898"/>
                <a:gd name="connsiteX1509" fmla="*/ 778991 w 906898"/>
                <a:gd name="connsiteY1509" fmla="*/ 602336 h 906898"/>
                <a:gd name="connsiteX1510" fmla="*/ 774961 w 906898"/>
                <a:gd name="connsiteY1510" fmla="*/ 606352 h 906898"/>
                <a:gd name="connsiteX1511" fmla="*/ 774961 w 906898"/>
                <a:gd name="connsiteY1511" fmla="*/ 612518 h 906898"/>
                <a:gd name="connsiteX1512" fmla="*/ 768774 w 906898"/>
                <a:gd name="connsiteY1512" fmla="*/ 618684 h 906898"/>
                <a:gd name="connsiteX1513" fmla="*/ 766711 w 906898"/>
                <a:gd name="connsiteY1513" fmla="*/ 608408 h 906898"/>
                <a:gd name="connsiteX1514" fmla="*/ 772898 w 906898"/>
                <a:gd name="connsiteY1514" fmla="*/ 602242 h 906898"/>
                <a:gd name="connsiteX1515" fmla="*/ 772898 w 906898"/>
                <a:gd name="connsiteY1515" fmla="*/ 589911 h 906898"/>
                <a:gd name="connsiteX1516" fmla="*/ 781148 w 906898"/>
                <a:gd name="connsiteY1516" fmla="*/ 587855 h 906898"/>
                <a:gd name="connsiteX1517" fmla="*/ 791460 w 906898"/>
                <a:gd name="connsiteY1517" fmla="*/ 575524 h 906898"/>
                <a:gd name="connsiteX1518" fmla="*/ 800671 w 906898"/>
                <a:gd name="connsiteY1518" fmla="*/ 575026 h 906898"/>
                <a:gd name="connsiteX1519" fmla="*/ 803824 w 906898"/>
                <a:gd name="connsiteY1519" fmla="*/ 577516 h 906898"/>
                <a:gd name="connsiteX1520" fmla="*/ 801722 w 906898"/>
                <a:gd name="connsiteY1520" fmla="*/ 577516 h 906898"/>
                <a:gd name="connsiteX1521" fmla="*/ 797516 w 906898"/>
                <a:gd name="connsiteY1521" fmla="*/ 575524 h 906898"/>
                <a:gd name="connsiteX1522" fmla="*/ 800671 w 906898"/>
                <a:gd name="connsiteY1522" fmla="*/ 575026 h 906898"/>
                <a:gd name="connsiteX1523" fmla="*/ 793466 w 906898"/>
                <a:gd name="connsiteY1523" fmla="*/ 552845 h 906898"/>
                <a:gd name="connsiteX1524" fmla="*/ 795525 w 906898"/>
                <a:gd name="connsiteY1524" fmla="*/ 554899 h 906898"/>
                <a:gd name="connsiteX1525" fmla="*/ 793466 w 906898"/>
                <a:gd name="connsiteY1525" fmla="*/ 561062 h 906898"/>
                <a:gd name="connsiteX1526" fmla="*/ 793466 w 906898"/>
                <a:gd name="connsiteY1526" fmla="*/ 552845 h 906898"/>
                <a:gd name="connsiteX1527" fmla="*/ 154206 w 906898"/>
                <a:gd name="connsiteY1527" fmla="*/ 552180 h 906898"/>
                <a:gd name="connsiteX1528" fmla="*/ 155949 w 906898"/>
                <a:gd name="connsiteY1528" fmla="*/ 556849 h 906898"/>
                <a:gd name="connsiteX1529" fmla="*/ 160080 w 906898"/>
                <a:gd name="connsiteY1529" fmla="*/ 565149 h 906898"/>
                <a:gd name="connsiteX1530" fmla="*/ 155949 w 906898"/>
                <a:gd name="connsiteY1530" fmla="*/ 569299 h 906898"/>
                <a:gd name="connsiteX1531" fmla="*/ 149751 w 906898"/>
                <a:gd name="connsiteY1531" fmla="*/ 581749 h 906898"/>
                <a:gd name="connsiteX1532" fmla="*/ 143554 w 906898"/>
                <a:gd name="connsiteY1532" fmla="*/ 581749 h 906898"/>
                <a:gd name="connsiteX1533" fmla="*/ 141586 w 906898"/>
                <a:gd name="connsiteY1533" fmla="*/ 573841 h 906898"/>
                <a:gd name="connsiteX1534" fmla="*/ 141877 w 906898"/>
                <a:gd name="connsiteY1534" fmla="*/ 573058 h 906898"/>
                <a:gd name="connsiteX1535" fmla="*/ 149751 w 906898"/>
                <a:gd name="connsiteY1535" fmla="*/ 565149 h 906898"/>
                <a:gd name="connsiteX1536" fmla="*/ 147685 w 906898"/>
                <a:gd name="connsiteY1536" fmla="*/ 560999 h 906898"/>
                <a:gd name="connsiteX1537" fmla="*/ 151817 w 906898"/>
                <a:gd name="connsiteY1537" fmla="*/ 552699 h 906898"/>
                <a:gd name="connsiteX1538" fmla="*/ 154206 w 906898"/>
                <a:gd name="connsiteY1538" fmla="*/ 552180 h 906898"/>
                <a:gd name="connsiteX1539" fmla="*/ 149668 w 906898"/>
                <a:gd name="connsiteY1539" fmla="*/ 546640 h 906898"/>
                <a:gd name="connsiteX1540" fmla="*/ 153772 w 906898"/>
                <a:gd name="connsiteY1540" fmla="*/ 548706 h 906898"/>
                <a:gd name="connsiteX1541" fmla="*/ 149668 w 906898"/>
                <a:gd name="connsiteY1541" fmla="*/ 552837 h 906898"/>
                <a:gd name="connsiteX1542" fmla="*/ 145563 w 906898"/>
                <a:gd name="connsiteY1542" fmla="*/ 556969 h 906898"/>
                <a:gd name="connsiteX1543" fmla="*/ 145563 w 906898"/>
                <a:gd name="connsiteY1543" fmla="*/ 563166 h 906898"/>
                <a:gd name="connsiteX1544" fmla="*/ 141877 w 906898"/>
                <a:gd name="connsiteY1544" fmla="*/ 573058 h 906898"/>
                <a:gd name="connsiteX1545" fmla="*/ 141488 w 906898"/>
                <a:gd name="connsiteY1545" fmla="*/ 573449 h 906898"/>
                <a:gd name="connsiteX1546" fmla="*/ 141586 w 906898"/>
                <a:gd name="connsiteY1546" fmla="*/ 573841 h 906898"/>
                <a:gd name="connsiteX1547" fmla="*/ 139406 w 906898"/>
                <a:gd name="connsiteY1547" fmla="*/ 579692 h 906898"/>
                <a:gd name="connsiteX1548" fmla="*/ 141458 w 906898"/>
                <a:gd name="connsiteY1548" fmla="*/ 581758 h 906898"/>
                <a:gd name="connsiteX1549" fmla="*/ 137353 w 906898"/>
                <a:gd name="connsiteY1549" fmla="*/ 583824 h 906898"/>
                <a:gd name="connsiteX1550" fmla="*/ 133762 w 906898"/>
                <a:gd name="connsiteY1550" fmla="*/ 577368 h 906898"/>
                <a:gd name="connsiteX1551" fmla="*/ 133326 w 906898"/>
                <a:gd name="connsiteY1551" fmla="*/ 570575 h 906898"/>
                <a:gd name="connsiteX1552" fmla="*/ 134128 w 906898"/>
                <a:gd name="connsiteY1552" fmla="*/ 568699 h 906898"/>
                <a:gd name="connsiteX1553" fmla="*/ 141458 w 906898"/>
                <a:gd name="connsiteY1553" fmla="*/ 563166 h 906898"/>
                <a:gd name="connsiteX1554" fmla="*/ 141458 w 906898"/>
                <a:gd name="connsiteY1554" fmla="*/ 556969 h 906898"/>
                <a:gd name="connsiteX1555" fmla="*/ 149668 w 906898"/>
                <a:gd name="connsiteY1555" fmla="*/ 546640 h 906898"/>
                <a:gd name="connsiteX1556" fmla="*/ 143563 w 906898"/>
                <a:gd name="connsiteY1556" fmla="*/ 536348 h 906898"/>
                <a:gd name="connsiteX1557" fmla="*/ 149726 w 906898"/>
                <a:gd name="connsiteY1557" fmla="*/ 538407 h 906898"/>
                <a:gd name="connsiteX1558" fmla="*/ 151780 w 906898"/>
                <a:gd name="connsiteY1558" fmla="*/ 540465 h 906898"/>
                <a:gd name="connsiteX1559" fmla="*/ 151780 w 906898"/>
                <a:gd name="connsiteY1559" fmla="*/ 544582 h 906898"/>
                <a:gd name="connsiteX1560" fmla="*/ 139455 w 906898"/>
                <a:gd name="connsiteY1560" fmla="*/ 554874 h 906898"/>
                <a:gd name="connsiteX1561" fmla="*/ 137400 w 906898"/>
                <a:gd name="connsiteY1561" fmla="*/ 561049 h 906898"/>
                <a:gd name="connsiteX1562" fmla="*/ 134128 w 906898"/>
                <a:gd name="connsiteY1562" fmla="*/ 568699 h 906898"/>
                <a:gd name="connsiteX1563" fmla="*/ 133248 w 906898"/>
                <a:gd name="connsiteY1563" fmla="*/ 569364 h 906898"/>
                <a:gd name="connsiteX1564" fmla="*/ 133326 w 906898"/>
                <a:gd name="connsiteY1564" fmla="*/ 570575 h 906898"/>
                <a:gd name="connsiteX1565" fmla="*/ 131238 w 906898"/>
                <a:gd name="connsiteY1565" fmla="*/ 575458 h 906898"/>
                <a:gd name="connsiteX1566" fmla="*/ 135346 w 906898"/>
                <a:gd name="connsiteY1566" fmla="*/ 583691 h 906898"/>
                <a:gd name="connsiteX1567" fmla="*/ 127129 w 906898"/>
                <a:gd name="connsiteY1567" fmla="*/ 587808 h 906898"/>
                <a:gd name="connsiteX1568" fmla="*/ 120966 w 906898"/>
                <a:gd name="connsiteY1568" fmla="*/ 579575 h 906898"/>
                <a:gd name="connsiteX1569" fmla="*/ 125075 w 906898"/>
                <a:gd name="connsiteY1569" fmla="*/ 571341 h 906898"/>
                <a:gd name="connsiteX1570" fmla="*/ 120966 w 906898"/>
                <a:gd name="connsiteY1570" fmla="*/ 565166 h 906898"/>
                <a:gd name="connsiteX1571" fmla="*/ 120966 w 906898"/>
                <a:gd name="connsiteY1571" fmla="*/ 556932 h 906898"/>
                <a:gd name="connsiteX1572" fmla="*/ 129183 w 906898"/>
                <a:gd name="connsiteY1572" fmla="*/ 550757 h 906898"/>
                <a:gd name="connsiteX1573" fmla="*/ 135346 w 906898"/>
                <a:gd name="connsiteY1573" fmla="*/ 552816 h 906898"/>
                <a:gd name="connsiteX1574" fmla="*/ 135346 w 906898"/>
                <a:gd name="connsiteY1574" fmla="*/ 548699 h 906898"/>
                <a:gd name="connsiteX1575" fmla="*/ 143563 w 906898"/>
                <a:gd name="connsiteY1575" fmla="*/ 536348 h 906898"/>
                <a:gd name="connsiteX1576" fmla="*/ 803824 w 906898"/>
                <a:gd name="connsiteY1576" fmla="*/ 534356 h 906898"/>
                <a:gd name="connsiteX1577" fmla="*/ 807808 w 906898"/>
                <a:gd name="connsiteY1577" fmla="*/ 536348 h 906898"/>
                <a:gd name="connsiteX1578" fmla="*/ 805816 w 906898"/>
                <a:gd name="connsiteY1578" fmla="*/ 538340 h 906898"/>
                <a:gd name="connsiteX1579" fmla="*/ 803824 w 906898"/>
                <a:gd name="connsiteY1579" fmla="*/ 534356 h 906898"/>
                <a:gd name="connsiteX1580" fmla="*/ 793466 w 906898"/>
                <a:gd name="connsiteY1580" fmla="*/ 534356 h 906898"/>
                <a:gd name="connsiteX1581" fmla="*/ 801700 w 906898"/>
                <a:gd name="connsiteY1581" fmla="*/ 534356 h 906898"/>
                <a:gd name="connsiteX1582" fmla="*/ 803758 w 906898"/>
                <a:gd name="connsiteY1582" fmla="*/ 538465 h 906898"/>
                <a:gd name="connsiteX1583" fmla="*/ 799641 w 906898"/>
                <a:gd name="connsiteY1583" fmla="*/ 550790 h 906898"/>
                <a:gd name="connsiteX1584" fmla="*/ 793466 w 906898"/>
                <a:gd name="connsiteY1584" fmla="*/ 552845 h 906898"/>
                <a:gd name="connsiteX1585" fmla="*/ 791408 w 906898"/>
                <a:gd name="connsiteY1585" fmla="*/ 559007 h 906898"/>
                <a:gd name="connsiteX1586" fmla="*/ 785233 w 906898"/>
                <a:gd name="connsiteY1586" fmla="*/ 563116 h 906898"/>
                <a:gd name="connsiteX1587" fmla="*/ 774941 w 906898"/>
                <a:gd name="connsiteY1587" fmla="*/ 561062 h 906898"/>
                <a:gd name="connsiteX1588" fmla="*/ 768765 w 906898"/>
                <a:gd name="connsiteY1588" fmla="*/ 565170 h 906898"/>
                <a:gd name="connsiteX1589" fmla="*/ 754357 w 906898"/>
                <a:gd name="connsiteY1589" fmla="*/ 563116 h 906898"/>
                <a:gd name="connsiteX1590" fmla="*/ 756415 w 906898"/>
                <a:gd name="connsiteY1590" fmla="*/ 556953 h 906898"/>
                <a:gd name="connsiteX1591" fmla="*/ 762590 w 906898"/>
                <a:gd name="connsiteY1591" fmla="*/ 556953 h 906898"/>
                <a:gd name="connsiteX1592" fmla="*/ 776999 w 906898"/>
                <a:gd name="connsiteY1592" fmla="*/ 552845 h 906898"/>
                <a:gd name="connsiteX1593" fmla="*/ 785233 w 906898"/>
                <a:gd name="connsiteY1593" fmla="*/ 548736 h 906898"/>
                <a:gd name="connsiteX1594" fmla="*/ 793466 w 906898"/>
                <a:gd name="connsiteY1594" fmla="*/ 542573 h 906898"/>
                <a:gd name="connsiteX1595" fmla="*/ 793466 w 906898"/>
                <a:gd name="connsiteY1595" fmla="*/ 534356 h 906898"/>
                <a:gd name="connsiteX1596" fmla="*/ 789487 w 906898"/>
                <a:gd name="connsiteY1596" fmla="*/ 532364 h 906898"/>
                <a:gd name="connsiteX1597" fmla="*/ 791541 w 906898"/>
                <a:gd name="connsiteY1597" fmla="*/ 534417 h 906898"/>
                <a:gd name="connsiteX1598" fmla="*/ 789487 w 906898"/>
                <a:gd name="connsiteY1598" fmla="*/ 542626 h 906898"/>
                <a:gd name="connsiteX1599" fmla="*/ 779215 w 906898"/>
                <a:gd name="connsiteY1599" fmla="*/ 546731 h 906898"/>
                <a:gd name="connsiteX1600" fmla="*/ 777161 w 906898"/>
                <a:gd name="connsiteY1600" fmla="*/ 546731 h 906898"/>
                <a:gd name="connsiteX1601" fmla="*/ 775107 w 906898"/>
                <a:gd name="connsiteY1601" fmla="*/ 550836 h 906898"/>
                <a:gd name="connsiteX1602" fmla="*/ 762781 w 906898"/>
                <a:gd name="connsiteY1602" fmla="*/ 554940 h 906898"/>
                <a:gd name="connsiteX1603" fmla="*/ 758673 w 906898"/>
                <a:gd name="connsiteY1603" fmla="*/ 552888 h 906898"/>
                <a:gd name="connsiteX1604" fmla="*/ 760727 w 906898"/>
                <a:gd name="connsiteY1604" fmla="*/ 548783 h 906898"/>
                <a:gd name="connsiteX1605" fmla="*/ 770998 w 906898"/>
                <a:gd name="connsiteY1605" fmla="*/ 548783 h 906898"/>
                <a:gd name="connsiteX1606" fmla="*/ 775107 w 906898"/>
                <a:gd name="connsiteY1606" fmla="*/ 542626 h 906898"/>
                <a:gd name="connsiteX1607" fmla="*/ 787432 w 906898"/>
                <a:gd name="connsiteY1607" fmla="*/ 534417 h 906898"/>
                <a:gd name="connsiteX1608" fmla="*/ 789487 w 906898"/>
                <a:gd name="connsiteY1608" fmla="*/ 532364 h 906898"/>
                <a:gd name="connsiteX1609" fmla="*/ 781394 w 906898"/>
                <a:gd name="connsiteY1609" fmla="*/ 527857 h 906898"/>
                <a:gd name="connsiteX1610" fmla="*/ 785233 w 906898"/>
                <a:gd name="connsiteY1610" fmla="*/ 530173 h 906898"/>
                <a:gd name="connsiteX1611" fmla="*/ 783185 w 906898"/>
                <a:gd name="connsiteY1611" fmla="*/ 536348 h 906898"/>
                <a:gd name="connsiteX1612" fmla="*/ 774996 w 906898"/>
                <a:gd name="connsiteY1612" fmla="*/ 540465 h 906898"/>
                <a:gd name="connsiteX1613" fmla="*/ 772949 w 906898"/>
                <a:gd name="connsiteY1613" fmla="*/ 540465 h 906898"/>
                <a:gd name="connsiteX1614" fmla="*/ 772949 w 906898"/>
                <a:gd name="connsiteY1614" fmla="*/ 544582 h 906898"/>
                <a:gd name="connsiteX1615" fmla="*/ 764759 w 906898"/>
                <a:gd name="connsiteY1615" fmla="*/ 546640 h 906898"/>
                <a:gd name="connsiteX1616" fmla="*/ 760665 w 906898"/>
                <a:gd name="connsiteY1616" fmla="*/ 544582 h 906898"/>
                <a:gd name="connsiteX1617" fmla="*/ 762712 w 906898"/>
                <a:gd name="connsiteY1617" fmla="*/ 534290 h 906898"/>
                <a:gd name="connsiteX1618" fmla="*/ 779091 w 906898"/>
                <a:gd name="connsiteY1618" fmla="*/ 530173 h 906898"/>
                <a:gd name="connsiteX1619" fmla="*/ 781394 w 906898"/>
                <a:gd name="connsiteY1619" fmla="*/ 527857 h 906898"/>
                <a:gd name="connsiteX1620" fmla="*/ 92257 w 906898"/>
                <a:gd name="connsiteY1620" fmla="*/ 526181 h 906898"/>
                <a:gd name="connsiteX1621" fmla="*/ 92257 w 906898"/>
                <a:gd name="connsiteY1621" fmla="*/ 528214 h 906898"/>
                <a:gd name="connsiteX1622" fmla="*/ 85997 w 906898"/>
                <a:gd name="connsiteY1622" fmla="*/ 534315 h 906898"/>
                <a:gd name="connsiteX1623" fmla="*/ 79736 w 906898"/>
                <a:gd name="connsiteY1623" fmla="*/ 534315 h 906898"/>
                <a:gd name="connsiteX1624" fmla="*/ 85997 w 906898"/>
                <a:gd name="connsiteY1624" fmla="*/ 532281 h 906898"/>
                <a:gd name="connsiteX1625" fmla="*/ 92257 w 906898"/>
                <a:gd name="connsiteY1625" fmla="*/ 526181 h 906898"/>
                <a:gd name="connsiteX1626" fmla="*/ 865576 w 906898"/>
                <a:gd name="connsiteY1626" fmla="*/ 517756 h 906898"/>
                <a:gd name="connsiteX1627" fmla="*/ 867568 w 906898"/>
                <a:gd name="connsiteY1627" fmla="*/ 526167 h 906898"/>
                <a:gd name="connsiteX1628" fmla="*/ 865576 w 906898"/>
                <a:gd name="connsiteY1628" fmla="*/ 530372 h 906898"/>
                <a:gd name="connsiteX1629" fmla="*/ 865576 w 906898"/>
                <a:gd name="connsiteY1629" fmla="*/ 517756 h 906898"/>
                <a:gd name="connsiteX1630" fmla="*/ 100725 w 906898"/>
                <a:gd name="connsiteY1630" fmla="*/ 515310 h 906898"/>
                <a:gd name="connsiteX1631" fmla="*/ 102568 w 906898"/>
                <a:gd name="connsiteY1631" fmla="*/ 515823 h 906898"/>
                <a:gd name="connsiteX1632" fmla="*/ 104636 w 906898"/>
                <a:gd name="connsiteY1632" fmla="*/ 517874 h 906898"/>
                <a:gd name="connsiteX1633" fmla="*/ 104636 w 906898"/>
                <a:gd name="connsiteY1633" fmla="*/ 526076 h 906898"/>
                <a:gd name="connsiteX1634" fmla="*/ 100499 w 906898"/>
                <a:gd name="connsiteY1634" fmla="*/ 530177 h 906898"/>
                <a:gd name="connsiteX1635" fmla="*/ 102568 w 906898"/>
                <a:gd name="connsiteY1635" fmla="*/ 538379 h 906898"/>
                <a:gd name="connsiteX1636" fmla="*/ 96362 w 906898"/>
                <a:gd name="connsiteY1636" fmla="*/ 544531 h 906898"/>
                <a:gd name="connsiteX1637" fmla="*/ 90156 w 906898"/>
                <a:gd name="connsiteY1637" fmla="*/ 542481 h 906898"/>
                <a:gd name="connsiteX1638" fmla="*/ 83950 w 906898"/>
                <a:gd name="connsiteY1638" fmla="*/ 548632 h 906898"/>
                <a:gd name="connsiteX1639" fmla="*/ 77744 w 906898"/>
                <a:gd name="connsiteY1639" fmla="*/ 544531 h 906898"/>
                <a:gd name="connsiteX1640" fmla="*/ 79813 w 906898"/>
                <a:gd name="connsiteY1640" fmla="*/ 538379 h 906898"/>
                <a:gd name="connsiteX1641" fmla="*/ 90156 w 906898"/>
                <a:gd name="connsiteY1641" fmla="*/ 534278 h 906898"/>
                <a:gd name="connsiteX1642" fmla="*/ 96362 w 906898"/>
                <a:gd name="connsiteY1642" fmla="*/ 519924 h 906898"/>
                <a:gd name="connsiteX1643" fmla="*/ 100725 w 906898"/>
                <a:gd name="connsiteY1643" fmla="*/ 515310 h 906898"/>
                <a:gd name="connsiteX1644" fmla="*/ 116920 w 906898"/>
                <a:gd name="connsiteY1644" fmla="*/ 513773 h 906898"/>
                <a:gd name="connsiteX1645" fmla="*/ 120904 w 906898"/>
                <a:gd name="connsiteY1645" fmla="*/ 522006 h 906898"/>
                <a:gd name="connsiteX1646" fmla="*/ 120904 w 906898"/>
                <a:gd name="connsiteY1646" fmla="*/ 524065 h 906898"/>
                <a:gd name="connsiteX1647" fmla="*/ 116920 w 906898"/>
                <a:gd name="connsiteY1647" fmla="*/ 513773 h 906898"/>
                <a:gd name="connsiteX1648" fmla="*/ 843197 w 906898"/>
                <a:gd name="connsiteY1648" fmla="*/ 511094 h 906898"/>
                <a:gd name="connsiteX1649" fmla="*/ 838721 w 906898"/>
                <a:gd name="connsiteY1649" fmla="*/ 520014 h 906898"/>
                <a:gd name="connsiteX1650" fmla="*/ 828392 w 906898"/>
                <a:gd name="connsiteY1650" fmla="*/ 522072 h 906898"/>
                <a:gd name="connsiteX1651" fmla="*/ 828392 w 906898"/>
                <a:gd name="connsiteY1651" fmla="*/ 520014 h 906898"/>
                <a:gd name="connsiteX1652" fmla="*/ 834590 w 906898"/>
                <a:gd name="connsiteY1652" fmla="*/ 517956 h 906898"/>
                <a:gd name="connsiteX1653" fmla="*/ 844918 w 906898"/>
                <a:gd name="connsiteY1653" fmla="*/ 507664 h 906898"/>
                <a:gd name="connsiteX1654" fmla="*/ 844918 w 906898"/>
                <a:gd name="connsiteY1654" fmla="*/ 509722 h 906898"/>
                <a:gd name="connsiteX1655" fmla="*/ 843197 w 906898"/>
                <a:gd name="connsiteY1655" fmla="*/ 511094 h 906898"/>
                <a:gd name="connsiteX1656" fmla="*/ 844918 w 906898"/>
                <a:gd name="connsiteY1656" fmla="*/ 501488 h 906898"/>
                <a:gd name="connsiteX1657" fmla="*/ 846984 w 906898"/>
                <a:gd name="connsiteY1657" fmla="*/ 503547 h 906898"/>
                <a:gd name="connsiteX1658" fmla="*/ 844918 w 906898"/>
                <a:gd name="connsiteY1658" fmla="*/ 507664 h 906898"/>
                <a:gd name="connsiteX1659" fmla="*/ 108620 w 906898"/>
                <a:gd name="connsiteY1659" fmla="*/ 501488 h 906898"/>
                <a:gd name="connsiteX1660" fmla="*/ 112737 w 906898"/>
                <a:gd name="connsiteY1660" fmla="*/ 507636 h 906898"/>
                <a:gd name="connsiteX1661" fmla="*/ 110679 w 906898"/>
                <a:gd name="connsiteY1661" fmla="*/ 513784 h 906898"/>
                <a:gd name="connsiteX1662" fmla="*/ 116854 w 906898"/>
                <a:gd name="connsiteY1662" fmla="*/ 526079 h 906898"/>
                <a:gd name="connsiteX1663" fmla="*/ 116854 w 906898"/>
                <a:gd name="connsiteY1663" fmla="*/ 532227 h 906898"/>
                <a:gd name="connsiteX1664" fmla="*/ 118912 w 906898"/>
                <a:gd name="connsiteY1664" fmla="*/ 542473 h 906898"/>
                <a:gd name="connsiteX1665" fmla="*/ 114796 w 906898"/>
                <a:gd name="connsiteY1665" fmla="*/ 532227 h 906898"/>
                <a:gd name="connsiteX1666" fmla="*/ 112737 w 906898"/>
                <a:gd name="connsiteY1666" fmla="*/ 530178 h 906898"/>
                <a:gd name="connsiteX1667" fmla="*/ 114796 w 906898"/>
                <a:gd name="connsiteY1667" fmla="*/ 538375 h 906898"/>
                <a:gd name="connsiteX1668" fmla="*/ 110679 w 906898"/>
                <a:gd name="connsiteY1668" fmla="*/ 548621 h 906898"/>
                <a:gd name="connsiteX1669" fmla="*/ 98329 w 906898"/>
                <a:gd name="connsiteY1669" fmla="*/ 552719 h 906898"/>
                <a:gd name="connsiteX1670" fmla="*/ 98329 w 906898"/>
                <a:gd name="connsiteY1670" fmla="*/ 556818 h 906898"/>
                <a:gd name="connsiteX1671" fmla="*/ 92153 w 906898"/>
                <a:gd name="connsiteY1671" fmla="*/ 560916 h 906898"/>
                <a:gd name="connsiteX1672" fmla="*/ 81861 w 906898"/>
                <a:gd name="connsiteY1672" fmla="*/ 556818 h 906898"/>
                <a:gd name="connsiteX1673" fmla="*/ 73628 w 906898"/>
                <a:gd name="connsiteY1673" fmla="*/ 558867 h 906898"/>
                <a:gd name="connsiteX1674" fmla="*/ 67453 w 906898"/>
                <a:gd name="connsiteY1674" fmla="*/ 554769 h 906898"/>
                <a:gd name="connsiteX1675" fmla="*/ 73628 w 906898"/>
                <a:gd name="connsiteY1675" fmla="*/ 548621 h 906898"/>
                <a:gd name="connsiteX1676" fmla="*/ 81861 w 906898"/>
                <a:gd name="connsiteY1676" fmla="*/ 550670 h 906898"/>
                <a:gd name="connsiteX1677" fmla="*/ 90095 w 906898"/>
                <a:gd name="connsiteY1677" fmla="*/ 546572 h 906898"/>
                <a:gd name="connsiteX1678" fmla="*/ 104504 w 906898"/>
                <a:gd name="connsiteY1678" fmla="*/ 540424 h 906898"/>
                <a:gd name="connsiteX1679" fmla="*/ 104504 w 906898"/>
                <a:gd name="connsiteY1679" fmla="*/ 530178 h 906898"/>
                <a:gd name="connsiteX1680" fmla="*/ 106562 w 906898"/>
                <a:gd name="connsiteY1680" fmla="*/ 519931 h 906898"/>
                <a:gd name="connsiteX1681" fmla="*/ 102445 w 906898"/>
                <a:gd name="connsiteY1681" fmla="*/ 511735 h 906898"/>
                <a:gd name="connsiteX1682" fmla="*/ 108620 w 906898"/>
                <a:gd name="connsiteY1682" fmla="*/ 501488 h 906898"/>
                <a:gd name="connsiteX1683" fmla="*/ 816085 w 906898"/>
                <a:gd name="connsiteY1683" fmla="*/ 497689 h 906898"/>
                <a:gd name="connsiteX1684" fmla="*/ 820187 w 906898"/>
                <a:gd name="connsiteY1684" fmla="*/ 499238 h 906898"/>
                <a:gd name="connsiteX1685" fmla="*/ 826341 w 906898"/>
                <a:gd name="connsiteY1685" fmla="*/ 507501 h 906898"/>
                <a:gd name="connsiteX1686" fmla="*/ 824290 w 906898"/>
                <a:gd name="connsiteY1686" fmla="*/ 521962 h 906898"/>
                <a:gd name="connsiteX1687" fmla="*/ 795572 w 906898"/>
                <a:gd name="connsiteY1687" fmla="*/ 532291 h 906898"/>
                <a:gd name="connsiteX1688" fmla="*/ 781213 w 906898"/>
                <a:gd name="connsiteY1688" fmla="*/ 524028 h 906898"/>
                <a:gd name="connsiteX1689" fmla="*/ 770957 w 906898"/>
                <a:gd name="connsiteY1689" fmla="*/ 501304 h 906898"/>
                <a:gd name="connsiteX1690" fmla="*/ 775059 w 906898"/>
                <a:gd name="connsiteY1690" fmla="*/ 501304 h 906898"/>
                <a:gd name="connsiteX1691" fmla="*/ 781213 w 906898"/>
                <a:gd name="connsiteY1691" fmla="*/ 513699 h 906898"/>
                <a:gd name="connsiteX1692" fmla="*/ 805828 w 906898"/>
                <a:gd name="connsiteY1692" fmla="*/ 524028 h 906898"/>
                <a:gd name="connsiteX1693" fmla="*/ 818136 w 906898"/>
                <a:gd name="connsiteY1693" fmla="*/ 517830 h 906898"/>
                <a:gd name="connsiteX1694" fmla="*/ 816085 w 906898"/>
                <a:gd name="connsiteY1694" fmla="*/ 509567 h 906898"/>
                <a:gd name="connsiteX1695" fmla="*/ 811982 w 906898"/>
                <a:gd name="connsiteY1695" fmla="*/ 517830 h 906898"/>
                <a:gd name="connsiteX1696" fmla="*/ 805828 w 906898"/>
                <a:gd name="connsiteY1696" fmla="*/ 517830 h 906898"/>
                <a:gd name="connsiteX1697" fmla="*/ 801726 w 906898"/>
                <a:gd name="connsiteY1697" fmla="*/ 511633 h 906898"/>
                <a:gd name="connsiteX1698" fmla="*/ 801726 w 906898"/>
                <a:gd name="connsiteY1698" fmla="*/ 505436 h 906898"/>
                <a:gd name="connsiteX1699" fmla="*/ 809931 w 906898"/>
                <a:gd name="connsiteY1699" fmla="*/ 503370 h 906898"/>
                <a:gd name="connsiteX1700" fmla="*/ 811982 w 906898"/>
                <a:gd name="connsiteY1700" fmla="*/ 499238 h 906898"/>
                <a:gd name="connsiteX1701" fmla="*/ 816085 w 906898"/>
                <a:gd name="connsiteY1701" fmla="*/ 497689 h 906898"/>
                <a:gd name="connsiteX1702" fmla="*/ 108620 w 906898"/>
                <a:gd name="connsiteY1702" fmla="*/ 497173 h 906898"/>
                <a:gd name="connsiteX1703" fmla="*/ 114845 w 906898"/>
                <a:gd name="connsiteY1703" fmla="*/ 507465 h 906898"/>
                <a:gd name="connsiteX1704" fmla="*/ 108620 w 906898"/>
                <a:gd name="connsiteY1704" fmla="*/ 499231 h 906898"/>
                <a:gd name="connsiteX1705" fmla="*/ 108620 w 906898"/>
                <a:gd name="connsiteY1705" fmla="*/ 497173 h 906898"/>
                <a:gd name="connsiteX1706" fmla="*/ 855174 w 906898"/>
                <a:gd name="connsiteY1706" fmla="*/ 495181 h 906898"/>
                <a:gd name="connsiteX1707" fmla="*/ 855174 w 906898"/>
                <a:gd name="connsiteY1707" fmla="*/ 501378 h 906898"/>
                <a:gd name="connsiteX1708" fmla="*/ 853126 w 906898"/>
                <a:gd name="connsiteY1708" fmla="*/ 503444 h 906898"/>
                <a:gd name="connsiteX1709" fmla="*/ 859268 w 906898"/>
                <a:gd name="connsiteY1709" fmla="*/ 509641 h 906898"/>
                <a:gd name="connsiteX1710" fmla="*/ 857221 w 906898"/>
                <a:gd name="connsiteY1710" fmla="*/ 513773 h 906898"/>
                <a:gd name="connsiteX1711" fmla="*/ 853126 w 906898"/>
                <a:gd name="connsiteY1711" fmla="*/ 515838 h 906898"/>
                <a:gd name="connsiteX1712" fmla="*/ 855174 w 906898"/>
                <a:gd name="connsiteY1712" fmla="*/ 524101 h 906898"/>
                <a:gd name="connsiteX1713" fmla="*/ 849032 w 906898"/>
                <a:gd name="connsiteY1713" fmla="*/ 526167 h 906898"/>
                <a:gd name="connsiteX1714" fmla="*/ 842890 w 906898"/>
                <a:gd name="connsiteY1714" fmla="*/ 526167 h 906898"/>
                <a:gd name="connsiteX1715" fmla="*/ 840842 w 906898"/>
                <a:gd name="connsiteY1715" fmla="*/ 532364 h 906898"/>
                <a:gd name="connsiteX1716" fmla="*/ 834700 w 906898"/>
                <a:gd name="connsiteY1716" fmla="*/ 530299 h 906898"/>
                <a:gd name="connsiteX1717" fmla="*/ 832653 w 906898"/>
                <a:gd name="connsiteY1717" fmla="*/ 528233 h 906898"/>
                <a:gd name="connsiteX1718" fmla="*/ 824464 w 906898"/>
                <a:gd name="connsiteY1718" fmla="*/ 532364 h 906898"/>
                <a:gd name="connsiteX1719" fmla="*/ 822416 w 906898"/>
                <a:gd name="connsiteY1719" fmla="*/ 530299 h 906898"/>
                <a:gd name="connsiteX1720" fmla="*/ 826511 w 906898"/>
                <a:gd name="connsiteY1720" fmla="*/ 524101 h 906898"/>
                <a:gd name="connsiteX1721" fmla="*/ 842890 w 906898"/>
                <a:gd name="connsiteY1721" fmla="*/ 519970 h 906898"/>
                <a:gd name="connsiteX1722" fmla="*/ 849032 w 906898"/>
                <a:gd name="connsiteY1722" fmla="*/ 513773 h 906898"/>
                <a:gd name="connsiteX1723" fmla="*/ 849032 w 906898"/>
                <a:gd name="connsiteY1723" fmla="*/ 499312 h 906898"/>
                <a:gd name="connsiteX1724" fmla="*/ 855174 w 906898"/>
                <a:gd name="connsiteY1724" fmla="*/ 495181 h 906898"/>
                <a:gd name="connsiteX1725" fmla="*/ 857262 w 906898"/>
                <a:gd name="connsiteY1725" fmla="*/ 486881 h 906898"/>
                <a:gd name="connsiteX1726" fmla="*/ 861385 w 906898"/>
                <a:gd name="connsiteY1726" fmla="*/ 491012 h 906898"/>
                <a:gd name="connsiteX1727" fmla="*/ 861385 w 906898"/>
                <a:gd name="connsiteY1727" fmla="*/ 499275 h 906898"/>
                <a:gd name="connsiteX1728" fmla="*/ 861385 w 906898"/>
                <a:gd name="connsiteY1728" fmla="*/ 501341 h 906898"/>
                <a:gd name="connsiteX1729" fmla="*/ 867568 w 906898"/>
                <a:gd name="connsiteY1729" fmla="*/ 509604 h 906898"/>
                <a:gd name="connsiteX1730" fmla="*/ 865507 w 906898"/>
                <a:gd name="connsiteY1730" fmla="*/ 515801 h 906898"/>
                <a:gd name="connsiteX1731" fmla="*/ 861385 w 906898"/>
                <a:gd name="connsiteY1731" fmla="*/ 517867 h 906898"/>
                <a:gd name="connsiteX1732" fmla="*/ 861385 w 906898"/>
                <a:gd name="connsiteY1732" fmla="*/ 530262 h 906898"/>
                <a:gd name="connsiteX1733" fmla="*/ 853140 w 906898"/>
                <a:gd name="connsiteY1733" fmla="*/ 532327 h 906898"/>
                <a:gd name="connsiteX1734" fmla="*/ 849018 w 906898"/>
                <a:gd name="connsiteY1734" fmla="*/ 532327 h 906898"/>
                <a:gd name="connsiteX1735" fmla="*/ 844895 w 906898"/>
                <a:gd name="connsiteY1735" fmla="*/ 538525 h 906898"/>
                <a:gd name="connsiteX1736" fmla="*/ 832528 w 906898"/>
                <a:gd name="connsiteY1736" fmla="*/ 540590 h 906898"/>
                <a:gd name="connsiteX1737" fmla="*/ 820162 w 906898"/>
                <a:gd name="connsiteY1737" fmla="*/ 538525 h 906898"/>
                <a:gd name="connsiteX1738" fmla="*/ 818100 w 906898"/>
                <a:gd name="connsiteY1738" fmla="*/ 532327 h 906898"/>
                <a:gd name="connsiteX1739" fmla="*/ 824284 w 906898"/>
                <a:gd name="connsiteY1739" fmla="*/ 534393 h 906898"/>
                <a:gd name="connsiteX1740" fmla="*/ 832528 w 906898"/>
                <a:gd name="connsiteY1740" fmla="*/ 532327 h 906898"/>
                <a:gd name="connsiteX1741" fmla="*/ 842834 w 906898"/>
                <a:gd name="connsiteY1741" fmla="*/ 534393 h 906898"/>
                <a:gd name="connsiteX1742" fmla="*/ 846957 w 906898"/>
                <a:gd name="connsiteY1742" fmla="*/ 530262 h 906898"/>
                <a:gd name="connsiteX1743" fmla="*/ 857262 w 906898"/>
                <a:gd name="connsiteY1743" fmla="*/ 526130 h 906898"/>
                <a:gd name="connsiteX1744" fmla="*/ 857262 w 906898"/>
                <a:gd name="connsiteY1744" fmla="*/ 517867 h 906898"/>
                <a:gd name="connsiteX1745" fmla="*/ 861385 w 906898"/>
                <a:gd name="connsiteY1745" fmla="*/ 511670 h 906898"/>
                <a:gd name="connsiteX1746" fmla="*/ 857262 w 906898"/>
                <a:gd name="connsiteY1746" fmla="*/ 503407 h 906898"/>
                <a:gd name="connsiteX1747" fmla="*/ 857262 w 906898"/>
                <a:gd name="connsiteY1747" fmla="*/ 493078 h 906898"/>
                <a:gd name="connsiteX1748" fmla="*/ 857262 w 906898"/>
                <a:gd name="connsiteY1748" fmla="*/ 486881 h 906898"/>
                <a:gd name="connsiteX1749" fmla="*/ 28360 w 906898"/>
                <a:gd name="connsiteY1749" fmla="*/ 486193 h 906898"/>
                <a:gd name="connsiteX1750" fmla="*/ 30435 w 906898"/>
                <a:gd name="connsiteY1750" fmla="*/ 486975 h 906898"/>
                <a:gd name="connsiteX1751" fmla="*/ 40810 w 906898"/>
                <a:gd name="connsiteY1751" fmla="*/ 486975 h 906898"/>
                <a:gd name="connsiteX1752" fmla="*/ 42885 w 906898"/>
                <a:gd name="connsiteY1752" fmla="*/ 495323 h 906898"/>
                <a:gd name="connsiteX1753" fmla="*/ 36660 w 906898"/>
                <a:gd name="connsiteY1753" fmla="*/ 499496 h 906898"/>
                <a:gd name="connsiteX1754" fmla="*/ 30435 w 906898"/>
                <a:gd name="connsiteY1754" fmla="*/ 495323 h 906898"/>
                <a:gd name="connsiteX1755" fmla="*/ 26285 w 906898"/>
                <a:gd name="connsiteY1755" fmla="*/ 486975 h 906898"/>
                <a:gd name="connsiteX1756" fmla="*/ 28360 w 906898"/>
                <a:gd name="connsiteY1756" fmla="*/ 486193 h 906898"/>
                <a:gd name="connsiteX1757" fmla="*/ 861260 w 906898"/>
                <a:gd name="connsiteY1757" fmla="*/ 484889 h 906898"/>
                <a:gd name="connsiteX1758" fmla="*/ 867435 w 906898"/>
                <a:gd name="connsiteY1758" fmla="*/ 491078 h 906898"/>
                <a:gd name="connsiteX1759" fmla="*/ 865377 w 906898"/>
                <a:gd name="connsiteY1759" fmla="*/ 499330 h 906898"/>
                <a:gd name="connsiteX1760" fmla="*/ 871552 w 906898"/>
                <a:gd name="connsiteY1760" fmla="*/ 507583 h 906898"/>
                <a:gd name="connsiteX1761" fmla="*/ 869494 w 906898"/>
                <a:gd name="connsiteY1761" fmla="*/ 513773 h 906898"/>
                <a:gd name="connsiteX1762" fmla="*/ 863319 w 906898"/>
                <a:gd name="connsiteY1762" fmla="*/ 499330 h 906898"/>
                <a:gd name="connsiteX1763" fmla="*/ 861260 w 906898"/>
                <a:gd name="connsiteY1763" fmla="*/ 484889 h 906898"/>
                <a:gd name="connsiteX1764" fmla="*/ 46869 w 906898"/>
                <a:gd name="connsiteY1764" fmla="*/ 484889 h 906898"/>
                <a:gd name="connsiteX1765" fmla="*/ 55102 w 906898"/>
                <a:gd name="connsiteY1765" fmla="*/ 491094 h 906898"/>
                <a:gd name="connsiteX1766" fmla="*/ 53044 w 906898"/>
                <a:gd name="connsiteY1766" fmla="*/ 497300 h 906898"/>
                <a:gd name="connsiteX1767" fmla="*/ 57161 w 906898"/>
                <a:gd name="connsiteY1767" fmla="*/ 501437 h 906898"/>
                <a:gd name="connsiteX1768" fmla="*/ 55102 w 906898"/>
                <a:gd name="connsiteY1768" fmla="*/ 509712 h 906898"/>
                <a:gd name="connsiteX1769" fmla="*/ 46869 w 906898"/>
                <a:gd name="connsiteY1769" fmla="*/ 509712 h 906898"/>
                <a:gd name="connsiteX1770" fmla="*/ 42752 w 906898"/>
                <a:gd name="connsiteY1770" fmla="*/ 505575 h 906898"/>
                <a:gd name="connsiteX1771" fmla="*/ 36577 w 906898"/>
                <a:gd name="connsiteY1771" fmla="*/ 509712 h 906898"/>
                <a:gd name="connsiteX1772" fmla="*/ 30402 w 906898"/>
                <a:gd name="connsiteY1772" fmla="*/ 507643 h 906898"/>
                <a:gd name="connsiteX1773" fmla="*/ 28343 w 906898"/>
                <a:gd name="connsiteY1773" fmla="*/ 499369 h 906898"/>
                <a:gd name="connsiteX1774" fmla="*/ 38635 w 906898"/>
                <a:gd name="connsiteY1774" fmla="*/ 501437 h 906898"/>
                <a:gd name="connsiteX1775" fmla="*/ 44810 w 906898"/>
                <a:gd name="connsiteY1775" fmla="*/ 495232 h 906898"/>
                <a:gd name="connsiteX1776" fmla="*/ 46869 w 906898"/>
                <a:gd name="connsiteY1776" fmla="*/ 484889 h 906898"/>
                <a:gd name="connsiteX1777" fmla="*/ 77855 w 906898"/>
                <a:gd name="connsiteY1777" fmla="*/ 466297 h 906898"/>
                <a:gd name="connsiteX1778" fmla="*/ 81966 w 906898"/>
                <a:gd name="connsiteY1778" fmla="*/ 468362 h 906898"/>
                <a:gd name="connsiteX1779" fmla="*/ 98407 w 906898"/>
                <a:gd name="connsiteY1779" fmla="*/ 480757 h 906898"/>
                <a:gd name="connsiteX1780" fmla="*/ 104573 w 906898"/>
                <a:gd name="connsiteY1780" fmla="*/ 505546 h 906898"/>
                <a:gd name="connsiteX1781" fmla="*/ 84021 w 906898"/>
                <a:gd name="connsiteY1781" fmla="*/ 520007 h 906898"/>
                <a:gd name="connsiteX1782" fmla="*/ 67579 w 906898"/>
                <a:gd name="connsiteY1782" fmla="*/ 513809 h 906898"/>
                <a:gd name="connsiteX1783" fmla="*/ 65524 w 906898"/>
                <a:gd name="connsiteY1783" fmla="*/ 507612 h 906898"/>
                <a:gd name="connsiteX1784" fmla="*/ 67579 w 906898"/>
                <a:gd name="connsiteY1784" fmla="*/ 503480 h 906898"/>
                <a:gd name="connsiteX1785" fmla="*/ 73745 w 906898"/>
                <a:gd name="connsiteY1785" fmla="*/ 503480 h 906898"/>
                <a:gd name="connsiteX1786" fmla="*/ 73745 w 906898"/>
                <a:gd name="connsiteY1786" fmla="*/ 497283 h 906898"/>
                <a:gd name="connsiteX1787" fmla="*/ 81966 w 906898"/>
                <a:gd name="connsiteY1787" fmla="*/ 495217 h 906898"/>
                <a:gd name="connsiteX1788" fmla="*/ 84021 w 906898"/>
                <a:gd name="connsiteY1788" fmla="*/ 503480 h 906898"/>
                <a:gd name="connsiteX1789" fmla="*/ 77855 w 906898"/>
                <a:gd name="connsiteY1789" fmla="*/ 507612 h 906898"/>
                <a:gd name="connsiteX1790" fmla="*/ 88131 w 906898"/>
                <a:gd name="connsiteY1790" fmla="*/ 509678 h 906898"/>
                <a:gd name="connsiteX1791" fmla="*/ 98407 w 906898"/>
                <a:gd name="connsiteY1791" fmla="*/ 495217 h 906898"/>
                <a:gd name="connsiteX1792" fmla="*/ 84021 w 906898"/>
                <a:gd name="connsiteY1792" fmla="*/ 476626 h 906898"/>
                <a:gd name="connsiteX1793" fmla="*/ 63469 w 906898"/>
                <a:gd name="connsiteY1793" fmla="*/ 470428 h 906898"/>
                <a:gd name="connsiteX1794" fmla="*/ 65524 w 906898"/>
                <a:gd name="connsiteY1794" fmla="*/ 468362 h 906898"/>
                <a:gd name="connsiteX1795" fmla="*/ 77855 w 906898"/>
                <a:gd name="connsiteY1795" fmla="*/ 466297 h 906898"/>
                <a:gd name="connsiteX1796" fmla="*/ 808020 w 906898"/>
                <a:gd name="connsiteY1796" fmla="*/ 464305 h 906898"/>
                <a:gd name="connsiteX1797" fmla="*/ 810072 w 906898"/>
                <a:gd name="connsiteY1797" fmla="*/ 466363 h 906898"/>
                <a:gd name="connsiteX1798" fmla="*/ 808020 w 906898"/>
                <a:gd name="connsiteY1798" fmla="*/ 472538 h 906898"/>
                <a:gd name="connsiteX1799" fmla="*/ 805967 w 906898"/>
                <a:gd name="connsiteY1799" fmla="*/ 474597 h 906898"/>
                <a:gd name="connsiteX1800" fmla="*/ 808020 w 906898"/>
                <a:gd name="connsiteY1800" fmla="*/ 480772 h 906898"/>
                <a:gd name="connsiteX1801" fmla="*/ 803915 w 906898"/>
                <a:gd name="connsiteY1801" fmla="*/ 484889 h 906898"/>
                <a:gd name="connsiteX1802" fmla="*/ 799810 w 906898"/>
                <a:gd name="connsiteY1802" fmla="*/ 480772 h 906898"/>
                <a:gd name="connsiteX1803" fmla="*/ 793653 w 906898"/>
                <a:gd name="connsiteY1803" fmla="*/ 484889 h 906898"/>
                <a:gd name="connsiteX1804" fmla="*/ 789548 w 906898"/>
                <a:gd name="connsiteY1804" fmla="*/ 482830 h 906898"/>
                <a:gd name="connsiteX1805" fmla="*/ 791601 w 906898"/>
                <a:gd name="connsiteY1805" fmla="*/ 476655 h 906898"/>
                <a:gd name="connsiteX1806" fmla="*/ 801863 w 906898"/>
                <a:gd name="connsiteY1806" fmla="*/ 470480 h 906898"/>
                <a:gd name="connsiteX1807" fmla="*/ 801863 w 906898"/>
                <a:gd name="connsiteY1807" fmla="*/ 466363 h 906898"/>
                <a:gd name="connsiteX1808" fmla="*/ 808020 w 906898"/>
                <a:gd name="connsiteY1808" fmla="*/ 464305 h 906898"/>
                <a:gd name="connsiteX1809" fmla="*/ 787225 w 906898"/>
                <a:gd name="connsiteY1809" fmla="*/ 462313 h 906898"/>
                <a:gd name="connsiteX1810" fmla="*/ 799841 w 906898"/>
                <a:gd name="connsiteY1810" fmla="*/ 466407 h 906898"/>
                <a:gd name="connsiteX1811" fmla="*/ 799841 w 906898"/>
                <a:gd name="connsiteY1811" fmla="*/ 470502 h 906898"/>
                <a:gd name="connsiteX1812" fmla="*/ 791430 w 906898"/>
                <a:gd name="connsiteY1812" fmla="*/ 474597 h 906898"/>
                <a:gd name="connsiteX1813" fmla="*/ 789327 w 906898"/>
                <a:gd name="connsiteY1813" fmla="*/ 474597 h 906898"/>
                <a:gd name="connsiteX1814" fmla="*/ 787225 w 906898"/>
                <a:gd name="connsiteY1814" fmla="*/ 462313 h 906898"/>
                <a:gd name="connsiteX1815" fmla="*/ 811938 w 906898"/>
                <a:gd name="connsiteY1815" fmla="*/ 460321 h 906898"/>
                <a:gd name="connsiteX1816" fmla="*/ 818101 w 906898"/>
                <a:gd name="connsiteY1816" fmla="*/ 466483 h 906898"/>
                <a:gd name="connsiteX1817" fmla="*/ 816046 w 906898"/>
                <a:gd name="connsiteY1817" fmla="*/ 476755 h 906898"/>
                <a:gd name="connsiteX1818" fmla="*/ 816046 w 906898"/>
                <a:gd name="connsiteY1818" fmla="*/ 482917 h 906898"/>
                <a:gd name="connsiteX1819" fmla="*/ 809883 w 906898"/>
                <a:gd name="connsiteY1819" fmla="*/ 491134 h 906898"/>
                <a:gd name="connsiteX1820" fmla="*/ 803721 w 906898"/>
                <a:gd name="connsiteY1820" fmla="*/ 493189 h 906898"/>
                <a:gd name="connsiteX1821" fmla="*/ 799612 w 906898"/>
                <a:gd name="connsiteY1821" fmla="*/ 489080 h 906898"/>
                <a:gd name="connsiteX1822" fmla="*/ 797558 w 906898"/>
                <a:gd name="connsiteY1822" fmla="*/ 491134 h 906898"/>
                <a:gd name="connsiteX1823" fmla="*/ 789341 w 906898"/>
                <a:gd name="connsiteY1823" fmla="*/ 493189 h 906898"/>
                <a:gd name="connsiteX1824" fmla="*/ 785233 w 906898"/>
                <a:gd name="connsiteY1824" fmla="*/ 487026 h 906898"/>
                <a:gd name="connsiteX1825" fmla="*/ 785233 w 906898"/>
                <a:gd name="connsiteY1825" fmla="*/ 484972 h 906898"/>
                <a:gd name="connsiteX1826" fmla="*/ 797558 w 906898"/>
                <a:gd name="connsiteY1826" fmla="*/ 484972 h 906898"/>
                <a:gd name="connsiteX1827" fmla="*/ 807829 w 906898"/>
                <a:gd name="connsiteY1827" fmla="*/ 484972 h 906898"/>
                <a:gd name="connsiteX1828" fmla="*/ 809883 w 906898"/>
                <a:gd name="connsiteY1828" fmla="*/ 474700 h 906898"/>
                <a:gd name="connsiteX1829" fmla="*/ 811938 w 906898"/>
                <a:gd name="connsiteY1829" fmla="*/ 464429 h 906898"/>
                <a:gd name="connsiteX1830" fmla="*/ 811938 w 906898"/>
                <a:gd name="connsiteY1830" fmla="*/ 460321 h 906898"/>
                <a:gd name="connsiteX1831" fmla="*/ 96419 w 906898"/>
                <a:gd name="connsiteY1831" fmla="*/ 456005 h 906898"/>
                <a:gd name="connsiteX1832" fmla="*/ 102644 w 906898"/>
                <a:gd name="connsiteY1832" fmla="*/ 466334 h 906898"/>
                <a:gd name="connsiteX1833" fmla="*/ 98494 w 906898"/>
                <a:gd name="connsiteY1833" fmla="*/ 474597 h 906898"/>
                <a:gd name="connsiteX1834" fmla="*/ 94344 w 906898"/>
                <a:gd name="connsiteY1834" fmla="*/ 474597 h 906898"/>
                <a:gd name="connsiteX1835" fmla="*/ 96419 w 906898"/>
                <a:gd name="connsiteY1835" fmla="*/ 470465 h 906898"/>
                <a:gd name="connsiteX1836" fmla="*/ 98494 w 906898"/>
                <a:gd name="connsiteY1836" fmla="*/ 462202 h 906898"/>
                <a:gd name="connsiteX1837" fmla="*/ 96419 w 906898"/>
                <a:gd name="connsiteY1837" fmla="*/ 456005 h 906898"/>
                <a:gd name="connsiteX1838" fmla="*/ 775088 w 906898"/>
                <a:gd name="connsiteY1838" fmla="*/ 452021 h 906898"/>
                <a:gd name="connsiteX1839" fmla="*/ 783351 w 906898"/>
                <a:gd name="connsiteY1839" fmla="*/ 458213 h 906898"/>
                <a:gd name="connsiteX1840" fmla="*/ 785417 w 906898"/>
                <a:gd name="connsiteY1840" fmla="*/ 482983 h 906898"/>
                <a:gd name="connsiteX1841" fmla="*/ 781285 w 906898"/>
                <a:gd name="connsiteY1841" fmla="*/ 485048 h 906898"/>
                <a:gd name="connsiteX1842" fmla="*/ 779220 w 906898"/>
                <a:gd name="connsiteY1842" fmla="*/ 485048 h 906898"/>
                <a:gd name="connsiteX1843" fmla="*/ 777154 w 906898"/>
                <a:gd name="connsiteY1843" fmla="*/ 495368 h 906898"/>
                <a:gd name="connsiteX1844" fmla="*/ 773022 w 906898"/>
                <a:gd name="connsiteY1844" fmla="*/ 499497 h 906898"/>
                <a:gd name="connsiteX1845" fmla="*/ 770957 w 906898"/>
                <a:gd name="connsiteY1845" fmla="*/ 499497 h 906898"/>
                <a:gd name="connsiteX1846" fmla="*/ 773022 w 906898"/>
                <a:gd name="connsiteY1846" fmla="*/ 485048 h 906898"/>
                <a:gd name="connsiteX1847" fmla="*/ 775088 w 906898"/>
                <a:gd name="connsiteY1847" fmla="*/ 470598 h 906898"/>
                <a:gd name="connsiteX1848" fmla="*/ 781285 w 906898"/>
                <a:gd name="connsiteY1848" fmla="*/ 476791 h 906898"/>
                <a:gd name="connsiteX1849" fmla="*/ 783351 w 906898"/>
                <a:gd name="connsiteY1849" fmla="*/ 468534 h 906898"/>
                <a:gd name="connsiteX1850" fmla="*/ 777154 w 906898"/>
                <a:gd name="connsiteY1850" fmla="*/ 456149 h 906898"/>
                <a:gd name="connsiteX1851" fmla="*/ 775088 w 906898"/>
                <a:gd name="connsiteY1851" fmla="*/ 456149 h 906898"/>
                <a:gd name="connsiteX1852" fmla="*/ 775088 w 906898"/>
                <a:gd name="connsiteY1852" fmla="*/ 468534 h 906898"/>
                <a:gd name="connsiteX1853" fmla="*/ 773022 w 906898"/>
                <a:gd name="connsiteY1853" fmla="*/ 458213 h 906898"/>
                <a:gd name="connsiteX1854" fmla="*/ 775088 w 906898"/>
                <a:gd name="connsiteY1854" fmla="*/ 452021 h 906898"/>
                <a:gd name="connsiteX1855" fmla="*/ 32704 w 906898"/>
                <a:gd name="connsiteY1855" fmla="*/ 452021 h 906898"/>
                <a:gd name="connsiteX1856" fmla="*/ 42980 w 906898"/>
                <a:gd name="connsiteY1856" fmla="*/ 456129 h 906898"/>
                <a:gd name="connsiteX1857" fmla="*/ 45035 w 906898"/>
                <a:gd name="connsiteY1857" fmla="*/ 458184 h 906898"/>
                <a:gd name="connsiteX1858" fmla="*/ 55311 w 906898"/>
                <a:gd name="connsiteY1858" fmla="*/ 458184 h 906898"/>
                <a:gd name="connsiteX1859" fmla="*/ 61477 w 906898"/>
                <a:gd name="connsiteY1859" fmla="*/ 470509 h 906898"/>
                <a:gd name="connsiteX1860" fmla="*/ 55311 w 906898"/>
                <a:gd name="connsiteY1860" fmla="*/ 476672 h 906898"/>
                <a:gd name="connsiteX1861" fmla="*/ 47090 w 906898"/>
                <a:gd name="connsiteY1861" fmla="*/ 476672 h 906898"/>
                <a:gd name="connsiteX1862" fmla="*/ 45035 w 906898"/>
                <a:gd name="connsiteY1862" fmla="*/ 480780 h 906898"/>
                <a:gd name="connsiteX1863" fmla="*/ 34759 w 906898"/>
                <a:gd name="connsiteY1863" fmla="*/ 484889 h 906898"/>
                <a:gd name="connsiteX1864" fmla="*/ 22427 w 906898"/>
                <a:gd name="connsiteY1864" fmla="*/ 478726 h 906898"/>
                <a:gd name="connsiteX1865" fmla="*/ 24483 w 906898"/>
                <a:gd name="connsiteY1865" fmla="*/ 470509 h 906898"/>
                <a:gd name="connsiteX1866" fmla="*/ 18317 w 906898"/>
                <a:gd name="connsiteY1866" fmla="*/ 462292 h 906898"/>
                <a:gd name="connsiteX1867" fmla="*/ 20372 w 906898"/>
                <a:gd name="connsiteY1867" fmla="*/ 460238 h 906898"/>
                <a:gd name="connsiteX1868" fmla="*/ 32704 w 906898"/>
                <a:gd name="connsiteY1868" fmla="*/ 452021 h 906898"/>
                <a:gd name="connsiteX1869" fmla="*/ 102423 w 906898"/>
                <a:gd name="connsiteY1869" fmla="*/ 448037 h 906898"/>
                <a:gd name="connsiteX1870" fmla="*/ 108565 w 906898"/>
                <a:gd name="connsiteY1870" fmla="*/ 452132 h 906898"/>
                <a:gd name="connsiteX1871" fmla="*/ 116754 w 906898"/>
                <a:gd name="connsiteY1871" fmla="*/ 456226 h 906898"/>
                <a:gd name="connsiteX1872" fmla="*/ 116754 w 906898"/>
                <a:gd name="connsiteY1872" fmla="*/ 460321 h 906898"/>
                <a:gd name="connsiteX1873" fmla="*/ 120849 w 906898"/>
                <a:gd name="connsiteY1873" fmla="*/ 464416 h 906898"/>
                <a:gd name="connsiteX1874" fmla="*/ 120849 w 906898"/>
                <a:gd name="connsiteY1874" fmla="*/ 470558 h 906898"/>
                <a:gd name="connsiteX1875" fmla="*/ 114707 w 906898"/>
                <a:gd name="connsiteY1875" fmla="*/ 472605 h 906898"/>
                <a:gd name="connsiteX1876" fmla="*/ 116754 w 906898"/>
                <a:gd name="connsiteY1876" fmla="*/ 478747 h 906898"/>
                <a:gd name="connsiteX1877" fmla="*/ 110612 w 906898"/>
                <a:gd name="connsiteY1877" fmla="*/ 478747 h 906898"/>
                <a:gd name="connsiteX1878" fmla="*/ 108565 w 906898"/>
                <a:gd name="connsiteY1878" fmla="*/ 478747 h 906898"/>
                <a:gd name="connsiteX1879" fmla="*/ 108565 w 906898"/>
                <a:gd name="connsiteY1879" fmla="*/ 482841 h 906898"/>
                <a:gd name="connsiteX1880" fmla="*/ 104470 w 906898"/>
                <a:gd name="connsiteY1880" fmla="*/ 482841 h 906898"/>
                <a:gd name="connsiteX1881" fmla="*/ 98328 w 906898"/>
                <a:gd name="connsiteY1881" fmla="*/ 476699 h 906898"/>
                <a:gd name="connsiteX1882" fmla="*/ 104470 w 906898"/>
                <a:gd name="connsiteY1882" fmla="*/ 466463 h 906898"/>
                <a:gd name="connsiteX1883" fmla="*/ 98328 w 906898"/>
                <a:gd name="connsiteY1883" fmla="*/ 454179 h 906898"/>
                <a:gd name="connsiteX1884" fmla="*/ 102423 w 906898"/>
                <a:gd name="connsiteY1884" fmla="*/ 448037 h 906898"/>
                <a:gd name="connsiteX1885" fmla="*/ 127212 w 906898"/>
                <a:gd name="connsiteY1885" fmla="*/ 443721 h 906898"/>
                <a:gd name="connsiteX1886" fmla="*/ 129259 w 906898"/>
                <a:gd name="connsiteY1886" fmla="*/ 443721 h 906898"/>
                <a:gd name="connsiteX1887" fmla="*/ 133354 w 906898"/>
                <a:gd name="connsiteY1887" fmla="*/ 447894 h 906898"/>
                <a:gd name="connsiteX1888" fmla="*/ 135401 w 906898"/>
                <a:gd name="connsiteY1888" fmla="*/ 454155 h 906898"/>
                <a:gd name="connsiteX1889" fmla="*/ 139496 w 906898"/>
                <a:gd name="connsiteY1889" fmla="*/ 458329 h 906898"/>
                <a:gd name="connsiteX1890" fmla="*/ 131307 w 906898"/>
                <a:gd name="connsiteY1890" fmla="*/ 454155 h 906898"/>
                <a:gd name="connsiteX1891" fmla="*/ 127212 w 906898"/>
                <a:gd name="connsiteY1891" fmla="*/ 443721 h 906898"/>
                <a:gd name="connsiteX1892" fmla="*/ 828627 w 906898"/>
                <a:gd name="connsiteY1892" fmla="*/ 441729 h 906898"/>
                <a:gd name="connsiteX1893" fmla="*/ 851183 w 906898"/>
                <a:gd name="connsiteY1893" fmla="*/ 454079 h 906898"/>
                <a:gd name="connsiteX1894" fmla="*/ 855284 w 906898"/>
                <a:gd name="connsiteY1894" fmla="*/ 474663 h 906898"/>
                <a:gd name="connsiteX1895" fmla="*/ 849133 w 906898"/>
                <a:gd name="connsiteY1895" fmla="*/ 495247 h 906898"/>
                <a:gd name="connsiteX1896" fmla="*/ 826576 w 906898"/>
                <a:gd name="connsiteY1896" fmla="*/ 499364 h 906898"/>
                <a:gd name="connsiteX1897" fmla="*/ 820424 w 906898"/>
                <a:gd name="connsiteY1897" fmla="*/ 491130 h 906898"/>
                <a:gd name="connsiteX1898" fmla="*/ 822475 w 906898"/>
                <a:gd name="connsiteY1898" fmla="*/ 484955 h 906898"/>
                <a:gd name="connsiteX1899" fmla="*/ 828627 w 906898"/>
                <a:gd name="connsiteY1899" fmla="*/ 484955 h 906898"/>
                <a:gd name="connsiteX1900" fmla="*/ 828627 w 906898"/>
                <a:gd name="connsiteY1900" fmla="*/ 476721 h 906898"/>
                <a:gd name="connsiteX1901" fmla="*/ 836829 w 906898"/>
                <a:gd name="connsiteY1901" fmla="*/ 474663 h 906898"/>
                <a:gd name="connsiteX1902" fmla="*/ 838880 w 906898"/>
                <a:gd name="connsiteY1902" fmla="*/ 487013 h 906898"/>
                <a:gd name="connsiteX1903" fmla="*/ 836829 w 906898"/>
                <a:gd name="connsiteY1903" fmla="*/ 489072 h 906898"/>
                <a:gd name="connsiteX1904" fmla="*/ 842981 w 906898"/>
                <a:gd name="connsiteY1904" fmla="*/ 489072 h 906898"/>
                <a:gd name="connsiteX1905" fmla="*/ 851183 w 906898"/>
                <a:gd name="connsiteY1905" fmla="*/ 472605 h 906898"/>
                <a:gd name="connsiteX1906" fmla="*/ 832728 w 906898"/>
                <a:gd name="connsiteY1906" fmla="*/ 445846 h 906898"/>
                <a:gd name="connsiteX1907" fmla="*/ 828627 w 906898"/>
                <a:gd name="connsiteY1907" fmla="*/ 443787 h 906898"/>
                <a:gd name="connsiteX1908" fmla="*/ 828627 w 906898"/>
                <a:gd name="connsiteY1908" fmla="*/ 441729 h 906898"/>
                <a:gd name="connsiteX1909" fmla="*/ 15565 w 906898"/>
                <a:gd name="connsiteY1909" fmla="*/ 440653 h 906898"/>
                <a:gd name="connsiteX1910" fmla="*/ 14683 w 906898"/>
                <a:gd name="connsiteY1910" fmla="*/ 449402 h 906898"/>
                <a:gd name="connsiteX1911" fmla="*/ 16304 w 906898"/>
                <a:gd name="connsiteY1911" fmla="*/ 443052 h 906898"/>
                <a:gd name="connsiteX1912" fmla="*/ 32545 w 906898"/>
                <a:gd name="connsiteY1912" fmla="*/ 439737 h 906898"/>
                <a:gd name="connsiteX1913" fmla="*/ 38806 w 906898"/>
                <a:gd name="connsiteY1913" fmla="*/ 441784 h 906898"/>
                <a:gd name="connsiteX1914" fmla="*/ 38806 w 906898"/>
                <a:gd name="connsiteY1914" fmla="*/ 447926 h 906898"/>
                <a:gd name="connsiteX1915" fmla="*/ 26285 w 906898"/>
                <a:gd name="connsiteY1915" fmla="*/ 452021 h 906898"/>
                <a:gd name="connsiteX1916" fmla="*/ 28372 w 906898"/>
                <a:gd name="connsiteY1916" fmla="*/ 443831 h 906898"/>
                <a:gd name="connsiteX1917" fmla="*/ 32545 w 906898"/>
                <a:gd name="connsiteY1917" fmla="*/ 439737 h 906898"/>
                <a:gd name="connsiteX1918" fmla="*/ 112936 w 906898"/>
                <a:gd name="connsiteY1918" fmla="*/ 435421 h 906898"/>
                <a:gd name="connsiteX1919" fmla="*/ 118912 w 906898"/>
                <a:gd name="connsiteY1919" fmla="*/ 437524 h 906898"/>
                <a:gd name="connsiteX1920" fmla="*/ 118912 w 906898"/>
                <a:gd name="connsiteY1920" fmla="*/ 441729 h 906898"/>
                <a:gd name="connsiteX1921" fmla="*/ 116920 w 906898"/>
                <a:gd name="connsiteY1921" fmla="*/ 437524 h 906898"/>
                <a:gd name="connsiteX1922" fmla="*/ 112936 w 906898"/>
                <a:gd name="connsiteY1922" fmla="*/ 435421 h 906898"/>
                <a:gd name="connsiteX1923" fmla="*/ 106739 w 906898"/>
                <a:gd name="connsiteY1923" fmla="*/ 435421 h 906898"/>
                <a:gd name="connsiteX1924" fmla="*/ 119023 w 906898"/>
                <a:gd name="connsiteY1924" fmla="*/ 445713 h 906898"/>
                <a:gd name="connsiteX1925" fmla="*/ 127212 w 906898"/>
                <a:gd name="connsiteY1925" fmla="*/ 445713 h 906898"/>
                <a:gd name="connsiteX1926" fmla="*/ 133354 w 906898"/>
                <a:gd name="connsiteY1926" fmla="*/ 458063 h 906898"/>
                <a:gd name="connsiteX1927" fmla="*/ 139496 w 906898"/>
                <a:gd name="connsiteY1927" fmla="*/ 464238 h 906898"/>
                <a:gd name="connsiteX1928" fmla="*/ 137449 w 906898"/>
                <a:gd name="connsiteY1928" fmla="*/ 474530 h 906898"/>
                <a:gd name="connsiteX1929" fmla="*/ 129260 w 906898"/>
                <a:gd name="connsiteY1929" fmla="*/ 476589 h 906898"/>
                <a:gd name="connsiteX1930" fmla="*/ 129260 w 906898"/>
                <a:gd name="connsiteY1930" fmla="*/ 480706 h 906898"/>
                <a:gd name="connsiteX1931" fmla="*/ 129260 w 906898"/>
                <a:gd name="connsiteY1931" fmla="*/ 484822 h 906898"/>
                <a:gd name="connsiteX1932" fmla="*/ 119023 w 906898"/>
                <a:gd name="connsiteY1932" fmla="*/ 486881 h 906898"/>
                <a:gd name="connsiteX1933" fmla="*/ 116976 w 906898"/>
                <a:gd name="connsiteY1933" fmla="*/ 493056 h 906898"/>
                <a:gd name="connsiteX1934" fmla="*/ 108786 w 906898"/>
                <a:gd name="connsiteY1934" fmla="*/ 493056 h 906898"/>
                <a:gd name="connsiteX1935" fmla="*/ 104692 w 906898"/>
                <a:gd name="connsiteY1935" fmla="*/ 486881 h 906898"/>
                <a:gd name="connsiteX1936" fmla="*/ 110834 w 906898"/>
                <a:gd name="connsiteY1936" fmla="*/ 482764 h 906898"/>
                <a:gd name="connsiteX1937" fmla="*/ 114928 w 906898"/>
                <a:gd name="connsiteY1937" fmla="*/ 482764 h 906898"/>
                <a:gd name="connsiteX1938" fmla="*/ 119023 w 906898"/>
                <a:gd name="connsiteY1938" fmla="*/ 478647 h 906898"/>
                <a:gd name="connsiteX1939" fmla="*/ 119023 w 906898"/>
                <a:gd name="connsiteY1939" fmla="*/ 474530 h 906898"/>
                <a:gd name="connsiteX1940" fmla="*/ 125165 w 906898"/>
                <a:gd name="connsiteY1940" fmla="*/ 468355 h 906898"/>
                <a:gd name="connsiteX1941" fmla="*/ 121070 w 906898"/>
                <a:gd name="connsiteY1941" fmla="*/ 458063 h 906898"/>
                <a:gd name="connsiteX1942" fmla="*/ 114928 w 906898"/>
                <a:gd name="connsiteY1942" fmla="*/ 449830 h 906898"/>
                <a:gd name="connsiteX1943" fmla="*/ 104692 w 906898"/>
                <a:gd name="connsiteY1943" fmla="*/ 445713 h 906898"/>
                <a:gd name="connsiteX1944" fmla="*/ 102644 w 906898"/>
                <a:gd name="connsiteY1944" fmla="*/ 443655 h 906898"/>
                <a:gd name="connsiteX1945" fmla="*/ 106739 w 906898"/>
                <a:gd name="connsiteY1945" fmla="*/ 435421 h 906898"/>
                <a:gd name="connsiteX1946" fmla="*/ 851063 w 906898"/>
                <a:gd name="connsiteY1946" fmla="*/ 425129 h 906898"/>
                <a:gd name="connsiteX1947" fmla="*/ 855237 w 906898"/>
                <a:gd name="connsiteY1947" fmla="*/ 425129 h 906898"/>
                <a:gd name="connsiteX1948" fmla="*/ 863584 w 906898"/>
                <a:gd name="connsiteY1948" fmla="*/ 439538 h 906898"/>
                <a:gd name="connsiteX1949" fmla="*/ 857324 w 906898"/>
                <a:gd name="connsiteY1949" fmla="*/ 453946 h 906898"/>
                <a:gd name="connsiteX1950" fmla="*/ 853150 w 906898"/>
                <a:gd name="connsiteY1950" fmla="*/ 453946 h 906898"/>
                <a:gd name="connsiteX1951" fmla="*/ 855237 w 906898"/>
                <a:gd name="connsiteY1951" fmla="*/ 445713 h 906898"/>
                <a:gd name="connsiteX1952" fmla="*/ 853150 w 906898"/>
                <a:gd name="connsiteY1952" fmla="*/ 429246 h 906898"/>
                <a:gd name="connsiteX1953" fmla="*/ 851063 w 906898"/>
                <a:gd name="connsiteY1953" fmla="*/ 425129 h 906898"/>
                <a:gd name="connsiteX1954" fmla="*/ 46916 w 906898"/>
                <a:gd name="connsiteY1954" fmla="*/ 425129 h 906898"/>
                <a:gd name="connsiteX1955" fmla="*/ 53106 w 906898"/>
                <a:gd name="connsiteY1955" fmla="*/ 429266 h 906898"/>
                <a:gd name="connsiteX1956" fmla="*/ 53106 w 906898"/>
                <a:gd name="connsiteY1956" fmla="*/ 437541 h 906898"/>
                <a:gd name="connsiteX1957" fmla="*/ 48979 w 906898"/>
                <a:gd name="connsiteY1957" fmla="*/ 439609 h 906898"/>
                <a:gd name="connsiteX1958" fmla="*/ 53106 w 906898"/>
                <a:gd name="connsiteY1958" fmla="*/ 445815 h 906898"/>
                <a:gd name="connsiteX1959" fmla="*/ 44853 w 906898"/>
                <a:gd name="connsiteY1959" fmla="*/ 452021 h 906898"/>
                <a:gd name="connsiteX1960" fmla="*/ 40727 w 906898"/>
                <a:gd name="connsiteY1960" fmla="*/ 452021 h 906898"/>
                <a:gd name="connsiteX1961" fmla="*/ 42790 w 906898"/>
                <a:gd name="connsiteY1961" fmla="*/ 445815 h 906898"/>
                <a:gd name="connsiteX1962" fmla="*/ 38664 w 906898"/>
                <a:gd name="connsiteY1962" fmla="*/ 437541 h 906898"/>
                <a:gd name="connsiteX1963" fmla="*/ 32474 w 906898"/>
                <a:gd name="connsiteY1963" fmla="*/ 435472 h 906898"/>
                <a:gd name="connsiteX1964" fmla="*/ 28348 w 906898"/>
                <a:gd name="connsiteY1964" fmla="*/ 439609 h 906898"/>
                <a:gd name="connsiteX1965" fmla="*/ 28348 w 906898"/>
                <a:gd name="connsiteY1965" fmla="*/ 431335 h 906898"/>
                <a:gd name="connsiteX1966" fmla="*/ 34537 w 906898"/>
                <a:gd name="connsiteY1966" fmla="*/ 427197 h 906898"/>
                <a:gd name="connsiteX1967" fmla="*/ 40727 w 906898"/>
                <a:gd name="connsiteY1967" fmla="*/ 429266 h 906898"/>
                <a:gd name="connsiteX1968" fmla="*/ 46916 w 906898"/>
                <a:gd name="connsiteY1968" fmla="*/ 425129 h 906898"/>
                <a:gd name="connsiteX1969" fmla="*/ 795483 w 906898"/>
                <a:gd name="connsiteY1969" fmla="*/ 419153 h 906898"/>
                <a:gd name="connsiteX1970" fmla="*/ 809911 w 906898"/>
                <a:gd name="connsiteY1970" fmla="*/ 423258 h 906898"/>
                <a:gd name="connsiteX1971" fmla="*/ 811972 w 906898"/>
                <a:gd name="connsiteY1971" fmla="*/ 429415 h 906898"/>
                <a:gd name="connsiteX1972" fmla="*/ 822278 w 906898"/>
                <a:gd name="connsiteY1972" fmla="*/ 431467 h 906898"/>
                <a:gd name="connsiteX1973" fmla="*/ 826400 w 906898"/>
                <a:gd name="connsiteY1973" fmla="*/ 443781 h 906898"/>
                <a:gd name="connsiteX1974" fmla="*/ 820217 w 906898"/>
                <a:gd name="connsiteY1974" fmla="*/ 449938 h 906898"/>
                <a:gd name="connsiteX1975" fmla="*/ 811972 w 906898"/>
                <a:gd name="connsiteY1975" fmla="*/ 451991 h 906898"/>
                <a:gd name="connsiteX1976" fmla="*/ 811972 w 906898"/>
                <a:gd name="connsiteY1976" fmla="*/ 458148 h 906898"/>
                <a:gd name="connsiteX1977" fmla="*/ 801666 w 906898"/>
                <a:gd name="connsiteY1977" fmla="*/ 464305 h 906898"/>
                <a:gd name="connsiteX1978" fmla="*/ 783116 w 906898"/>
                <a:gd name="connsiteY1978" fmla="*/ 451991 h 906898"/>
                <a:gd name="connsiteX1979" fmla="*/ 778994 w 906898"/>
                <a:gd name="connsiteY1979" fmla="*/ 447886 h 906898"/>
                <a:gd name="connsiteX1980" fmla="*/ 778994 w 906898"/>
                <a:gd name="connsiteY1980" fmla="*/ 433519 h 906898"/>
                <a:gd name="connsiteX1981" fmla="*/ 795483 w 906898"/>
                <a:gd name="connsiteY1981" fmla="*/ 419153 h 906898"/>
                <a:gd name="connsiteX1982" fmla="*/ 772285 w 906898"/>
                <a:gd name="connsiteY1982" fmla="*/ 418342 h 906898"/>
                <a:gd name="connsiteX1983" fmla="*/ 772949 w 906898"/>
                <a:gd name="connsiteY1983" fmla="*/ 421145 h 906898"/>
                <a:gd name="connsiteX1984" fmla="*/ 772202 w 906898"/>
                <a:gd name="connsiteY1984" fmla="*/ 418780 h 906898"/>
                <a:gd name="connsiteX1985" fmla="*/ 772949 w 906898"/>
                <a:gd name="connsiteY1985" fmla="*/ 414837 h 906898"/>
                <a:gd name="connsiteX1986" fmla="*/ 772285 w 906898"/>
                <a:gd name="connsiteY1986" fmla="*/ 418342 h 906898"/>
                <a:gd name="connsiteX1987" fmla="*/ 772202 w 906898"/>
                <a:gd name="connsiteY1987" fmla="*/ 417991 h 906898"/>
                <a:gd name="connsiteX1988" fmla="*/ 772949 w 906898"/>
                <a:gd name="connsiteY1988" fmla="*/ 414837 h 906898"/>
                <a:gd name="connsiteX1989" fmla="*/ 72721 w 906898"/>
                <a:gd name="connsiteY1989" fmla="*/ 414644 h 906898"/>
                <a:gd name="connsiteX1990" fmla="*/ 81921 w 906898"/>
                <a:gd name="connsiteY1990" fmla="*/ 414901 h 906898"/>
                <a:gd name="connsiteX1991" fmla="*/ 90098 w 906898"/>
                <a:gd name="connsiteY1991" fmla="*/ 419013 h 906898"/>
                <a:gd name="connsiteX1992" fmla="*/ 100321 w 906898"/>
                <a:gd name="connsiteY1992" fmla="*/ 439571 h 906898"/>
                <a:gd name="connsiteX1993" fmla="*/ 79876 w 906898"/>
                <a:gd name="connsiteY1993" fmla="*/ 464241 h 906898"/>
                <a:gd name="connsiteX1994" fmla="*/ 63521 w 906898"/>
                <a:gd name="connsiteY1994" fmla="*/ 466297 h 906898"/>
                <a:gd name="connsiteX1995" fmla="*/ 61477 w 906898"/>
                <a:gd name="connsiteY1995" fmla="*/ 464241 h 906898"/>
                <a:gd name="connsiteX1996" fmla="*/ 61477 w 906898"/>
                <a:gd name="connsiteY1996" fmla="*/ 462185 h 906898"/>
                <a:gd name="connsiteX1997" fmla="*/ 92143 w 906898"/>
                <a:gd name="connsiteY1997" fmla="*/ 443683 h 906898"/>
                <a:gd name="connsiteX1998" fmla="*/ 92143 w 906898"/>
                <a:gd name="connsiteY1998" fmla="*/ 429292 h 906898"/>
                <a:gd name="connsiteX1999" fmla="*/ 83965 w 906898"/>
                <a:gd name="connsiteY1999" fmla="*/ 423124 h 906898"/>
                <a:gd name="connsiteX2000" fmla="*/ 79876 w 906898"/>
                <a:gd name="connsiteY2000" fmla="*/ 425180 h 906898"/>
                <a:gd name="connsiteX2001" fmla="*/ 81921 w 906898"/>
                <a:gd name="connsiteY2001" fmla="*/ 427236 h 906898"/>
                <a:gd name="connsiteX2002" fmla="*/ 81921 w 906898"/>
                <a:gd name="connsiteY2002" fmla="*/ 433403 h 906898"/>
                <a:gd name="connsiteX2003" fmla="*/ 75788 w 906898"/>
                <a:gd name="connsiteY2003" fmla="*/ 437515 h 906898"/>
                <a:gd name="connsiteX2004" fmla="*/ 69654 w 906898"/>
                <a:gd name="connsiteY2004" fmla="*/ 433403 h 906898"/>
                <a:gd name="connsiteX2005" fmla="*/ 69654 w 906898"/>
                <a:gd name="connsiteY2005" fmla="*/ 429292 h 906898"/>
                <a:gd name="connsiteX2006" fmla="*/ 63521 w 906898"/>
                <a:gd name="connsiteY2006" fmla="*/ 427236 h 906898"/>
                <a:gd name="connsiteX2007" fmla="*/ 63521 w 906898"/>
                <a:gd name="connsiteY2007" fmla="*/ 419013 h 906898"/>
                <a:gd name="connsiteX2008" fmla="*/ 72721 w 906898"/>
                <a:gd name="connsiteY2008" fmla="*/ 414644 h 906898"/>
                <a:gd name="connsiteX2009" fmla="*/ 857387 w 906898"/>
                <a:gd name="connsiteY2009" fmla="*/ 410853 h 906898"/>
                <a:gd name="connsiteX2010" fmla="*/ 865304 w 906898"/>
                <a:gd name="connsiteY2010" fmla="*/ 416815 h 906898"/>
                <a:gd name="connsiteX2011" fmla="*/ 865576 w 906898"/>
                <a:gd name="connsiteY2011" fmla="*/ 417223 h 906898"/>
                <a:gd name="connsiteX2012" fmla="*/ 865576 w 906898"/>
                <a:gd name="connsiteY2012" fmla="*/ 425244 h 906898"/>
                <a:gd name="connsiteX2013" fmla="*/ 871718 w 906898"/>
                <a:gd name="connsiteY2013" fmla="*/ 427300 h 906898"/>
                <a:gd name="connsiteX2014" fmla="*/ 877860 w 906898"/>
                <a:gd name="connsiteY2014" fmla="*/ 439635 h 906898"/>
                <a:gd name="connsiteX2015" fmla="*/ 873765 w 906898"/>
                <a:gd name="connsiteY2015" fmla="*/ 447858 h 906898"/>
                <a:gd name="connsiteX2016" fmla="*/ 867623 w 906898"/>
                <a:gd name="connsiteY2016" fmla="*/ 449914 h 906898"/>
                <a:gd name="connsiteX2017" fmla="*/ 869671 w 906898"/>
                <a:gd name="connsiteY2017" fmla="*/ 456082 h 906898"/>
                <a:gd name="connsiteX2018" fmla="*/ 866428 w 906898"/>
                <a:gd name="connsiteY2018" fmla="*/ 462595 h 906898"/>
                <a:gd name="connsiteX2019" fmla="*/ 863592 w 906898"/>
                <a:gd name="connsiteY2019" fmla="*/ 463807 h 906898"/>
                <a:gd name="connsiteX2020" fmla="*/ 857387 w 906898"/>
                <a:gd name="connsiteY2020" fmla="*/ 462249 h 906898"/>
                <a:gd name="connsiteX2021" fmla="*/ 857387 w 906898"/>
                <a:gd name="connsiteY2021" fmla="*/ 456082 h 906898"/>
                <a:gd name="connsiteX2022" fmla="*/ 865576 w 906898"/>
                <a:gd name="connsiteY2022" fmla="*/ 439635 h 906898"/>
                <a:gd name="connsiteX2023" fmla="*/ 853292 w 906898"/>
                <a:gd name="connsiteY2023" fmla="*/ 421132 h 906898"/>
                <a:gd name="connsiteX2024" fmla="*/ 857387 w 906898"/>
                <a:gd name="connsiteY2024" fmla="*/ 410853 h 906898"/>
                <a:gd name="connsiteX2025" fmla="*/ 792418 w 906898"/>
                <a:gd name="connsiteY2025" fmla="*/ 408399 h 906898"/>
                <a:gd name="connsiteX2026" fmla="*/ 795477 w 906898"/>
                <a:gd name="connsiteY2026" fmla="*/ 410948 h 906898"/>
                <a:gd name="connsiteX2027" fmla="*/ 795477 w 906898"/>
                <a:gd name="connsiteY2027" fmla="*/ 415027 h 906898"/>
                <a:gd name="connsiteX2028" fmla="*/ 783241 w 906898"/>
                <a:gd name="connsiteY2028" fmla="*/ 421145 h 906898"/>
                <a:gd name="connsiteX2029" fmla="*/ 789359 w 906898"/>
                <a:gd name="connsiteY2029" fmla="*/ 408909 h 906898"/>
                <a:gd name="connsiteX2030" fmla="*/ 792418 w 906898"/>
                <a:gd name="connsiteY2030" fmla="*/ 408399 h 906898"/>
                <a:gd name="connsiteX2031" fmla="*/ 881376 w 906898"/>
                <a:gd name="connsiteY2031" fmla="*/ 405264 h 906898"/>
                <a:gd name="connsiteX2032" fmla="*/ 884002 w 906898"/>
                <a:gd name="connsiteY2032" fmla="*/ 408750 h 906898"/>
                <a:gd name="connsiteX2033" fmla="*/ 888152 w 906898"/>
                <a:gd name="connsiteY2033" fmla="*/ 414948 h 906898"/>
                <a:gd name="connsiteX2034" fmla="*/ 888152 w 906898"/>
                <a:gd name="connsiteY2034" fmla="*/ 421145 h 906898"/>
                <a:gd name="connsiteX2035" fmla="*/ 886077 w 906898"/>
                <a:gd name="connsiteY2035" fmla="*/ 419079 h 906898"/>
                <a:gd name="connsiteX2036" fmla="*/ 881927 w 906898"/>
                <a:gd name="connsiteY2036" fmla="*/ 408750 h 906898"/>
                <a:gd name="connsiteX2037" fmla="*/ 879852 w 906898"/>
                <a:gd name="connsiteY2037" fmla="*/ 406684 h 906898"/>
                <a:gd name="connsiteX2038" fmla="*/ 881376 w 906898"/>
                <a:gd name="connsiteY2038" fmla="*/ 405264 h 906898"/>
                <a:gd name="connsiteX2039" fmla="*/ 872009 w 906898"/>
                <a:gd name="connsiteY2039" fmla="*/ 402693 h 906898"/>
                <a:gd name="connsiteX2040" fmla="*/ 873876 w 906898"/>
                <a:gd name="connsiteY2040" fmla="*/ 404545 h 906898"/>
                <a:gd name="connsiteX2041" fmla="*/ 872060 w 906898"/>
                <a:gd name="connsiteY2041" fmla="*/ 403259 h 906898"/>
                <a:gd name="connsiteX2042" fmla="*/ 77800 w 906898"/>
                <a:gd name="connsiteY2042" fmla="*/ 397848 h 906898"/>
                <a:gd name="connsiteX2043" fmla="*/ 79847 w 906898"/>
                <a:gd name="connsiteY2043" fmla="*/ 398610 h 906898"/>
                <a:gd name="connsiteX2044" fmla="*/ 85989 w 906898"/>
                <a:gd name="connsiteY2044" fmla="*/ 406744 h 906898"/>
                <a:gd name="connsiteX2045" fmla="*/ 85989 w 906898"/>
                <a:gd name="connsiteY2045" fmla="*/ 412845 h 906898"/>
                <a:gd name="connsiteX2046" fmla="*/ 83942 w 906898"/>
                <a:gd name="connsiteY2046" fmla="*/ 412845 h 906898"/>
                <a:gd name="connsiteX2047" fmla="*/ 83942 w 906898"/>
                <a:gd name="connsiteY2047" fmla="*/ 408778 h 906898"/>
                <a:gd name="connsiteX2048" fmla="*/ 75752 w 906898"/>
                <a:gd name="connsiteY2048" fmla="*/ 398610 h 906898"/>
                <a:gd name="connsiteX2049" fmla="*/ 77800 w 906898"/>
                <a:gd name="connsiteY2049" fmla="*/ 397848 h 906898"/>
                <a:gd name="connsiteX2050" fmla="*/ 799789 w 906898"/>
                <a:gd name="connsiteY2050" fmla="*/ 396577 h 906898"/>
                <a:gd name="connsiteX2051" fmla="*/ 803927 w 906898"/>
                <a:gd name="connsiteY2051" fmla="*/ 400694 h 906898"/>
                <a:gd name="connsiteX2052" fmla="*/ 803927 w 906898"/>
                <a:gd name="connsiteY2052" fmla="*/ 406869 h 906898"/>
                <a:gd name="connsiteX2053" fmla="*/ 810133 w 906898"/>
                <a:gd name="connsiteY2053" fmla="*/ 410986 h 906898"/>
                <a:gd name="connsiteX2054" fmla="*/ 805995 w 906898"/>
                <a:gd name="connsiteY2054" fmla="*/ 417161 h 906898"/>
                <a:gd name="connsiteX2055" fmla="*/ 799789 w 906898"/>
                <a:gd name="connsiteY2055" fmla="*/ 415102 h 906898"/>
                <a:gd name="connsiteX2056" fmla="*/ 793584 w 906898"/>
                <a:gd name="connsiteY2056" fmla="*/ 406869 h 906898"/>
                <a:gd name="connsiteX2057" fmla="*/ 785309 w 906898"/>
                <a:gd name="connsiteY2057" fmla="*/ 406869 h 906898"/>
                <a:gd name="connsiteX2058" fmla="*/ 785309 w 906898"/>
                <a:gd name="connsiteY2058" fmla="*/ 400694 h 906898"/>
                <a:gd name="connsiteX2059" fmla="*/ 789446 w 906898"/>
                <a:gd name="connsiteY2059" fmla="*/ 398635 h 906898"/>
                <a:gd name="connsiteX2060" fmla="*/ 795652 w 906898"/>
                <a:gd name="connsiteY2060" fmla="*/ 402752 h 906898"/>
                <a:gd name="connsiteX2061" fmla="*/ 799789 w 906898"/>
                <a:gd name="connsiteY2061" fmla="*/ 396577 h 906898"/>
                <a:gd name="connsiteX2062" fmla="*/ 110612 w 906898"/>
                <a:gd name="connsiteY2062" fmla="*/ 396577 h 906898"/>
                <a:gd name="connsiteX2063" fmla="*/ 114818 w 906898"/>
                <a:gd name="connsiteY2063" fmla="*/ 406869 h 906898"/>
                <a:gd name="connsiteX2064" fmla="*/ 110612 w 906898"/>
                <a:gd name="connsiteY2064" fmla="*/ 396577 h 906898"/>
                <a:gd name="connsiteX2065" fmla="*/ 868008 w 906898"/>
                <a:gd name="connsiteY2065" fmla="*/ 395797 h 906898"/>
                <a:gd name="connsiteX2066" fmla="*/ 871801 w 906898"/>
                <a:gd name="connsiteY2066" fmla="*/ 400428 h 906898"/>
                <a:gd name="connsiteX2067" fmla="*/ 872009 w 906898"/>
                <a:gd name="connsiteY2067" fmla="*/ 402693 h 906898"/>
                <a:gd name="connsiteX2068" fmla="*/ 869726 w 906898"/>
                <a:gd name="connsiteY2068" fmla="*/ 400428 h 906898"/>
                <a:gd name="connsiteX2069" fmla="*/ 865576 w 906898"/>
                <a:gd name="connsiteY2069" fmla="*/ 396311 h 906898"/>
                <a:gd name="connsiteX2070" fmla="*/ 868008 w 906898"/>
                <a:gd name="connsiteY2070" fmla="*/ 395797 h 906898"/>
                <a:gd name="connsiteX2071" fmla="*/ 855284 w 906898"/>
                <a:gd name="connsiteY2071" fmla="*/ 392261 h 906898"/>
                <a:gd name="connsiteX2072" fmla="*/ 861260 w 906898"/>
                <a:gd name="connsiteY2072" fmla="*/ 394419 h 906898"/>
                <a:gd name="connsiteX2073" fmla="*/ 855284 w 906898"/>
                <a:gd name="connsiteY2073" fmla="*/ 392261 h 906898"/>
                <a:gd name="connsiteX2074" fmla="*/ 801745 w 906898"/>
                <a:gd name="connsiteY2074" fmla="*/ 388277 h 906898"/>
                <a:gd name="connsiteX2075" fmla="*/ 811967 w 906898"/>
                <a:gd name="connsiteY2075" fmla="*/ 394440 h 906898"/>
                <a:gd name="connsiteX2076" fmla="*/ 809923 w 906898"/>
                <a:gd name="connsiteY2076" fmla="*/ 402657 h 906898"/>
                <a:gd name="connsiteX2077" fmla="*/ 814012 w 906898"/>
                <a:gd name="connsiteY2077" fmla="*/ 404711 h 906898"/>
                <a:gd name="connsiteX2078" fmla="*/ 818101 w 906898"/>
                <a:gd name="connsiteY2078" fmla="*/ 412928 h 906898"/>
                <a:gd name="connsiteX2079" fmla="*/ 814012 w 906898"/>
                <a:gd name="connsiteY2079" fmla="*/ 419091 h 906898"/>
                <a:gd name="connsiteX2080" fmla="*/ 809923 w 906898"/>
                <a:gd name="connsiteY2080" fmla="*/ 421145 h 906898"/>
                <a:gd name="connsiteX2081" fmla="*/ 811967 w 906898"/>
                <a:gd name="connsiteY2081" fmla="*/ 414982 h 906898"/>
                <a:gd name="connsiteX2082" fmla="*/ 809923 w 906898"/>
                <a:gd name="connsiteY2082" fmla="*/ 406765 h 906898"/>
                <a:gd name="connsiteX2083" fmla="*/ 807879 w 906898"/>
                <a:gd name="connsiteY2083" fmla="*/ 400603 h 906898"/>
                <a:gd name="connsiteX2084" fmla="*/ 803790 w 906898"/>
                <a:gd name="connsiteY2084" fmla="*/ 394440 h 906898"/>
                <a:gd name="connsiteX2085" fmla="*/ 795612 w 906898"/>
                <a:gd name="connsiteY2085" fmla="*/ 396494 h 906898"/>
                <a:gd name="connsiteX2086" fmla="*/ 785390 w 906898"/>
                <a:gd name="connsiteY2086" fmla="*/ 396494 h 906898"/>
                <a:gd name="connsiteX2087" fmla="*/ 781301 w 906898"/>
                <a:gd name="connsiteY2087" fmla="*/ 398548 h 906898"/>
                <a:gd name="connsiteX2088" fmla="*/ 781301 w 906898"/>
                <a:gd name="connsiteY2088" fmla="*/ 392386 h 906898"/>
                <a:gd name="connsiteX2089" fmla="*/ 793568 w 906898"/>
                <a:gd name="connsiteY2089" fmla="*/ 390332 h 906898"/>
                <a:gd name="connsiteX2090" fmla="*/ 795612 w 906898"/>
                <a:gd name="connsiteY2090" fmla="*/ 392386 h 906898"/>
                <a:gd name="connsiteX2091" fmla="*/ 801745 w 906898"/>
                <a:gd name="connsiteY2091" fmla="*/ 388277 h 906898"/>
                <a:gd name="connsiteX2092" fmla="*/ 766641 w 906898"/>
                <a:gd name="connsiteY2092" fmla="*/ 386285 h 906898"/>
                <a:gd name="connsiteX2093" fmla="*/ 770772 w 906898"/>
                <a:gd name="connsiteY2093" fmla="*/ 390390 h 906898"/>
                <a:gd name="connsiteX2094" fmla="*/ 772838 w 906898"/>
                <a:gd name="connsiteY2094" fmla="*/ 396547 h 906898"/>
                <a:gd name="connsiteX2095" fmla="*/ 781101 w 906898"/>
                <a:gd name="connsiteY2095" fmla="*/ 402704 h 906898"/>
                <a:gd name="connsiteX2096" fmla="*/ 774904 w 906898"/>
                <a:gd name="connsiteY2096" fmla="*/ 431437 h 906898"/>
                <a:gd name="connsiteX2097" fmla="*/ 772838 w 906898"/>
                <a:gd name="connsiteY2097" fmla="*/ 429385 h 906898"/>
                <a:gd name="connsiteX2098" fmla="*/ 772838 w 906898"/>
                <a:gd name="connsiteY2098" fmla="*/ 425280 h 906898"/>
                <a:gd name="connsiteX2099" fmla="*/ 774904 w 906898"/>
                <a:gd name="connsiteY2099" fmla="*/ 425280 h 906898"/>
                <a:gd name="connsiteX2100" fmla="*/ 776970 w 906898"/>
                <a:gd name="connsiteY2100" fmla="*/ 406809 h 906898"/>
                <a:gd name="connsiteX2101" fmla="*/ 772838 w 906898"/>
                <a:gd name="connsiteY2101" fmla="*/ 410914 h 906898"/>
                <a:gd name="connsiteX2102" fmla="*/ 772838 w 906898"/>
                <a:gd name="connsiteY2102" fmla="*/ 412966 h 906898"/>
                <a:gd name="connsiteX2103" fmla="*/ 770772 w 906898"/>
                <a:gd name="connsiteY2103" fmla="*/ 402704 h 906898"/>
                <a:gd name="connsiteX2104" fmla="*/ 766641 w 906898"/>
                <a:gd name="connsiteY2104" fmla="*/ 388338 h 906898"/>
                <a:gd name="connsiteX2105" fmla="*/ 766641 w 906898"/>
                <a:gd name="connsiteY2105" fmla="*/ 386285 h 906898"/>
                <a:gd name="connsiteX2106" fmla="*/ 75929 w 906898"/>
                <a:gd name="connsiteY2106" fmla="*/ 385514 h 906898"/>
                <a:gd name="connsiteX2107" fmla="*/ 81895 w 906898"/>
                <a:gd name="connsiteY2107" fmla="*/ 386031 h 906898"/>
                <a:gd name="connsiteX2108" fmla="*/ 83970 w 906898"/>
                <a:gd name="connsiteY2108" fmla="*/ 390171 h 906898"/>
                <a:gd name="connsiteX2109" fmla="*/ 86045 w 906898"/>
                <a:gd name="connsiteY2109" fmla="*/ 388101 h 906898"/>
                <a:gd name="connsiteX2110" fmla="*/ 96419 w 906898"/>
                <a:gd name="connsiteY2110" fmla="*/ 392242 h 906898"/>
                <a:gd name="connsiteX2111" fmla="*/ 96419 w 906898"/>
                <a:gd name="connsiteY2111" fmla="*/ 400522 h 906898"/>
                <a:gd name="connsiteX2112" fmla="*/ 94344 w 906898"/>
                <a:gd name="connsiteY2112" fmla="*/ 404662 h 906898"/>
                <a:gd name="connsiteX2113" fmla="*/ 100569 w 906898"/>
                <a:gd name="connsiteY2113" fmla="*/ 408802 h 906898"/>
                <a:gd name="connsiteX2114" fmla="*/ 98494 w 906898"/>
                <a:gd name="connsiteY2114" fmla="*/ 415013 h 906898"/>
                <a:gd name="connsiteX2115" fmla="*/ 94344 w 906898"/>
                <a:gd name="connsiteY2115" fmla="*/ 417083 h 906898"/>
                <a:gd name="connsiteX2116" fmla="*/ 90195 w 906898"/>
                <a:gd name="connsiteY2116" fmla="*/ 415013 h 906898"/>
                <a:gd name="connsiteX2117" fmla="*/ 86045 w 906898"/>
                <a:gd name="connsiteY2117" fmla="*/ 398452 h 906898"/>
                <a:gd name="connsiteX2118" fmla="*/ 73595 w 906898"/>
                <a:gd name="connsiteY2118" fmla="*/ 394312 h 906898"/>
                <a:gd name="connsiteX2119" fmla="*/ 71520 w 906898"/>
                <a:gd name="connsiteY2119" fmla="*/ 388101 h 906898"/>
                <a:gd name="connsiteX2120" fmla="*/ 75929 w 906898"/>
                <a:gd name="connsiteY2120" fmla="*/ 385514 h 906898"/>
                <a:gd name="connsiteX2121" fmla="*/ 828459 w 906898"/>
                <a:gd name="connsiteY2121" fmla="*/ 377985 h 906898"/>
                <a:gd name="connsiteX2122" fmla="*/ 851101 w 906898"/>
                <a:gd name="connsiteY2122" fmla="*/ 390349 h 906898"/>
                <a:gd name="connsiteX2123" fmla="*/ 851101 w 906898"/>
                <a:gd name="connsiteY2123" fmla="*/ 421259 h 906898"/>
                <a:gd name="connsiteX2124" fmla="*/ 830517 w 906898"/>
                <a:gd name="connsiteY2124" fmla="*/ 437745 h 906898"/>
                <a:gd name="connsiteX2125" fmla="*/ 826400 w 906898"/>
                <a:gd name="connsiteY2125" fmla="*/ 433623 h 906898"/>
                <a:gd name="connsiteX2126" fmla="*/ 846984 w 906898"/>
                <a:gd name="connsiteY2126" fmla="*/ 419199 h 906898"/>
                <a:gd name="connsiteX2127" fmla="*/ 844926 w 906898"/>
                <a:gd name="connsiteY2127" fmla="*/ 398592 h 906898"/>
                <a:gd name="connsiteX2128" fmla="*/ 832575 w 906898"/>
                <a:gd name="connsiteY2128" fmla="*/ 390349 h 906898"/>
                <a:gd name="connsiteX2129" fmla="*/ 832575 w 906898"/>
                <a:gd name="connsiteY2129" fmla="*/ 392410 h 906898"/>
                <a:gd name="connsiteX2130" fmla="*/ 836692 w 906898"/>
                <a:gd name="connsiteY2130" fmla="*/ 396531 h 906898"/>
                <a:gd name="connsiteX2131" fmla="*/ 832575 w 906898"/>
                <a:gd name="connsiteY2131" fmla="*/ 402713 h 906898"/>
                <a:gd name="connsiteX2132" fmla="*/ 824342 w 906898"/>
                <a:gd name="connsiteY2132" fmla="*/ 402713 h 906898"/>
                <a:gd name="connsiteX2133" fmla="*/ 822284 w 906898"/>
                <a:gd name="connsiteY2133" fmla="*/ 398592 h 906898"/>
                <a:gd name="connsiteX2134" fmla="*/ 822284 w 906898"/>
                <a:gd name="connsiteY2134" fmla="*/ 394470 h 906898"/>
                <a:gd name="connsiteX2135" fmla="*/ 818167 w 906898"/>
                <a:gd name="connsiteY2135" fmla="*/ 392410 h 906898"/>
                <a:gd name="connsiteX2136" fmla="*/ 816108 w 906898"/>
                <a:gd name="connsiteY2136" fmla="*/ 386228 h 906898"/>
                <a:gd name="connsiteX2137" fmla="*/ 828459 w 906898"/>
                <a:gd name="connsiteY2137" fmla="*/ 377985 h 906898"/>
                <a:gd name="connsiteX2138" fmla="*/ 859268 w 906898"/>
                <a:gd name="connsiteY2138" fmla="*/ 375993 h 906898"/>
                <a:gd name="connsiteX2139" fmla="*/ 861260 w 906898"/>
                <a:gd name="connsiteY2139" fmla="*/ 379977 h 906898"/>
                <a:gd name="connsiteX2140" fmla="*/ 861260 w 906898"/>
                <a:gd name="connsiteY2140" fmla="*/ 381969 h 906898"/>
                <a:gd name="connsiteX2141" fmla="*/ 859268 w 906898"/>
                <a:gd name="connsiteY2141" fmla="*/ 375993 h 906898"/>
                <a:gd name="connsiteX2142" fmla="*/ 71769 w 906898"/>
                <a:gd name="connsiteY2142" fmla="*/ 371677 h 906898"/>
                <a:gd name="connsiteX2143" fmla="*/ 73761 w 906898"/>
                <a:gd name="connsiteY2143" fmla="*/ 371677 h 906898"/>
                <a:gd name="connsiteX2144" fmla="*/ 73761 w 906898"/>
                <a:gd name="connsiteY2144" fmla="*/ 373669 h 906898"/>
                <a:gd name="connsiteX2145" fmla="*/ 71769 w 906898"/>
                <a:gd name="connsiteY2145" fmla="*/ 371677 h 906898"/>
                <a:gd name="connsiteX2146" fmla="*/ 89147 w 906898"/>
                <a:gd name="connsiteY2146" fmla="*/ 370972 h 906898"/>
                <a:gd name="connsiteX2147" fmla="*/ 90182 w 906898"/>
                <a:gd name="connsiteY2147" fmla="*/ 371744 h 906898"/>
                <a:gd name="connsiteX2148" fmla="*/ 94319 w 906898"/>
                <a:gd name="connsiteY2148" fmla="*/ 375860 h 906898"/>
                <a:gd name="connsiteX2149" fmla="*/ 94319 w 906898"/>
                <a:gd name="connsiteY2149" fmla="*/ 377919 h 906898"/>
                <a:gd name="connsiteX2150" fmla="*/ 92250 w 906898"/>
                <a:gd name="connsiteY2150" fmla="*/ 375860 h 906898"/>
                <a:gd name="connsiteX2151" fmla="*/ 94319 w 906898"/>
                <a:gd name="connsiteY2151" fmla="*/ 379977 h 906898"/>
                <a:gd name="connsiteX2152" fmla="*/ 98456 w 906898"/>
                <a:gd name="connsiteY2152" fmla="*/ 377919 h 906898"/>
                <a:gd name="connsiteX2153" fmla="*/ 106730 w 906898"/>
                <a:gd name="connsiteY2153" fmla="*/ 379977 h 906898"/>
                <a:gd name="connsiteX2154" fmla="*/ 112936 w 906898"/>
                <a:gd name="connsiteY2154" fmla="*/ 392328 h 906898"/>
                <a:gd name="connsiteX2155" fmla="*/ 104662 w 906898"/>
                <a:gd name="connsiteY2155" fmla="*/ 379977 h 906898"/>
                <a:gd name="connsiteX2156" fmla="*/ 102593 w 906898"/>
                <a:gd name="connsiteY2156" fmla="*/ 379977 h 906898"/>
                <a:gd name="connsiteX2157" fmla="*/ 108799 w 906898"/>
                <a:gd name="connsiteY2157" fmla="*/ 398503 h 906898"/>
                <a:gd name="connsiteX2158" fmla="*/ 108799 w 906898"/>
                <a:gd name="connsiteY2158" fmla="*/ 400561 h 906898"/>
                <a:gd name="connsiteX2159" fmla="*/ 112936 w 906898"/>
                <a:gd name="connsiteY2159" fmla="*/ 408795 h 906898"/>
                <a:gd name="connsiteX2160" fmla="*/ 108799 w 906898"/>
                <a:gd name="connsiteY2160" fmla="*/ 414970 h 906898"/>
                <a:gd name="connsiteX2161" fmla="*/ 108799 w 906898"/>
                <a:gd name="connsiteY2161" fmla="*/ 419087 h 906898"/>
                <a:gd name="connsiteX2162" fmla="*/ 110868 w 906898"/>
                <a:gd name="connsiteY2162" fmla="*/ 419087 h 906898"/>
                <a:gd name="connsiteX2163" fmla="*/ 110868 w 906898"/>
                <a:gd name="connsiteY2163" fmla="*/ 417028 h 906898"/>
                <a:gd name="connsiteX2164" fmla="*/ 112936 w 906898"/>
                <a:gd name="connsiteY2164" fmla="*/ 421145 h 906898"/>
                <a:gd name="connsiteX2165" fmla="*/ 112936 w 906898"/>
                <a:gd name="connsiteY2165" fmla="*/ 423203 h 906898"/>
                <a:gd name="connsiteX2166" fmla="*/ 110868 w 906898"/>
                <a:gd name="connsiteY2166" fmla="*/ 421145 h 906898"/>
                <a:gd name="connsiteX2167" fmla="*/ 106730 w 906898"/>
                <a:gd name="connsiteY2167" fmla="*/ 429378 h 906898"/>
                <a:gd name="connsiteX2168" fmla="*/ 96387 w 906898"/>
                <a:gd name="connsiteY2168" fmla="*/ 421145 h 906898"/>
                <a:gd name="connsiteX2169" fmla="*/ 104662 w 906898"/>
                <a:gd name="connsiteY2169" fmla="*/ 412911 h 906898"/>
                <a:gd name="connsiteX2170" fmla="*/ 98456 w 906898"/>
                <a:gd name="connsiteY2170" fmla="*/ 402620 h 906898"/>
                <a:gd name="connsiteX2171" fmla="*/ 96387 w 906898"/>
                <a:gd name="connsiteY2171" fmla="*/ 390269 h 906898"/>
                <a:gd name="connsiteX2172" fmla="*/ 81907 w 906898"/>
                <a:gd name="connsiteY2172" fmla="*/ 384094 h 906898"/>
                <a:gd name="connsiteX2173" fmla="*/ 71564 w 906898"/>
                <a:gd name="connsiteY2173" fmla="*/ 384094 h 906898"/>
                <a:gd name="connsiteX2174" fmla="*/ 67427 w 906898"/>
                <a:gd name="connsiteY2174" fmla="*/ 386152 h 906898"/>
                <a:gd name="connsiteX2175" fmla="*/ 59153 w 906898"/>
                <a:gd name="connsiteY2175" fmla="*/ 379977 h 906898"/>
                <a:gd name="connsiteX2176" fmla="*/ 63290 w 906898"/>
                <a:gd name="connsiteY2176" fmla="*/ 375860 h 906898"/>
                <a:gd name="connsiteX2177" fmla="*/ 65358 w 906898"/>
                <a:gd name="connsiteY2177" fmla="*/ 373802 h 906898"/>
                <a:gd name="connsiteX2178" fmla="*/ 75701 w 906898"/>
                <a:gd name="connsiteY2178" fmla="*/ 377919 h 906898"/>
                <a:gd name="connsiteX2179" fmla="*/ 77770 w 906898"/>
                <a:gd name="connsiteY2179" fmla="*/ 373802 h 906898"/>
                <a:gd name="connsiteX2180" fmla="*/ 83976 w 906898"/>
                <a:gd name="connsiteY2180" fmla="*/ 371744 h 906898"/>
                <a:gd name="connsiteX2181" fmla="*/ 90182 w 906898"/>
                <a:gd name="connsiteY2181" fmla="*/ 373802 h 906898"/>
                <a:gd name="connsiteX2182" fmla="*/ 88113 w 906898"/>
                <a:gd name="connsiteY2182" fmla="*/ 371744 h 906898"/>
                <a:gd name="connsiteX2183" fmla="*/ 89147 w 906898"/>
                <a:gd name="connsiteY2183" fmla="*/ 370972 h 906898"/>
                <a:gd name="connsiteX2184" fmla="*/ 824475 w 906898"/>
                <a:gd name="connsiteY2184" fmla="*/ 357401 h 906898"/>
                <a:gd name="connsiteX2185" fmla="*/ 838651 w 906898"/>
                <a:gd name="connsiteY2185" fmla="*/ 367693 h 906898"/>
                <a:gd name="connsiteX2186" fmla="*/ 838651 w 906898"/>
                <a:gd name="connsiteY2186" fmla="*/ 377985 h 906898"/>
                <a:gd name="connsiteX2187" fmla="*/ 836626 w 906898"/>
                <a:gd name="connsiteY2187" fmla="*/ 371810 h 906898"/>
                <a:gd name="connsiteX2188" fmla="*/ 830550 w 906898"/>
                <a:gd name="connsiteY2188" fmla="*/ 363576 h 906898"/>
                <a:gd name="connsiteX2189" fmla="*/ 822450 w 906898"/>
                <a:gd name="connsiteY2189" fmla="*/ 363576 h 906898"/>
                <a:gd name="connsiteX2190" fmla="*/ 820424 w 906898"/>
                <a:gd name="connsiteY2190" fmla="*/ 359460 h 906898"/>
                <a:gd name="connsiteX2191" fmla="*/ 824475 w 906898"/>
                <a:gd name="connsiteY2191" fmla="*/ 357401 h 906898"/>
                <a:gd name="connsiteX2192" fmla="*/ 45659 w 906898"/>
                <a:gd name="connsiteY2192" fmla="*/ 355899 h 906898"/>
                <a:gd name="connsiteX2193" fmla="*/ 48861 w 906898"/>
                <a:gd name="connsiteY2193" fmla="*/ 361338 h 906898"/>
                <a:gd name="connsiteX2194" fmla="*/ 48861 w 906898"/>
                <a:gd name="connsiteY2194" fmla="*/ 363377 h 906898"/>
                <a:gd name="connsiteX2195" fmla="*/ 46802 w 906898"/>
                <a:gd name="connsiteY2195" fmla="*/ 359299 h 906898"/>
                <a:gd name="connsiteX2196" fmla="*/ 43892 w 906898"/>
                <a:gd name="connsiteY2196" fmla="*/ 352899 h 906898"/>
                <a:gd name="connsiteX2197" fmla="*/ 44744 w 906898"/>
                <a:gd name="connsiteY2197" fmla="*/ 353180 h 906898"/>
                <a:gd name="connsiteX2198" fmla="*/ 45659 w 906898"/>
                <a:gd name="connsiteY2198" fmla="*/ 355899 h 906898"/>
                <a:gd name="connsiteX2199" fmla="*/ 42782 w 906898"/>
                <a:gd name="connsiteY2199" fmla="*/ 351013 h 906898"/>
                <a:gd name="connsiteX2200" fmla="*/ 43892 w 906898"/>
                <a:gd name="connsiteY2200" fmla="*/ 352899 h 906898"/>
                <a:gd name="connsiteX2201" fmla="*/ 39341 w 906898"/>
                <a:gd name="connsiteY2201" fmla="*/ 351396 h 906898"/>
                <a:gd name="connsiteX2202" fmla="*/ 38569 w 906898"/>
                <a:gd name="connsiteY2202" fmla="*/ 351141 h 906898"/>
                <a:gd name="connsiteX2203" fmla="*/ 42782 w 906898"/>
                <a:gd name="connsiteY2203" fmla="*/ 351013 h 906898"/>
                <a:gd name="connsiteX2204" fmla="*/ 797659 w 906898"/>
                <a:gd name="connsiteY2204" fmla="*/ 349101 h 906898"/>
                <a:gd name="connsiteX2205" fmla="*/ 820353 w 906898"/>
                <a:gd name="connsiteY2205" fmla="*/ 363455 h 906898"/>
                <a:gd name="connsiteX2206" fmla="*/ 820353 w 906898"/>
                <a:gd name="connsiteY2206" fmla="*/ 375759 h 906898"/>
                <a:gd name="connsiteX2207" fmla="*/ 812101 w 906898"/>
                <a:gd name="connsiteY2207" fmla="*/ 381911 h 906898"/>
                <a:gd name="connsiteX2208" fmla="*/ 805911 w 906898"/>
                <a:gd name="connsiteY2208" fmla="*/ 377810 h 906898"/>
                <a:gd name="connsiteX2209" fmla="*/ 799722 w 906898"/>
                <a:gd name="connsiteY2209" fmla="*/ 377810 h 906898"/>
                <a:gd name="connsiteX2210" fmla="*/ 795596 w 906898"/>
                <a:gd name="connsiteY2210" fmla="*/ 373708 h 906898"/>
                <a:gd name="connsiteX2211" fmla="*/ 795596 w 906898"/>
                <a:gd name="connsiteY2211" fmla="*/ 367557 h 906898"/>
                <a:gd name="connsiteX2212" fmla="*/ 803848 w 906898"/>
                <a:gd name="connsiteY2212" fmla="*/ 363455 h 906898"/>
                <a:gd name="connsiteX2213" fmla="*/ 812101 w 906898"/>
                <a:gd name="connsiteY2213" fmla="*/ 367557 h 906898"/>
                <a:gd name="connsiteX2214" fmla="*/ 803848 w 906898"/>
                <a:gd name="connsiteY2214" fmla="*/ 357304 h 906898"/>
                <a:gd name="connsiteX2215" fmla="*/ 779091 w 906898"/>
                <a:gd name="connsiteY2215" fmla="*/ 361405 h 906898"/>
                <a:gd name="connsiteX2216" fmla="*/ 768775 w 906898"/>
                <a:gd name="connsiteY2216" fmla="*/ 383961 h 906898"/>
                <a:gd name="connsiteX2217" fmla="*/ 764649 w 906898"/>
                <a:gd name="connsiteY2217" fmla="*/ 383961 h 906898"/>
                <a:gd name="connsiteX2218" fmla="*/ 766712 w 906898"/>
                <a:gd name="connsiteY2218" fmla="*/ 371658 h 906898"/>
                <a:gd name="connsiteX2219" fmla="*/ 797659 w 906898"/>
                <a:gd name="connsiteY2219" fmla="*/ 349101 h 906898"/>
                <a:gd name="connsiteX2220" fmla="*/ 828480 w 906898"/>
                <a:gd name="connsiteY2220" fmla="*/ 347109 h 906898"/>
                <a:gd name="connsiteX2221" fmla="*/ 836657 w 906898"/>
                <a:gd name="connsiteY2221" fmla="*/ 351204 h 906898"/>
                <a:gd name="connsiteX2222" fmla="*/ 842791 w 906898"/>
                <a:gd name="connsiteY2222" fmla="*/ 351204 h 906898"/>
                <a:gd name="connsiteX2223" fmla="*/ 846879 w 906898"/>
                <a:gd name="connsiteY2223" fmla="*/ 357346 h 906898"/>
                <a:gd name="connsiteX2224" fmla="*/ 846879 w 906898"/>
                <a:gd name="connsiteY2224" fmla="*/ 363488 h 906898"/>
                <a:gd name="connsiteX2225" fmla="*/ 850968 w 906898"/>
                <a:gd name="connsiteY2225" fmla="*/ 367583 h 906898"/>
                <a:gd name="connsiteX2226" fmla="*/ 850968 w 906898"/>
                <a:gd name="connsiteY2226" fmla="*/ 373725 h 906898"/>
                <a:gd name="connsiteX2227" fmla="*/ 848924 w 906898"/>
                <a:gd name="connsiteY2227" fmla="*/ 375772 h 906898"/>
                <a:gd name="connsiteX2228" fmla="*/ 850968 w 906898"/>
                <a:gd name="connsiteY2228" fmla="*/ 381914 h 906898"/>
                <a:gd name="connsiteX2229" fmla="*/ 848924 w 906898"/>
                <a:gd name="connsiteY2229" fmla="*/ 383961 h 906898"/>
                <a:gd name="connsiteX2230" fmla="*/ 842791 w 906898"/>
                <a:gd name="connsiteY2230" fmla="*/ 377819 h 906898"/>
                <a:gd name="connsiteX2231" fmla="*/ 836657 w 906898"/>
                <a:gd name="connsiteY2231" fmla="*/ 359394 h 906898"/>
                <a:gd name="connsiteX2232" fmla="*/ 822347 w 906898"/>
                <a:gd name="connsiteY2232" fmla="*/ 355299 h 906898"/>
                <a:gd name="connsiteX2233" fmla="*/ 816213 w 906898"/>
                <a:gd name="connsiteY2233" fmla="*/ 355299 h 906898"/>
                <a:gd name="connsiteX2234" fmla="*/ 814169 w 906898"/>
                <a:gd name="connsiteY2234" fmla="*/ 351204 h 906898"/>
                <a:gd name="connsiteX2235" fmla="*/ 820302 w 906898"/>
                <a:gd name="connsiteY2235" fmla="*/ 349157 h 906898"/>
                <a:gd name="connsiteX2236" fmla="*/ 822347 w 906898"/>
                <a:gd name="connsiteY2236" fmla="*/ 351204 h 906898"/>
                <a:gd name="connsiteX2237" fmla="*/ 828480 w 906898"/>
                <a:gd name="connsiteY2237" fmla="*/ 347109 h 906898"/>
                <a:gd name="connsiteX2238" fmla="*/ 139466 w 906898"/>
                <a:gd name="connsiteY2238" fmla="*/ 345117 h 906898"/>
                <a:gd name="connsiteX2239" fmla="*/ 143571 w 906898"/>
                <a:gd name="connsiteY2239" fmla="*/ 355315 h 906898"/>
                <a:gd name="connsiteX2240" fmla="*/ 147675 w 906898"/>
                <a:gd name="connsiteY2240" fmla="*/ 359393 h 906898"/>
                <a:gd name="connsiteX2241" fmla="*/ 151780 w 906898"/>
                <a:gd name="connsiteY2241" fmla="*/ 361433 h 906898"/>
                <a:gd name="connsiteX2242" fmla="*/ 149728 w 906898"/>
                <a:gd name="connsiteY2242" fmla="*/ 371630 h 906898"/>
                <a:gd name="connsiteX2243" fmla="*/ 141518 w 906898"/>
                <a:gd name="connsiteY2243" fmla="*/ 371630 h 906898"/>
                <a:gd name="connsiteX2244" fmla="*/ 137414 w 906898"/>
                <a:gd name="connsiteY2244" fmla="*/ 363472 h 906898"/>
                <a:gd name="connsiteX2245" fmla="*/ 137414 w 906898"/>
                <a:gd name="connsiteY2245" fmla="*/ 359393 h 906898"/>
                <a:gd name="connsiteX2246" fmla="*/ 131256 w 906898"/>
                <a:gd name="connsiteY2246" fmla="*/ 355315 h 906898"/>
                <a:gd name="connsiteX2247" fmla="*/ 131256 w 906898"/>
                <a:gd name="connsiteY2247" fmla="*/ 347157 h 906898"/>
                <a:gd name="connsiteX2248" fmla="*/ 139466 w 906898"/>
                <a:gd name="connsiteY2248" fmla="*/ 345117 h 906898"/>
                <a:gd name="connsiteX2249" fmla="*/ 124971 w 906898"/>
                <a:gd name="connsiteY2249" fmla="*/ 345117 h 906898"/>
                <a:gd name="connsiteX2250" fmla="*/ 127046 w 906898"/>
                <a:gd name="connsiteY2250" fmla="*/ 353320 h 906898"/>
                <a:gd name="connsiteX2251" fmla="*/ 135346 w 906898"/>
                <a:gd name="connsiteY2251" fmla="*/ 361522 h 906898"/>
                <a:gd name="connsiteX2252" fmla="*/ 137421 w 906898"/>
                <a:gd name="connsiteY2252" fmla="*/ 371775 h 906898"/>
                <a:gd name="connsiteX2253" fmla="*/ 147796 w 906898"/>
                <a:gd name="connsiteY2253" fmla="*/ 375876 h 906898"/>
                <a:gd name="connsiteX2254" fmla="*/ 147796 w 906898"/>
                <a:gd name="connsiteY2254" fmla="*/ 377927 h 906898"/>
                <a:gd name="connsiteX2255" fmla="*/ 135346 w 906898"/>
                <a:gd name="connsiteY2255" fmla="*/ 373826 h 906898"/>
                <a:gd name="connsiteX2256" fmla="*/ 131196 w 906898"/>
                <a:gd name="connsiteY2256" fmla="*/ 363573 h 906898"/>
                <a:gd name="connsiteX2257" fmla="*/ 124971 w 906898"/>
                <a:gd name="connsiteY2257" fmla="*/ 353320 h 906898"/>
                <a:gd name="connsiteX2258" fmla="*/ 124971 w 906898"/>
                <a:gd name="connsiteY2258" fmla="*/ 345117 h 906898"/>
                <a:gd name="connsiteX2259" fmla="*/ 30518 w 906898"/>
                <a:gd name="connsiteY2259" fmla="*/ 345117 h 906898"/>
                <a:gd name="connsiteX2260" fmla="*/ 32572 w 906898"/>
                <a:gd name="connsiteY2260" fmla="*/ 347168 h 906898"/>
                <a:gd name="connsiteX2261" fmla="*/ 31887 w 906898"/>
                <a:gd name="connsiteY2261" fmla="*/ 347168 h 906898"/>
                <a:gd name="connsiteX2262" fmla="*/ 848976 w 906898"/>
                <a:gd name="connsiteY2262" fmla="*/ 342793 h 906898"/>
                <a:gd name="connsiteX2263" fmla="*/ 855201 w 906898"/>
                <a:gd name="connsiteY2263" fmla="*/ 346920 h 906898"/>
                <a:gd name="connsiteX2264" fmla="*/ 859351 w 906898"/>
                <a:gd name="connsiteY2264" fmla="*/ 359299 h 906898"/>
                <a:gd name="connsiteX2265" fmla="*/ 863501 w 906898"/>
                <a:gd name="connsiteY2265" fmla="*/ 365488 h 906898"/>
                <a:gd name="connsiteX2266" fmla="*/ 863501 w 906898"/>
                <a:gd name="connsiteY2266" fmla="*/ 367551 h 906898"/>
                <a:gd name="connsiteX2267" fmla="*/ 855201 w 906898"/>
                <a:gd name="connsiteY2267" fmla="*/ 355172 h 906898"/>
                <a:gd name="connsiteX2268" fmla="*/ 848976 w 906898"/>
                <a:gd name="connsiteY2268" fmla="*/ 342793 h 906898"/>
                <a:gd name="connsiteX2269" fmla="*/ 112752 w 906898"/>
                <a:gd name="connsiteY2269" fmla="*/ 340801 h 906898"/>
                <a:gd name="connsiteX2270" fmla="*/ 123081 w 906898"/>
                <a:gd name="connsiteY2270" fmla="*/ 344930 h 906898"/>
                <a:gd name="connsiteX2271" fmla="*/ 121015 w 906898"/>
                <a:gd name="connsiteY2271" fmla="*/ 353186 h 906898"/>
                <a:gd name="connsiteX2272" fmla="*/ 129278 w 906898"/>
                <a:gd name="connsiteY2272" fmla="*/ 365571 h 906898"/>
                <a:gd name="connsiteX2273" fmla="*/ 141673 w 906898"/>
                <a:gd name="connsiteY2273" fmla="*/ 380020 h 906898"/>
                <a:gd name="connsiteX2274" fmla="*/ 145804 w 906898"/>
                <a:gd name="connsiteY2274" fmla="*/ 382085 h 906898"/>
                <a:gd name="connsiteX2275" fmla="*/ 143738 w 906898"/>
                <a:gd name="connsiteY2275" fmla="*/ 388277 h 906898"/>
                <a:gd name="connsiteX2276" fmla="*/ 129278 w 906898"/>
                <a:gd name="connsiteY2276" fmla="*/ 380020 h 906898"/>
                <a:gd name="connsiteX2277" fmla="*/ 127212 w 906898"/>
                <a:gd name="connsiteY2277" fmla="*/ 373828 h 906898"/>
                <a:gd name="connsiteX2278" fmla="*/ 116883 w 906898"/>
                <a:gd name="connsiteY2278" fmla="*/ 369700 h 906898"/>
                <a:gd name="connsiteX2279" fmla="*/ 114818 w 906898"/>
                <a:gd name="connsiteY2279" fmla="*/ 365571 h 906898"/>
                <a:gd name="connsiteX2280" fmla="*/ 116883 w 906898"/>
                <a:gd name="connsiteY2280" fmla="*/ 355251 h 906898"/>
                <a:gd name="connsiteX2281" fmla="*/ 112752 w 906898"/>
                <a:gd name="connsiteY2281" fmla="*/ 344930 h 906898"/>
                <a:gd name="connsiteX2282" fmla="*/ 112752 w 906898"/>
                <a:gd name="connsiteY2282" fmla="*/ 340801 h 906898"/>
                <a:gd name="connsiteX2283" fmla="*/ 756715 w 906898"/>
                <a:gd name="connsiteY2283" fmla="*/ 338109 h 906898"/>
                <a:gd name="connsiteX2284" fmla="*/ 762601 w 906898"/>
                <a:gd name="connsiteY2284" fmla="*/ 338883 h 906898"/>
                <a:gd name="connsiteX2285" fmla="*/ 764649 w 906898"/>
                <a:gd name="connsiteY2285" fmla="*/ 343015 h 906898"/>
                <a:gd name="connsiteX2286" fmla="*/ 774885 w 906898"/>
                <a:gd name="connsiteY2286" fmla="*/ 345080 h 906898"/>
                <a:gd name="connsiteX2287" fmla="*/ 776933 w 906898"/>
                <a:gd name="connsiteY2287" fmla="*/ 351278 h 906898"/>
                <a:gd name="connsiteX2288" fmla="*/ 772838 w 906898"/>
                <a:gd name="connsiteY2288" fmla="*/ 355409 h 906898"/>
                <a:gd name="connsiteX2289" fmla="*/ 766696 w 906898"/>
                <a:gd name="connsiteY2289" fmla="*/ 353344 h 906898"/>
                <a:gd name="connsiteX2290" fmla="*/ 756459 w 906898"/>
                <a:gd name="connsiteY2290" fmla="*/ 351278 h 906898"/>
                <a:gd name="connsiteX2291" fmla="*/ 752365 w 906898"/>
                <a:gd name="connsiteY2291" fmla="*/ 338883 h 906898"/>
                <a:gd name="connsiteX2292" fmla="*/ 756715 w 906898"/>
                <a:gd name="connsiteY2292" fmla="*/ 338109 h 906898"/>
                <a:gd name="connsiteX2293" fmla="*/ 832479 w 906898"/>
                <a:gd name="connsiteY2293" fmla="*/ 336879 h 906898"/>
                <a:gd name="connsiteX2294" fmla="*/ 838646 w 906898"/>
                <a:gd name="connsiteY2294" fmla="*/ 340986 h 906898"/>
                <a:gd name="connsiteX2295" fmla="*/ 846869 w 906898"/>
                <a:gd name="connsiteY2295" fmla="*/ 345093 h 906898"/>
                <a:gd name="connsiteX2296" fmla="*/ 853037 w 906898"/>
                <a:gd name="connsiteY2296" fmla="*/ 351253 h 906898"/>
                <a:gd name="connsiteX2297" fmla="*/ 853037 w 906898"/>
                <a:gd name="connsiteY2297" fmla="*/ 359467 h 906898"/>
                <a:gd name="connsiteX2298" fmla="*/ 861260 w 906898"/>
                <a:gd name="connsiteY2298" fmla="*/ 365628 h 906898"/>
                <a:gd name="connsiteX2299" fmla="*/ 857149 w 906898"/>
                <a:gd name="connsiteY2299" fmla="*/ 375895 h 906898"/>
                <a:gd name="connsiteX2300" fmla="*/ 857149 w 906898"/>
                <a:gd name="connsiteY2300" fmla="*/ 388216 h 906898"/>
                <a:gd name="connsiteX2301" fmla="*/ 853037 w 906898"/>
                <a:gd name="connsiteY2301" fmla="*/ 390269 h 906898"/>
                <a:gd name="connsiteX2302" fmla="*/ 850981 w 906898"/>
                <a:gd name="connsiteY2302" fmla="*/ 386162 h 906898"/>
                <a:gd name="connsiteX2303" fmla="*/ 855093 w 906898"/>
                <a:gd name="connsiteY2303" fmla="*/ 371788 h 906898"/>
                <a:gd name="connsiteX2304" fmla="*/ 850981 w 906898"/>
                <a:gd name="connsiteY2304" fmla="*/ 361521 h 906898"/>
                <a:gd name="connsiteX2305" fmla="*/ 848925 w 906898"/>
                <a:gd name="connsiteY2305" fmla="*/ 353307 h 906898"/>
                <a:gd name="connsiteX2306" fmla="*/ 836590 w 906898"/>
                <a:gd name="connsiteY2306" fmla="*/ 347146 h 906898"/>
                <a:gd name="connsiteX2307" fmla="*/ 828367 w 906898"/>
                <a:gd name="connsiteY2307" fmla="*/ 345093 h 906898"/>
                <a:gd name="connsiteX2308" fmla="*/ 822199 w 906898"/>
                <a:gd name="connsiteY2308" fmla="*/ 347146 h 906898"/>
                <a:gd name="connsiteX2309" fmla="*/ 809864 w 906898"/>
                <a:gd name="connsiteY2309" fmla="*/ 349200 h 906898"/>
                <a:gd name="connsiteX2310" fmla="*/ 807808 w 906898"/>
                <a:gd name="connsiteY2310" fmla="*/ 347146 h 906898"/>
                <a:gd name="connsiteX2311" fmla="*/ 816032 w 906898"/>
                <a:gd name="connsiteY2311" fmla="*/ 338932 h 906898"/>
                <a:gd name="connsiteX2312" fmla="*/ 822199 w 906898"/>
                <a:gd name="connsiteY2312" fmla="*/ 340986 h 906898"/>
                <a:gd name="connsiteX2313" fmla="*/ 832479 w 906898"/>
                <a:gd name="connsiteY2313" fmla="*/ 336879 h 906898"/>
                <a:gd name="connsiteX2314" fmla="*/ 834534 w 906898"/>
                <a:gd name="connsiteY2314" fmla="*/ 334825 h 906898"/>
                <a:gd name="connsiteX2315" fmla="*/ 838646 w 906898"/>
                <a:gd name="connsiteY2315" fmla="*/ 336879 h 906898"/>
                <a:gd name="connsiteX2316" fmla="*/ 840702 w 906898"/>
                <a:gd name="connsiteY2316" fmla="*/ 338932 h 906898"/>
                <a:gd name="connsiteX2317" fmla="*/ 840702 w 906898"/>
                <a:gd name="connsiteY2317" fmla="*/ 340986 h 906898"/>
                <a:gd name="connsiteX2318" fmla="*/ 838646 w 906898"/>
                <a:gd name="connsiteY2318" fmla="*/ 340986 h 906898"/>
                <a:gd name="connsiteX2319" fmla="*/ 836590 w 906898"/>
                <a:gd name="connsiteY2319" fmla="*/ 336879 h 906898"/>
                <a:gd name="connsiteX2320" fmla="*/ 834534 w 906898"/>
                <a:gd name="connsiteY2320" fmla="*/ 334825 h 906898"/>
                <a:gd name="connsiteX2321" fmla="*/ 752482 w 906898"/>
                <a:gd name="connsiteY2321" fmla="*/ 330510 h 906898"/>
                <a:gd name="connsiteX2322" fmla="*/ 759783 w 906898"/>
                <a:gd name="connsiteY2322" fmla="*/ 331242 h 906898"/>
                <a:gd name="connsiteX2323" fmla="*/ 760403 w 906898"/>
                <a:gd name="connsiteY2323" fmla="*/ 331552 h 906898"/>
                <a:gd name="connsiteX2324" fmla="*/ 764785 w 906898"/>
                <a:gd name="connsiteY2324" fmla="*/ 336685 h 906898"/>
                <a:gd name="connsiteX2325" fmla="*/ 772988 w 906898"/>
                <a:gd name="connsiteY2325" fmla="*/ 336685 h 906898"/>
                <a:gd name="connsiteX2326" fmla="*/ 781190 w 906898"/>
                <a:gd name="connsiteY2326" fmla="*/ 340801 h 906898"/>
                <a:gd name="connsiteX2327" fmla="*/ 783241 w 906898"/>
                <a:gd name="connsiteY2327" fmla="*/ 349035 h 906898"/>
                <a:gd name="connsiteX2328" fmla="*/ 777089 w 906898"/>
                <a:gd name="connsiteY2328" fmla="*/ 342860 h 906898"/>
                <a:gd name="connsiteX2329" fmla="*/ 766836 w 906898"/>
                <a:gd name="connsiteY2329" fmla="*/ 340801 h 906898"/>
                <a:gd name="connsiteX2330" fmla="*/ 756583 w 906898"/>
                <a:gd name="connsiteY2330" fmla="*/ 334626 h 906898"/>
                <a:gd name="connsiteX2331" fmla="*/ 748381 w 906898"/>
                <a:gd name="connsiteY2331" fmla="*/ 332568 h 906898"/>
                <a:gd name="connsiteX2332" fmla="*/ 752482 w 906898"/>
                <a:gd name="connsiteY2332" fmla="*/ 330510 h 906898"/>
                <a:gd name="connsiteX2333" fmla="*/ 779257 w 906898"/>
                <a:gd name="connsiteY2333" fmla="*/ 318226 h 906898"/>
                <a:gd name="connsiteX2334" fmla="*/ 785233 w 906898"/>
                <a:gd name="connsiteY2334" fmla="*/ 324451 h 906898"/>
                <a:gd name="connsiteX2335" fmla="*/ 785233 w 906898"/>
                <a:gd name="connsiteY2335" fmla="*/ 326526 h 906898"/>
                <a:gd name="connsiteX2336" fmla="*/ 779257 w 906898"/>
                <a:gd name="connsiteY2336" fmla="*/ 320301 h 906898"/>
                <a:gd name="connsiteX2337" fmla="*/ 779257 w 906898"/>
                <a:gd name="connsiteY2337" fmla="*/ 318226 h 906898"/>
                <a:gd name="connsiteX2338" fmla="*/ 757495 w 906898"/>
                <a:gd name="connsiteY2338" fmla="*/ 316747 h 906898"/>
                <a:gd name="connsiteX2339" fmla="*/ 758523 w 906898"/>
                <a:gd name="connsiteY2339" fmla="*/ 318288 h 906898"/>
                <a:gd name="connsiteX2340" fmla="*/ 758523 w 906898"/>
                <a:gd name="connsiteY2340" fmla="*/ 320342 h 906898"/>
                <a:gd name="connsiteX2341" fmla="*/ 760579 w 906898"/>
                <a:gd name="connsiteY2341" fmla="*/ 320342 h 906898"/>
                <a:gd name="connsiteX2342" fmla="*/ 766748 w 906898"/>
                <a:gd name="connsiteY2342" fmla="*/ 322396 h 906898"/>
                <a:gd name="connsiteX2343" fmla="*/ 779085 w 906898"/>
                <a:gd name="connsiteY2343" fmla="*/ 322396 h 906898"/>
                <a:gd name="connsiteX2344" fmla="*/ 783198 w 906898"/>
                <a:gd name="connsiteY2344" fmla="*/ 330613 h 906898"/>
                <a:gd name="connsiteX2345" fmla="*/ 785254 w 906898"/>
                <a:gd name="connsiteY2345" fmla="*/ 330613 h 906898"/>
                <a:gd name="connsiteX2346" fmla="*/ 785254 w 906898"/>
                <a:gd name="connsiteY2346" fmla="*/ 326505 h 906898"/>
                <a:gd name="connsiteX2347" fmla="*/ 787310 w 906898"/>
                <a:gd name="connsiteY2347" fmla="*/ 326505 h 906898"/>
                <a:gd name="connsiteX2348" fmla="*/ 787310 w 906898"/>
                <a:gd name="connsiteY2348" fmla="*/ 330613 h 906898"/>
                <a:gd name="connsiteX2349" fmla="*/ 785254 w 906898"/>
                <a:gd name="connsiteY2349" fmla="*/ 332667 h 906898"/>
                <a:gd name="connsiteX2350" fmla="*/ 785254 w 906898"/>
                <a:gd name="connsiteY2350" fmla="*/ 334722 h 906898"/>
                <a:gd name="connsiteX2351" fmla="*/ 791423 w 906898"/>
                <a:gd name="connsiteY2351" fmla="*/ 332667 h 906898"/>
                <a:gd name="connsiteX2352" fmla="*/ 793479 w 906898"/>
                <a:gd name="connsiteY2352" fmla="*/ 334722 h 906898"/>
                <a:gd name="connsiteX2353" fmla="*/ 805816 w 906898"/>
                <a:gd name="connsiteY2353" fmla="*/ 347047 h 906898"/>
                <a:gd name="connsiteX2354" fmla="*/ 797591 w 906898"/>
                <a:gd name="connsiteY2354" fmla="*/ 342939 h 906898"/>
                <a:gd name="connsiteX2355" fmla="*/ 795535 w 906898"/>
                <a:gd name="connsiteY2355" fmla="*/ 342939 h 906898"/>
                <a:gd name="connsiteX2356" fmla="*/ 785254 w 906898"/>
                <a:gd name="connsiteY2356" fmla="*/ 347047 h 906898"/>
                <a:gd name="connsiteX2357" fmla="*/ 783198 w 906898"/>
                <a:gd name="connsiteY2357" fmla="*/ 340884 h 906898"/>
                <a:gd name="connsiteX2358" fmla="*/ 766748 w 906898"/>
                <a:gd name="connsiteY2358" fmla="*/ 334722 h 906898"/>
                <a:gd name="connsiteX2359" fmla="*/ 760403 w 906898"/>
                <a:gd name="connsiteY2359" fmla="*/ 331552 h 906898"/>
                <a:gd name="connsiteX2360" fmla="*/ 760172 w 906898"/>
                <a:gd name="connsiteY2360" fmla="*/ 331282 h 906898"/>
                <a:gd name="connsiteX2361" fmla="*/ 759783 w 906898"/>
                <a:gd name="connsiteY2361" fmla="*/ 331242 h 906898"/>
                <a:gd name="connsiteX2362" fmla="*/ 754410 w 906898"/>
                <a:gd name="connsiteY2362" fmla="*/ 328559 h 906898"/>
                <a:gd name="connsiteX2363" fmla="*/ 748242 w 906898"/>
                <a:gd name="connsiteY2363" fmla="*/ 328559 h 906898"/>
                <a:gd name="connsiteX2364" fmla="*/ 746185 w 906898"/>
                <a:gd name="connsiteY2364" fmla="*/ 320342 h 906898"/>
                <a:gd name="connsiteX2365" fmla="*/ 756467 w 906898"/>
                <a:gd name="connsiteY2365" fmla="*/ 318288 h 906898"/>
                <a:gd name="connsiteX2366" fmla="*/ 757495 w 906898"/>
                <a:gd name="connsiteY2366" fmla="*/ 316747 h 906898"/>
                <a:gd name="connsiteX2367" fmla="*/ 121070 w 906898"/>
                <a:gd name="connsiteY2367" fmla="*/ 299634 h 906898"/>
                <a:gd name="connsiteX2368" fmla="*/ 125165 w 906898"/>
                <a:gd name="connsiteY2368" fmla="*/ 303769 h 906898"/>
                <a:gd name="connsiteX2369" fmla="*/ 127212 w 906898"/>
                <a:gd name="connsiteY2369" fmla="*/ 309971 h 906898"/>
                <a:gd name="connsiteX2370" fmla="*/ 131307 w 906898"/>
                <a:gd name="connsiteY2370" fmla="*/ 312038 h 906898"/>
                <a:gd name="connsiteX2371" fmla="*/ 131307 w 906898"/>
                <a:gd name="connsiteY2371" fmla="*/ 322376 h 906898"/>
                <a:gd name="connsiteX2372" fmla="*/ 125165 w 906898"/>
                <a:gd name="connsiteY2372" fmla="*/ 324443 h 906898"/>
                <a:gd name="connsiteX2373" fmla="*/ 119023 w 906898"/>
                <a:gd name="connsiteY2373" fmla="*/ 318241 h 906898"/>
                <a:gd name="connsiteX2374" fmla="*/ 116976 w 906898"/>
                <a:gd name="connsiteY2374" fmla="*/ 312038 h 906898"/>
                <a:gd name="connsiteX2375" fmla="*/ 112881 w 906898"/>
                <a:gd name="connsiteY2375" fmla="*/ 318241 h 906898"/>
                <a:gd name="connsiteX2376" fmla="*/ 123118 w 906898"/>
                <a:gd name="connsiteY2376" fmla="*/ 334780 h 906898"/>
                <a:gd name="connsiteX2377" fmla="*/ 133354 w 906898"/>
                <a:gd name="connsiteY2377" fmla="*/ 338915 h 906898"/>
                <a:gd name="connsiteX2378" fmla="*/ 159970 w 906898"/>
                <a:gd name="connsiteY2378" fmla="*/ 326511 h 906898"/>
                <a:gd name="connsiteX2379" fmla="*/ 164064 w 906898"/>
                <a:gd name="connsiteY2379" fmla="*/ 330645 h 906898"/>
                <a:gd name="connsiteX2380" fmla="*/ 147686 w 906898"/>
                <a:gd name="connsiteY2380" fmla="*/ 340983 h 906898"/>
                <a:gd name="connsiteX2381" fmla="*/ 127212 w 906898"/>
                <a:gd name="connsiteY2381" fmla="*/ 343050 h 906898"/>
                <a:gd name="connsiteX2382" fmla="*/ 114928 w 906898"/>
                <a:gd name="connsiteY2382" fmla="*/ 338915 h 906898"/>
                <a:gd name="connsiteX2383" fmla="*/ 112881 w 906898"/>
                <a:gd name="connsiteY2383" fmla="*/ 334780 h 906898"/>
                <a:gd name="connsiteX2384" fmla="*/ 106739 w 906898"/>
                <a:gd name="connsiteY2384" fmla="*/ 330645 h 906898"/>
                <a:gd name="connsiteX2385" fmla="*/ 108786 w 906898"/>
                <a:gd name="connsiteY2385" fmla="*/ 303769 h 906898"/>
                <a:gd name="connsiteX2386" fmla="*/ 121070 w 906898"/>
                <a:gd name="connsiteY2386" fmla="*/ 299634 h 906898"/>
                <a:gd name="connsiteX2387" fmla="*/ 814116 w 906898"/>
                <a:gd name="connsiteY2387" fmla="*/ 297642 h 906898"/>
                <a:gd name="connsiteX2388" fmla="*/ 816108 w 906898"/>
                <a:gd name="connsiteY2388" fmla="*/ 297642 h 906898"/>
                <a:gd name="connsiteX2389" fmla="*/ 814116 w 906898"/>
                <a:gd name="connsiteY2389" fmla="*/ 299634 h 906898"/>
                <a:gd name="connsiteX2390" fmla="*/ 814116 w 906898"/>
                <a:gd name="connsiteY2390" fmla="*/ 297642 h 906898"/>
                <a:gd name="connsiteX2391" fmla="*/ 96419 w 906898"/>
                <a:gd name="connsiteY2391" fmla="*/ 287350 h 906898"/>
                <a:gd name="connsiteX2392" fmla="*/ 98494 w 906898"/>
                <a:gd name="connsiteY2392" fmla="*/ 289408 h 906898"/>
                <a:gd name="connsiteX2393" fmla="*/ 92269 w 906898"/>
                <a:gd name="connsiteY2393" fmla="*/ 299700 h 906898"/>
                <a:gd name="connsiteX2394" fmla="*/ 102644 w 906898"/>
                <a:gd name="connsiteY2394" fmla="*/ 312050 h 906898"/>
                <a:gd name="connsiteX2395" fmla="*/ 100569 w 906898"/>
                <a:gd name="connsiteY2395" fmla="*/ 316167 h 906898"/>
                <a:gd name="connsiteX2396" fmla="*/ 94344 w 906898"/>
                <a:gd name="connsiteY2396" fmla="*/ 312050 h 906898"/>
                <a:gd name="connsiteX2397" fmla="*/ 90195 w 906898"/>
                <a:gd name="connsiteY2397" fmla="*/ 295583 h 906898"/>
                <a:gd name="connsiteX2398" fmla="*/ 96419 w 906898"/>
                <a:gd name="connsiteY2398" fmla="*/ 287350 h 906898"/>
                <a:gd name="connsiteX2399" fmla="*/ 822416 w 906898"/>
                <a:gd name="connsiteY2399" fmla="*/ 285358 h 906898"/>
                <a:gd name="connsiteX2400" fmla="*/ 824408 w 906898"/>
                <a:gd name="connsiteY2400" fmla="*/ 287460 h 906898"/>
                <a:gd name="connsiteX2401" fmla="*/ 822416 w 906898"/>
                <a:gd name="connsiteY2401" fmla="*/ 291666 h 906898"/>
                <a:gd name="connsiteX2402" fmla="*/ 822416 w 906898"/>
                <a:gd name="connsiteY2402" fmla="*/ 285358 h 906898"/>
                <a:gd name="connsiteX2403" fmla="*/ 153828 w 906898"/>
                <a:gd name="connsiteY2403" fmla="*/ 285358 h 906898"/>
                <a:gd name="connsiteX2404" fmla="*/ 164064 w 906898"/>
                <a:gd name="connsiteY2404" fmla="*/ 287416 h 906898"/>
                <a:gd name="connsiteX2405" fmla="*/ 155875 w 906898"/>
                <a:gd name="connsiteY2405" fmla="*/ 293591 h 906898"/>
                <a:gd name="connsiteX2406" fmla="*/ 151780 w 906898"/>
                <a:gd name="connsiteY2406" fmla="*/ 289474 h 906898"/>
                <a:gd name="connsiteX2407" fmla="*/ 153828 w 906898"/>
                <a:gd name="connsiteY2407" fmla="*/ 285358 h 906898"/>
                <a:gd name="connsiteX2408" fmla="*/ 182835 w 906898"/>
                <a:gd name="connsiteY2408" fmla="*/ 283366 h 906898"/>
                <a:gd name="connsiteX2409" fmla="*/ 186972 w 906898"/>
                <a:gd name="connsiteY2409" fmla="*/ 285418 h 906898"/>
                <a:gd name="connsiteX2410" fmla="*/ 170423 w 906898"/>
                <a:gd name="connsiteY2410" fmla="*/ 307994 h 906898"/>
                <a:gd name="connsiteX2411" fmla="*/ 168355 w 906898"/>
                <a:gd name="connsiteY2411" fmla="*/ 320308 h 906898"/>
                <a:gd name="connsiteX2412" fmla="*/ 162149 w 906898"/>
                <a:gd name="connsiteY2412" fmla="*/ 324413 h 906898"/>
                <a:gd name="connsiteX2413" fmla="*/ 162149 w 906898"/>
                <a:gd name="connsiteY2413" fmla="*/ 316203 h 906898"/>
                <a:gd name="connsiteX2414" fmla="*/ 164218 w 906898"/>
                <a:gd name="connsiteY2414" fmla="*/ 312099 h 906898"/>
                <a:gd name="connsiteX2415" fmla="*/ 160080 w 906898"/>
                <a:gd name="connsiteY2415" fmla="*/ 301837 h 906898"/>
                <a:gd name="connsiteX2416" fmla="*/ 168355 w 906898"/>
                <a:gd name="connsiteY2416" fmla="*/ 287470 h 906898"/>
                <a:gd name="connsiteX2417" fmla="*/ 182835 w 906898"/>
                <a:gd name="connsiteY2417" fmla="*/ 283366 h 906898"/>
                <a:gd name="connsiteX2418" fmla="*/ 147759 w 906898"/>
                <a:gd name="connsiteY2418" fmla="*/ 277058 h 906898"/>
                <a:gd name="connsiteX2419" fmla="*/ 149825 w 906898"/>
                <a:gd name="connsiteY2419" fmla="*/ 285332 h 906898"/>
                <a:gd name="connsiteX2420" fmla="*/ 149825 w 906898"/>
                <a:gd name="connsiteY2420" fmla="*/ 291538 h 906898"/>
                <a:gd name="connsiteX2421" fmla="*/ 158088 w 906898"/>
                <a:gd name="connsiteY2421" fmla="*/ 297744 h 906898"/>
                <a:gd name="connsiteX2422" fmla="*/ 156022 w 906898"/>
                <a:gd name="connsiteY2422" fmla="*/ 303950 h 906898"/>
                <a:gd name="connsiteX2423" fmla="*/ 149825 w 906898"/>
                <a:gd name="connsiteY2423" fmla="*/ 297744 h 906898"/>
                <a:gd name="connsiteX2424" fmla="*/ 141562 w 906898"/>
                <a:gd name="connsiteY2424" fmla="*/ 297744 h 906898"/>
                <a:gd name="connsiteX2425" fmla="*/ 139496 w 906898"/>
                <a:gd name="connsiteY2425" fmla="*/ 291538 h 906898"/>
                <a:gd name="connsiteX2426" fmla="*/ 143628 w 906898"/>
                <a:gd name="connsiteY2426" fmla="*/ 285332 h 906898"/>
                <a:gd name="connsiteX2427" fmla="*/ 143628 w 906898"/>
                <a:gd name="connsiteY2427" fmla="*/ 279126 h 906898"/>
                <a:gd name="connsiteX2428" fmla="*/ 147759 w 906898"/>
                <a:gd name="connsiteY2428" fmla="*/ 277058 h 906898"/>
                <a:gd name="connsiteX2429" fmla="*/ 92269 w 906898"/>
                <a:gd name="connsiteY2429" fmla="*/ 277058 h 906898"/>
                <a:gd name="connsiteX2430" fmla="*/ 94344 w 906898"/>
                <a:gd name="connsiteY2430" fmla="*/ 283241 h 906898"/>
                <a:gd name="connsiteX2431" fmla="*/ 86044 w 906898"/>
                <a:gd name="connsiteY2431" fmla="*/ 303853 h 906898"/>
                <a:gd name="connsiteX2432" fmla="*/ 100569 w 906898"/>
                <a:gd name="connsiteY2432" fmla="*/ 320342 h 906898"/>
                <a:gd name="connsiteX2433" fmla="*/ 102644 w 906898"/>
                <a:gd name="connsiteY2433" fmla="*/ 324464 h 906898"/>
                <a:gd name="connsiteX2434" fmla="*/ 98494 w 906898"/>
                <a:gd name="connsiteY2434" fmla="*/ 324464 h 906898"/>
                <a:gd name="connsiteX2435" fmla="*/ 94344 w 906898"/>
                <a:gd name="connsiteY2435" fmla="*/ 320342 h 906898"/>
                <a:gd name="connsiteX2436" fmla="*/ 88119 w 906898"/>
                <a:gd name="connsiteY2436" fmla="*/ 320342 h 906898"/>
                <a:gd name="connsiteX2437" fmla="*/ 86044 w 906898"/>
                <a:gd name="connsiteY2437" fmla="*/ 310036 h 906898"/>
                <a:gd name="connsiteX2438" fmla="*/ 79819 w 906898"/>
                <a:gd name="connsiteY2438" fmla="*/ 305914 h 906898"/>
                <a:gd name="connsiteX2439" fmla="*/ 81895 w 906898"/>
                <a:gd name="connsiteY2439" fmla="*/ 297669 h 906898"/>
                <a:gd name="connsiteX2440" fmla="*/ 81895 w 906898"/>
                <a:gd name="connsiteY2440" fmla="*/ 289425 h 906898"/>
                <a:gd name="connsiteX2441" fmla="*/ 88119 w 906898"/>
                <a:gd name="connsiteY2441" fmla="*/ 285302 h 906898"/>
                <a:gd name="connsiteX2442" fmla="*/ 90194 w 906898"/>
                <a:gd name="connsiteY2442" fmla="*/ 279119 h 906898"/>
                <a:gd name="connsiteX2443" fmla="*/ 92269 w 906898"/>
                <a:gd name="connsiteY2443" fmla="*/ 277058 h 906898"/>
                <a:gd name="connsiteX2444" fmla="*/ 771012 w 906898"/>
                <a:gd name="connsiteY2444" fmla="*/ 275066 h 906898"/>
                <a:gd name="connsiteX2445" fmla="*/ 779201 w 906898"/>
                <a:gd name="connsiteY2445" fmla="*/ 275066 h 906898"/>
                <a:gd name="connsiteX2446" fmla="*/ 783296 w 906898"/>
                <a:gd name="connsiteY2446" fmla="*/ 281241 h 906898"/>
                <a:gd name="connsiteX2447" fmla="*/ 791485 w 906898"/>
                <a:gd name="connsiteY2447" fmla="*/ 283299 h 906898"/>
                <a:gd name="connsiteX2448" fmla="*/ 799674 w 906898"/>
                <a:gd name="connsiteY2448" fmla="*/ 279183 h 906898"/>
                <a:gd name="connsiteX2449" fmla="*/ 805816 w 906898"/>
                <a:gd name="connsiteY2449" fmla="*/ 283299 h 906898"/>
                <a:gd name="connsiteX2450" fmla="*/ 803769 w 906898"/>
                <a:gd name="connsiteY2450" fmla="*/ 291533 h 906898"/>
                <a:gd name="connsiteX2451" fmla="*/ 795580 w 906898"/>
                <a:gd name="connsiteY2451" fmla="*/ 289474 h 906898"/>
                <a:gd name="connsiteX2452" fmla="*/ 789438 w 906898"/>
                <a:gd name="connsiteY2452" fmla="*/ 295650 h 906898"/>
                <a:gd name="connsiteX2453" fmla="*/ 779201 w 906898"/>
                <a:gd name="connsiteY2453" fmla="*/ 289474 h 906898"/>
                <a:gd name="connsiteX2454" fmla="*/ 777154 w 906898"/>
                <a:gd name="connsiteY2454" fmla="*/ 285358 h 906898"/>
                <a:gd name="connsiteX2455" fmla="*/ 773059 w 906898"/>
                <a:gd name="connsiteY2455" fmla="*/ 285358 h 906898"/>
                <a:gd name="connsiteX2456" fmla="*/ 768965 w 906898"/>
                <a:gd name="connsiteY2456" fmla="*/ 279183 h 906898"/>
                <a:gd name="connsiteX2457" fmla="*/ 771012 w 906898"/>
                <a:gd name="connsiteY2457" fmla="*/ 275066 h 906898"/>
                <a:gd name="connsiteX2458" fmla="*/ 783282 w 906898"/>
                <a:gd name="connsiteY2458" fmla="*/ 273074 h 906898"/>
                <a:gd name="connsiteX2459" fmla="*/ 787349 w 906898"/>
                <a:gd name="connsiteY2459" fmla="*/ 275149 h 906898"/>
                <a:gd name="connsiteX2460" fmla="*/ 797517 w 906898"/>
                <a:gd name="connsiteY2460" fmla="*/ 277224 h 906898"/>
                <a:gd name="connsiteX2461" fmla="*/ 791416 w 906898"/>
                <a:gd name="connsiteY2461" fmla="*/ 281374 h 906898"/>
                <a:gd name="connsiteX2462" fmla="*/ 783282 w 906898"/>
                <a:gd name="connsiteY2462" fmla="*/ 275149 h 906898"/>
                <a:gd name="connsiteX2463" fmla="*/ 783282 w 906898"/>
                <a:gd name="connsiteY2463" fmla="*/ 273074 h 906898"/>
                <a:gd name="connsiteX2464" fmla="*/ 143646 w 906898"/>
                <a:gd name="connsiteY2464" fmla="*/ 270050 h 906898"/>
                <a:gd name="connsiteX2465" fmla="*/ 147773 w 906898"/>
                <a:gd name="connsiteY2465" fmla="*/ 270825 h 906898"/>
                <a:gd name="connsiteX2466" fmla="*/ 143646 w 906898"/>
                <a:gd name="connsiteY2466" fmla="*/ 274960 h 906898"/>
                <a:gd name="connsiteX2467" fmla="*/ 139520 w 906898"/>
                <a:gd name="connsiteY2467" fmla="*/ 279095 h 906898"/>
                <a:gd name="connsiteX2468" fmla="*/ 139520 w 906898"/>
                <a:gd name="connsiteY2468" fmla="*/ 287365 h 906898"/>
                <a:gd name="connsiteX2469" fmla="*/ 137457 w 906898"/>
                <a:gd name="connsiteY2469" fmla="*/ 293567 h 906898"/>
                <a:gd name="connsiteX2470" fmla="*/ 141583 w 906898"/>
                <a:gd name="connsiteY2470" fmla="*/ 301837 h 906898"/>
                <a:gd name="connsiteX2471" fmla="*/ 147773 w 906898"/>
                <a:gd name="connsiteY2471" fmla="*/ 301837 h 906898"/>
                <a:gd name="connsiteX2472" fmla="*/ 158088 w 906898"/>
                <a:gd name="connsiteY2472" fmla="*/ 308039 h 906898"/>
                <a:gd name="connsiteX2473" fmla="*/ 158088 w 906898"/>
                <a:gd name="connsiteY2473" fmla="*/ 312174 h 906898"/>
                <a:gd name="connsiteX2474" fmla="*/ 147773 w 906898"/>
                <a:gd name="connsiteY2474" fmla="*/ 310107 h 906898"/>
                <a:gd name="connsiteX2475" fmla="*/ 143646 w 906898"/>
                <a:gd name="connsiteY2475" fmla="*/ 305972 h 906898"/>
                <a:gd name="connsiteX2476" fmla="*/ 135394 w 906898"/>
                <a:gd name="connsiteY2476" fmla="*/ 303904 h 906898"/>
                <a:gd name="connsiteX2477" fmla="*/ 131267 w 906898"/>
                <a:gd name="connsiteY2477" fmla="*/ 289432 h 906898"/>
                <a:gd name="connsiteX2478" fmla="*/ 135394 w 906898"/>
                <a:gd name="connsiteY2478" fmla="*/ 283230 h 906898"/>
                <a:gd name="connsiteX2479" fmla="*/ 139520 w 906898"/>
                <a:gd name="connsiteY2479" fmla="*/ 270825 h 906898"/>
                <a:gd name="connsiteX2480" fmla="*/ 143646 w 906898"/>
                <a:gd name="connsiteY2480" fmla="*/ 270050 h 906898"/>
                <a:gd name="connsiteX2481" fmla="*/ 758486 w 906898"/>
                <a:gd name="connsiteY2481" fmla="*/ 268758 h 906898"/>
                <a:gd name="connsiteX2482" fmla="*/ 766744 w 906898"/>
                <a:gd name="connsiteY2482" fmla="*/ 274943 h 906898"/>
                <a:gd name="connsiteX2483" fmla="*/ 766744 w 906898"/>
                <a:gd name="connsiteY2483" fmla="*/ 277005 h 906898"/>
                <a:gd name="connsiteX2484" fmla="*/ 772938 w 906898"/>
                <a:gd name="connsiteY2484" fmla="*/ 287315 h 906898"/>
                <a:gd name="connsiteX2485" fmla="*/ 777067 w 906898"/>
                <a:gd name="connsiteY2485" fmla="*/ 289377 h 906898"/>
                <a:gd name="connsiteX2486" fmla="*/ 787391 w 906898"/>
                <a:gd name="connsiteY2486" fmla="*/ 297624 h 906898"/>
                <a:gd name="connsiteX2487" fmla="*/ 795649 w 906898"/>
                <a:gd name="connsiteY2487" fmla="*/ 293500 h 906898"/>
                <a:gd name="connsiteX2488" fmla="*/ 805972 w 906898"/>
                <a:gd name="connsiteY2488" fmla="*/ 291438 h 906898"/>
                <a:gd name="connsiteX2489" fmla="*/ 810101 w 906898"/>
                <a:gd name="connsiteY2489" fmla="*/ 283191 h 906898"/>
                <a:gd name="connsiteX2490" fmla="*/ 818360 w 906898"/>
                <a:gd name="connsiteY2490" fmla="*/ 285253 h 906898"/>
                <a:gd name="connsiteX2491" fmla="*/ 820424 w 906898"/>
                <a:gd name="connsiteY2491" fmla="*/ 291438 h 906898"/>
                <a:gd name="connsiteX2492" fmla="*/ 816295 w 906898"/>
                <a:gd name="connsiteY2492" fmla="*/ 295562 h 906898"/>
                <a:gd name="connsiteX2493" fmla="*/ 812166 w 906898"/>
                <a:gd name="connsiteY2493" fmla="*/ 295562 h 906898"/>
                <a:gd name="connsiteX2494" fmla="*/ 812166 w 906898"/>
                <a:gd name="connsiteY2494" fmla="*/ 299686 h 906898"/>
                <a:gd name="connsiteX2495" fmla="*/ 805972 w 906898"/>
                <a:gd name="connsiteY2495" fmla="*/ 305872 h 906898"/>
                <a:gd name="connsiteX2496" fmla="*/ 799778 w 906898"/>
                <a:gd name="connsiteY2496" fmla="*/ 305872 h 906898"/>
                <a:gd name="connsiteX2497" fmla="*/ 793585 w 906898"/>
                <a:gd name="connsiteY2497" fmla="*/ 303810 h 906898"/>
                <a:gd name="connsiteX2498" fmla="*/ 783261 w 906898"/>
                <a:gd name="connsiteY2498" fmla="*/ 307933 h 906898"/>
                <a:gd name="connsiteX2499" fmla="*/ 775003 w 906898"/>
                <a:gd name="connsiteY2499" fmla="*/ 301748 h 906898"/>
                <a:gd name="connsiteX2500" fmla="*/ 772938 w 906898"/>
                <a:gd name="connsiteY2500" fmla="*/ 297624 h 906898"/>
                <a:gd name="connsiteX2501" fmla="*/ 764680 w 906898"/>
                <a:gd name="connsiteY2501" fmla="*/ 295562 h 906898"/>
                <a:gd name="connsiteX2502" fmla="*/ 760551 w 906898"/>
                <a:gd name="connsiteY2502" fmla="*/ 285253 h 906898"/>
                <a:gd name="connsiteX2503" fmla="*/ 760551 w 906898"/>
                <a:gd name="connsiteY2503" fmla="*/ 281129 h 906898"/>
                <a:gd name="connsiteX2504" fmla="*/ 754357 w 906898"/>
                <a:gd name="connsiteY2504" fmla="*/ 274943 h 906898"/>
                <a:gd name="connsiteX2505" fmla="*/ 758486 w 906898"/>
                <a:gd name="connsiteY2505" fmla="*/ 268758 h 906898"/>
                <a:gd name="connsiteX2506" fmla="*/ 90176 w 906898"/>
                <a:gd name="connsiteY2506" fmla="*/ 268570 h 906898"/>
                <a:gd name="connsiteX2507" fmla="*/ 94308 w 906898"/>
                <a:gd name="connsiteY2507" fmla="*/ 270890 h 906898"/>
                <a:gd name="connsiteX2508" fmla="*/ 92242 w 906898"/>
                <a:gd name="connsiteY2508" fmla="*/ 275015 h 906898"/>
                <a:gd name="connsiteX2509" fmla="*/ 86045 w 906898"/>
                <a:gd name="connsiteY2509" fmla="*/ 281203 h 906898"/>
                <a:gd name="connsiteX2510" fmla="*/ 77781 w 906898"/>
                <a:gd name="connsiteY2510" fmla="*/ 293577 h 906898"/>
                <a:gd name="connsiteX2511" fmla="*/ 79847 w 906898"/>
                <a:gd name="connsiteY2511" fmla="*/ 297702 h 906898"/>
                <a:gd name="connsiteX2512" fmla="*/ 75716 w 906898"/>
                <a:gd name="connsiteY2512" fmla="*/ 305952 h 906898"/>
                <a:gd name="connsiteX2513" fmla="*/ 81913 w 906898"/>
                <a:gd name="connsiteY2513" fmla="*/ 312139 h 906898"/>
                <a:gd name="connsiteX2514" fmla="*/ 88110 w 906898"/>
                <a:gd name="connsiteY2514" fmla="*/ 322451 h 906898"/>
                <a:gd name="connsiteX2515" fmla="*/ 92242 w 906898"/>
                <a:gd name="connsiteY2515" fmla="*/ 322451 h 906898"/>
                <a:gd name="connsiteX2516" fmla="*/ 104636 w 906898"/>
                <a:gd name="connsiteY2516" fmla="*/ 328638 h 906898"/>
                <a:gd name="connsiteX2517" fmla="*/ 104636 w 906898"/>
                <a:gd name="connsiteY2517" fmla="*/ 332763 h 906898"/>
                <a:gd name="connsiteX2518" fmla="*/ 98439 w 906898"/>
                <a:gd name="connsiteY2518" fmla="*/ 334825 h 906898"/>
                <a:gd name="connsiteX2519" fmla="*/ 94308 w 906898"/>
                <a:gd name="connsiteY2519" fmla="*/ 330700 h 906898"/>
                <a:gd name="connsiteX2520" fmla="*/ 90176 w 906898"/>
                <a:gd name="connsiteY2520" fmla="*/ 326576 h 906898"/>
                <a:gd name="connsiteX2521" fmla="*/ 79847 w 906898"/>
                <a:gd name="connsiteY2521" fmla="*/ 324513 h 906898"/>
                <a:gd name="connsiteX2522" fmla="*/ 77781 w 906898"/>
                <a:gd name="connsiteY2522" fmla="*/ 314201 h 906898"/>
                <a:gd name="connsiteX2523" fmla="*/ 69518 w 906898"/>
                <a:gd name="connsiteY2523" fmla="*/ 308014 h 906898"/>
                <a:gd name="connsiteX2524" fmla="*/ 69518 w 906898"/>
                <a:gd name="connsiteY2524" fmla="*/ 297702 h 906898"/>
                <a:gd name="connsiteX2525" fmla="*/ 73650 w 906898"/>
                <a:gd name="connsiteY2525" fmla="*/ 295639 h 906898"/>
                <a:gd name="connsiteX2526" fmla="*/ 73650 w 906898"/>
                <a:gd name="connsiteY2526" fmla="*/ 285327 h 906898"/>
                <a:gd name="connsiteX2527" fmla="*/ 77781 w 906898"/>
                <a:gd name="connsiteY2527" fmla="*/ 279140 h 906898"/>
                <a:gd name="connsiteX2528" fmla="*/ 83979 w 906898"/>
                <a:gd name="connsiteY2528" fmla="*/ 275015 h 906898"/>
                <a:gd name="connsiteX2529" fmla="*/ 86045 w 906898"/>
                <a:gd name="connsiteY2529" fmla="*/ 272953 h 906898"/>
                <a:gd name="connsiteX2530" fmla="*/ 86045 w 906898"/>
                <a:gd name="connsiteY2530" fmla="*/ 270890 h 906898"/>
                <a:gd name="connsiteX2531" fmla="*/ 90176 w 906898"/>
                <a:gd name="connsiteY2531" fmla="*/ 268570 h 906898"/>
                <a:gd name="connsiteX2532" fmla="*/ 127101 w 906898"/>
                <a:gd name="connsiteY2532" fmla="*/ 244190 h 906898"/>
                <a:gd name="connsiteX2533" fmla="*/ 141433 w 906898"/>
                <a:gd name="connsiteY2533" fmla="*/ 248301 h 906898"/>
                <a:gd name="connsiteX2534" fmla="*/ 141433 w 906898"/>
                <a:gd name="connsiteY2534" fmla="*/ 250357 h 906898"/>
                <a:gd name="connsiteX2535" fmla="*/ 135291 w 906898"/>
                <a:gd name="connsiteY2535" fmla="*/ 250357 h 906898"/>
                <a:gd name="connsiteX2536" fmla="*/ 131196 w 906898"/>
                <a:gd name="connsiteY2536" fmla="*/ 250357 h 906898"/>
                <a:gd name="connsiteX2537" fmla="*/ 114818 w 906898"/>
                <a:gd name="connsiteY2537" fmla="*/ 254469 h 906898"/>
                <a:gd name="connsiteX2538" fmla="*/ 104581 w 906898"/>
                <a:gd name="connsiteY2538" fmla="*/ 272972 h 906898"/>
                <a:gd name="connsiteX2539" fmla="*/ 110723 w 906898"/>
                <a:gd name="connsiteY2539" fmla="*/ 283251 h 906898"/>
                <a:gd name="connsiteX2540" fmla="*/ 112770 w 906898"/>
                <a:gd name="connsiteY2540" fmla="*/ 283251 h 906898"/>
                <a:gd name="connsiteX2541" fmla="*/ 110723 w 906898"/>
                <a:gd name="connsiteY2541" fmla="*/ 277083 h 906898"/>
                <a:gd name="connsiteX2542" fmla="*/ 114818 w 906898"/>
                <a:gd name="connsiteY2542" fmla="*/ 270916 h 906898"/>
                <a:gd name="connsiteX2543" fmla="*/ 125054 w 906898"/>
                <a:gd name="connsiteY2543" fmla="*/ 275027 h 906898"/>
                <a:gd name="connsiteX2544" fmla="*/ 125054 w 906898"/>
                <a:gd name="connsiteY2544" fmla="*/ 281195 h 906898"/>
                <a:gd name="connsiteX2545" fmla="*/ 123007 w 906898"/>
                <a:gd name="connsiteY2545" fmla="*/ 285307 h 906898"/>
                <a:gd name="connsiteX2546" fmla="*/ 125054 w 906898"/>
                <a:gd name="connsiteY2546" fmla="*/ 287362 h 906898"/>
                <a:gd name="connsiteX2547" fmla="*/ 120959 w 906898"/>
                <a:gd name="connsiteY2547" fmla="*/ 295586 h 906898"/>
                <a:gd name="connsiteX2548" fmla="*/ 106628 w 906898"/>
                <a:gd name="connsiteY2548" fmla="*/ 293530 h 906898"/>
                <a:gd name="connsiteX2549" fmla="*/ 96392 w 906898"/>
                <a:gd name="connsiteY2549" fmla="*/ 268860 h 906898"/>
                <a:gd name="connsiteX2550" fmla="*/ 102534 w 906898"/>
                <a:gd name="connsiteY2550" fmla="*/ 258581 h 906898"/>
                <a:gd name="connsiteX2551" fmla="*/ 127101 w 906898"/>
                <a:gd name="connsiteY2551" fmla="*/ 244190 h 906898"/>
                <a:gd name="connsiteX2552" fmla="*/ 177862 w 906898"/>
                <a:gd name="connsiteY2552" fmla="*/ 239817 h 906898"/>
                <a:gd name="connsiteX2553" fmla="*/ 188892 w 906898"/>
                <a:gd name="connsiteY2553" fmla="*/ 250267 h 906898"/>
                <a:gd name="connsiteX2554" fmla="*/ 190956 w 906898"/>
                <a:gd name="connsiteY2554" fmla="*/ 264716 h 906898"/>
                <a:gd name="connsiteX2555" fmla="*/ 182699 w 906898"/>
                <a:gd name="connsiteY2555" fmla="*/ 275037 h 906898"/>
                <a:gd name="connsiteX2556" fmla="*/ 182699 w 906898"/>
                <a:gd name="connsiteY2556" fmla="*/ 281230 h 906898"/>
                <a:gd name="connsiteX2557" fmla="*/ 172379 w 906898"/>
                <a:gd name="connsiteY2557" fmla="*/ 283294 h 906898"/>
                <a:gd name="connsiteX2558" fmla="*/ 153801 w 906898"/>
                <a:gd name="connsiteY2558" fmla="*/ 281230 h 906898"/>
                <a:gd name="connsiteX2559" fmla="*/ 149673 w 906898"/>
                <a:gd name="connsiteY2559" fmla="*/ 272973 h 906898"/>
                <a:gd name="connsiteX2560" fmla="*/ 147608 w 906898"/>
                <a:gd name="connsiteY2560" fmla="*/ 262652 h 906898"/>
                <a:gd name="connsiteX2561" fmla="*/ 143480 w 906898"/>
                <a:gd name="connsiteY2561" fmla="*/ 254395 h 906898"/>
                <a:gd name="connsiteX2562" fmla="*/ 145544 w 906898"/>
                <a:gd name="connsiteY2562" fmla="*/ 248203 h 906898"/>
                <a:gd name="connsiteX2563" fmla="*/ 155865 w 906898"/>
                <a:gd name="connsiteY2563" fmla="*/ 242010 h 906898"/>
                <a:gd name="connsiteX2564" fmla="*/ 164122 w 906898"/>
                <a:gd name="connsiteY2564" fmla="*/ 246139 h 906898"/>
                <a:gd name="connsiteX2565" fmla="*/ 172379 w 906898"/>
                <a:gd name="connsiteY2565" fmla="*/ 239946 h 906898"/>
                <a:gd name="connsiteX2566" fmla="*/ 177862 w 906898"/>
                <a:gd name="connsiteY2566" fmla="*/ 239817 h 906898"/>
                <a:gd name="connsiteX2567" fmla="*/ 188798 w 906898"/>
                <a:gd name="connsiteY2567" fmla="*/ 235890 h 906898"/>
                <a:gd name="connsiteX2568" fmla="*/ 194940 w 906898"/>
                <a:gd name="connsiteY2568" fmla="*/ 240064 h 906898"/>
                <a:gd name="connsiteX2569" fmla="*/ 190845 w 906898"/>
                <a:gd name="connsiteY2569" fmla="*/ 250498 h 906898"/>
                <a:gd name="connsiteX2570" fmla="*/ 182656 w 906898"/>
                <a:gd name="connsiteY2570" fmla="*/ 240064 h 906898"/>
                <a:gd name="connsiteX2571" fmla="*/ 188798 w 906898"/>
                <a:gd name="connsiteY2571" fmla="*/ 235890 h 906898"/>
                <a:gd name="connsiteX2572" fmla="*/ 223707 w 906898"/>
                <a:gd name="connsiteY2572" fmla="*/ 231906 h 906898"/>
                <a:gd name="connsiteX2573" fmla="*/ 227808 w 906898"/>
                <a:gd name="connsiteY2573" fmla="*/ 233957 h 906898"/>
                <a:gd name="connsiteX2574" fmla="*/ 217555 w 906898"/>
                <a:gd name="connsiteY2574" fmla="*/ 244209 h 906898"/>
                <a:gd name="connsiteX2575" fmla="*/ 199100 w 906898"/>
                <a:gd name="connsiteY2575" fmla="*/ 266766 h 906898"/>
                <a:gd name="connsiteX2576" fmla="*/ 194999 w 906898"/>
                <a:gd name="connsiteY2576" fmla="*/ 264715 h 906898"/>
                <a:gd name="connsiteX2577" fmla="*/ 201150 w 906898"/>
                <a:gd name="connsiteY2577" fmla="*/ 240108 h 906898"/>
                <a:gd name="connsiteX2578" fmla="*/ 211403 w 906898"/>
                <a:gd name="connsiteY2578" fmla="*/ 236007 h 906898"/>
                <a:gd name="connsiteX2579" fmla="*/ 215505 w 906898"/>
                <a:gd name="connsiteY2579" fmla="*/ 238058 h 906898"/>
                <a:gd name="connsiteX2580" fmla="*/ 223707 w 906898"/>
                <a:gd name="connsiteY2580" fmla="*/ 231906 h 906898"/>
                <a:gd name="connsiteX2581" fmla="*/ 678329 w 906898"/>
                <a:gd name="connsiteY2581" fmla="*/ 229914 h 906898"/>
                <a:gd name="connsiteX2582" fmla="*/ 698802 w 906898"/>
                <a:gd name="connsiteY2582" fmla="*/ 250345 h 906898"/>
                <a:gd name="connsiteX2583" fmla="*/ 702897 w 906898"/>
                <a:gd name="connsiteY2583" fmla="*/ 256474 h 906898"/>
                <a:gd name="connsiteX2584" fmla="*/ 700850 w 906898"/>
                <a:gd name="connsiteY2584" fmla="*/ 256474 h 906898"/>
                <a:gd name="connsiteX2585" fmla="*/ 678329 w 906898"/>
                <a:gd name="connsiteY2585" fmla="*/ 229914 h 906898"/>
                <a:gd name="connsiteX2586" fmla="*/ 727540 w 906898"/>
                <a:gd name="connsiteY2586" fmla="*/ 226112 h 906898"/>
                <a:gd name="connsiteX2587" fmla="*/ 731914 w 906898"/>
                <a:gd name="connsiteY2587" fmla="*/ 227652 h 906898"/>
                <a:gd name="connsiteX2588" fmla="*/ 733972 w 906898"/>
                <a:gd name="connsiteY2588" fmla="*/ 242032 h 906898"/>
                <a:gd name="connsiteX2589" fmla="*/ 746323 w 906898"/>
                <a:gd name="connsiteY2589" fmla="*/ 246140 h 906898"/>
                <a:gd name="connsiteX2590" fmla="*/ 748381 w 906898"/>
                <a:gd name="connsiteY2590" fmla="*/ 252303 h 906898"/>
                <a:gd name="connsiteX2591" fmla="*/ 746323 w 906898"/>
                <a:gd name="connsiteY2591" fmla="*/ 256412 h 906898"/>
                <a:gd name="connsiteX2592" fmla="*/ 738089 w 906898"/>
                <a:gd name="connsiteY2592" fmla="*/ 256412 h 906898"/>
                <a:gd name="connsiteX2593" fmla="*/ 731914 w 906898"/>
                <a:gd name="connsiteY2593" fmla="*/ 258466 h 906898"/>
                <a:gd name="connsiteX2594" fmla="*/ 727797 w 906898"/>
                <a:gd name="connsiteY2594" fmla="*/ 254357 h 906898"/>
                <a:gd name="connsiteX2595" fmla="*/ 721622 w 906898"/>
                <a:gd name="connsiteY2595" fmla="*/ 254357 h 906898"/>
                <a:gd name="connsiteX2596" fmla="*/ 719564 w 906898"/>
                <a:gd name="connsiteY2596" fmla="*/ 248195 h 906898"/>
                <a:gd name="connsiteX2597" fmla="*/ 721622 w 906898"/>
                <a:gd name="connsiteY2597" fmla="*/ 246140 h 906898"/>
                <a:gd name="connsiteX2598" fmla="*/ 717505 w 906898"/>
                <a:gd name="connsiteY2598" fmla="*/ 239978 h 906898"/>
                <a:gd name="connsiteX2599" fmla="*/ 723680 w 906898"/>
                <a:gd name="connsiteY2599" fmla="*/ 233815 h 906898"/>
                <a:gd name="connsiteX2600" fmla="*/ 721622 w 906898"/>
                <a:gd name="connsiteY2600" fmla="*/ 227652 h 906898"/>
                <a:gd name="connsiteX2601" fmla="*/ 727540 w 906898"/>
                <a:gd name="connsiteY2601" fmla="*/ 226112 h 906898"/>
                <a:gd name="connsiteX2602" fmla="*/ 189871 w 906898"/>
                <a:gd name="connsiteY2602" fmla="*/ 223139 h 906898"/>
                <a:gd name="connsiteX2603" fmla="*/ 192974 w 906898"/>
                <a:gd name="connsiteY2603" fmla="*/ 225681 h 906898"/>
                <a:gd name="connsiteX2604" fmla="*/ 192974 w 906898"/>
                <a:gd name="connsiteY2604" fmla="*/ 229748 h 906898"/>
                <a:gd name="connsiteX2605" fmla="*/ 199179 w 906898"/>
                <a:gd name="connsiteY2605" fmla="*/ 229748 h 906898"/>
                <a:gd name="connsiteX2606" fmla="*/ 201248 w 906898"/>
                <a:gd name="connsiteY2606" fmla="*/ 235848 h 906898"/>
                <a:gd name="connsiteX2607" fmla="*/ 199179 w 906898"/>
                <a:gd name="connsiteY2607" fmla="*/ 237882 h 906898"/>
                <a:gd name="connsiteX2608" fmla="*/ 184699 w 906898"/>
                <a:gd name="connsiteY2608" fmla="*/ 233815 h 906898"/>
                <a:gd name="connsiteX2609" fmla="*/ 178494 w 906898"/>
                <a:gd name="connsiteY2609" fmla="*/ 237882 h 906898"/>
                <a:gd name="connsiteX2610" fmla="*/ 174356 w 906898"/>
                <a:gd name="connsiteY2610" fmla="*/ 235848 h 906898"/>
                <a:gd name="connsiteX2611" fmla="*/ 176425 w 906898"/>
                <a:gd name="connsiteY2611" fmla="*/ 231781 h 906898"/>
                <a:gd name="connsiteX2612" fmla="*/ 182631 w 906898"/>
                <a:gd name="connsiteY2612" fmla="*/ 229748 h 906898"/>
                <a:gd name="connsiteX2613" fmla="*/ 182631 w 906898"/>
                <a:gd name="connsiteY2613" fmla="*/ 225681 h 906898"/>
                <a:gd name="connsiteX2614" fmla="*/ 186768 w 906898"/>
                <a:gd name="connsiteY2614" fmla="*/ 223647 h 906898"/>
                <a:gd name="connsiteX2615" fmla="*/ 189871 w 906898"/>
                <a:gd name="connsiteY2615" fmla="*/ 223139 h 906898"/>
                <a:gd name="connsiteX2616" fmla="*/ 715264 w 906898"/>
                <a:gd name="connsiteY2616" fmla="*/ 219622 h 906898"/>
                <a:gd name="connsiteX2617" fmla="*/ 721448 w 906898"/>
                <a:gd name="connsiteY2617" fmla="*/ 223734 h 906898"/>
                <a:gd name="connsiteX2618" fmla="*/ 719386 w 906898"/>
                <a:gd name="connsiteY2618" fmla="*/ 231957 h 906898"/>
                <a:gd name="connsiteX2619" fmla="*/ 715264 w 906898"/>
                <a:gd name="connsiteY2619" fmla="*/ 240180 h 906898"/>
                <a:gd name="connsiteX2620" fmla="*/ 717325 w 906898"/>
                <a:gd name="connsiteY2620" fmla="*/ 246348 h 906898"/>
                <a:gd name="connsiteX2621" fmla="*/ 717325 w 906898"/>
                <a:gd name="connsiteY2621" fmla="*/ 254571 h 906898"/>
                <a:gd name="connsiteX2622" fmla="*/ 725570 w 906898"/>
                <a:gd name="connsiteY2622" fmla="*/ 258683 h 906898"/>
                <a:gd name="connsiteX2623" fmla="*/ 733814 w 906898"/>
                <a:gd name="connsiteY2623" fmla="*/ 260739 h 906898"/>
                <a:gd name="connsiteX2624" fmla="*/ 739998 w 906898"/>
                <a:gd name="connsiteY2624" fmla="*/ 258683 h 906898"/>
                <a:gd name="connsiteX2625" fmla="*/ 752365 w 906898"/>
                <a:gd name="connsiteY2625" fmla="*/ 262794 h 906898"/>
                <a:gd name="connsiteX2626" fmla="*/ 750304 w 906898"/>
                <a:gd name="connsiteY2626" fmla="*/ 266906 h 906898"/>
                <a:gd name="connsiteX2627" fmla="*/ 748243 w 906898"/>
                <a:gd name="connsiteY2627" fmla="*/ 266906 h 906898"/>
                <a:gd name="connsiteX2628" fmla="*/ 735876 w 906898"/>
                <a:gd name="connsiteY2628" fmla="*/ 266906 h 906898"/>
                <a:gd name="connsiteX2629" fmla="*/ 733814 w 906898"/>
                <a:gd name="connsiteY2629" fmla="*/ 271018 h 906898"/>
                <a:gd name="connsiteX2630" fmla="*/ 723509 w 906898"/>
                <a:gd name="connsiteY2630" fmla="*/ 268962 h 906898"/>
                <a:gd name="connsiteX2631" fmla="*/ 715264 w 906898"/>
                <a:gd name="connsiteY2631" fmla="*/ 264850 h 906898"/>
                <a:gd name="connsiteX2632" fmla="*/ 709081 w 906898"/>
                <a:gd name="connsiteY2632" fmla="*/ 262794 h 906898"/>
                <a:gd name="connsiteX2633" fmla="*/ 704958 w 906898"/>
                <a:gd name="connsiteY2633" fmla="*/ 256627 h 906898"/>
                <a:gd name="connsiteX2634" fmla="*/ 707020 w 906898"/>
                <a:gd name="connsiteY2634" fmla="*/ 250459 h 906898"/>
                <a:gd name="connsiteX2635" fmla="*/ 707020 w 906898"/>
                <a:gd name="connsiteY2635" fmla="*/ 246348 h 906898"/>
                <a:gd name="connsiteX2636" fmla="*/ 702897 w 906898"/>
                <a:gd name="connsiteY2636" fmla="*/ 240180 h 906898"/>
                <a:gd name="connsiteX2637" fmla="*/ 704958 w 906898"/>
                <a:gd name="connsiteY2637" fmla="*/ 234013 h 906898"/>
                <a:gd name="connsiteX2638" fmla="*/ 709081 w 906898"/>
                <a:gd name="connsiteY2638" fmla="*/ 223734 h 906898"/>
                <a:gd name="connsiteX2639" fmla="*/ 715264 w 906898"/>
                <a:gd name="connsiteY2639" fmla="*/ 219622 h 906898"/>
                <a:gd name="connsiteX2640" fmla="*/ 764759 w 906898"/>
                <a:gd name="connsiteY2640" fmla="*/ 217298 h 906898"/>
                <a:gd name="connsiteX2641" fmla="*/ 768870 w 906898"/>
                <a:gd name="connsiteY2641" fmla="*/ 217298 h 906898"/>
                <a:gd name="connsiteX2642" fmla="*/ 760649 w 906898"/>
                <a:gd name="connsiteY2642" fmla="*/ 227627 h 906898"/>
                <a:gd name="connsiteX2643" fmla="*/ 760649 w 906898"/>
                <a:gd name="connsiteY2643" fmla="*/ 256548 h 906898"/>
                <a:gd name="connsiteX2644" fmla="*/ 777091 w 906898"/>
                <a:gd name="connsiteY2644" fmla="*/ 264811 h 906898"/>
                <a:gd name="connsiteX2645" fmla="*/ 779146 w 906898"/>
                <a:gd name="connsiteY2645" fmla="*/ 260679 h 906898"/>
                <a:gd name="connsiteX2646" fmla="*/ 772980 w 906898"/>
                <a:gd name="connsiteY2646" fmla="*/ 258613 h 906898"/>
                <a:gd name="connsiteX2647" fmla="*/ 770925 w 906898"/>
                <a:gd name="connsiteY2647" fmla="*/ 252416 h 906898"/>
                <a:gd name="connsiteX2648" fmla="*/ 775036 w 906898"/>
                <a:gd name="connsiteY2648" fmla="*/ 248285 h 906898"/>
                <a:gd name="connsiteX2649" fmla="*/ 783256 w 906898"/>
                <a:gd name="connsiteY2649" fmla="*/ 250350 h 906898"/>
                <a:gd name="connsiteX2650" fmla="*/ 787367 w 906898"/>
                <a:gd name="connsiteY2650" fmla="*/ 248285 h 906898"/>
                <a:gd name="connsiteX2651" fmla="*/ 793532 w 906898"/>
                <a:gd name="connsiteY2651" fmla="*/ 252416 h 906898"/>
                <a:gd name="connsiteX2652" fmla="*/ 791477 w 906898"/>
                <a:gd name="connsiteY2652" fmla="*/ 262745 h 906898"/>
                <a:gd name="connsiteX2653" fmla="*/ 772980 w 906898"/>
                <a:gd name="connsiteY2653" fmla="*/ 273074 h 906898"/>
                <a:gd name="connsiteX2654" fmla="*/ 758594 w 906898"/>
                <a:gd name="connsiteY2654" fmla="*/ 266877 h 906898"/>
                <a:gd name="connsiteX2655" fmla="*/ 754483 w 906898"/>
                <a:gd name="connsiteY2655" fmla="*/ 262745 h 906898"/>
                <a:gd name="connsiteX2656" fmla="*/ 750373 w 906898"/>
                <a:gd name="connsiteY2656" fmla="*/ 248285 h 906898"/>
                <a:gd name="connsiteX2657" fmla="*/ 750373 w 906898"/>
                <a:gd name="connsiteY2657" fmla="*/ 237956 h 906898"/>
                <a:gd name="connsiteX2658" fmla="*/ 764759 w 906898"/>
                <a:gd name="connsiteY2658" fmla="*/ 217298 h 906898"/>
                <a:gd name="connsiteX2659" fmla="*/ 131196 w 906898"/>
                <a:gd name="connsiteY2659" fmla="*/ 217298 h 906898"/>
                <a:gd name="connsiteX2660" fmla="*/ 131196 w 906898"/>
                <a:gd name="connsiteY2660" fmla="*/ 221424 h 906898"/>
                <a:gd name="connsiteX2661" fmla="*/ 129167 w 906898"/>
                <a:gd name="connsiteY2661" fmla="*/ 225551 h 906898"/>
                <a:gd name="connsiteX2662" fmla="*/ 119023 w 906898"/>
                <a:gd name="connsiteY2662" fmla="*/ 233803 h 906898"/>
                <a:gd name="connsiteX2663" fmla="*/ 119023 w 906898"/>
                <a:gd name="connsiteY2663" fmla="*/ 244119 h 906898"/>
                <a:gd name="connsiteX2664" fmla="*/ 112936 w 906898"/>
                <a:gd name="connsiteY2664" fmla="*/ 244119 h 906898"/>
                <a:gd name="connsiteX2665" fmla="*/ 119023 w 906898"/>
                <a:gd name="connsiteY2665" fmla="*/ 221424 h 906898"/>
                <a:gd name="connsiteX2666" fmla="*/ 131196 w 906898"/>
                <a:gd name="connsiteY2666" fmla="*/ 217298 h 906898"/>
                <a:gd name="connsiteX2667" fmla="*/ 793466 w 906898"/>
                <a:gd name="connsiteY2667" fmla="*/ 215306 h 906898"/>
                <a:gd name="connsiteX2668" fmla="*/ 799641 w 906898"/>
                <a:gd name="connsiteY2668" fmla="*/ 223580 h 906898"/>
                <a:gd name="connsiteX2669" fmla="*/ 807875 w 906898"/>
                <a:gd name="connsiteY2669" fmla="*/ 221512 h 906898"/>
                <a:gd name="connsiteX2670" fmla="*/ 811992 w 906898"/>
                <a:gd name="connsiteY2670" fmla="*/ 219443 h 906898"/>
                <a:gd name="connsiteX2671" fmla="*/ 816109 w 906898"/>
                <a:gd name="connsiteY2671" fmla="*/ 223580 h 906898"/>
                <a:gd name="connsiteX2672" fmla="*/ 811992 w 906898"/>
                <a:gd name="connsiteY2672" fmla="*/ 231855 h 906898"/>
                <a:gd name="connsiteX2673" fmla="*/ 805817 w 906898"/>
                <a:gd name="connsiteY2673" fmla="*/ 233924 h 906898"/>
                <a:gd name="connsiteX2674" fmla="*/ 803758 w 906898"/>
                <a:gd name="connsiteY2674" fmla="*/ 240129 h 906898"/>
                <a:gd name="connsiteX2675" fmla="*/ 795525 w 906898"/>
                <a:gd name="connsiteY2675" fmla="*/ 242198 h 906898"/>
                <a:gd name="connsiteX2676" fmla="*/ 791408 w 906898"/>
                <a:gd name="connsiteY2676" fmla="*/ 235992 h 906898"/>
                <a:gd name="connsiteX2677" fmla="*/ 793466 w 906898"/>
                <a:gd name="connsiteY2677" fmla="*/ 229786 h 906898"/>
                <a:gd name="connsiteX2678" fmla="*/ 787291 w 906898"/>
                <a:gd name="connsiteY2678" fmla="*/ 227718 h 906898"/>
                <a:gd name="connsiteX2679" fmla="*/ 787291 w 906898"/>
                <a:gd name="connsiteY2679" fmla="*/ 219443 h 906898"/>
                <a:gd name="connsiteX2680" fmla="*/ 793466 w 906898"/>
                <a:gd name="connsiteY2680" fmla="*/ 215306 h 906898"/>
                <a:gd name="connsiteX2681" fmla="*/ 184739 w 906898"/>
                <a:gd name="connsiteY2681" fmla="*/ 213314 h 906898"/>
                <a:gd name="connsiteX2682" fmla="*/ 195076 w 906898"/>
                <a:gd name="connsiteY2682" fmla="*/ 215361 h 906898"/>
                <a:gd name="connsiteX2683" fmla="*/ 197143 w 906898"/>
                <a:gd name="connsiteY2683" fmla="*/ 221503 h 906898"/>
                <a:gd name="connsiteX2684" fmla="*/ 205413 w 906898"/>
                <a:gd name="connsiteY2684" fmla="*/ 221503 h 906898"/>
                <a:gd name="connsiteX2685" fmla="*/ 209548 w 906898"/>
                <a:gd name="connsiteY2685" fmla="*/ 231740 h 906898"/>
                <a:gd name="connsiteX2686" fmla="*/ 205413 w 906898"/>
                <a:gd name="connsiteY2686" fmla="*/ 233787 h 906898"/>
                <a:gd name="connsiteX2687" fmla="*/ 201278 w 906898"/>
                <a:gd name="connsiteY2687" fmla="*/ 227645 h 906898"/>
                <a:gd name="connsiteX2688" fmla="*/ 195076 w 906898"/>
                <a:gd name="connsiteY2688" fmla="*/ 225598 h 906898"/>
                <a:gd name="connsiteX2689" fmla="*/ 186806 w 906898"/>
                <a:gd name="connsiteY2689" fmla="*/ 219456 h 906898"/>
                <a:gd name="connsiteX2690" fmla="*/ 180604 w 906898"/>
                <a:gd name="connsiteY2690" fmla="*/ 225598 h 906898"/>
                <a:gd name="connsiteX2691" fmla="*/ 172334 w 906898"/>
                <a:gd name="connsiteY2691" fmla="*/ 231740 h 906898"/>
                <a:gd name="connsiteX2692" fmla="*/ 166132 w 906898"/>
                <a:gd name="connsiteY2692" fmla="*/ 237882 h 906898"/>
                <a:gd name="connsiteX2693" fmla="*/ 166132 w 906898"/>
                <a:gd name="connsiteY2693" fmla="*/ 229693 h 906898"/>
                <a:gd name="connsiteX2694" fmla="*/ 176469 w 906898"/>
                <a:gd name="connsiteY2694" fmla="*/ 221503 h 906898"/>
                <a:gd name="connsiteX2695" fmla="*/ 184739 w 906898"/>
                <a:gd name="connsiteY2695" fmla="*/ 213314 h 906898"/>
                <a:gd name="connsiteX2696" fmla="*/ 803714 w 906898"/>
                <a:gd name="connsiteY2696" fmla="*/ 207006 h 906898"/>
                <a:gd name="connsiteX2697" fmla="*/ 807808 w 906898"/>
                <a:gd name="connsiteY2697" fmla="*/ 217440 h 906898"/>
                <a:gd name="connsiteX2698" fmla="*/ 803714 w 906898"/>
                <a:gd name="connsiteY2698" fmla="*/ 221614 h 906898"/>
                <a:gd name="connsiteX2699" fmla="*/ 799619 w 906898"/>
                <a:gd name="connsiteY2699" fmla="*/ 219527 h 906898"/>
                <a:gd name="connsiteX2700" fmla="*/ 797572 w 906898"/>
                <a:gd name="connsiteY2700" fmla="*/ 213267 h 906898"/>
                <a:gd name="connsiteX2701" fmla="*/ 803714 w 906898"/>
                <a:gd name="connsiteY2701" fmla="*/ 207006 h 906898"/>
                <a:gd name="connsiteX2702" fmla="*/ 125755 w 906898"/>
                <a:gd name="connsiteY2702" fmla="*/ 205788 h 906898"/>
                <a:gd name="connsiteX2703" fmla="*/ 131138 w 906898"/>
                <a:gd name="connsiteY2703" fmla="*/ 207078 h 906898"/>
                <a:gd name="connsiteX2704" fmla="*/ 131138 w 906898"/>
                <a:gd name="connsiteY2704" fmla="*/ 215335 h 906898"/>
                <a:gd name="connsiteX2705" fmla="*/ 124986 w 906898"/>
                <a:gd name="connsiteY2705" fmla="*/ 215335 h 906898"/>
                <a:gd name="connsiteX2706" fmla="*/ 112682 w 906898"/>
                <a:gd name="connsiteY2706" fmla="*/ 227720 h 906898"/>
                <a:gd name="connsiteX2707" fmla="*/ 112682 w 906898"/>
                <a:gd name="connsiteY2707" fmla="*/ 246297 h 906898"/>
                <a:gd name="connsiteX2708" fmla="*/ 104480 w 906898"/>
                <a:gd name="connsiteY2708" fmla="*/ 250426 h 906898"/>
                <a:gd name="connsiteX2709" fmla="*/ 100379 w 906898"/>
                <a:gd name="connsiteY2709" fmla="*/ 242169 h 906898"/>
                <a:gd name="connsiteX2710" fmla="*/ 102429 w 906898"/>
                <a:gd name="connsiteY2710" fmla="*/ 235977 h 906898"/>
                <a:gd name="connsiteX2711" fmla="*/ 100379 w 906898"/>
                <a:gd name="connsiteY2711" fmla="*/ 229784 h 906898"/>
                <a:gd name="connsiteX2712" fmla="*/ 104480 w 906898"/>
                <a:gd name="connsiteY2712" fmla="*/ 213271 h 906898"/>
                <a:gd name="connsiteX2713" fmla="*/ 114733 w 906898"/>
                <a:gd name="connsiteY2713" fmla="*/ 211206 h 906898"/>
                <a:gd name="connsiteX2714" fmla="*/ 118834 w 906898"/>
                <a:gd name="connsiteY2714" fmla="*/ 213271 h 906898"/>
                <a:gd name="connsiteX2715" fmla="*/ 118834 w 906898"/>
                <a:gd name="connsiteY2715" fmla="*/ 209142 h 906898"/>
                <a:gd name="connsiteX2716" fmla="*/ 125755 w 906898"/>
                <a:gd name="connsiteY2716" fmla="*/ 205788 h 906898"/>
                <a:gd name="connsiteX2717" fmla="*/ 815659 w 906898"/>
                <a:gd name="connsiteY2717" fmla="*/ 205526 h 906898"/>
                <a:gd name="connsiteX2718" fmla="*/ 815932 w 906898"/>
                <a:gd name="connsiteY2718" fmla="*/ 206340 h 906898"/>
                <a:gd name="connsiteX2719" fmla="*/ 817130 w 906898"/>
                <a:gd name="connsiteY2719" fmla="*/ 207309 h 906898"/>
                <a:gd name="connsiteX2720" fmla="*/ 843996 w 906898"/>
                <a:gd name="connsiteY2720" fmla="*/ 195967 h 906898"/>
                <a:gd name="connsiteX2721" fmla="*/ 844992 w 906898"/>
                <a:gd name="connsiteY2721" fmla="*/ 196714 h 906898"/>
                <a:gd name="connsiteX2722" fmla="*/ 843000 w 906898"/>
                <a:gd name="connsiteY2722" fmla="*/ 196714 h 906898"/>
                <a:gd name="connsiteX2723" fmla="*/ 843996 w 906898"/>
                <a:gd name="connsiteY2723" fmla="*/ 195967 h 906898"/>
                <a:gd name="connsiteX2724" fmla="*/ 242395 w 906898"/>
                <a:gd name="connsiteY2724" fmla="*/ 190738 h 906898"/>
                <a:gd name="connsiteX2725" fmla="*/ 248558 w 906898"/>
                <a:gd name="connsiteY2725" fmla="*/ 196935 h 906898"/>
                <a:gd name="connsiteX2726" fmla="*/ 252666 w 906898"/>
                <a:gd name="connsiteY2726" fmla="*/ 194870 h 906898"/>
                <a:gd name="connsiteX2727" fmla="*/ 260883 w 906898"/>
                <a:gd name="connsiteY2727" fmla="*/ 194870 h 906898"/>
                <a:gd name="connsiteX2728" fmla="*/ 264992 w 906898"/>
                <a:gd name="connsiteY2728" fmla="*/ 201067 h 906898"/>
                <a:gd name="connsiteX2729" fmla="*/ 254720 w 906898"/>
                <a:gd name="connsiteY2729" fmla="*/ 209330 h 906898"/>
                <a:gd name="connsiteX2730" fmla="*/ 238287 w 906898"/>
                <a:gd name="connsiteY2730" fmla="*/ 203133 h 906898"/>
                <a:gd name="connsiteX2731" fmla="*/ 236232 w 906898"/>
                <a:gd name="connsiteY2731" fmla="*/ 203133 h 906898"/>
                <a:gd name="connsiteX2732" fmla="*/ 234178 w 906898"/>
                <a:gd name="connsiteY2732" fmla="*/ 194870 h 906898"/>
                <a:gd name="connsiteX2733" fmla="*/ 242395 w 906898"/>
                <a:gd name="connsiteY2733" fmla="*/ 190738 h 906898"/>
                <a:gd name="connsiteX2734" fmla="*/ 155861 w 906898"/>
                <a:gd name="connsiteY2734" fmla="*/ 188485 h 906898"/>
                <a:gd name="connsiteX2735" fmla="*/ 169001 w 906898"/>
                <a:gd name="connsiteY2735" fmla="*/ 188485 h 906898"/>
                <a:gd name="connsiteX2736" fmla="*/ 180595 w 906898"/>
                <a:gd name="connsiteY2736" fmla="*/ 194675 h 906898"/>
                <a:gd name="connsiteX2737" fmla="*/ 182656 w 906898"/>
                <a:gd name="connsiteY2737" fmla="*/ 207054 h 906898"/>
                <a:gd name="connsiteX2738" fmla="*/ 174412 w 906898"/>
                <a:gd name="connsiteY2738" fmla="*/ 211180 h 906898"/>
                <a:gd name="connsiteX2739" fmla="*/ 172350 w 906898"/>
                <a:gd name="connsiteY2739" fmla="*/ 209117 h 906898"/>
                <a:gd name="connsiteX2740" fmla="*/ 168228 w 906898"/>
                <a:gd name="connsiteY2740" fmla="*/ 215306 h 906898"/>
                <a:gd name="connsiteX2741" fmla="*/ 159984 w 906898"/>
                <a:gd name="connsiteY2741" fmla="*/ 213243 h 906898"/>
                <a:gd name="connsiteX2742" fmla="*/ 157922 w 906898"/>
                <a:gd name="connsiteY2742" fmla="*/ 204990 h 906898"/>
                <a:gd name="connsiteX2743" fmla="*/ 162045 w 906898"/>
                <a:gd name="connsiteY2743" fmla="*/ 200864 h 906898"/>
                <a:gd name="connsiteX2744" fmla="*/ 166167 w 906898"/>
                <a:gd name="connsiteY2744" fmla="*/ 198801 h 906898"/>
                <a:gd name="connsiteX2745" fmla="*/ 162045 w 906898"/>
                <a:gd name="connsiteY2745" fmla="*/ 196738 h 906898"/>
                <a:gd name="connsiteX2746" fmla="*/ 147616 w 906898"/>
                <a:gd name="connsiteY2746" fmla="*/ 200864 h 906898"/>
                <a:gd name="connsiteX2747" fmla="*/ 143494 w 906898"/>
                <a:gd name="connsiteY2747" fmla="*/ 235937 h 906898"/>
                <a:gd name="connsiteX2748" fmla="*/ 147616 w 906898"/>
                <a:gd name="connsiteY2748" fmla="*/ 242127 h 906898"/>
                <a:gd name="connsiteX2749" fmla="*/ 143494 w 906898"/>
                <a:gd name="connsiteY2749" fmla="*/ 244190 h 906898"/>
                <a:gd name="connsiteX2750" fmla="*/ 135249 w 906898"/>
                <a:gd name="connsiteY2750" fmla="*/ 231811 h 906898"/>
                <a:gd name="connsiteX2751" fmla="*/ 137310 w 906898"/>
                <a:gd name="connsiteY2751" fmla="*/ 204990 h 906898"/>
                <a:gd name="connsiteX2752" fmla="*/ 155861 w 906898"/>
                <a:gd name="connsiteY2752" fmla="*/ 188485 h 906898"/>
                <a:gd name="connsiteX2753" fmla="*/ 139106 w 906898"/>
                <a:gd name="connsiteY2753" fmla="*/ 186246 h 906898"/>
                <a:gd name="connsiteX2754" fmla="*/ 143480 w 906898"/>
                <a:gd name="connsiteY2754" fmla="*/ 190655 h 906898"/>
                <a:gd name="connsiteX2755" fmla="*/ 143480 w 906898"/>
                <a:gd name="connsiteY2755" fmla="*/ 192730 h 906898"/>
                <a:gd name="connsiteX2756" fmla="*/ 139364 w 906898"/>
                <a:gd name="connsiteY2756" fmla="*/ 188580 h 906898"/>
                <a:gd name="connsiteX2757" fmla="*/ 133188 w 906898"/>
                <a:gd name="connsiteY2757" fmla="*/ 186505 h 906898"/>
                <a:gd name="connsiteX2758" fmla="*/ 139106 w 906898"/>
                <a:gd name="connsiteY2758" fmla="*/ 186246 h 906898"/>
                <a:gd name="connsiteX2759" fmla="*/ 240874 w 906898"/>
                <a:gd name="connsiteY2759" fmla="*/ 184902 h 906898"/>
                <a:gd name="connsiteX2760" fmla="*/ 250716 w 906898"/>
                <a:gd name="connsiteY2760" fmla="*/ 190738 h 906898"/>
                <a:gd name="connsiteX2761" fmla="*/ 264686 w 906898"/>
                <a:gd name="connsiteY2761" fmla="*/ 188726 h 906898"/>
                <a:gd name="connsiteX2762" fmla="*/ 265717 w 906898"/>
                <a:gd name="connsiteY2762" fmla="*/ 189460 h 906898"/>
                <a:gd name="connsiteX2763" fmla="*/ 271300 w 906898"/>
                <a:gd name="connsiteY2763" fmla="*/ 196963 h 906898"/>
                <a:gd name="connsiteX2764" fmla="*/ 269241 w 906898"/>
                <a:gd name="connsiteY2764" fmla="*/ 199038 h 906898"/>
                <a:gd name="connsiteX2765" fmla="*/ 261008 w 906898"/>
                <a:gd name="connsiteY2765" fmla="*/ 190738 h 906898"/>
                <a:gd name="connsiteX2766" fmla="*/ 250716 w 906898"/>
                <a:gd name="connsiteY2766" fmla="*/ 192813 h 906898"/>
                <a:gd name="connsiteX2767" fmla="*/ 238365 w 906898"/>
                <a:gd name="connsiteY2767" fmla="*/ 188663 h 906898"/>
                <a:gd name="connsiteX2768" fmla="*/ 232190 w 906898"/>
                <a:gd name="connsiteY2768" fmla="*/ 192813 h 906898"/>
                <a:gd name="connsiteX2769" fmla="*/ 230132 w 906898"/>
                <a:gd name="connsiteY2769" fmla="*/ 190738 h 906898"/>
                <a:gd name="connsiteX2770" fmla="*/ 236307 w 906898"/>
                <a:gd name="connsiteY2770" fmla="*/ 186588 h 906898"/>
                <a:gd name="connsiteX2771" fmla="*/ 240874 w 906898"/>
                <a:gd name="connsiteY2771" fmla="*/ 184902 h 906898"/>
                <a:gd name="connsiteX2772" fmla="*/ 784458 w 906898"/>
                <a:gd name="connsiteY2772" fmla="*/ 183976 h 906898"/>
                <a:gd name="connsiteX2773" fmla="*/ 793496 w 906898"/>
                <a:gd name="connsiteY2773" fmla="*/ 184489 h 906898"/>
                <a:gd name="connsiteX2774" fmla="*/ 797627 w 906898"/>
                <a:gd name="connsiteY2774" fmla="*/ 192691 h 906898"/>
                <a:gd name="connsiteX2775" fmla="*/ 803824 w 906898"/>
                <a:gd name="connsiteY2775" fmla="*/ 194742 h 906898"/>
                <a:gd name="connsiteX2776" fmla="*/ 795561 w 906898"/>
                <a:gd name="connsiteY2776" fmla="*/ 211146 h 906898"/>
                <a:gd name="connsiteX2777" fmla="*/ 791430 w 906898"/>
                <a:gd name="connsiteY2777" fmla="*/ 213197 h 906898"/>
                <a:gd name="connsiteX2778" fmla="*/ 783167 w 906898"/>
                <a:gd name="connsiteY2778" fmla="*/ 215248 h 906898"/>
                <a:gd name="connsiteX2779" fmla="*/ 774904 w 906898"/>
                <a:gd name="connsiteY2779" fmla="*/ 217298 h 906898"/>
                <a:gd name="connsiteX2780" fmla="*/ 766641 w 906898"/>
                <a:gd name="connsiteY2780" fmla="*/ 211146 h 906898"/>
                <a:gd name="connsiteX2781" fmla="*/ 768707 w 906898"/>
                <a:gd name="connsiteY2781" fmla="*/ 202944 h 906898"/>
                <a:gd name="connsiteX2782" fmla="*/ 772838 w 906898"/>
                <a:gd name="connsiteY2782" fmla="*/ 198843 h 906898"/>
                <a:gd name="connsiteX2783" fmla="*/ 776970 w 906898"/>
                <a:gd name="connsiteY2783" fmla="*/ 186539 h 906898"/>
                <a:gd name="connsiteX2784" fmla="*/ 784458 w 906898"/>
                <a:gd name="connsiteY2784" fmla="*/ 183976 h 906898"/>
                <a:gd name="connsiteX2785" fmla="*/ 724801 w 906898"/>
                <a:gd name="connsiteY2785" fmla="*/ 180255 h 906898"/>
                <a:gd name="connsiteX2786" fmla="*/ 735839 w 906898"/>
                <a:gd name="connsiteY2786" fmla="*/ 180512 h 906898"/>
                <a:gd name="connsiteX2787" fmla="*/ 739946 w 906898"/>
                <a:gd name="connsiteY2787" fmla="*/ 186688 h 906898"/>
                <a:gd name="connsiteX2788" fmla="*/ 737892 w 906898"/>
                <a:gd name="connsiteY2788" fmla="*/ 190805 h 906898"/>
                <a:gd name="connsiteX2789" fmla="*/ 737892 w 906898"/>
                <a:gd name="connsiteY2789" fmla="*/ 192863 h 906898"/>
                <a:gd name="connsiteX2790" fmla="*/ 737892 w 906898"/>
                <a:gd name="connsiteY2790" fmla="*/ 201097 h 906898"/>
                <a:gd name="connsiteX2791" fmla="*/ 731732 w 906898"/>
                <a:gd name="connsiteY2791" fmla="*/ 203155 h 906898"/>
                <a:gd name="connsiteX2792" fmla="*/ 725571 w 906898"/>
                <a:gd name="connsiteY2792" fmla="*/ 199038 h 906898"/>
                <a:gd name="connsiteX2793" fmla="*/ 729678 w 906898"/>
                <a:gd name="connsiteY2793" fmla="*/ 192863 h 906898"/>
                <a:gd name="connsiteX2794" fmla="*/ 725571 w 906898"/>
                <a:gd name="connsiteY2794" fmla="*/ 190805 h 906898"/>
                <a:gd name="connsiteX2795" fmla="*/ 719411 w 906898"/>
                <a:gd name="connsiteY2795" fmla="*/ 196980 h 906898"/>
                <a:gd name="connsiteX2796" fmla="*/ 725571 w 906898"/>
                <a:gd name="connsiteY2796" fmla="*/ 215505 h 906898"/>
                <a:gd name="connsiteX2797" fmla="*/ 754320 w 906898"/>
                <a:gd name="connsiteY2797" fmla="*/ 219622 h 906898"/>
                <a:gd name="connsiteX2798" fmla="*/ 764587 w 906898"/>
                <a:gd name="connsiteY2798" fmla="*/ 211388 h 906898"/>
                <a:gd name="connsiteX2799" fmla="*/ 764587 w 906898"/>
                <a:gd name="connsiteY2799" fmla="*/ 215505 h 906898"/>
                <a:gd name="connsiteX2800" fmla="*/ 733785 w 906898"/>
                <a:gd name="connsiteY2800" fmla="*/ 225797 h 906898"/>
                <a:gd name="connsiteX2801" fmla="*/ 719411 w 906898"/>
                <a:gd name="connsiteY2801" fmla="*/ 217564 h 906898"/>
                <a:gd name="connsiteX2802" fmla="*/ 715304 w 906898"/>
                <a:gd name="connsiteY2802" fmla="*/ 213447 h 906898"/>
                <a:gd name="connsiteX2803" fmla="*/ 713250 w 906898"/>
                <a:gd name="connsiteY2803" fmla="*/ 207272 h 906898"/>
                <a:gd name="connsiteX2804" fmla="*/ 715304 w 906898"/>
                <a:gd name="connsiteY2804" fmla="*/ 184629 h 906898"/>
                <a:gd name="connsiteX2805" fmla="*/ 724801 w 906898"/>
                <a:gd name="connsiteY2805" fmla="*/ 180255 h 906898"/>
                <a:gd name="connsiteX2806" fmla="*/ 276279 w 906898"/>
                <a:gd name="connsiteY2806" fmla="*/ 179325 h 906898"/>
                <a:gd name="connsiteX2807" fmla="*/ 281497 w 906898"/>
                <a:gd name="connsiteY2807" fmla="*/ 182438 h 906898"/>
                <a:gd name="connsiteX2808" fmla="*/ 283583 w 906898"/>
                <a:gd name="connsiteY2808" fmla="*/ 190738 h 906898"/>
                <a:gd name="connsiteX2809" fmla="*/ 279410 w 906898"/>
                <a:gd name="connsiteY2809" fmla="*/ 182438 h 906898"/>
                <a:gd name="connsiteX2810" fmla="*/ 201137 w 906898"/>
                <a:gd name="connsiteY2810" fmla="*/ 178196 h 906898"/>
                <a:gd name="connsiteX2811" fmla="*/ 229886 w 906898"/>
                <a:gd name="connsiteY2811" fmla="*/ 196788 h 906898"/>
                <a:gd name="connsiteX2812" fmla="*/ 229886 w 906898"/>
                <a:gd name="connsiteY2812" fmla="*/ 229840 h 906898"/>
                <a:gd name="connsiteX2813" fmla="*/ 225779 w 906898"/>
                <a:gd name="connsiteY2813" fmla="*/ 229840 h 906898"/>
                <a:gd name="connsiteX2814" fmla="*/ 227833 w 906898"/>
                <a:gd name="connsiteY2814" fmla="*/ 223643 h 906898"/>
                <a:gd name="connsiteX2815" fmla="*/ 215512 w 906898"/>
                <a:gd name="connsiteY2815" fmla="*/ 190591 h 906898"/>
                <a:gd name="connsiteX2816" fmla="*/ 199084 w 906898"/>
                <a:gd name="connsiteY2816" fmla="*/ 188525 h 906898"/>
                <a:gd name="connsiteX2817" fmla="*/ 194977 w 906898"/>
                <a:gd name="connsiteY2817" fmla="*/ 192656 h 906898"/>
                <a:gd name="connsiteX2818" fmla="*/ 205244 w 906898"/>
                <a:gd name="connsiteY2818" fmla="*/ 192656 h 906898"/>
                <a:gd name="connsiteX2819" fmla="*/ 209351 w 906898"/>
                <a:gd name="connsiteY2819" fmla="*/ 198854 h 906898"/>
                <a:gd name="connsiteX2820" fmla="*/ 203191 w 906898"/>
                <a:gd name="connsiteY2820" fmla="*/ 207117 h 906898"/>
                <a:gd name="connsiteX2821" fmla="*/ 199084 w 906898"/>
                <a:gd name="connsiteY2821" fmla="*/ 207117 h 906898"/>
                <a:gd name="connsiteX2822" fmla="*/ 194977 w 906898"/>
                <a:gd name="connsiteY2822" fmla="*/ 202985 h 906898"/>
                <a:gd name="connsiteX2823" fmla="*/ 188817 w 906898"/>
                <a:gd name="connsiteY2823" fmla="*/ 205051 h 906898"/>
                <a:gd name="connsiteX2824" fmla="*/ 184710 w 906898"/>
                <a:gd name="connsiteY2824" fmla="*/ 190591 h 906898"/>
                <a:gd name="connsiteX2825" fmla="*/ 201137 w 906898"/>
                <a:gd name="connsiteY2825" fmla="*/ 178196 h 906898"/>
                <a:gd name="connsiteX2826" fmla="*/ 273671 w 906898"/>
                <a:gd name="connsiteY2826" fmla="*/ 177770 h 906898"/>
                <a:gd name="connsiteX2827" fmla="*/ 275236 w 906898"/>
                <a:gd name="connsiteY2827" fmla="*/ 178288 h 906898"/>
                <a:gd name="connsiteX2828" fmla="*/ 276279 w 906898"/>
                <a:gd name="connsiteY2828" fmla="*/ 179325 h 906898"/>
                <a:gd name="connsiteX2829" fmla="*/ 270019 w 906898"/>
                <a:gd name="connsiteY2829" fmla="*/ 175435 h 906898"/>
                <a:gd name="connsiteX2830" fmla="*/ 271062 w 906898"/>
                <a:gd name="connsiteY2830" fmla="*/ 176213 h 906898"/>
                <a:gd name="connsiteX2831" fmla="*/ 273671 w 906898"/>
                <a:gd name="connsiteY2831" fmla="*/ 177770 h 906898"/>
                <a:gd name="connsiteX2832" fmla="*/ 269758 w 906898"/>
                <a:gd name="connsiteY2832" fmla="*/ 176473 h 906898"/>
                <a:gd name="connsiteX2833" fmla="*/ 268976 w 906898"/>
                <a:gd name="connsiteY2833" fmla="*/ 176213 h 906898"/>
                <a:gd name="connsiteX2834" fmla="*/ 270019 w 906898"/>
                <a:gd name="connsiteY2834" fmla="*/ 175435 h 906898"/>
                <a:gd name="connsiteX2835" fmla="*/ 768765 w 906898"/>
                <a:gd name="connsiteY2835" fmla="*/ 174221 h 906898"/>
                <a:gd name="connsiteX2836" fmla="*/ 785233 w 906898"/>
                <a:gd name="connsiteY2836" fmla="*/ 180446 h 906898"/>
                <a:gd name="connsiteX2837" fmla="*/ 785233 w 906898"/>
                <a:gd name="connsiteY2837" fmla="*/ 182521 h 906898"/>
                <a:gd name="connsiteX2838" fmla="*/ 768765 w 906898"/>
                <a:gd name="connsiteY2838" fmla="*/ 184596 h 906898"/>
                <a:gd name="connsiteX2839" fmla="*/ 764649 w 906898"/>
                <a:gd name="connsiteY2839" fmla="*/ 180446 h 906898"/>
                <a:gd name="connsiteX2840" fmla="*/ 768765 w 906898"/>
                <a:gd name="connsiteY2840" fmla="*/ 174221 h 906898"/>
                <a:gd name="connsiteX2841" fmla="*/ 180872 w 906898"/>
                <a:gd name="connsiteY2841" fmla="*/ 173938 h 906898"/>
                <a:gd name="connsiteX2842" fmla="*/ 190956 w 906898"/>
                <a:gd name="connsiteY2842" fmla="*/ 176241 h 906898"/>
                <a:gd name="connsiteX2843" fmla="*/ 190956 w 906898"/>
                <a:gd name="connsiteY2843" fmla="*/ 178288 h 906898"/>
                <a:gd name="connsiteX2844" fmla="*/ 188887 w 906898"/>
                <a:gd name="connsiteY2844" fmla="*/ 180336 h 906898"/>
                <a:gd name="connsiteX2845" fmla="*/ 172339 w 906898"/>
                <a:gd name="connsiteY2845" fmla="*/ 178288 h 906898"/>
                <a:gd name="connsiteX2846" fmla="*/ 166133 w 906898"/>
                <a:gd name="connsiteY2846" fmla="*/ 184430 h 906898"/>
                <a:gd name="connsiteX2847" fmla="*/ 164064 w 906898"/>
                <a:gd name="connsiteY2847" fmla="*/ 184430 h 906898"/>
                <a:gd name="connsiteX2848" fmla="*/ 172339 w 906898"/>
                <a:gd name="connsiteY2848" fmla="*/ 176241 h 906898"/>
                <a:gd name="connsiteX2849" fmla="*/ 180872 w 906898"/>
                <a:gd name="connsiteY2849" fmla="*/ 173938 h 906898"/>
                <a:gd name="connsiteX2850" fmla="*/ 260717 w 906898"/>
                <a:gd name="connsiteY2850" fmla="*/ 173392 h 906898"/>
                <a:gd name="connsiteX2851" fmla="*/ 261008 w 906898"/>
                <a:gd name="connsiteY2851" fmla="*/ 174138 h 906898"/>
                <a:gd name="connsiteX2852" fmla="*/ 258684 w 906898"/>
                <a:gd name="connsiteY2852" fmla="*/ 174138 h 906898"/>
                <a:gd name="connsiteX2853" fmla="*/ 260717 w 906898"/>
                <a:gd name="connsiteY2853" fmla="*/ 173392 h 906898"/>
                <a:gd name="connsiteX2854" fmla="*/ 710201 w 906898"/>
                <a:gd name="connsiteY2854" fmla="*/ 171425 h 906898"/>
                <a:gd name="connsiteX2855" fmla="*/ 713189 w 906898"/>
                <a:gd name="connsiteY2855" fmla="*/ 172188 h 906898"/>
                <a:gd name="connsiteX2856" fmla="*/ 709205 w 906898"/>
                <a:gd name="connsiteY2856" fmla="*/ 178288 h 906898"/>
                <a:gd name="connsiteX2857" fmla="*/ 709205 w 906898"/>
                <a:gd name="connsiteY2857" fmla="*/ 182355 h 906898"/>
                <a:gd name="connsiteX2858" fmla="*/ 711197 w 906898"/>
                <a:gd name="connsiteY2858" fmla="*/ 186422 h 906898"/>
                <a:gd name="connsiteX2859" fmla="*/ 707213 w 906898"/>
                <a:gd name="connsiteY2859" fmla="*/ 182355 h 906898"/>
                <a:gd name="connsiteX2860" fmla="*/ 707213 w 906898"/>
                <a:gd name="connsiteY2860" fmla="*/ 173143 h 906898"/>
                <a:gd name="connsiteX2861" fmla="*/ 708173 w 906898"/>
                <a:gd name="connsiteY2861" fmla="*/ 171943 h 906898"/>
                <a:gd name="connsiteX2862" fmla="*/ 659737 w 906898"/>
                <a:gd name="connsiteY2862" fmla="*/ 168163 h 906898"/>
                <a:gd name="connsiteX2863" fmla="*/ 663887 w 906898"/>
                <a:gd name="connsiteY2863" fmla="*/ 168163 h 906898"/>
                <a:gd name="connsiteX2864" fmla="*/ 665962 w 906898"/>
                <a:gd name="connsiteY2864" fmla="*/ 176352 h 906898"/>
                <a:gd name="connsiteX2865" fmla="*/ 663887 w 906898"/>
                <a:gd name="connsiteY2865" fmla="*/ 180446 h 906898"/>
                <a:gd name="connsiteX2866" fmla="*/ 661831 w 906898"/>
                <a:gd name="connsiteY2866" fmla="*/ 174359 h 906898"/>
                <a:gd name="connsiteX2867" fmla="*/ 661862 w 906898"/>
                <a:gd name="connsiteY2867" fmla="*/ 174233 h 906898"/>
                <a:gd name="connsiteX2868" fmla="*/ 661750 w 906898"/>
                <a:gd name="connsiteY2868" fmla="*/ 174120 h 906898"/>
                <a:gd name="connsiteX2869" fmla="*/ 629009 w 906898"/>
                <a:gd name="connsiteY2869" fmla="*/ 168163 h 906898"/>
                <a:gd name="connsiteX2870" fmla="*/ 639338 w 906898"/>
                <a:gd name="connsiteY2870" fmla="*/ 172242 h 906898"/>
                <a:gd name="connsiteX2871" fmla="*/ 639338 w 906898"/>
                <a:gd name="connsiteY2871" fmla="*/ 180399 h 906898"/>
                <a:gd name="connsiteX2872" fmla="*/ 639338 w 906898"/>
                <a:gd name="connsiteY2872" fmla="*/ 184478 h 906898"/>
                <a:gd name="connsiteX2873" fmla="*/ 643469 w 906898"/>
                <a:gd name="connsiteY2873" fmla="*/ 188557 h 906898"/>
                <a:gd name="connsiteX2874" fmla="*/ 641404 w 906898"/>
                <a:gd name="connsiteY2874" fmla="*/ 194675 h 906898"/>
                <a:gd name="connsiteX2875" fmla="*/ 637272 w 906898"/>
                <a:gd name="connsiteY2875" fmla="*/ 196714 h 906898"/>
                <a:gd name="connsiteX2876" fmla="*/ 629009 w 906898"/>
                <a:gd name="connsiteY2876" fmla="*/ 190596 h 906898"/>
                <a:gd name="connsiteX2877" fmla="*/ 631075 w 906898"/>
                <a:gd name="connsiteY2877" fmla="*/ 184478 h 906898"/>
                <a:gd name="connsiteX2878" fmla="*/ 629009 w 906898"/>
                <a:gd name="connsiteY2878" fmla="*/ 174282 h 906898"/>
                <a:gd name="connsiteX2879" fmla="*/ 629009 w 906898"/>
                <a:gd name="connsiteY2879" fmla="*/ 168163 h 906898"/>
                <a:gd name="connsiteX2880" fmla="*/ 246447 w 906898"/>
                <a:gd name="connsiteY2880" fmla="*/ 168163 h 906898"/>
                <a:gd name="connsiteX2881" fmla="*/ 258755 w 906898"/>
                <a:gd name="connsiteY2881" fmla="*/ 174292 h 906898"/>
                <a:gd name="connsiteX2882" fmla="*/ 258755 w 906898"/>
                <a:gd name="connsiteY2882" fmla="*/ 178378 h 906898"/>
                <a:gd name="connsiteX2883" fmla="*/ 275165 w 906898"/>
                <a:gd name="connsiteY2883" fmla="*/ 182464 h 906898"/>
                <a:gd name="connsiteX2884" fmla="*/ 279268 w 906898"/>
                <a:gd name="connsiteY2884" fmla="*/ 190636 h 906898"/>
                <a:gd name="connsiteX2885" fmla="*/ 273114 w 906898"/>
                <a:gd name="connsiteY2885" fmla="*/ 194722 h 906898"/>
                <a:gd name="connsiteX2886" fmla="*/ 265717 w 906898"/>
                <a:gd name="connsiteY2886" fmla="*/ 189460 h 906898"/>
                <a:gd name="connsiteX2887" fmla="*/ 265124 w 906898"/>
                <a:gd name="connsiteY2887" fmla="*/ 188663 h 906898"/>
                <a:gd name="connsiteX2888" fmla="*/ 264686 w 906898"/>
                <a:gd name="connsiteY2888" fmla="*/ 188726 h 906898"/>
                <a:gd name="connsiteX2889" fmla="*/ 258755 w 906898"/>
                <a:gd name="connsiteY2889" fmla="*/ 184507 h 906898"/>
                <a:gd name="connsiteX2890" fmla="*/ 252601 w 906898"/>
                <a:gd name="connsiteY2890" fmla="*/ 186550 h 906898"/>
                <a:gd name="connsiteX2891" fmla="*/ 236191 w 906898"/>
                <a:gd name="connsiteY2891" fmla="*/ 182464 h 906898"/>
                <a:gd name="connsiteX2892" fmla="*/ 227986 w 906898"/>
                <a:gd name="connsiteY2892" fmla="*/ 188593 h 906898"/>
                <a:gd name="connsiteX2893" fmla="*/ 221832 w 906898"/>
                <a:gd name="connsiteY2893" fmla="*/ 184507 h 906898"/>
                <a:gd name="connsiteX2894" fmla="*/ 223883 w 906898"/>
                <a:gd name="connsiteY2894" fmla="*/ 178378 h 906898"/>
                <a:gd name="connsiteX2895" fmla="*/ 227986 w 906898"/>
                <a:gd name="connsiteY2895" fmla="*/ 174292 h 906898"/>
                <a:gd name="connsiteX2896" fmla="*/ 236191 w 906898"/>
                <a:gd name="connsiteY2896" fmla="*/ 176335 h 906898"/>
                <a:gd name="connsiteX2897" fmla="*/ 238242 w 906898"/>
                <a:gd name="connsiteY2897" fmla="*/ 176335 h 906898"/>
                <a:gd name="connsiteX2898" fmla="*/ 246447 w 906898"/>
                <a:gd name="connsiteY2898" fmla="*/ 168163 h 906898"/>
                <a:gd name="connsiteX2899" fmla="*/ 213532 w 906898"/>
                <a:gd name="connsiteY2899" fmla="*/ 168163 h 906898"/>
                <a:gd name="connsiteX2900" fmla="*/ 215635 w 906898"/>
                <a:gd name="connsiteY2900" fmla="*/ 172242 h 906898"/>
                <a:gd name="connsiteX2901" fmla="*/ 215635 w 906898"/>
                <a:gd name="connsiteY2901" fmla="*/ 176320 h 906898"/>
                <a:gd name="connsiteX2902" fmla="*/ 219840 w 906898"/>
                <a:gd name="connsiteY2902" fmla="*/ 182438 h 906898"/>
                <a:gd name="connsiteX2903" fmla="*/ 213532 w 906898"/>
                <a:gd name="connsiteY2903" fmla="*/ 178359 h 906898"/>
                <a:gd name="connsiteX2904" fmla="*/ 213532 w 906898"/>
                <a:gd name="connsiteY2904" fmla="*/ 168163 h 906898"/>
                <a:gd name="connsiteX2905" fmla="*/ 633178 w 906898"/>
                <a:gd name="connsiteY2905" fmla="*/ 163846 h 906898"/>
                <a:gd name="connsiteX2906" fmla="*/ 641312 w 906898"/>
                <a:gd name="connsiteY2906" fmla="*/ 165912 h 906898"/>
                <a:gd name="connsiteX2907" fmla="*/ 645379 w 906898"/>
                <a:gd name="connsiteY2907" fmla="*/ 172110 h 906898"/>
                <a:gd name="connsiteX2908" fmla="*/ 645379 w 906898"/>
                <a:gd name="connsiteY2908" fmla="*/ 182438 h 906898"/>
                <a:gd name="connsiteX2909" fmla="*/ 649446 w 906898"/>
                <a:gd name="connsiteY2909" fmla="*/ 188635 h 906898"/>
                <a:gd name="connsiteX2910" fmla="*/ 645379 w 906898"/>
                <a:gd name="connsiteY2910" fmla="*/ 201030 h 906898"/>
                <a:gd name="connsiteX2911" fmla="*/ 641312 w 906898"/>
                <a:gd name="connsiteY2911" fmla="*/ 198964 h 906898"/>
                <a:gd name="connsiteX2912" fmla="*/ 643345 w 906898"/>
                <a:gd name="connsiteY2912" fmla="*/ 184504 h 906898"/>
                <a:gd name="connsiteX2913" fmla="*/ 641312 w 906898"/>
                <a:gd name="connsiteY2913" fmla="*/ 182438 h 906898"/>
                <a:gd name="connsiteX2914" fmla="*/ 641312 w 906898"/>
                <a:gd name="connsiteY2914" fmla="*/ 172110 h 906898"/>
                <a:gd name="connsiteX2915" fmla="*/ 633178 w 906898"/>
                <a:gd name="connsiteY2915" fmla="*/ 165912 h 906898"/>
                <a:gd name="connsiteX2916" fmla="*/ 633178 w 906898"/>
                <a:gd name="connsiteY2916" fmla="*/ 163846 h 906898"/>
                <a:gd name="connsiteX2917" fmla="*/ 764042 w 906898"/>
                <a:gd name="connsiteY2917" fmla="*/ 163428 h 906898"/>
                <a:gd name="connsiteX2918" fmla="*/ 772949 w 906898"/>
                <a:gd name="connsiteY2918" fmla="*/ 170071 h 906898"/>
                <a:gd name="connsiteX2919" fmla="*/ 768863 w 906898"/>
                <a:gd name="connsiteY2919" fmla="*/ 172126 h 906898"/>
                <a:gd name="connsiteX2920" fmla="*/ 762733 w 906898"/>
                <a:gd name="connsiteY2920" fmla="*/ 178288 h 906898"/>
                <a:gd name="connsiteX2921" fmla="*/ 766820 w 906898"/>
                <a:gd name="connsiteY2921" fmla="*/ 186505 h 906898"/>
                <a:gd name="connsiteX2922" fmla="*/ 772949 w 906898"/>
                <a:gd name="connsiteY2922" fmla="*/ 188559 h 906898"/>
                <a:gd name="connsiteX2923" fmla="*/ 768863 w 906898"/>
                <a:gd name="connsiteY2923" fmla="*/ 192668 h 906898"/>
                <a:gd name="connsiteX2924" fmla="*/ 758647 w 906898"/>
                <a:gd name="connsiteY2924" fmla="*/ 192668 h 906898"/>
                <a:gd name="connsiteX2925" fmla="*/ 754561 w 906898"/>
                <a:gd name="connsiteY2925" fmla="*/ 186505 h 906898"/>
                <a:gd name="connsiteX2926" fmla="*/ 748432 w 906898"/>
                <a:gd name="connsiteY2926" fmla="*/ 184451 h 906898"/>
                <a:gd name="connsiteX2927" fmla="*/ 746389 w 906898"/>
                <a:gd name="connsiteY2927" fmla="*/ 178288 h 906898"/>
                <a:gd name="connsiteX2928" fmla="*/ 750475 w 906898"/>
                <a:gd name="connsiteY2928" fmla="*/ 172126 h 906898"/>
                <a:gd name="connsiteX2929" fmla="*/ 756604 w 906898"/>
                <a:gd name="connsiteY2929" fmla="*/ 170071 h 906898"/>
                <a:gd name="connsiteX2930" fmla="*/ 760690 w 906898"/>
                <a:gd name="connsiteY2930" fmla="*/ 163909 h 906898"/>
                <a:gd name="connsiteX2931" fmla="*/ 764042 w 906898"/>
                <a:gd name="connsiteY2931" fmla="*/ 163428 h 906898"/>
                <a:gd name="connsiteX2932" fmla="*/ 447229 w 906898"/>
                <a:gd name="connsiteY2932" fmla="*/ 161901 h 906898"/>
                <a:gd name="connsiteX2933" fmla="*/ 155681 w 906898"/>
                <a:gd name="connsiteY2933" fmla="*/ 453449 h 906898"/>
                <a:gd name="connsiteX2934" fmla="*/ 447229 w 906898"/>
                <a:gd name="connsiteY2934" fmla="*/ 744997 h 906898"/>
                <a:gd name="connsiteX2935" fmla="*/ 738777 w 906898"/>
                <a:gd name="connsiteY2935" fmla="*/ 453449 h 906898"/>
                <a:gd name="connsiteX2936" fmla="*/ 447229 w 906898"/>
                <a:gd name="connsiteY2936" fmla="*/ 161901 h 906898"/>
                <a:gd name="connsiteX2937" fmla="*/ 174384 w 906898"/>
                <a:gd name="connsiteY2937" fmla="*/ 160374 h 906898"/>
                <a:gd name="connsiteX2938" fmla="*/ 178506 w 906898"/>
                <a:gd name="connsiteY2938" fmla="*/ 161911 h 906898"/>
                <a:gd name="connsiteX2939" fmla="*/ 182628 w 906898"/>
                <a:gd name="connsiteY2939" fmla="*/ 166005 h 906898"/>
                <a:gd name="connsiteX2940" fmla="*/ 184690 w 906898"/>
                <a:gd name="connsiteY2940" fmla="*/ 163958 h 906898"/>
                <a:gd name="connsiteX2941" fmla="*/ 192934 w 906898"/>
                <a:gd name="connsiteY2941" fmla="*/ 163958 h 906898"/>
                <a:gd name="connsiteX2942" fmla="*/ 194996 w 906898"/>
                <a:gd name="connsiteY2942" fmla="*/ 170099 h 906898"/>
                <a:gd name="connsiteX2943" fmla="*/ 201179 w 906898"/>
                <a:gd name="connsiteY2943" fmla="*/ 172147 h 906898"/>
                <a:gd name="connsiteX2944" fmla="*/ 203240 w 906898"/>
                <a:gd name="connsiteY2944" fmla="*/ 174194 h 906898"/>
                <a:gd name="connsiteX2945" fmla="*/ 199118 w 906898"/>
                <a:gd name="connsiteY2945" fmla="*/ 176241 h 906898"/>
                <a:gd name="connsiteX2946" fmla="*/ 184690 w 906898"/>
                <a:gd name="connsiteY2946" fmla="*/ 172147 h 906898"/>
                <a:gd name="connsiteX2947" fmla="*/ 164078 w 906898"/>
                <a:gd name="connsiteY2947" fmla="*/ 178288 h 906898"/>
                <a:gd name="connsiteX2948" fmla="*/ 155834 w 906898"/>
                <a:gd name="connsiteY2948" fmla="*/ 184430 h 906898"/>
                <a:gd name="connsiteX2949" fmla="*/ 155834 w 906898"/>
                <a:gd name="connsiteY2949" fmla="*/ 182383 h 906898"/>
                <a:gd name="connsiteX2950" fmla="*/ 159956 w 906898"/>
                <a:gd name="connsiteY2950" fmla="*/ 178288 h 906898"/>
                <a:gd name="connsiteX2951" fmla="*/ 159956 w 906898"/>
                <a:gd name="connsiteY2951" fmla="*/ 172147 h 906898"/>
                <a:gd name="connsiteX2952" fmla="*/ 166139 w 906898"/>
                <a:gd name="connsiteY2952" fmla="*/ 168052 h 906898"/>
                <a:gd name="connsiteX2953" fmla="*/ 170262 w 906898"/>
                <a:gd name="connsiteY2953" fmla="*/ 161911 h 906898"/>
                <a:gd name="connsiteX2954" fmla="*/ 174384 w 906898"/>
                <a:gd name="connsiteY2954" fmla="*/ 160374 h 906898"/>
                <a:gd name="connsiteX2955" fmla="*/ 703993 w 906898"/>
                <a:gd name="connsiteY2955" fmla="*/ 159415 h 906898"/>
                <a:gd name="connsiteX2956" fmla="*/ 707080 w 906898"/>
                <a:gd name="connsiteY2956" fmla="*/ 159929 h 906898"/>
                <a:gd name="connsiteX2957" fmla="*/ 711197 w 906898"/>
                <a:gd name="connsiteY2957" fmla="*/ 168163 h 906898"/>
                <a:gd name="connsiteX2958" fmla="*/ 708173 w 906898"/>
                <a:gd name="connsiteY2958" fmla="*/ 171943 h 906898"/>
                <a:gd name="connsiteX2959" fmla="*/ 707213 w 906898"/>
                <a:gd name="connsiteY2959" fmla="*/ 172188 h 906898"/>
                <a:gd name="connsiteX2960" fmla="*/ 707213 w 906898"/>
                <a:gd name="connsiteY2960" fmla="*/ 173143 h 906898"/>
                <a:gd name="connsiteX2961" fmla="*/ 702963 w 906898"/>
                <a:gd name="connsiteY2961" fmla="*/ 178454 h 906898"/>
                <a:gd name="connsiteX2962" fmla="*/ 707080 w 906898"/>
                <a:gd name="connsiteY2962" fmla="*/ 186688 h 906898"/>
                <a:gd name="connsiteX2963" fmla="*/ 711197 w 906898"/>
                <a:gd name="connsiteY2963" fmla="*/ 188746 h 906898"/>
                <a:gd name="connsiteX2964" fmla="*/ 709139 w 906898"/>
                <a:gd name="connsiteY2964" fmla="*/ 199038 h 906898"/>
                <a:gd name="connsiteX2965" fmla="*/ 700905 w 906898"/>
                <a:gd name="connsiteY2965" fmla="*/ 196980 h 906898"/>
                <a:gd name="connsiteX2966" fmla="*/ 698847 w 906898"/>
                <a:gd name="connsiteY2966" fmla="*/ 190805 h 906898"/>
                <a:gd name="connsiteX2967" fmla="*/ 696788 w 906898"/>
                <a:gd name="connsiteY2967" fmla="*/ 184629 h 906898"/>
                <a:gd name="connsiteX2968" fmla="*/ 690613 w 906898"/>
                <a:gd name="connsiteY2968" fmla="*/ 178454 h 906898"/>
                <a:gd name="connsiteX2969" fmla="*/ 694730 w 906898"/>
                <a:gd name="connsiteY2969" fmla="*/ 170221 h 906898"/>
                <a:gd name="connsiteX2970" fmla="*/ 698847 w 906898"/>
                <a:gd name="connsiteY2970" fmla="*/ 168163 h 906898"/>
                <a:gd name="connsiteX2971" fmla="*/ 700905 w 906898"/>
                <a:gd name="connsiteY2971" fmla="*/ 161987 h 906898"/>
                <a:gd name="connsiteX2972" fmla="*/ 703993 w 906898"/>
                <a:gd name="connsiteY2972" fmla="*/ 159415 h 906898"/>
                <a:gd name="connsiteX2973" fmla="*/ 447229 w 906898"/>
                <a:gd name="connsiteY2973" fmla="*/ 155446 h 906898"/>
                <a:gd name="connsiteX2974" fmla="*/ 745232 w 906898"/>
                <a:gd name="connsiteY2974" fmla="*/ 453449 h 906898"/>
                <a:gd name="connsiteX2975" fmla="*/ 447229 w 906898"/>
                <a:gd name="connsiteY2975" fmla="*/ 751452 h 906898"/>
                <a:gd name="connsiteX2976" fmla="*/ 149226 w 906898"/>
                <a:gd name="connsiteY2976" fmla="*/ 453449 h 906898"/>
                <a:gd name="connsiteX2977" fmla="*/ 447229 w 906898"/>
                <a:gd name="connsiteY2977" fmla="*/ 155446 h 906898"/>
                <a:gd name="connsiteX2978" fmla="*/ 192969 w 906898"/>
                <a:gd name="connsiteY2978" fmla="*/ 152265 h 906898"/>
                <a:gd name="connsiteX2979" fmla="*/ 195797 w 906898"/>
                <a:gd name="connsiteY2979" fmla="*/ 153153 h 906898"/>
                <a:gd name="connsiteX2980" fmla="*/ 199138 w 906898"/>
                <a:gd name="connsiteY2980" fmla="*/ 157760 h 906898"/>
                <a:gd name="connsiteX2981" fmla="*/ 199138 w 906898"/>
                <a:gd name="connsiteY2981" fmla="*/ 159808 h 906898"/>
                <a:gd name="connsiteX2982" fmla="*/ 197082 w 906898"/>
                <a:gd name="connsiteY2982" fmla="*/ 155712 h 906898"/>
                <a:gd name="connsiteX2983" fmla="*/ 192969 w 906898"/>
                <a:gd name="connsiteY2983" fmla="*/ 153665 h 906898"/>
                <a:gd name="connsiteX2984" fmla="*/ 192969 w 906898"/>
                <a:gd name="connsiteY2984" fmla="*/ 153409 h 906898"/>
                <a:gd name="connsiteX2985" fmla="*/ 190913 w 906898"/>
                <a:gd name="connsiteY2985" fmla="*/ 151618 h 906898"/>
                <a:gd name="connsiteX2986" fmla="*/ 192969 w 906898"/>
                <a:gd name="connsiteY2986" fmla="*/ 151618 h 906898"/>
                <a:gd name="connsiteX2987" fmla="*/ 192969 w 906898"/>
                <a:gd name="connsiteY2987" fmla="*/ 152265 h 906898"/>
                <a:gd name="connsiteX2988" fmla="*/ 650187 w 906898"/>
                <a:gd name="connsiteY2988" fmla="*/ 151100 h 906898"/>
                <a:gd name="connsiteX2989" fmla="*/ 655687 w 906898"/>
                <a:gd name="connsiteY2989" fmla="*/ 155689 h 906898"/>
                <a:gd name="connsiteX2990" fmla="*/ 655687 w 906898"/>
                <a:gd name="connsiteY2990" fmla="*/ 163846 h 906898"/>
                <a:gd name="connsiteX2991" fmla="*/ 653629 w 906898"/>
                <a:gd name="connsiteY2991" fmla="*/ 160787 h 906898"/>
                <a:gd name="connsiteX2992" fmla="*/ 653629 w 906898"/>
                <a:gd name="connsiteY2992" fmla="*/ 159779 h 906898"/>
                <a:gd name="connsiteX2993" fmla="*/ 652155 w 906898"/>
                <a:gd name="connsiteY2993" fmla="*/ 158596 h 906898"/>
                <a:gd name="connsiteX2994" fmla="*/ 647453 w 906898"/>
                <a:gd name="connsiteY2994" fmla="*/ 151610 h 906898"/>
                <a:gd name="connsiteX2995" fmla="*/ 650187 w 906898"/>
                <a:gd name="connsiteY2995" fmla="*/ 151100 h 906898"/>
                <a:gd name="connsiteX2996" fmla="*/ 176520 w 906898"/>
                <a:gd name="connsiteY2996" fmla="*/ 149570 h 906898"/>
                <a:gd name="connsiteX2997" fmla="*/ 184744 w 906898"/>
                <a:gd name="connsiteY2997" fmla="*/ 153665 h 906898"/>
                <a:gd name="connsiteX2998" fmla="*/ 192969 w 906898"/>
                <a:gd name="connsiteY2998" fmla="*/ 153665 h 906898"/>
                <a:gd name="connsiteX2999" fmla="*/ 195026 w 906898"/>
                <a:gd name="connsiteY2999" fmla="*/ 157760 h 906898"/>
                <a:gd name="connsiteX3000" fmla="*/ 197082 w 906898"/>
                <a:gd name="connsiteY3000" fmla="*/ 163902 h 906898"/>
                <a:gd name="connsiteX3001" fmla="*/ 207363 w 906898"/>
                <a:gd name="connsiteY3001" fmla="*/ 163902 h 906898"/>
                <a:gd name="connsiteX3002" fmla="*/ 211476 w 906898"/>
                <a:gd name="connsiteY3002" fmla="*/ 167998 h 906898"/>
                <a:gd name="connsiteX3003" fmla="*/ 211476 w 906898"/>
                <a:gd name="connsiteY3003" fmla="*/ 176186 h 906898"/>
                <a:gd name="connsiteX3004" fmla="*/ 205307 w 906898"/>
                <a:gd name="connsiteY3004" fmla="*/ 176186 h 906898"/>
                <a:gd name="connsiteX3005" fmla="*/ 199138 w 906898"/>
                <a:gd name="connsiteY3005" fmla="*/ 167998 h 906898"/>
                <a:gd name="connsiteX3006" fmla="*/ 197082 w 906898"/>
                <a:gd name="connsiteY3006" fmla="*/ 165949 h 906898"/>
                <a:gd name="connsiteX3007" fmla="*/ 190913 w 906898"/>
                <a:gd name="connsiteY3007" fmla="*/ 161855 h 906898"/>
                <a:gd name="connsiteX3008" fmla="*/ 182688 w 906898"/>
                <a:gd name="connsiteY3008" fmla="*/ 161855 h 906898"/>
                <a:gd name="connsiteX3009" fmla="*/ 170351 w 906898"/>
                <a:gd name="connsiteY3009" fmla="*/ 157760 h 906898"/>
                <a:gd name="connsiteX3010" fmla="*/ 166238 w 906898"/>
                <a:gd name="connsiteY3010" fmla="*/ 161855 h 906898"/>
                <a:gd name="connsiteX3011" fmla="*/ 158013 w 906898"/>
                <a:gd name="connsiteY3011" fmla="*/ 172091 h 906898"/>
                <a:gd name="connsiteX3012" fmla="*/ 153901 w 906898"/>
                <a:gd name="connsiteY3012" fmla="*/ 180280 h 906898"/>
                <a:gd name="connsiteX3013" fmla="*/ 149788 w 906898"/>
                <a:gd name="connsiteY3013" fmla="*/ 186422 h 906898"/>
                <a:gd name="connsiteX3014" fmla="*/ 149788 w 906898"/>
                <a:gd name="connsiteY3014" fmla="*/ 180280 h 906898"/>
                <a:gd name="connsiteX3015" fmla="*/ 153901 w 906898"/>
                <a:gd name="connsiteY3015" fmla="*/ 174138 h 906898"/>
                <a:gd name="connsiteX3016" fmla="*/ 153901 w 906898"/>
                <a:gd name="connsiteY3016" fmla="*/ 165949 h 906898"/>
                <a:gd name="connsiteX3017" fmla="*/ 158013 w 906898"/>
                <a:gd name="connsiteY3017" fmla="*/ 159808 h 906898"/>
                <a:gd name="connsiteX3018" fmla="*/ 162126 w 906898"/>
                <a:gd name="connsiteY3018" fmla="*/ 159808 h 906898"/>
                <a:gd name="connsiteX3019" fmla="*/ 168295 w 906898"/>
                <a:gd name="connsiteY3019" fmla="*/ 151618 h 906898"/>
                <a:gd name="connsiteX3020" fmla="*/ 178576 w 906898"/>
                <a:gd name="connsiteY3020" fmla="*/ 153665 h 906898"/>
                <a:gd name="connsiteX3021" fmla="*/ 182688 w 906898"/>
                <a:gd name="connsiteY3021" fmla="*/ 157760 h 906898"/>
                <a:gd name="connsiteX3022" fmla="*/ 182688 w 906898"/>
                <a:gd name="connsiteY3022" fmla="*/ 153665 h 906898"/>
                <a:gd name="connsiteX3023" fmla="*/ 176520 w 906898"/>
                <a:gd name="connsiteY3023" fmla="*/ 149570 h 906898"/>
                <a:gd name="connsiteX3024" fmla="*/ 570240 w 906898"/>
                <a:gd name="connsiteY3024" fmla="*/ 148091 h 906898"/>
                <a:gd name="connsiteX3025" fmla="*/ 579489 w 906898"/>
                <a:gd name="connsiteY3025" fmla="*/ 149626 h 906898"/>
                <a:gd name="connsiteX3026" fmla="*/ 587710 w 906898"/>
                <a:gd name="connsiteY3026" fmla="*/ 155768 h 906898"/>
                <a:gd name="connsiteX3027" fmla="*/ 589765 w 906898"/>
                <a:gd name="connsiteY3027" fmla="*/ 163958 h 906898"/>
                <a:gd name="connsiteX3028" fmla="*/ 595931 w 906898"/>
                <a:gd name="connsiteY3028" fmla="*/ 166005 h 906898"/>
                <a:gd name="connsiteX3029" fmla="*/ 595931 w 906898"/>
                <a:gd name="connsiteY3029" fmla="*/ 170099 h 906898"/>
                <a:gd name="connsiteX3030" fmla="*/ 595931 w 906898"/>
                <a:gd name="connsiteY3030" fmla="*/ 172147 h 906898"/>
                <a:gd name="connsiteX3031" fmla="*/ 581544 w 906898"/>
                <a:gd name="connsiteY3031" fmla="*/ 163958 h 906898"/>
                <a:gd name="connsiteX3032" fmla="*/ 567158 w 906898"/>
                <a:gd name="connsiteY3032" fmla="*/ 159862 h 906898"/>
                <a:gd name="connsiteX3033" fmla="*/ 577433 w 906898"/>
                <a:gd name="connsiteY3033" fmla="*/ 153721 h 906898"/>
                <a:gd name="connsiteX3034" fmla="*/ 571268 w 906898"/>
                <a:gd name="connsiteY3034" fmla="*/ 151673 h 906898"/>
                <a:gd name="connsiteX3035" fmla="*/ 556881 w 906898"/>
                <a:gd name="connsiteY3035" fmla="*/ 155768 h 906898"/>
                <a:gd name="connsiteX3036" fmla="*/ 554826 w 906898"/>
                <a:gd name="connsiteY3036" fmla="*/ 153721 h 906898"/>
                <a:gd name="connsiteX3037" fmla="*/ 560992 w 906898"/>
                <a:gd name="connsiteY3037" fmla="*/ 149626 h 906898"/>
                <a:gd name="connsiteX3038" fmla="*/ 570240 w 906898"/>
                <a:gd name="connsiteY3038" fmla="*/ 148091 h 906898"/>
                <a:gd name="connsiteX3039" fmla="*/ 707038 w 906898"/>
                <a:gd name="connsiteY3039" fmla="*/ 143263 h 906898"/>
                <a:gd name="connsiteX3040" fmla="*/ 711139 w 906898"/>
                <a:gd name="connsiteY3040" fmla="*/ 145320 h 906898"/>
                <a:gd name="connsiteX3041" fmla="*/ 709088 w 906898"/>
                <a:gd name="connsiteY3041" fmla="*/ 155613 h 906898"/>
                <a:gd name="connsiteX3042" fmla="*/ 700886 w 906898"/>
                <a:gd name="connsiteY3042" fmla="*/ 157671 h 906898"/>
                <a:gd name="connsiteX3043" fmla="*/ 696785 w 906898"/>
                <a:gd name="connsiteY3043" fmla="*/ 167963 h 906898"/>
                <a:gd name="connsiteX3044" fmla="*/ 688582 w 906898"/>
                <a:gd name="connsiteY3044" fmla="*/ 176197 h 906898"/>
                <a:gd name="connsiteX3045" fmla="*/ 694734 w 906898"/>
                <a:gd name="connsiteY3045" fmla="*/ 186489 h 906898"/>
                <a:gd name="connsiteX3046" fmla="*/ 698835 w 906898"/>
                <a:gd name="connsiteY3046" fmla="*/ 198839 h 906898"/>
                <a:gd name="connsiteX3047" fmla="*/ 709088 w 906898"/>
                <a:gd name="connsiteY3047" fmla="*/ 200897 h 906898"/>
                <a:gd name="connsiteX3048" fmla="*/ 711139 w 906898"/>
                <a:gd name="connsiteY3048" fmla="*/ 209131 h 906898"/>
                <a:gd name="connsiteX3049" fmla="*/ 711139 w 906898"/>
                <a:gd name="connsiteY3049" fmla="*/ 213248 h 906898"/>
                <a:gd name="connsiteX3050" fmla="*/ 700886 w 906898"/>
                <a:gd name="connsiteY3050" fmla="*/ 211189 h 906898"/>
                <a:gd name="connsiteX3051" fmla="*/ 698835 w 906898"/>
                <a:gd name="connsiteY3051" fmla="*/ 205014 h 906898"/>
                <a:gd name="connsiteX3052" fmla="*/ 690633 w 906898"/>
                <a:gd name="connsiteY3052" fmla="*/ 202956 h 906898"/>
                <a:gd name="connsiteX3053" fmla="*/ 686532 w 906898"/>
                <a:gd name="connsiteY3053" fmla="*/ 196781 h 906898"/>
                <a:gd name="connsiteX3054" fmla="*/ 688582 w 906898"/>
                <a:gd name="connsiteY3054" fmla="*/ 190605 h 906898"/>
                <a:gd name="connsiteX3055" fmla="*/ 682431 w 906898"/>
                <a:gd name="connsiteY3055" fmla="*/ 186489 h 906898"/>
                <a:gd name="connsiteX3056" fmla="*/ 680380 w 906898"/>
                <a:gd name="connsiteY3056" fmla="*/ 182372 h 906898"/>
                <a:gd name="connsiteX3057" fmla="*/ 680380 w 906898"/>
                <a:gd name="connsiteY3057" fmla="*/ 174138 h 906898"/>
                <a:gd name="connsiteX3058" fmla="*/ 686532 w 906898"/>
                <a:gd name="connsiteY3058" fmla="*/ 165905 h 906898"/>
                <a:gd name="connsiteX3059" fmla="*/ 688582 w 906898"/>
                <a:gd name="connsiteY3059" fmla="*/ 155613 h 906898"/>
                <a:gd name="connsiteX3060" fmla="*/ 692683 w 906898"/>
                <a:gd name="connsiteY3060" fmla="*/ 151496 h 906898"/>
                <a:gd name="connsiteX3061" fmla="*/ 694734 w 906898"/>
                <a:gd name="connsiteY3061" fmla="*/ 151496 h 906898"/>
                <a:gd name="connsiteX3062" fmla="*/ 694734 w 906898"/>
                <a:gd name="connsiteY3062" fmla="*/ 153555 h 906898"/>
                <a:gd name="connsiteX3063" fmla="*/ 696785 w 906898"/>
                <a:gd name="connsiteY3063" fmla="*/ 151496 h 906898"/>
                <a:gd name="connsiteX3064" fmla="*/ 707038 w 906898"/>
                <a:gd name="connsiteY3064" fmla="*/ 143263 h 906898"/>
                <a:gd name="connsiteX3065" fmla="*/ 643337 w 906898"/>
                <a:gd name="connsiteY3065" fmla="*/ 143263 h 906898"/>
                <a:gd name="connsiteX3066" fmla="*/ 643337 w 906898"/>
                <a:gd name="connsiteY3066" fmla="*/ 145327 h 906898"/>
                <a:gd name="connsiteX3067" fmla="*/ 643337 w 906898"/>
                <a:gd name="connsiteY3067" fmla="*/ 151521 h 906898"/>
                <a:gd name="connsiteX3068" fmla="*/ 652155 w 906898"/>
                <a:gd name="connsiteY3068" fmla="*/ 158596 h 906898"/>
                <a:gd name="connsiteX3069" fmla="*/ 653629 w 906898"/>
                <a:gd name="connsiteY3069" fmla="*/ 160787 h 906898"/>
                <a:gd name="connsiteX3070" fmla="*/ 653629 w 906898"/>
                <a:gd name="connsiteY3070" fmla="*/ 165973 h 906898"/>
                <a:gd name="connsiteX3071" fmla="*/ 661750 w 906898"/>
                <a:gd name="connsiteY3071" fmla="*/ 174120 h 906898"/>
                <a:gd name="connsiteX3072" fmla="*/ 661831 w 906898"/>
                <a:gd name="connsiteY3072" fmla="*/ 174359 h 906898"/>
                <a:gd name="connsiteX3073" fmla="*/ 659804 w 906898"/>
                <a:gd name="connsiteY3073" fmla="*/ 182490 h 906898"/>
                <a:gd name="connsiteX3074" fmla="*/ 665979 w 906898"/>
                <a:gd name="connsiteY3074" fmla="*/ 190748 h 906898"/>
                <a:gd name="connsiteX3075" fmla="*/ 663921 w 906898"/>
                <a:gd name="connsiteY3075" fmla="*/ 201072 h 906898"/>
                <a:gd name="connsiteX3076" fmla="*/ 663921 w 906898"/>
                <a:gd name="connsiteY3076" fmla="*/ 196942 h 906898"/>
                <a:gd name="connsiteX3077" fmla="*/ 663921 w 906898"/>
                <a:gd name="connsiteY3077" fmla="*/ 192813 h 906898"/>
                <a:gd name="connsiteX3078" fmla="*/ 657746 w 906898"/>
                <a:gd name="connsiteY3078" fmla="*/ 184555 h 906898"/>
                <a:gd name="connsiteX3079" fmla="*/ 655687 w 906898"/>
                <a:gd name="connsiteY3079" fmla="*/ 186619 h 906898"/>
                <a:gd name="connsiteX3080" fmla="*/ 661862 w 906898"/>
                <a:gd name="connsiteY3080" fmla="*/ 192813 h 906898"/>
                <a:gd name="connsiteX3081" fmla="*/ 657746 w 906898"/>
                <a:gd name="connsiteY3081" fmla="*/ 207266 h 906898"/>
                <a:gd name="connsiteX3082" fmla="*/ 653629 w 906898"/>
                <a:gd name="connsiteY3082" fmla="*/ 207266 h 906898"/>
                <a:gd name="connsiteX3083" fmla="*/ 647454 w 906898"/>
                <a:gd name="connsiteY3083" fmla="*/ 203136 h 906898"/>
                <a:gd name="connsiteX3084" fmla="*/ 651570 w 906898"/>
                <a:gd name="connsiteY3084" fmla="*/ 184555 h 906898"/>
                <a:gd name="connsiteX3085" fmla="*/ 649512 w 906898"/>
                <a:gd name="connsiteY3085" fmla="*/ 178361 h 906898"/>
                <a:gd name="connsiteX3086" fmla="*/ 645395 w 906898"/>
                <a:gd name="connsiteY3086" fmla="*/ 165973 h 906898"/>
                <a:gd name="connsiteX3087" fmla="*/ 637162 w 906898"/>
                <a:gd name="connsiteY3087" fmla="*/ 161845 h 906898"/>
                <a:gd name="connsiteX3088" fmla="*/ 637162 w 906898"/>
                <a:gd name="connsiteY3088" fmla="*/ 159779 h 906898"/>
                <a:gd name="connsiteX3089" fmla="*/ 641278 w 906898"/>
                <a:gd name="connsiteY3089" fmla="*/ 149457 h 906898"/>
                <a:gd name="connsiteX3090" fmla="*/ 643337 w 906898"/>
                <a:gd name="connsiteY3090" fmla="*/ 143263 h 906898"/>
                <a:gd name="connsiteX3091" fmla="*/ 302134 w 906898"/>
                <a:gd name="connsiteY3091" fmla="*/ 138780 h 906898"/>
                <a:gd name="connsiteX3092" fmla="*/ 304168 w 906898"/>
                <a:gd name="connsiteY3092" fmla="*/ 139279 h 906898"/>
                <a:gd name="connsiteX3093" fmla="*/ 301843 w 906898"/>
                <a:gd name="connsiteY3093" fmla="*/ 141270 h 906898"/>
                <a:gd name="connsiteX3094" fmla="*/ 302134 w 906898"/>
                <a:gd name="connsiteY3094" fmla="*/ 138780 h 906898"/>
                <a:gd name="connsiteX3095" fmla="*/ 575576 w 906898"/>
                <a:gd name="connsiteY3095" fmla="*/ 134962 h 906898"/>
                <a:gd name="connsiteX3096" fmla="*/ 581718 w 906898"/>
                <a:gd name="connsiteY3096" fmla="*/ 139168 h 906898"/>
                <a:gd name="connsiteX3097" fmla="*/ 579671 w 906898"/>
                <a:gd name="connsiteY3097" fmla="*/ 143373 h 906898"/>
                <a:gd name="connsiteX3098" fmla="*/ 569434 w 906898"/>
                <a:gd name="connsiteY3098" fmla="*/ 145476 h 906898"/>
                <a:gd name="connsiteX3099" fmla="*/ 575576 w 906898"/>
                <a:gd name="connsiteY3099" fmla="*/ 134962 h 906898"/>
                <a:gd name="connsiteX3100" fmla="*/ 508872 w 906898"/>
                <a:gd name="connsiteY3100" fmla="*/ 130536 h 906898"/>
                <a:gd name="connsiteX3101" fmla="*/ 515808 w 906898"/>
                <a:gd name="connsiteY3101" fmla="*/ 131053 h 906898"/>
                <a:gd name="connsiteX3102" fmla="*/ 532250 w 906898"/>
                <a:gd name="connsiteY3102" fmla="*/ 143447 h 906898"/>
                <a:gd name="connsiteX3103" fmla="*/ 530195 w 906898"/>
                <a:gd name="connsiteY3103" fmla="*/ 147578 h 906898"/>
                <a:gd name="connsiteX3104" fmla="*/ 528140 w 906898"/>
                <a:gd name="connsiteY3104" fmla="*/ 143447 h 906898"/>
                <a:gd name="connsiteX3105" fmla="*/ 513753 w 906898"/>
                <a:gd name="connsiteY3105" fmla="*/ 135184 h 906898"/>
                <a:gd name="connsiteX3106" fmla="*/ 509643 w 906898"/>
                <a:gd name="connsiteY3106" fmla="*/ 137250 h 906898"/>
                <a:gd name="connsiteX3107" fmla="*/ 513753 w 906898"/>
                <a:gd name="connsiteY3107" fmla="*/ 141382 h 906898"/>
                <a:gd name="connsiteX3108" fmla="*/ 515808 w 906898"/>
                <a:gd name="connsiteY3108" fmla="*/ 143447 h 906898"/>
                <a:gd name="connsiteX3109" fmla="*/ 501422 w 906898"/>
                <a:gd name="connsiteY3109" fmla="*/ 141382 h 906898"/>
                <a:gd name="connsiteX3110" fmla="*/ 489090 w 906898"/>
                <a:gd name="connsiteY3110" fmla="*/ 141382 h 906898"/>
                <a:gd name="connsiteX3111" fmla="*/ 491146 w 906898"/>
                <a:gd name="connsiteY3111" fmla="*/ 135184 h 906898"/>
                <a:gd name="connsiteX3112" fmla="*/ 499367 w 906898"/>
                <a:gd name="connsiteY3112" fmla="*/ 137250 h 906898"/>
                <a:gd name="connsiteX3113" fmla="*/ 503477 w 906898"/>
                <a:gd name="connsiteY3113" fmla="*/ 133118 h 906898"/>
                <a:gd name="connsiteX3114" fmla="*/ 508872 w 906898"/>
                <a:gd name="connsiteY3114" fmla="*/ 130536 h 906898"/>
                <a:gd name="connsiteX3115" fmla="*/ 250583 w 906898"/>
                <a:gd name="connsiteY3115" fmla="*/ 123976 h 906898"/>
                <a:gd name="connsiteX3116" fmla="*/ 254700 w 906898"/>
                <a:gd name="connsiteY3116" fmla="*/ 124754 h 906898"/>
                <a:gd name="connsiteX3117" fmla="*/ 256758 w 906898"/>
                <a:gd name="connsiteY3117" fmla="*/ 124754 h 906898"/>
                <a:gd name="connsiteX3118" fmla="*/ 258816 w 906898"/>
                <a:gd name="connsiteY3118" fmla="*/ 133054 h 906898"/>
                <a:gd name="connsiteX3119" fmla="*/ 273225 w 906898"/>
                <a:gd name="connsiteY3119" fmla="*/ 135128 h 906898"/>
                <a:gd name="connsiteX3120" fmla="*/ 277342 w 906898"/>
                <a:gd name="connsiteY3120" fmla="*/ 133054 h 906898"/>
                <a:gd name="connsiteX3121" fmla="*/ 283517 w 906898"/>
                <a:gd name="connsiteY3121" fmla="*/ 139279 h 906898"/>
                <a:gd name="connsiteX3122" fmla="*/ 275283 w 906898"/>
                <a:gd name="connsiteY3122" fmla="*/ 145503 h 906898"/>
                <a:gd name="connsiteX3123" fmla="*/ 269108 w 906898"/>
                <a:gd name="connsiteY3123" fmla="*/ 141353 h 906898"/>
                <a:gd name="connsiteX3124" fmla="*/ 262933 w 906898"/>
                <a:gd name="connsiteY3124" fmla="*/ 147578 h 906898"/>
                <a:gd name="connsiteX3125" fmla="*/ 254700 w 906898"/>
                <a:gd name="connsiteY3125" fmla="*/ 141353 h 906898"/>
                <a:gd name="connsiteX3126" fmla="*/ 252641 w 906898"/>
                <a:gd name="connsiteY3126" fmla="*/ 135128 h 906898"/>
                <a:gd name="connsiteX3127" fmla="*/ 246466 w 906898"/>
                <a:gd name="connsiteY3127" fmla="*/ 130978 h 906898"/>
                <a:gd name="connsiteX3128" fmla="*/ 246466 w 906898"/>
                <a:gd name="connsiteY3128" fmla="*/ 124754 h 906898"/>
                <a:gd name="connsiteX3129" fmla="*/ 250583 w 906898"/>
                <a:gd name="connsiteY3129" fmla="*/ 123976 h 906898"/>
                <a:gd name="connsiteX3130" fmla="*/ 577535 w 906898"/>
                <a:gd name="connsiteY3130" fmla="*/ 122678 h 906898"/>
                <a:gd name="connsiteX3131" fmla="*/ 581651 w 906898"/>
                <a:gd name="connsiteY3131" fmla="*/ 126816 h 906898"/>
                <a:gd name="connsiteX3132" fmla="*/ 583710 w 906898"/>
                <a:gd name="connsiteY3132" fmla="*/ 130953 h 906898"/>
                <a:gd name="connsiteX3133" fmla="*/ 591943 w 906898"/>
                <a:gd name="connsiteY3133" fmla="*/ 130953 h 906898"/>
                <a:gd name="connsiteX3134" fmla="*/ 594002 w 906898"/>
                <a:gd name="connsiteY3134" fmla="*/ 135090 h 906898"/>
                <a:gd name="connsiteX3135" fmla="*/ 587827 w 906898"/>
                <a:gd name="connsiteY3135" fmla="*/ 139228 h 906898"/>
                <a:gd name="connsiteX3136" fmla="*/ 589885 w 906898"/>
                <a:gd name="connsiteY3136" fmla="*/ 147503 h 906898"/>
                <a:gd name="connsiteX3137" fmla="*/ 585768 w 906898"/>
                <a:gd name="connsiteY3137" fmla="*/ 149570 h 906898"/>
                <a:gd name="connsiteX3138" fmla="*/ 581651 w 906898"/>
                <a:gd name="connsiteY3138" fmla="*/ 147503 h 906898"/>
                <a:gd name="connsiteX3139" fmla="*/ 583710 w 906898"/>
                <a:gd name="connsiteY3139" fmla="*/ 137159 h 906898"/>
                <a:gd name="connsiteX3140" fmla="*/ 575476 w 906898"/>
                <a:gd name="connsiteY3140" fmla="*/ 130953 h 906898"/>
                <a:gd name="connsiteX3141" fmla="*/ 577535 w 906898"/>
                <a:gd name="connsiteY3141" fmla="*/ 122678 h 906898"/>
                <a:gd name="connsiteX3142" fmla="*/ 258767 w 906898"/>
                <a:gd name="connsiteY3142" fmla="*/ 122678 h 906898"/>
                <a:gd name="connsiteX3143" fmla="*/ 260842 w 906898"/>
                <a:gd name="connsiteY3143" fmla="*/ 128854 h 906898"/>
                <a:gd name="connsiteX3144" fmla="*/ 267067 w 906898"/>
                <a:gd name="connsiteY3144" fmla="*/ 130912 h 906898"/>
                <a:gd name="connsiteX3145" fmla="*/ 273292 w 906898"/>
                <a:gd name="connsiteY3145" fmla="*/ 128854 h 906898"/>
                <a:gd name="connsiteX3146" fmla="*/ 271217 w 906898"/>
                <a:gd name="connsiteY3146" fmla="*/ 132971 h 906898"/>
                <a:gd name="connsiteX3147" fmla="*/ 258767 w 906898"/>
                <a:gd name="connsiteY3147" fmla="*/ 128854 h 906898"/>
                <a:gd name="connsiteX3148" fmla="*/ 258767 w 906898"/>
                <a:gd name="connsiteY3148" fmla="*/ 122678 h 906898"/>
                <a:gd name="connsiteX3149" fmla="*/ 622795 w 906898"/>
                <a:gd name="connsiteY3149" fmla="*/ 120686 h 906898"/>
                <a:gd name="connsiteX3150" fmla="*/ 637267 w 906898"/>
                <a:gd name="connsiteY3150" fmla="*/ 128900 h 906898"/>
                <a:gd name="connsiteX3151" fmla="*/ 635200 w 906898"/>
                <a:gd name="connsiteY3151" fmla="*/ 155596 h 906898"/>
                <a:gd name="connsiteX3152" fmla="*/ 626930 w 906898"/>
                <a:gd name="connsiteY3152" fmla="*/ 165863 h 906898"/>
                <a:gd name="connsiteX3153" fmla="*/ 600053 w 906898"/>
                <a:gd name="connsiteY3153" fmla="*/ 174077 h 906898"/>
                <a:gd name="connsiteX3154" fmla="*/ 600053 w 906898"/>
                <a:gd name="connsiteY3154" fmla="*/ 169971 h 906898"/>
                <a:gd name="connsiteX3155" fmla="*/ 610390 w 906898"/>
                <a:gd name="connsiteY3155" fmla="*/ 167917 h 906898"/>
                <a:gd name="connsiteX3156" fmla="*/ 631065 w 906898"/>
                <a:gd name="connsiteY3156" fmla="*/ 145328 h 906898"/>
                <a:gd name="connsiteX3157" fmla="*/ 628998 w 906898"/>
                <a:gd name="connsiteY3157" fmla="*/ 133007 h 906898"/>
                <a:gd name="connsiteX3158" fmla="*/ 624863 w 906898"/>
                <a:gd name="connsiteY3158" fmla="*/ 130954 h 906898"/>
                <a:gd name="connsiteX3159" fmla="*/ 626930 w 906898"/>
                <a:gd name="connsiteY3159" fmla="*/ 135061 h 906898"/>
                <a:gd name="connsiteX3160" fmla="*/ 626930 w 906898"/>
                <a:gd name="connsiteY3160" fmla="*/ 143275 h 906898"/>
                <a:gd name="connsiteX3161" fmla="*/ 616593 w 906898"/>
                <a:gd name="connsiteY3161" fmla="*/ 147382 h 906898"/>
                <a:gd name="connsiteX3162" fmla="*/ 610390 w 906898"/>
                <a:gd name="connsiteY3162" fmla="*/ 143275 h 906898"/>
                <a:gd name="connsiteX3163" fmla="*/ 612458 w 906898"/>
                <a:gd name="connsiteY3163" fmla="*/ 135061 h 906898"/>
                <a:gd name="connsiteX3164" fmla="*/ 610390 w 906898"/>
                <a:gd name="connsiteY3164" fmla="*/ 128900 h 906898"/>
                <a:gd name="connsiteX3165" fmla="*/ 622795 w 906898"/>
                <a:gd name="connsiteY3165" fmla="*/ 120686 h 906898"/>
                <a:gd name="connsiteX3166" fmla="*/ 522124 w 906898"/>
                <a:gd name="connsiteY3166" fmla="*/ 120686 h 906898"/>
                <a:gd name="connsiteX3167" fmla="*/ 524172 w 906898"/>
                <a:gd name="connsiteY3167" fmla="*/ 132971 h 906898"/>
                <a:gd name="connsiteX3168" fmla="*/ 515982 w 906898"/>
                <a:gd name="connsiteY3168" fmla="*/ 124781 h 906898"/>
                <a:gd name="connsiteX3169" fmla="*/ 522124 w 906898"/>
                <a:gd name="connsiteY3169" fmla="*/ 120686 h 906898"/>
                <a:gd name="connsiteX3170" fmla="*/ 456112 w 906898"/>
                <a:gd name="connsiteY3170" fmla="*/ 118695 h 906898"/>
                <a:gd name="connsiteX3171" fmla="*/ 460207 w 906898"/>
                <a:gd name="connsiteY3171" fmla="*/ 122811 h 906898"/>
                <a:gd name="connsiteX3172" fmla="*/ 454064 w 906898"/>
                <a:gd name="connsiteY3172" fmla="*/ 131045 h 906898"/>
                <a:gd name="connsiteX3173" fmla="*/ 449970 w 906898"/>
                <a:gd name="connsiteY3173" fmla="*/ 139279 h 906898"/>
                <a:gd name="connsiteX3174" fmla="*/ 437686 w 906898"/>
                <a:gd name="connsiteY3174" fmla="*/ 139279 h 906898"/>
                <a:gd name="connsiteX3175" fmla="*/ 437686 w 906898"/>
                <a:gd name="connsiteY3175" fmla="*/ 137220 h 906898"/>
                <a:gd name="connsiteX3176" fmla="*/ 441781 w 906898"/>
                <a:gd name="connsiteY3176" fmla="*/ 128987 h 906898"/>
                <a:gd name="connsiteX3177" fmla="*/ 445875 w 906898"/>
                <a:gd name="connsiteY3177" fmla="*/ 126928 h 906898"/>
                <a:gd name="connsiteX3178" fmla="*/ 449970 w 906898"/>
                <a:gd name="connsiteY3178" fmla="*/ 120754 h 906898"/>
                <a:gd name="connsiteX3179" fmla="*/ 456112 w 906898"/>
                <a:gd name="connsiteY3179" fmla="*/ 118695 h 906898"/>
                <a:gd name="connsiteX3180" fmla="*/ 234176 w 906898"/>
                <a:gd name="connsiteY3180" fmla="*/ 118695 h 906898"/>
                <a:gd name="connsiteX3181" fmla="*/ 242386 w 906898"/>
                <a:gd name="connsiteY3181" fmla="*/ 122811 h 906898"/>
                <a:gd name="connsiteX3182" fmla="*/ 242386 w 906898"/>
                <a:gd name="connsiteY3182" fmla="*/ 126928 h 906898"/>
                <a:gd name="connsiteX3183" fmla="*/ 248543 w 906898"/>
                <a:gd name="connsiteY3183" fmla="*/ 137220 h 906898"/>
                <a:gd name="connsiteX3184" fmla="*/ 246490 w 906898"/>
                <a:gd name="connsiteY3184" fmla="*/ 137220 h 906898"/>
                <a:gd name="connsiteX3185" fmla="*/ 250595 w 906898"/>
                <a:gd name="connsiteY3185" fmla="*/ 139279 h 906898"/>
                <a:gd name="connsiteX3186" fmla="*/ 256752 w 906898"/>
                <a:gd name="connsiteY3186" fmla="*/ 147513 h 906898"/>
                <a:gd name="connsiteX3187" fmla="*/ 264961 w 906898"/>
                <a:gd name="connsiteY3187" fmla="*/ 149570 h 906898"/>
                <a:gd name="connsiteX3188" fmla="*/ 271119 w 906898"/>
                <a:gd name="connsiteY3188" fmla="*/ 147513 h 906898"/>
                <a:gd name="connsiteX3189" fmla="*/ 283433 w 906898"/>
                <a:gd name="connsiteY3189" fmla="*/ 145454 h 906898"/>
                <a:gd name="connsiteX3190" fmla="*/ 291642 w 906898"/>
                <a:gd name="connsiteY3190" fmla="*/ 139279 h 906898"/>
                <a:gd name="connsiteX3191" fmla="*/ 299851 w 906898"/>
                <a:gd name="connsiteY3191" fmla="*/ 139279 h 906898"/>
                <a:gd name="connsiteX3192" fmla="*/ 297799 w 906898"/>
                <a:gd name="connsiteY3192" fmla="*/ 143395 h 906898"/>
                <a:gd name="connsiteX3193" fmla="*/ 289590 w 906898"/>
                <a:gd name="connsiteY3193" fmla="*/ 147513 h 906898"/>
                <a:gd name="connsiteX3194" fmla="*/ 289590 w 906898"/>
                <a:gd name="connsiteY3194" fmla="*/ 149570 h 906898"/>
                <a:gd name="connsiteX3195" fmla="*/ 277276 w 906898"/>
                <a:gd name="connsiteY3195" fmla="*/ 157805 h 906898"/>
                <a:gd name="connsiteX3196" fmla="*/ 271119 w 906898"/>
                <a:gd name="connsiteY3196" fmla="*/ 155746 h 906898"/>
                <a:gd name="connsiteX3197" fmla="*/ 260857 w 906898"/>
                <a:gd name="connsiteY3197" fmla="*/ 159862 h 906898"/>
                <a:gd name="connsiteX3198" fmla="*/ 252647 w 906898"/>
                <a:gd name="connsiteY3198" fmla="*/ 155746 h 906898"/>
                <a:gd name="connsiteX3199" fmla="*/ 246490 w 906898"/>
                <a:gd name="connsiteY3199" fmla="*/ 147513 h 906898"/>
                <a:gd name="connsiteX3200" fmla="*/ 242386 w 906898"/>
                <a:gd name="connsiteY3200" fmla="*/ 147513 h 906898"/>
                <a:gd name="connsiteX3201" fmla="*/ 236229 w 906898"/>
                <a:gd name="connsiteY3201" fmla="*/ 141336 h 906898"/>
                <a:gd name="connsiteX3202" fmla="*/ 238281 w 906898"/>
                <a:gd name="connsiteY3202" fmla="*/ 131045 h 906898"/>
                <a:gd name="connsiteX3203" fmla="*/ 232124 w 906898"/>
                <a:gd name="connsiteY3203" fmla="*/ 122811 h 906898"/>
                <a:gd name="connsiteX3204" fmla="*/ 234176 w 906898"/>
                <a:gd name="connsiteY3204" fmla="*/ 118695 h 906898"/>
                <a:gd name="connsiteX3205" fmla="*/ 360258 w 906898"/>
                <a:gd name="connsiteY3205" fmla="*/ 117473 h 906898"/>
                <a:gd name="connsiteX3206" fmla="*/ 363595 w 906898"/>
                <a:gd name="connsiteY3206" fmla="*/ 120813 h 906898"/>
                <a:gd name="connsiteX3207" fmla="*/ 359488 w 906898"/>
                <a:gd name="connsiteY3207" fmla="*/ 129034 h 906898"/>
                <a:gd name="connsiteX3208" fmla="*/ 361542 w 906898"/>
                <a:gd name="connsiteY3208" fmla="*/ 135201 h 906898"/>
                <a:gd name="connsiteX3209" fmla="*/ 361542 w 906898"/>
                <a:gd name="connsiteY3209" fmla="*/ 141365 h 906898"/>
                <a:gd name="connsiteX3210" fmla="*/ 355381 w 906898"/>
                <a:gd name="connsiteY3210" fmla="*/ 147531 h 906898"/>
                <a:gd name="connsiteX3211" fmla="*/ 353328 w 906898"/>
                <a:gd name="connsiteY3211" fmla="*/ 153697 h 906898"/>
                <a:gd name="connsiteX3212" fmla="*/ 353328 w 906898"/>
                <a:gd name="connsiteY3212" fmla="*/ 145476 h 906898"/>
                <a:gd name="connsiteX3213" fmla="*/ 351274 w 906898"/>
                <a:gd name="connsiteY3213" fmla="*/ 149586 h 906898"/>
                <a:gd name="connsiteX3214" fmla="*/ 341007 w 906898"/>
                <a:gd name="connsiteY3214" fmla="*/ 159862 h 906898"/>
                <a:gd name="connsiteX3215" fmla="*/ 332793 w 906898"/>
                <a:gd name="connsiteY3215" fmla="*/ 153697 h 906898"/>
                <a:gd name="connsiteX3216" fmla="*/ 330740 w 906898"/>
                <a:gd name="connsiteY3216" fmla="*/ 153697 h 906898"/>
                <a:gd name="connsiteX3217" fmla="*/ 324579 w 906898"/>
                <a:gd name="connsiteY3217" fmla="*/ 155752 h 906898"/>
                <a:gd name="connsiteX3218" fmla="*/ 320472 w 906898"/>
                <a:gd name="connsiteY3218" fmla="*/ 153697 h 906898"/>
                <a:gd name="connsiteX3219" fmla="*/ 318419 w 906898"/>
                <a:gd name="connsiteY3219" fmla="*/ 145476 h 906898"/>
                <a:gd name="connsiteX3220" fmla="*/ 312258 w 906898"/>
                <a:gd name="connsiteY3220" fmla="*/ 145476 h 906898"/>
                <a:gd name="connsiteX3221" fmla="*/ 308151 w 906898"/>
                <a:gd name="connsiteY3221" fmla="*/ 137255 h 906898"/>
                <a:gd name="connsiteX3222" fmla="*/ 312258 w 906898"/>
                <a:gd name="connsiteY3222" fmla="*/ 133144 h 906898"/>
                <a:gd name="connsiteX3223" fmla="*/ 316365 w 906898"/>
                <a:gd name="connsiteY3223" fmla="*/ 137255 h 906898"/>
                <a:gd name="connsiteX3224" fmla="*/ 324579 w 906898"/>
                <a:gd name="connsiteY3224" fmla="*/ 143420 h 906898"/>
                <a:gd name="connsiteX3225" fmla="*/ 332793 w 906898"/>
                <a:gd name="connsiteY3225" fmla="*/ 145476 h 906898"/>
                <a:gd name="connsiteX3226" fmla="*/ 343060 w 906898"/>
                <a:gd name="connsiteY3226" fmla="*/ 143420 h 906898"/>
                <a:gd name="connsiteX3227" fmla="*/ 345114 w 906898"/>
                <a:gd name="connsiteY3227" fmla="*/ 139311 h 906898"/>
                <a:gd name="connsiteX3228" fmla="*/ 351274 w 906898"/>
                <a:gd name="connsiteY3228" fmla="*/ 129034 h 906898"/>
                <a:gd name="connsiteX3229" fmla="*/ 351274 w 906898"/>
                <a:gd name="connsiteY3229" fmla="*/ 124923 h 906898"/>
                <a:gd name="connsiteX3230" fmla="*/ 355381 w 906898"/>
                <a:gd name="connsiteY3230" fmla="*/ 118758 h 906898"/>
                <a:gd name="connsiteX3231" fmla="*/ 360258 w 906898"/>
                <a:gd name="connsiteY3231" fmla="*/ 117473 h 906898"/>
                <a:gd name="connsiteX3232" fmla="*/ 347217 w 906898"/>
                <a:gd name="connsiteY3232" fmla="*/ 117214 h 906898"/>
                <a:gd name="connsiteX3233" fmla="*/ 351311 w 906898"/>
                <a:gd name="connsiteY3233" fmla="*/ 118746 h 906898"/>
                <a:gd name="connsiteX3234" fmla="*/ 349264 w 906898"/>
                <a:gd name="connsiteY3234" fmla="*/ 122832 h 906898"/>
                <a:gd name="connsiteX3235" fmla="*/ 347217 w 906898"/>
                <a:gd name="connsiteY3235" fmla="*/ 124875 h 906898"/>
                <a:gd name="connsiteX3236" fmla="*/ 349264 w 906898"/>
                <a:gd name="connsiteY3236" fmla="*/ 128961 h 906898"/>
                <a:gd name="connsiteX3237" fmla="*/ 347217 w 906898"/>
                <a:gd name="connsiteY3237" fmla="*/ 135090 h 906898"/>
                <a:gd name="connsiteX3238" fmla="*/ 343122 w 906898"/>
                <a:gd name="connsiteY3238" fmla="*/ 137133 h 906898"/>
                <a:gd name="connsiteX3239" fmla="*/ 341075 w 906898"/>
                <a:gd name="connsiteY3239" fmla="*/ 141219 h 906898"/>
                <a:gd name="connsiteX3240" fmla="*/ 334933 w 906898"/>
                <a:gd name="connsiteY3240" fmla="*/ 143263 h 906898"/>
                <a:gd name="connsiteX3241" fmla="*/ 330838 w 906898"/>
                <a:gd name="connsiteY3241" fmla="*/ 139177 h 906898"/>
                <a:gd name="connsiteX3242" fmla="*/ 326743 w 906898"/>
                <a:gd name="connsiteY3242" fmla="*/ 141219 h 906898"/>
                <a:gd name="connsiteX3243" fmla="*/ 322649 w 906898"/>
                <a:gd name="connsiteY3243" fmla="*/ 137133 h 906898"/>
                <a:gd name="connsiteX3244" fmla="*/ 322649 w 906898"/>
                <a:gd name="connsiteY3244" fmla="*/ 133047 h 906898"/>
                <a:gd name="connsiteX3245" fmla="*/ 316507 w 906898"/>
                <a:gd name="connsiteY3245" fmla="*/ 135090 h 906898"/>
                <a:gd name="connsiteX3246" fmla="*/ 314459 w 906898"/>
                <a:gd name="connsiteY3246" fmla="*/ 131004 h 906898"/>
                <a:gd name="connsiteX3247" fmla="*/ 320601 w 906898"/>
                <a:gd name="connsiteY3247" fmla="*/ 126918 h 906898"/>
                <a:gd name="connsiteX3248" fmla="*/ 334933 w 906898"/>
                <a:gd name="connsiteY3248" fmla="*/ 126918 h 906898"/>
                <a:gd name="connsiteX3249" fmla="*/ 343122 w 906898"/>
                <a:gd name="connsiteY3249" fmla="*/ 118746 h 906898"/>
                <a:gd name="connsiteX3250" fmla="*/ 347217 w 906898"/>
                <a:gd name="connsiteY3250" fmla="*/ 117214 h 906898"/>
                <a:gd name="connsiteX3251" fmla="*/ 585835 w 906898"/>
                <a:gd name="connsiteY3251" fmla="*/ 116702 h 906898"/>
                <a:gd name="connsiteX3252" fmla="*/ 589951 w 906898"/>
                <a:gd name="connsiteY3252" fmla="*/ 120819 h 906898"/>
                <a:gd name="connsiteX3253" fmla="*/ 592010 w 906898"/>
                <a:gd name="connsiteY3253" fmla="*/ 124936 h 906898"/>
                <a:gd name="connsiteX3254" fmla="*/ 600244 w 906898"/>
                <a:gd name="connsiteY3254" fmla="*/ 129053 h 906898"/>
                <a:gd name="connsiteX3255" fmla="*/ 602302 w 906898"/>
                <a:gd name="connsiteY3255" fmla="*/ 137286 h 906898"/>
                <a:gd name="connsiteX3256" fmla="*/ 596127 w 906898"/>
                <a:gd name="connsiteY3256" fmla="*/ 143461 h 906898"/>
                <a:gd name="connsiteX3257" fmla="*/ 598185 w 906898"/>
                <a:gd name="connsiteY3257" fmla="*/ 151695 h 906898"/>
                <a:gd name="connsiteX3258" fmla="*/ 592010 w 906898"/>
                <a:gd name="connsiteY3258" fmla="*/ 155812 h 906898"/>
                <a:gd name="connsiteX3259" fmla="*/ 587893 w 906898"/>
                <a:gd name="connsiteY3259" fmla="*/ 151695 h 906898"/>
                <a:gd name="connsiteX3260" fmla="*/ 594068 w 906898"/>
                <a:gd name="connsiteY3260" fmla="*/ 145520 h 906898"/>
                <a:gd name="connsiteX3261" fmla="*/ 596127 w 906898"/>
                <a:gd name="connsiteY3261" fmla="*/ 137286 h 906898"/>
                <a:gd name="connsiteX3262" fmla="*/ 594068 w 906898"/>
                <a:gd name="connsiteY3262" fmla="*/ 129053 h 906898"/>
                <a:gd name="connsiteX3263" fmla="*/ 585835 w 906898"/>
                <a:gd name="connsiteY3263" fmla="*/ 126994 h 906898"/>
                <a:gd name="connsiteX3264" fmla="*/ 575543 w 906898"/>
                <a:gd name="connsiteY3264" fmla="*/ 120819 h 906898"/>
                <a:gd name="connsiteX3265" fmla="*/ 571426 w 906898"/>
                <a:gd name="connsiteY3265" fmla="*/ 118761 h 906898"/>
                <a:gd name="connsiteX3266" fmla="*/ 585835 w 906898"/>
                <a:gd name="connsiteY3266" fmla="*/ 116702 h 906898"/>
                <a:gd name="connsiteX3267" fmla="*/ 340148 w 906898"/>
                <a:gd name="connsiteY3267" fmla="*/ 115628 h 906898"/>
                <a:gd name="connsiteX3268" fmla="*/ 340761 w 906898"/>
                <a:gd name="connsiteY3268" fmla="*/ 115955 h 906898"/>
                <a:gd name="connsiteX3269" fmla="*/ 341019 w 906898"/>
                <a:gd name="connsiteY3269" fmla="*/ 118585 h 906898"/>
                <a:gd name="connsiteX3270" fmla="*/ 332756 w 906898"/>
                <a:gd name="connsiteY3270" fmla="*/ 124892 h 906898"/>
                <a:gd name="connsiteX3271" fmla="*/ 322427 w 906898"/>
                <a:gd name="connsiteY3271" fmla="*/ 122789 h 906898"/>
                <a:gd name="connsiteX3272" fmla="*/ 328625 w 906898"/>
                <a:gd name="connsiteY3272" fmla="*/ 122789 h 906898"/>
                <a:gd name="connsiteX3273" fmla="*/ 338953 w 906898"/>
                <a:gd name="connsiteY3273" fmla="*/ 116482 h 906898"/>
                <a:gd name="connsiteX3274" fmla="*/ 340148 w 906898"/>
                <a:gd name="connsiteY3274" fmla="*/ 115628 h 906898"/>
                <a:gd name="connsiteX3275" fmla="*/ 363595 w 906898"/>
                <a:gd name="connsiteY3275" fmla="*/ 114379 h 906898"/>
                <a:gd name="connsiteX3276" fmla="*/ 365753 w 906898"/>
                <a:gd name="connsiteY3276" fmla="*/ 114379 h 906898"/>
                <a:gd name="connsiteX3277" fmla="*/ 367911 w 906898"/>
                <a:gd name="connsiteY3277" fmla="*/ 124892 h 906898"/>
                <a:gd name="connsiteX3278" fmla="*/ 365753 w 906898"/>
                <a:gd name="connsiteY3278" fmla="*/ 126994 h 906898"/>
                <a:gd name="connsiteX3279" fmla="*/ 363595 w 906898"/>
                <a:gd name="connsiteY3279" fmla="*/ 114379 h 906898"/>
                <a:gd name="connsiteX3280" fmla="*/ 450093 w 906898"/>
                <a:gd name="connsiteY3280" fmla="*/ 112386 h 906898"/>
                <a:gd name="connsiteX3281" fmla="*/ 456223 w 906898"/>
                <a:gd name="connsiteY3281" fmla="*/ 114450 h 906898"/>
                <a:gd name="connsiteX3282" fmla="*/ 452136 w 906898"/>
                <a:gd name="connsiteY3282" fmla="*/ 116514 h 906898"/>
                <a:gd name="connsiteX3283" fmla="*/ 439878 w 906898"/>
                <a:gd name="connsiteY3283" fmla="*/ 126829 h 906898"/>
                <a:gd name="connsiteX3284" fmla="*/ 433749 w 906898"/>
                <a:gd name="connsiteY3284" fmla="*/ 139207 h 906898"/>
                <a:gd name="connsiteX3285" fmla="*/ 429663 w 906898"/>
                <a:gd name="connsiteY3285" fmla="*/ 139207 h 906898"/>
                <a:gd name="connsiteX3286" fmla="*/ 433749 w 906898"/>
                <a:gd name="connsiteY3286" fmla="*/ 128892 h 906898"/>
                <a:gd name="connsiteX3287" fmla="*/ 439878 w 906898"/>
                <a:gd name="connsiteY3287" fmla="*/ 124765 h 906898"/>
                <a:gd name="connsiteX3288" fmla="*/ 450093 w 906898"/>
                <a:gd name="connsiteY3288" fmla="*/ 112386 h 906898"/>
                <a:gd name="connsiteX3289" fmla="*/ 524116 w 906898"/>
                <a:gd name="connsiteY3289" fmla="*/ 108402 h 906898"/>
                <a:gd name="connsiteX3290" fmla="*/ 530258 w 906898"/>
                <a:gd name="connsiteY3290" fmla="*/ 110461 h 906898"/>
                <a:gd name="connsiteX3291" fmla="*/ 526164 w 906898"/>
                <a:gd name="connsiteY3291" fmla="*/ 118695 h 906898"/>
                <a:gd name="connsiteX3292" fmla="*/ 515927 w 906898"/>
                <a:gd name="connsiteY3292" fmla="*/ 120754 h 906898"/>
                <a:gd name="connsiteX3293" fmla="*/ 511832 w 906898"/>
                <a:gd name="connsiteY3293" fmla="*/ 126928 h 906898"/>
                <a:gd name="connsiteX3294" fmla="*/ 505690 w 906898"/>
                <a:gd name="connsiteY3294" fmla="*/ 124870 h 906898"/>
                <a:gd name="connsiteX3295" fmla="*/ 509785 w 906898"/>
                <a:gd name="connsiteY3295" fmla="*/ 118695 h 906898"/>
                <a:gd name="connsiteX3296" fmla="*/ 509785 w 906898"/>
                <a:gd name="connsiteY3296" fmla="*/ 110461 h 906898"/>
                <a:gd name="connsiteX3297" fmla="*/ 513880 w 906898"/>
                <a:gd name="connsiteY3297" fmla="*/ 110461 h 906898"/>
                <a:gd name="connsiteX3298" fmla="*/ 520022 w 906898"/>
                <a:gd name="connsiteY3298" fmla="*/ 110461 h 906898"/>
                <a:gd name="connsiteX3299" fmla="*/ 524116 w 906898"/>
                <a:gd name="connsiteY3299" fmla="*/ 108402 h 906898"/>
                <a:gd name="connsiteX3300" fmla="*/ 661019 w 906898"/>
                <a:gd name="connsiteY3300" fmla="*/ 108266 h 906898"/>
                <a:gd name="connsiteX3301" fmla="*/ 664053 w 906898"/>
                <a:gd name="connsiteY3301" fmla="*/ 114600 h 906898"/>
                <a:gd name="connsiteX3302" fmla="*/ 661895 w 906898"/>
                <a:gd name="connsiteY3302" fmla="*/ 118695 h 906898"/>
                <a:gd name="connsiteX3303" fmla="*/ 659737 w 906898"/>
                <a:gd name="connsiteY3303" fmla="*/ 112552 h 906898"/>
                <a:gd name="connsiteX3304" fmla="*/ 659737 w 906898"/>
                <a:gd name="connsiteY3304" fmla="*/ 108458 h 906898"/>
                <a:gd name="connsiteX3305" fmla="*/ 661019 w 906898"/>
                <a:gd name="connsiteY3305" fmla="*/ 108266 h 906898"/>
                <a:gd name="connsiteX3306" fmla="*/ 550871 w 906898"/>
                <a:gd name="connsiteY3306" fmla="*/ 102165 h 906898"/>
                <a:gd name="connsiteX3307" fmla="*/ 559582 w 906898"/>
                <a:gd name="connsiteY3307" fmla="*/ 102165 h 906898"/>
                <a:gd name="connsiteX3308" fmla="*/ 565219 w 906898"/>
                <a:gd name="connsiteY3308" fmla="*/ 108347 h 906898"/>
                <a:gd name="connsiteX3309" fmla="*/ 565219 w 906898"/>
                <a:gd name="connsiteY3309" fmla="*/ 118653 h 906898"/>
                <a:gd name="connsiteX3310" fmla="*/ 569318 w 906898"/>
                <a:gd name="connsiteY3310" fmla="*/ 120715 h 906898"/>
                <a:gd name="connsiteX3311" fmla="*/ 573418 w 906898"/>
                <a:gd name="connsiteY3311" fmla="*/ 133081 h 906898"/>
                <a:gd name="connsiteX3312" fmla="*/ 554970 w 906898"/>
                <a:gd name="connsiteY3312" fmla="*/ 149570 h 906898"/>
                <a:gd name="connsiteX3313" fmla="*/ 552921 w 906898"/>
                <a:gd name="connsiteY3313" fmla="*/ 145449 h 906898"/>
                <a:gd name="connsiteX3314" fmla="*/ 540622 w 906898"/>
                <a:gd name="connsiteY3314" fmla="*/ 141326 h 906898"/>
                <a:gd name="connsiteX3315" fmla="*/ 534473 w 906898"/>
                <a:gd name="connsiteY3315" fmla="*/ 143387 h 906898"/>
                <a:gd name="connsiteX3316" fmla="*/ 526274 w 906898"/>
                <a:gd name="connsiteY3316" fmla="*/ 124837 h 906898"/>
                <a:gd name="connsiteX3317" fmla="*/ 534473 w 906898"/>
                <a:gd name="connsiteY3317" fmla="*/ 110408 h 906898"/>
                <a:gd name="connsiteX3318" fmla="*/ 544722 w 906898"/>
                <a:gd name="connsiteY3318" fmla="*/ 108347 h 906898"/>
                <a:gd name="connsiteX3319" fmla="*/ 550871 w 906898"/>
                <a:gd name="connsiteY3319" fmla="*/ 102165 h 906898"/>
                <a:gd name="connsiteX3320" fmla="*/ 509674 w 906898"/>
                <a:gd name="connsiteY3320" fmla="*/ 100103 h 906898"/>
                <a:gd name="connsiteX3321" fmla="*/ 517864 w 906898"/>
                <a:gd name="connsiteY3321" fmla="*/ 104229 h 906898"/>
                <a:gd name="connsiteX3322" fmla="*/ 519911 w 906898"/>
                <a:gd name="connsiteY3322" fmla="*/ 102165 h 906898"/>
                <a:gd name="connsiteX3323" fmla="*/ 530148 w 906898"/>
                <a:gd name="connsiteY3323" fmla="*/ 102165 h 906898"/>
                <a:gd name="connsiteX3324" fmla="*/ 534242 w 906898"/>
                <a:gd name="connsiteY3324" fmla="*/ 108356 h 906898"/>
                <a:gd name="connsiteX3325" fmla="*/ 534242 w 906898"/>
                <a:gd name="connsiteY3325" fmla="*/ 110418 h 906898"/>
                <a:gd name="connsiteX3326" fmla="*/ 524006 w 906898"/>
                <a:gd name="connsiteY3326" fmla="*/ 104229 h 906898"/>
                <a:gd name="connsiteX3327" fmla="*/ 517864 w 906898"/>
                <a:gd name="connsiteY3327" fmla="*/ 108356 h 906898"/>
                <a:gd name="connsiteX3328" fmla="*/ 509674 w 906898"/>
                <a:gd name="connsiteY3328" fmla="*/ 108356 h 906898"/>
                <a:gd name="connsiteX3329" fmla="*/ 505580 w 906898"/>
                <a:gd name="connsiteY3329" fmla="*/ 114545 h 906898"/>
                <a:gd name="connsiteX3330" fmla="*/ 503532 w 906898"/>
                <a:gd name="connsiteY3330" fmla="*/ 124860 h 906898"/>
                <a:gd name="connsiteX3331" fmla="*/ 503532 w 906898"/>
                <a:gd name="connsiteY3331" fmla="*/ 128987 h 906898"/>
                <a:gd name="connsiteX3332" fmla="*/ 497390 w 906898"/>
                <a:gd name="connsiteY3332" fmla="*/ 124860 h 906898"/>
                <a:gd name="connsiteX3333" fmla="*/ 499438 w 906898"/>
                <a:gd name="connsiteY3333" fmla="*/ 116608 h 906898"/>
                <a:gd name="connsiteX3334" fmla="*/ 503532 w 906898"/>
                <a:gd name="connsiteY3334" fmla="*/ 114545 h 906898"/>
                <a:gd name="connsiteX3335" fmla="*/ 501485 w 906898"/>
                <a:gd name="connsiteY3335" fmla="*/ 106292 h 906898"/>
                <a:gd name="connsiteX3336" fmla="*/ 509674 w 906898"/>
                <a:gd name="connsiteY3336" fmla="*/ 100103 h 906898"/>
                <a:gd name="connsiteX3337" fmla="*/ 623937 w 906898"/>
                <a:gd name="connsiteY3337" fmla="*/ 99391 h 906898"/>
                <a:gd name="connsiteX3338" fmla="*/ 626980 w 906898"/>
                <a:gd name="connsiteY3338" fmla="*/ 100158 h 906898"/>
                <a:gd name="connsiteX3339" fmla="*/ 637125 w 906898"/>
                <a:gd name="connsiteY3339" fmla="*/ 110395 h 906898"/>
                <a:gd name="connsiteX3340" fmla="*/ 637125 w 906898"/>
                <a:gd name="connsiteY3340" fmla="*/ 122678 h 906898"/>
                <a:gd name="connsiteX3341" fmla="*/ 635096 w 906898"/>
                <a:gd name="connsiteY3341" fmla="*/ 120631 h 906898"/>
                <a:gd name="connsiteX3342" fmla="*/ 633067 w 906898"/>
                <a:gd name="connsiteY3342" fmla="*/ 108347 h 906898"/>
                <a:gd name="connsiteX3343" fmla="*/ 620894 w 906898"/>
                <a:gd name="connsiteY3343" fmla="*/ 102206 h 906898"/>
                <a:gd name="connsiteX3344" fmla="*/ 620894 w 906898"/>
                <a:gd name="connsiteY3344" fmla="*/ 100158 h 906898"/>
                <a:gd name="connsiteX3345" fmla="*/ 623937 w 906898"/>
                <a:gd name="connsiteY3345" fmla="*/ 99391 h 906898"/>
                <a:gd name="connsiteX3346" fmla="*/ 452081 w 906898"/>
                <a:gd name="connsiteY3346" fmla="*/ 98110 h 906898"/>
                <a:gd name="connsiteX3347" fmla="*/ 458215 w 906898"/>
                <a:gd name="connsiteY3347" fmla="*/ 100167 h 906898"/>
                <a:gd name="connsiteX3348" fmla="*/ 456170 w 906898"/>
                <a:gd name="connsiteY3348" fmla="*/ 110442 h 906898"/>
                <a:gd name="connsiteX3349" fmla="*/ 441859 w 906898"/>
                <a:gd name="connsiteY3349" fmla="*/ 114552 h 906898"/>
                <a:gd name="connsiteX3350" fmla="*/ 437770 w 906898"/>
                <a:gd name="connsiteY3350" fmla="*/ 122773 h 906898"/>
                <a:gd name="connsiteX3351" fmla="*/ 427548 w 906898"/>
                <a:gd name="connsiteY3351" fmla="*/ 137160 h 906898"/>
                <a:gd name="connsiteX3352" fmla="*/ 425504 w 906898"/>
                <a:gd name="connsiteY3352" fmla="*/ 141270 h 906898"/>
                <a:gd name="connsiteX3353" fmla="*/ 421415 w 906898"/>
                <a:gd name="connsiteY3353" fmla="*/ 141270 h 906898"/>
                <a:gd name="connsiteX3354" fmla="*/ 423460 w 906898"/>
                <a:gd name="connsiteY3354" fmla="*/ 124828 h 906898"/>
                <a:gd name="connsiteX3355" fmla="*/ 431637 w 906898"/>
                <a:gd name="connsiteY3355" fmla="*/ 120718 h 906898"/>
                <a:gd name="connsiteX3356" fmla="*/ 429593 w 906898"/>
                <a:gd name="connsiteY3356" fmla="*/ 108388 h 906898"/>
                <a:gd name="connsiteX3357" fmla="*/ 437770 w 906898"/>
                <a:gd name="connsiteY3357" fmla="*/ 106331 h 906898"/>
                <a:gd name="connsiteX3358" fmla="*/ 441859 w 906898"/>
                <a:gd name="connsiteY3358" fmla="*/ 106331 h 906898"/>
                <a:gd name="connsiteX3359" fmla="*/ 452081 w 906898"/>
                <a:gd name="connsiteY3359" fmla="*/ 98110 h 906898"/>
                <a:gd name="connsiteX3360" fmla="*/ 618687 w 906898"/>
                <a:gd name="connsiteY3360" fmla="*/ 91803 h 906898"/>
                <a:gd name="connsiteX3361" fmla="*/ 620894 w 906898"/>
                <a:gd name="connsiteY3361" fmla="*/ 91987 h 906898"/>
                <a:gd name="connsiteX3362" fmla="*/ 621763 w 906898"/>
                <a:gd name="connsiteY3362" fmla="*/ 92060 h 906898"/>
                <a:gd name="connsiteX3363" fmla="*/ 624839 w 906898"/>
                <a:gd name="connsiteY3363" fmla="*/ 93861 h 906898"/>
                <a:gd name="connsiteX3364" fmla="*/ 630990 w 906898"/>
                <a:gd name="connsiteY3364" fmla="*/ 91803 h 906898"/>
                <a:gd name="connsiteX3365" fmla="*/ 635092 w 906898"/>
                <a:gd name="connsiteY3365" fmla="*/ 93861 h 906898"/>
                <a:gd name="connsiteX3366" fmla="*/ 637142 w 906898"/>
                <a:gd name="connsiteY3366" fmla="*/ 97978 h 906898"/>
                <a:gd name="connsiteX3367" fmla="*/ 647395 w 906898"/>
                <a:gd name="connsiteY3367" fmla="*/ 100037 h 906898"/>
                <a:gd name="connsiteX3368" fmla="*/ 647395 w 906898"/>
                <a:gd name="connsiteY3368" fmla="*/ 108270 h 906898"/>
                <a:gd name="connsiteX3369" fmla="*/ 645344 w 906898"/>
                <a:gd name="connsiteY3369" fmla="*/ 110328 h 906898"/>
                <a:gd name="connsiteX3370" fmla="*/ 649446 w 906898"/>
                <a:gd name="connsiteY3370" fmla="*/ 114445 h 906898"/>
                <a:gd name="connsiteX3371" fmla="*/ 647395 w 906898"/>
                <a:gd name="connsiteY3371" fmla="*/ 120620 h 906898"/>
                <a:gd name="connsiteX3372" fmla="*/ 645344 w 906898"/>
                <a:gd name="connsiteY3372" fmla="*/ 122678 h 906898"/>
                <a:gd name="connsiteX3373" fmla="*/ 645344 w 906898"/>
                <a:gd name="connsiteY3373" fmla="*/ 128854 h 906898"/>
                <a:gd name="connsiteX3374" fmla="*/ 641243 w 906898"/>
                <a:gd name="connsiteY3374" fmla="*/ 130912 h 906898"/>
                <a:gd name="connsiteX3375" fmla="*/ 639193 w 906898"/>
                <a:gd name="connsiteY3375" fmla="*/ 122678 h 906898"/>
                <a:gd name="connsiteX3376" fmla="*/ 639193 w 906898"/>
                <a:gd name="connsiteY3376" fmla="*/ 108270 h 906898"/>
                <a:gd name="connsiteX3377" fmla="*/ 620737 w 906898"/>
                <a:gd name="connsiteY3377" fmla="*/ 95919 h 906898"/>
                <a:gd name="connsiteX3378" fmla="*/ 618687 w 906898"/>
                <a:gd name="connsiteY3378" fmla="*/ 91803 h 906898"/>
                <a:gd name="connsiteX3379" fmla="*/ 316292 w 906898"/>
                <a:gd name="connsiteY3379" fmla="*/ 87819 h 906898"/>
                <a:gd name="connsiteX3380" fmla="*/ 322427 w 906898"/>
                <a:gd name="connsiteY3380" fmla="*/ 108402 h 906898"/>
                <a:gd name="connsiteX3381" fmla="*/ 308112 w 906898"/>
                <a:gd name="connsiteY3381" fmla="*/ 133103 h 906898"/>
                <a:gd name="connsiteX3382" fmla="*/ 287661 w 906898"/>
                <a:gd name="connsiteY3382" fmla="*/ 135162 h 906898"/>
                <a:gd name="connsiteX3383" fmla="*/ 273345 w 906898"/>
                <a:gd name="connsiteY3383" fmla="*/ 120754 h 906898"/>
                <a:gd name="connsiteX3384" fmla="*/ 277435 w 906898"/>
                <a:gd name="connsiteY3384" fmla="*/ 104287 h 906898"/>
                <a:gd name="connsiteX3385" fmla="*/ 285615 w 906898"/>
                <a:gd name="connsiteY3385" fmla="*/ 102228 h 906898"/>
                <a:gd name="connsiteX3386" fmla="*/ 287661 w 906898"/>
                <a:gd name="connsiteY3386" fmla="*/ 108402 h 906898"/>
                <a:gd name="connsiteX3387" fmla="*/ 295841 w 906898"/>
                <a:gd name="connsiteY3387" fmla="*/ 108402 h 906898"/>
                <a:gd name="connsiteX3388" fmla="*/ 295841 w 906898"/>
                <a:gd name="connsiteY3388" fmla="*/ 114578 h 906898"/>
                <a:gd name="connsiteX3389" fmla="*/ 289706 w 906898"/>
                <a:gd name="connsiteY3389" fmla="*/ 120754 h 906898"/>
                <a:gd name="connsiteX3390" fmla="*/ 281525 w 906898"/>
                <a:gd name="connsiteY3390" fmla="*/ 118695 h 906898"/>
                <a:gd name="connsiteX3391" fmla="*/ 293796 w 906898"/>
                <a:gd name="connsiteY3391" fmla="*/ 128987 h 906898"/>
                <a:gd name="connsiteX3392" fmla="*/ 304021 w 906898"/>
                <a:gd name="connsiteY3392" fmla="*/ 126928 h 906898"/>
                <a:gd name="connsiteX3393" fmla="*/ 316292 w 906898"/>
                <a:gd name="connsiteY3393" fmla="*/ 110461 h 906898"/>
                <a:gd name="connsiteX3394" fmla="*/ 314247 w 906898"/>
                <a:gd name="connsiteY3394" fmla="*/ 89877 h 906898"/>
                <a:gd name="connsiteX3395" fmla="*/ 316292 w 906898"/>
                <a:gd name="connsiteY3395" fmla="*/ 87819 h 906898"/>
                <a:gd name="connsiteX3396" fmla="*/ 215648 w 906898"/>
                <a:gd name="connsiteY3396" fmla="*/ 85827 h 906898"/>
                <a:gd name="connsiteX3397" fmla="*/ 223782 w 906898"/>
                <a:gd name="connsiteY3397" fmla="*/ 89943 h 906898"/>
                <a:gd name="connsiteX3398" fmla="*/ 223782 w 906898"/>
                <a:gd name="connsiteY3398" fmla="*/ 94061 h 906898"/>
                <a:gd name="connsiteX3399" fmla="*/ 211581 w 906898"/>
                <a:gd name="connsiteY3399" fmla="*/ 92002 h 906898"/>
                <a:gd name="connsiteX3400" fmla="*/ 211581 w 906898"/>
                <a:gd name="connsiteY3400" fmla="*/ 87886 h 906898"/>
                <a:gd name="connsiteX3401" fmla="*/ 215648 w 906898"/>
                <a:gd name="connsiteY3401" fmla="*/ 85827 h 906898"/>
                <a:gd name="connsiteX3402" fmla="*/ 483537 w 906898"/>
                <a:gd name="connsiteY3402" fmla="*/ 83153 h 906898"/>
                <a:gd name="connsiteX3403" fmla="*/ 491205 w 906898"/>
                <a:gd name="connsiteY3403" fmla="*/ 83571 h 906898"/>
                <a:gd name="connsiteX3404" fmla="*/ 495328 w 906898"/>
                <a:gd name="connsiteY3404" fmla="*/ 87693 h 906898"/>
                <a:gd name="connsiteX3405" fmla="*/ 497390 w 906898"/>
                <a:gd name="connsiteY3405" fmla="*/ 95936 h 906898"/>
                <a:gd name="connsiteX3406" fmla="*/ 491205 w 906898"/>
                <a:gd name="connsiteY3406" fmla="*/ 100057 h 906898"/>
                <a:gd name="connsiteX3407" fmla="*/ 491205 w 906898"/>
                <a:gd name="connsiteY3407" fmla="*/ 104178 h 906898"/>
                <a:gd name="connsiteX3408" fmla="*/ 482957 w 906898"/>
                <a:gd name="connsiteY3408" fmla="*/ 108300 h 906898"/>
                <a:gd name="connsiteX3409" fmla="*/ 476771 w 906898"/>
                <a:gd name="connsiteY3409" fmla="*/ 102118 h 906898"/>
                <a:gd name="connsiteX3410" fmla="*/ 480895 w 906898"/>
                <a:gd name="connsiteY3410" fmla="*/ 93875 h 906898"/>
                <a:gd name="connsiteX3411" fmla="*/ 485019 w 906898"/>
                <a:gd name="connsiteY3411" fmla="*/ 91814 h 906898"/>
                <a:gd name="connsiteX3412" fmla="*/ 482957 w 906898"/>
                <a:gd name="connsiteY3412" fmla="*/ 91814 h 906898"/>
                <a:gd name="connsiteX3413" fmla="*/ 472648 w 906898"/>
                <a:gd name="connsiteY3413" fmla="*/ 95936 h 906898"/>
                <a:gd name="connsiteX3414" fmla="*/ 466462 w 906898"/>
                <a:gd name="connsiteY3414" fmla="*/ 116543 h 906898"/>
                <a:gd name="connsiteX3415" fmla="*/ 485019 w 906898"/>
                <a:gd name="connsiteY3415" fmla="*/ 139210 h 906898"/>
                <a:gd name="connsiteX3416" fmla="*/ 464400 w 906898"/>
                <a:gd name="connsiteY3416" fmla="*/ 128906 h 906898"/>
                <a:gd name="connsiteX3417" fmla="*/ 464400 w 906898"/>
                <a:gd name="connsiteY3417" fmla="*/ 93875 h 906898"/>
                <a:gd name="connsiteX3418" fmla="*/ 483537 w 906898"/>
                <a:gd name="connsiteY3418" fmla="*/ 83153 h 906898"/>
                <a:gd name="connsiteX3419" fmla="*/ 640800 w 906898"/>
                <a:gd name="connsiteY3419" fmla="*/ 81031 h 906898"/>
                <a:gd name="connsiteX3420" fmla="*/ 645406 w 906898"/>
                <a:gd name="connsiteY3420" fmla="*/ 83636 h 906898"/>
                <a:gd name="connsiteX3421" fmla="*/ 647454 w 906898"/>
                <a:gd name="connsiteY3421" fmla="*/ 91870 h 906898"/>
                <a:gd name="connsiteX3422" fmla="*/ 657690 w 906898"/>
                <a:gd name="connsiteY3422" fmla="*/ 100103 h 906898"/>
                <a:gd name="connsiteX3423" fmla="*/ 655643 w 906898"/>
                <a:gd name="connsiteY3423" fmla="*/ 106277 h 906898"/>
                <a:gd name="connsiteX3424" fmla="*/ 657690 w 906898"/>
                <a:gd name="connsiteY3424" fmla="*/ 112453 h 906898"/>
                <a:gd name="connsiteX3425" fmla="*/ 655643 w 906898"/>
                <a:gd name="connsiteY3425" fmla="*/ 122745 h 906898"/>
                <a:gd name="connsiteX3426" fmla="*/ 655643 w 906898"/>
                <a:gd name="connsiteY3426" fmla="*/ 133037 h 906898"/>
                <a:gd name="connsiteX3427" fmla="*/ 655643 w 906898"/>
                <a:gd name="connsiteY3427" fmla="*/ 135095 h 906898"/>
                <a:gd name="connsiteX3428" fmla="*/ 653595 w 906898"/>
                <a:gd name="connsiteY3428" fmla="*/ 122745 h 906898"/>
                <a:gd name="connsiteX3429" fmla="*/ 653595 w 906898"/>
                <a:gd name="connsiteY3429" fmla="*/ 128921 h 906898"/>
                <a:gd name="connsiteX3430" fmla="*/ 649501 w 906898"/>
                <a:gd name="connsiteY3430" fmla="*/ 139212 h 906898"/>
                <a:gd name="connsiteX3431" fmla="*/ 643359 w 906898"/>
                <a:gd name="connsiteY3431" fmla="*/ 141270 h 906898"/>
                <a:gd name="connsiteX3432" fmla="*/ 643359 w 906898"/>
                <a:gd name="connsiteY3432" fmla="*/ 135095 h 906898"/>
                <a:gd name="connsiteX3433" fmla="*/ 649501 w 906898"/>
                <a:gd name="connsiteY3433" fmla="*/ 126862 h 906898"/>
                <a:gd name="connsiteX3434" fmla="*/ 649501 w 906898"/>
                <a:gd name="connsiteY3434" fmla="*/ 122745 h 906898"/>
                <a:gd name="connsiteX3435" fmla="*/ 653595 w 906898"/>
                <a:gd name="connsiteY3435" fmla="*/ 114511 h 906898"/>
                <a:gd name="connsiteX3436" fmla="*/ 649501 w 906898"/>
                <a:gd name="connsiteY3436" fmla="*/ 110395 h 906898"/>
                <a:gd name="connsiteX3437" fmla="*/ 649501 w 906898"/>
                <a:gd name="connsiteY3437" fmla="*/ 100103 h 906898"/>
                <a:gd name="connsiteX3438" fmla="*/ 639264 w 906898"/>
                <a:gd name="connsiteY3438" fmla="*/ 93927 h 906898"/>
                <a:gd name="connsiteX3439" fmla="*/ 633122 w 906898"/>
                <a:gd name="connsiteY3439" fmla="*/ 89811 h 906898"/>
                <a:gd name="connsiteX3440" fmla="*/ 626980 w 906898"/>
                <a:gd name="connsiteY3440" fmla="*/ 89811 h 906898"/>
                <a:gd name="connsiteX3441" fmla="*/ 614696 w 906898"/>
                <a:gd name="connsiteY3441" fmla="*/ 87752 h 906898"/>
                <a:gd name="connsiteX3442" fmla="*/ 612649 w 906898"/>
                <a:gd name="connsiteY3442" fmla="*/ 83636 h 906898"/>
                <a:gd name="connsiteX3443" fmla="*/ 624933 w 906898"/>
                <a:gd name="connsiteY3443" fmla="*/ 83636 h 906898"/>
                <a:gd name="connsiteX3444" fmla="*/ 626980 w 906898"/>
                <a:gd name="connsiteY3444" fmla="*/ 85694 h 906898"/>
                <a:gd name="connsiteX3445" fmla="*/ 637217 w 906898"/>
                <a:gd name="connsiteY3445" fmla="*/ 83636 h 906898"/>
                <a:gd name="connsiteX3446" fmla="*/ 641312 w 906898"/>
                <a:gd name="connsiteY3446" fmla="*/ 87752 h 906898"/>
                <a:gd name="connsiteX3447" fmla="*/ 643359 w 906898"/>
                <a:gd name="connsiteY3447" fmla="*/ 91870 h 906898"/>
                <a:gd name="connsiteX3448" fmla="*/ 645406 w 906898"/>
                <a:gd name="connsiteY3448" fmla="*/ 89811 h 906898"/>
                <a:gd name="connsiteX3449" fmla="*/ 639264 w 906898"/>
                <a:gd name="connsiteY3449" fmla="*/ 81578 h 906898"/>
                <a:gd name="connsiteX3450" fmla="*/ 640800 w 906898"/>
                <a:gd name="connsiteY3450" fmla="*/ 81031 h 906898"/>
                <a:gd name="connsiteX3451" fmla="*/ 587959 w 906898"/>
                <a:gd name="connsiteY3451" fmla="*/ 79519 h 906898"/>
                <a:gd name="connsiteX3452" fmla="*/ 604426 w 906898"/>
                <a:gd name="connsiteY3452" fmla="*/ 83624 h 906898"/>
                <a:gd name="connsiteX3453" fmla="*/ 618835 w 906898"/>
                <a:gd name="connsiteY3453" fmla="*/ 104148 h 906898"/>
                <a:gd name="connsiteX3454" fmla="*/ 614718 w 906898"/>
                <a:gd name="connsiteY3454" fmla="*/ 118514 h 906898"/>
                <a:gd name="connsiteX3455" fmla="*/ 602368 w 906898"/>
                <a:gd name="connsiteY3455" fmla="*/ 122618 h 906898"/>
                <a:gd name="connsiteX3456" fmla="*/ 600310 w 906898"/>
                <a:gd name="connsiteY3456" fmla="*/ 116461 h 906898"/>
                <a:gd name="connsiteX3457" fmla="*/ 600310 w 906898"/>
                <a:gd name="connsiteY3457" fmla="*/ 112357 h 906898"/>
                <a:gd name="connsiteX3458" fmla="*/ 594135 w 906898"/>
                <a:gd name="connsiteY3458" fmla="*/ 110304 h 906898"/>
                <a:gd name="connsiteX3459" fmla="*/ 596193 w 906898"/>
                <a:gd name="connsiteY3459" fmla="*/ 102094 h 906898"/>
                <a:gd name="connsiteX3460" fmla="*/ 606485 w 906898"/>
                <a:gd name="connsiteY3460" fmla="*/ 102094 h 906898"/>
                <a:gd name="connsiteX3461" fmla="*/ 608543 w 906898"/>
                <a:gd name="connsiteY3461" fmla="*/ 106199 h 906898"/>
                <a:gd name="connsiteX3462" fmla="*/ 610602 w 906898"/>
                <a:gd name="connsiteY3462" fmla="*/ 100042 h 906898"/>
                <a:gd name="connsiteX3463" fmla="*/ 596193 w 906898"/>
                <a:gd name="connsiteY3463" fmla="*/ 87728 h 906898"/>
                <a:gd name="connsiteX3464" fmla="*/ 571492 w 906898"/>
                <a:gd name="connsiteY3464" fmla="*/ 93885 h 906898"/>
                <a:gd name="connsiteX3465" fmla="*/ 559142 w 906898"/>
                <a:gd name="connsiteY3465" fmla="*/ 100042 h 906898"/>
                <a:gd name="connsiteX3466" fmla="*/ 573551 w 906898"/>
                <a:gd name="connsiteY3466" fmla="*/ 83624 h 906898"/>
                <a:gd name="connsiteX3467" fmla="*/ 587959 w 906898"/>
                <a:gd name="connsiteY3467" fmla="*/ 79519 h 906898"/>
                <a:gd name="connsiteX3468" fmla="*/ 388440 w 906898"/>
                <a:gd name="connsiteY3468" fmla="*/ 75535 h 906898"/>
                <a:gd name="connsiteX3469" fmla="*/ 390487 w 906898"/>
                <a:gd name="connsiteY3469" fmla="*/ 79592 h 906898"/>
                <a:gd name="connsiteX3470" fmla="*/ 386392 w 906898"/>
                <a:gd name="connsiteY3470" fmla="*/ 89738 h 906898"/>
                <a:gd name="connsiteX3471" fmla="*/ 380250 w 906898"/>
                <a:gd name="connsiteY3471" fmla="*/ 91766 h 906898"/>
                <a:gd name="connsiteX3472" fmla="*/ 380250 w 906898"/>
                <a:gd name="connsiteY3472" fmla="*/ 89738 h 906898"/>
                <a:gd name="connsiteX3473" fmla="*/ 388440 w 906898"/>
                <a:gd name="connsiteY3473" fmla="*/ 83651 h 906898"/>
                <a:gd name="connsiteX3474" fmla="*/ 388440 w 906898"/>
                <a:gd name="connsiteY3474" fmla="*/ 75535 h 906898"/>
                <a:gd name="connsiteX3475" fmla="*/ 359914 w 906898"/>
                <a:gd name="connsiteY3475" fmla="*/ 74313 h 906898"/>
                <a:gd name="connsiteX3476" fmla="*/ 365839 w 906898"/>
                <a:gd name="connsiteY3476" fmla="*/ 75598 h 906898"/>
                <a:gd name="connsiteX3477" fmla="*/ 376142 w 906898"/>
                <a:gd name="connsiteY3477" fmla="*/ 85874 h 906898"/>
                <a:gd name="connsiteX3478" fmla="*/ 374082 w 906898"/>
                <a:gd name="connsiteY3478" fmla="*/ 102316 h 906898"/>
                <a:gd name="connsiteX3479" fmla="*/ 349353 w 906898"/>
                <a:gd name="connsiteY3479" fmla="*/ 114648 h 906898"/>
                <a:gd name="connsiteX3480" fmla="*/ 320504 w 906898"/>
                <a:gd name="connsiteY3480" fmla="*/ 92041 h 906898"/>
                <a:gd name="connsiteX3481" fmla="*/ 320504 w 906898"/>
                <a:gd name="connsiteY3481" fmla="*/ 85874 h 906898"/>
                <a:gd name="connsiteX3482" fmla="*/ 322565 w 906898"/>
                <a:gd name="connsiteY3482" fmla="*/ 85874 h 906898"/>
                <a:gd name="connsiteX3483" fmla="*/ 347293 w 906898"/>
                <a:gd name="connsiteY3483" fmla="*/ 108482 h 906898"/>
                <a:gd name="connsiteX3484" fmla="*/ 363778 w 906898"/>
                <a:gd name="connsiteY3484" fmla="*/ 104371 h 906898"/>
                <a:gd name="connsiteX3485" fmla="*/ 367900 w 906898"/>
                <a:gd name="connsiteY3485" fmla="*/ 89984 h 906898"/>
                <a:gd name="connsiteX3486" fmla="*/ 365839 w 906898"/>
                <a:gd name="connsiteY3486" fmla="*/ 87930 h 906898"/>
                <a:gd name="connsiteX3487" fmla="*/ 359657 w 906898"/>
                <a:gd name="connsiteY3487" fmla="*/ 94095 h 906898"/>
                <a:gd name="connsiteX3488" fmla="*/ 353475 w 906898"/>
                <a:gd name="connsiteY3488" fmla="*/ 89984 h 906898"/>
                <a:gd name="connsiteX3489" fmla="*/ 353475 w 906898"/>
                <a:gd name="connsiteY3489" fmla="*/ 85874 h 906898"/>
                <a:gd name="connsiteX3490" fmla="*/ 357596 w 906898"/>
                <a:gd name="connsiteY3490" fmla="*/ 83819 h 906898"/>
                <a:gd name="connsiteX3491" fmla="*/ 355536 w 906898"/>
                <a:gd name="connsiteY3491" fmla="*/ 77653 h 906898"/>
                <a:gd name="connsiteX3492" fmla="*/ 359914 w 906898"/>
                <a:gd name="connsiteY3492" fmla="*/ 74313 h 906898"/>
                <a:gd name="connsiteX3493" fmla="*/ 419338 w 906898"/>
                <a:gd name="connsiteY3493" fmla="*/ 72095 h 906898"/>
                <a:gd name="connsiteX3494" fmla="*/ 421296 w 906898"/>
                <a:gd name="connsiteY3494" fmla="*/ 75369 h 906898"/>
                <a:gd name="connsiteX3495" fmla="*/ 421296 w 906898"/>
                <a:gd name="connsiteY3495" fmla="*/ 83503 h 906898"/>
                <a:gd name="connsiteX3496" fmla="*/ 419238 w 906898"/>
                <a:gd name="connsiteY3496" fmla="*/ 83503 h 906898"/>
                <a:gd name="connsiteX3497" fmla="*/ 420010 w 906898"/>
                <a:gd name="connsiteY3497" fmla="*/ 77402 h 906898"/>
                <a:gd name="connsiteX3498" fmla="*/ 418620 w 906898"/>
                <a:gd name="connsiteY3498" fmla="*/ 70895 h 906898"/>
                <a:gd name="connsiteX3499" fmla="*/ 419238 w 906898"/>
                <a:gd name="connsiteY3499" fmla="*/ 71302 h 906898"/>
                <a:gd name="connsiteX3500" fmla="*/ 419338 w 906898"/>
                <a:gd name="connsiteY3500" fmla="*/ 72095 h 906898"/>
                <a:gd name="connsiteX3501" fmla="*/ 397896 w 906898"/>
                <a:gd name="connsiteY3501" fmla="*/ 69651 h 906898"/>
                <a:gd name="connsiteX3502" fmla="*/ 400636 w 906898"/>
                <a:gd name="connsiteY3502" fmla="*/ 71358 h 906898"/>
                <a:gd name="connsiteX3503" fmla="*/ 402700 w 906898"/>
                <a:gd name="connsiteY3503" fmla="*/ 75482 h 906898"/>
                <a:gd name="connsiteX3504" fmla="*/ 400636 w 906898"/>
                <a:gd name="connsiteY3504" fmla="*/ 83730 h 906898"/>
                <a:gd name="connsiteX3505" fmla="*/ 402700 w 906898"/>
                <a:gd name="connsiteY3505" fmla="*/ 89916 h 906898"/>
                <a:gd name="connsiteX3506" fmla="*/ 394447 w 906898"/>
                <a:gd name="connsiteY3506" fmla="*/ 98164 h 906898"/>
                <a:gd name="connsiteX3507" fmla="*/ 390321 w 906898"/>
                <a:gd name="connsiteY3507" fmla="*/ 100225 h 906898"/>
                <a:gd name="connsiteX3508" fmla="*/ 384132 w 906898"/>
                <a:gd name="connsiteY3508" fmla="*/ 106412 h 906898"/>
                <a:gd name="connsiteX3509" fmla="*/ 377942 w 906898"/>
                <a:gd name="connsiteY3509" fmla="*/ 104349 h 906898"/>
                <a:gd name="connsiteX3510" fmla="*/ 380005 w 906898"/>
                <a:gd name="connsiteY3510" fmla="*/ 96101 h 906898"/>
                <a:gd name="connsiteX3511" fmla="*/ 382068 w 906898"/>
                <a:gd name="connsiteY3511" fmla="*/ 96101 h 906898"/>
                <a:gd name="connsiteX3512" fmla="*/ 394447 w 906898"/>
                <a:gd name="connsiteY3512" fmla="*/ 81668 h 906898"/>
                <a:gd name="connsiteX3513" fmla="*/ 392384 w 906898"/>
                <a:gd name="connsiteY3513" fmla="*/ 73420 h 906898"/>
                <a:gd name="connsiteX3514" fmla="*/ 395736 w 906898"/>
                <a:gd name="connsiteY3514" fmla="*/ 70070 h 906898"/>
                <a:gd name="connsiteX3515" fmla="*/ 397896 w 906898"/>
                <a:gd name="connsiteY3515" fmla="*/ 69651 h 906898"/>
                <a:gd name="connsiteX3516" fmla="*/ 413063 w 906898"/>
                <a:gd name="connsiteY3516" fmla="*/ 67236 h 906898"/>
                <a:gd name="connsiteX3517" fmla="*/ 417951 w 906898"/>
                <a:gd name="connsiteY3517" fmla="*/ 69778 h 906898"/>
                <a:gd name="connsiteX3518" fmla="*/ 418620 w 906898"/>
                <a:gd name="connsiteY3518" fmla="*/ 70895 h 906898"/>
                <a:gd name="connsiteX3519" fmla="*/ 415668 w 906898"/>
                <a:gd name="connsiteY3519" fmla="*/ 68950 h 906898"/>
                <a:gd name="connsiteX3520" fmla="*/ 413063 w 906898"/>
                <a:gd name="connsiteY3520" fmla="*/ 67236 h 906898"/>
                <a:gd name="connsiteX3521" fmla="*/ 277299 w 906898"/>
                <a:gd name="connsiteY3521" fmla="*/ 67236 h 906898"/>
                <a:gd name="connsiteX3522" fmla="*/ 277299 w 906898"/>
                <a:gd name="connsiteY3522" fmla="*/ 75489 h 906898"/>
                <a:gd name="connsiteX3523" fmla="*/ 285552 w 906898"/>
                <a:gd name="connsiteY3523" fmla="*/ 79614 h 906898"/>
                <a:gd name="connsiteX3524" fmla="*/ 293804 w 906898"/>
                <a:gd name="connsiteY3524" fmla="*/ 73425 h 906898"/>
                <a:gd name="connsiteX3525" fmla="*/ 295868 w 906898"/>
                <a:gd name="connsiteY3525" fmla="*/ 79614 h 906898"/>
                <a:gd name="connsiteX3526" fmla="*/ 291741 w 906898"/>
                <a:gd name="connsiteY3526" fmla="*/ 87866 h 906898"/>
                <a:gd name="connsiteX3527" fmla="*/ 285552 w 906898"/>
                <a:gd name="connsiteY3527" fmla="*/ 87866 h 906898"/>
                <a:gd name="connsiteX3528" fmla="*/ 279362 w 906898"/>
                <a:gd name="connsiteY3528" fmla="*/ 96119 h 906898"/>
                <a:gd name="connsiteX3529" fmla="*/ 273173 w 906898"/>
                <a:gd name="connsiteY3529" fmla="*/ 94056 h 906898"/>
                <a:gd name="connsiteX3530" fmla="*/ 271110 w 906898"/>
                <a:gd name="connsiteY3530" fmla="*/ 83740 h 906898"/>
                <a:gd name="connsiteX3531" fmla="*/ 273173 w 906898"/>
                <a:gd name="connsiteY3531" fmla="*/ 83740 h 906898"/>
                <a:gd name="connsiteX3532" fmla="*/ 266984 w 906898"/>
                <a:gd name="connsiteY3532" fmla="*/ 77551 h 906898"/>
                <a:gd name="connsiteX3533" fmla="*/ 271110 w 906898"/>
                <a:gd name="connsiteY3533" fmla="*/ 69298 h 906898"/>
                <a:gd name="connsiteX3534" fmla="*/ 277299 w 906898"/>
                <a:gd name="connsiteY3534" fmla="*/ 67236 h 906898"/>
                <a:gd name="connsiteX3535" fmla="*/ 567347 w 906898"/>
                <a:gd name="connsiteY3535" fmla="*/ 65243 h 906898"/>
                <a:gd name="connsiteX3536" fmla="*/ 575600 w 906898"/>
                <a:gd name="connsiteY3536" fmla="*/ 71344 h 906898"/>
                <a:gd name="connsiteX3537" fmla="*/ 579726 w 906898"/>
                <a:gd name="connsiteY3537" fmla="*/ 79477 h 906898"/>
                <a:gd name="connsiteX3538" fmla="*/ 575600 w 906898"/>
                <a:gd name="connsiteY3538" fmla="*/ 81512 h 906898"/>
                <a:gd name="connsiteX3539" fmla="*/ 561158 w 906898"/>
                <a:gd name="connsiteY3539" fmla="*/ 71344 h 906898"/>
                <a:gd name="connsiteX3540" fmla="*/ 554968 w 906898"/>
                <a:gd name="connsiteY3540" fmla="*/ 75410 h 906898"/>
                <a:gd name="connsiteX3541" fmla="*/ 550842 w 906898"/>
                <a:gd name="connsiteY3541" fmla="*/ 69310 h 906898"/>
                <a:gd name="connsiteX3542" fmla="*/ 567347 w 906898"/>
                <a:gd name="connsiteY3542" fmla="*/ 65243 h 906898"/>
                <a:gd name="connsiteX3543" fmla="*/ 493185 w 906898"/>
                <a:gd name="connsiteY3543" fmla="*/ 63252 h 906898"/>
                <a:gd name="connsiteX3544" fmla="*/ 501374 w 906898"/>
                <a:gd name="connsiteY3544" fmla="*/ 65280 h 906898"/>
                <a:gd name="connsiteX3545" fmla="*/ 499327 w 906898"/>
                <a:gd name="connsiteY3545" fmla="*/ 69338 h 906898"/>
                <a:gd name="connsiteX3546" fmla="*/ 489090 w 906898"/>
                <a:gd name="connsiteY3546" fmla="*/ 69338 h 906898"/>
                <a:gd name="connsiteX3547" fmla="*/ 480901 w 906898"/>
                <a:gd name="connsiteY3547" fmla="*/ 79482 h 906898"/>
                <a:gd name="connsiteX3548" fmla="*/ 476806 w 906898"/>
                <a:gd name="connsiteY3548" fmla="*/ 81512 h 906898"/>
                <a:gd name="connsiteX3549" fmla="*/ 480901 w 906898"/>
                <a:gd name="connsiteY3549" fmla="*/ 71366 h 906898"/>
                <a:gd name="connsiteX3550" fmla="*/ 493185 w 906898"/>
                <a:gd name="connsiteY3550" fmla="*/ 63252 h 906898"/>
                <a:gd name="connsiteX3551" fmla="*/ 528266 w 906898"/>
                <a:gd name="connsiteY3551" fmla="*/ 60927 h 906898"/>
                <a:gd name="connsiteX3552" fmla="*/ 555025 w 906898"/>
                <a:gd name="connsiteY3552" fmla="*/ 81585 h 906898"/>
                <a:gd name="connsiteX3553" fmla="*/ 555025 w 906898"/>
                <a:gd name="connsiteY3553" fmla="*/ 98110 h 906898"/>
                <a:gd name="connsiteX3554" fmla="*/ 550908 w 906898"/>
                <a:gd name="connsiteY3554" fmla="*/ 98110 h 906898"/>
                <a:gd name="connsiteX3555" fmla="*/ 550908 w 906898"/>
                <a:gd name="connsiteY3555" fmla="*/ 89848 h 906898"/>
                <a:gd name="connsiteX3556" fmla="*/ 536500 w 906898"/>
                <a:gd name="connsiteY3556" fmla="*/ 69190 h 906898"/>
                <a:gd name="connsiteX3557" fmla="*/ 524149 w 906898"/>
                <a:gd name="connsiteY3557" fmla="*/ 69190 h 906898"/>
                <a:gd name="connsiteX3558" fmla="*/ 511799 w 906898"/>
                <a:gd name="connsiteY3558" fmla="*/ 79519 h 906898"/>
                <a:gd name="connsiteX3559" fmla="*/ 517974 w 906898"/>
                <a:gd name="connsiteY3559" fmla="*/ 77453 h 906898"/>
                <a:gd name="connsiteX3560" fmla="*/ 524149 w 906898"/>
                <a:gd name="connsiteY3560" fmla="*/ 79519 h 906898"/>
                <a:gd name="connsiteX3561" fmla="*/ 524149 w 906898"/>
                <a:gd name="connsiteY3561" fmla="*/ 87782 h 906898"/>
                <a:gd name="connsiteX3562" fmla="*/ 517974 w 906898"/>
                <a:gd name="connsiteY3562" fmla="*/ 91914 h 906898"/>
                <a:gd name="connsiteX3563" fmla="*/ 511799 w 906898"/>
                <a:gd name="connsiteY3563" fmla="*/ 89848 h 906898"/>
                <a:gd name="connsiteX3564" fmla="*/ 505624 w 906898"/>
                <a:gd name="connsiteY3564" fmla="*/ 93980 h 906898"/>
                <a:gd name="connsiteX3565" fmla="*/ 497390 w 906898"/>
                <a:gd name="connsiteY3565" fmla="*/ 85716 h 906898"/>
                <a:gd name="connsiteX3566" fmla="*/ 503566 w 906898"/>
                <a:gd name="connsiteY3566" fmla="*/ 69190 h 906898"/>
                <a:gd name="connsiteX3567" fmla="*/ 528266 w 906898"/>
                <a:gd name="connsiteY3567" fmla="*/ 60927 h 906898"/>
                <a:gd name="connsiteX3568" fmla="*/ 289504 w 906898"/>
                <a:gd name="connsiteY3568" fmla="*/ 60927 h 906898"/>
                <a:gd name="connsiteX3569" fmla="*/ 291552 w 906898"/>
                <a:gd name="connsiteY3569" fmla="*/ 67153 h 906898"/>
                <a:gd name="connsiteX3570" fmla="*/ 289504 w 906898"/>
                <a:gd name="connsiteY3570" fmla="*/ 73376 h 906898"/>
                <a:gd name="connsiteX3571" fmla="*/ 283362 w 906898"/>
                <a:gd name="connsiteY3571" fmla="*/ 77527 h 906898"/>
                <a:gd name="connsiteX3572" fmla="*/ 279268 w 906898"/>
                <a:gd name="connsiteY3572" fmla="*/ 71302 h 906898"/>
                <a:gd name="connsiteX3573" fmla="*/ 281315 w 906898"/>
                <a:gd name="connsiteY3573" fmla="*/ 67153 h 906898"/>
                <a:gd name="connsiteX3574" fmla="*/ 289504 w 906898"/>
                <a:gd name="connsiteY3574" fmla="*/ 60927 h 906898"/>
                <a:gd name="connsiteX3575" fmla="*/ 406976 w 906898"/>
                <a:gd name="connsiteY3575" fmla="*/ 54951 h 906898"/>
                <a:gd name="connsiteX3576" fmla="*/ 415239 w 906898"/>
                <a:gd name="connsiteY3576" fmla="*/ 61120 h 906898"/>
                <a:gd name="connsiteX3577" fmla="*/ 413173 w 906898"/>
                <a:gd name="connsiteY3577" fmla="*/ 67289 h 906898"/>
                <a:gd name="connsiteX3578" fmla="*/ 406976 w 906898"/>
                <a:gd name="connsiteY3578" fmla="*/ 57007 h 906898"/>
                <a:gd name="connsiteX3579" fmla="*/ 411108 w 906898"/>
                <a:gd name="connsiteY3579" fmla="*/ 63176 h 906898"/>
                <a:gd name="connsiteX3580" fmla="*/ 411108 w 906898"/>
                <a:gd name="connsiteY3580" fmla="*/ 69344 h 906898"/>
                <a:gd name="connsiteX3581" fmla="*/ 419371 w 906898"/>
                <a:gd name="connsiteY3581" fmla="*/ 79626 h 906898"/>
                <a:gd name="connsiteX3582" fmla="*/ 415239 w 906898"/>
                <a:gd name="connsiteY3582" fmla="*/ 87851 h 906898"/>
                <a:gd name="connsiteX3583" fmla="*/ 417305 w 906898"/>
                <a:gd name="connsiteY3583" fmla="*/ 96076 h 906898"/>
                <a:gd name="connsiteX3584" fmla="*/ 415239 w 906898"/>
                <a:gd name="connsiteY3584" fmla="*/ 98132 h 906898"/>
                <a:gd name="connsiteX3585" fmla="*/ 415239 w 906898"/>
                <a:gd name="connsiteY3585" fmla="*/ 89907 h 906898"/>
                <a:gd name="connsiteX3586" fmla="*/ 413173 w 906898"/>
                <a:gd name="connsiteY3586" fmla="*/ 89907 h 906898"/>
                <a:gd name="connsiteX3587" fmla="*/ 411108 w 906898"/>
                <a:gd name="connsiteY3587" fmla="*/ 91963 h 906898"/>
                <a:gd name="connsiteX3588" fmla="*/ 413173 w 906898"/>
                <a:gd name="connsiteY3588" fmla="*/ 100189 h 906898"/>
                <a:gd name="connsiteX3589" fmla="*/ 404910 w 906898"/>
                <a:gd name="connsiteY3589" fmla="*/ 108413 h 906898"/>
                <a:gd name="connsiteX3590" fmla="*/ 398713 w 906898"/>
                <a:gd name="connsiteY3590" fmla="*/ 110469 h 906898"/>
                <a:gd name="connsiteX3591" fmla="*/ 392516 w 906898"/>
                <a:gd name="connsiteY3591" fmla="*/ 116638 h 906898"/>
                <a:gd name="connsiteX3592" fmla="*/ 388384 w 906898"/>
                <a:gd name="connsiteY3592" fmla="*/ 116638 h 906898"/>
                <a:gd name="connsiteX3593" fmla="*/ 380121 w 906898"/>
                <a:gd name="connsiteY3593" fmla="*/ 114582 h 906898"/>
                <a:gd name="connsiteX3594" fmla="*/ 375990 w 906898"/>
                <a:gd name="connsiteY3594" fmla="*/ 118695 h 906898"/>
                <a:gd name="connsiteX3595" fmla="*/ 371858 w 906898"/>
                <a:gd name="connsiteY3595" fmla="*/ 116638 h 906898"/>
                <a:gd name="connsiteX3596" fmla="*/ 375990 w 906898"/>
                <a:gd name="connsiteY3596" fmla="*/ 106358 h 906898"/>
                <a:gd name="connsiteX3597" fmla="*/ 386318 w 906898"/>
                <a:gd name="connsiteY3597" fmla="*/ 108413 h 906898"/>
                <a:gd name="connsiteX3598" fmla="*/ 392516 w 906898"/>
                <a:gd name="connsiteY3598" fmla="*/ 102245 h 906898"/>
                <a:gd name="connsiteX3599" fmla="*/ 404910 w 906898"/>
                <a:gd name="connsiteY3599" fmla="*/ 94019 h 906898"/>
                <a:gd name="connsiteX3600" fmla="*/ 404910 w 906898"/>
                <a:gd name="connsiteY3600" fmla="*/ 83739 h 906898"/>
                <a:gd name="connsiteX3601" fmla="*/ 404910 w 906898"/>
                <a:gd name="connsiteY3601" fmla="*/ 75513 h 906898"/>
                <a:gd name="connsiteX3602" fmla="*/ 398713 w 906898"/>
                <a:gd name="connsiteY3602" fmla="*/ 65233 h 906898"/>
                <a:gd name="connsiteX3603" fmla="*/ 400779 w 906898"/>
                <a:gd name="connsiteY3603" fmla="*/ 59063 h 906898"/>
                <a:gd name="connsiteX3604" fmla="*/ 406976 w 906898"/>
                <a:gd name="connsiteY3604" fmla="*/ 54951 h 906898"/>
                <a:gd name="connsiteX3605" fmla="*/ 495288 w 906898"/>
                <a:gd name="connsiteY3605" fmla="*/ 52960 h 906898"/>
                <a:gd name="connsiteX3606" fmla="*/ 501454 w 906898"/>
                <a:gd name="connsiteY3606" fmla="*/ 54995 h 906898"/>
                <a:gd name="connsiteX3607" fmla="*/ 501454 w 906898"/>
                <a:gd name="connsiteY3607" fmla="*/ 57031 h 906898"/>
                <a:gd name="connsiteX3608" fmla="*/ 507619 w 906898"/>
                <a:gd name="connsiteY3608" fmla="*/ 57031 h 906898"/>
                <a:gd name="connsiteX3609" fmla="*/ 509674 w 906898"/>
                <a:gd name="connsiteY3609" fmla="*/ 61104 h 906898"/>
                <a:gd name="connsiteX3610" fmla="*/ 497343 w 906898"/>
                <a:gd name="connsiteY3610" fmla="*/ 61104 h 906898"/>
                <a:gd name="connsiteX3611" fmla="*/ 478846 w 906898"/>
                <a:gd name="connsiteY3611" fmla="*/ 67214 h 906898"/>
                <a:gd name="connsiteX3612" fmla="*/ 474736 w 906898"/>
                <a:gd name="connsiteY3612" fmla="*/ 81466 h 906898"/>
                <a:gd name="connsiteX3613" fmla="*/ 472680 w 906898"/>
                <a:gd name="connsiteY3613" fmla="*/ 83503 h 906898"/>
                <a:gd name="connsiteX3614" fmla="*/ 468570 w 906898"/>
                <a:gd name="connsiteY3614" fmla="*/ 79431 h 906898"/>
                <a:gd name="connsiteX3615" fmla="*/ 470625 w 906898"/>
                <a:gd name="connsiteY3615" fmla="*/ 71285 h 906898"/>
                <a:gd name="connsiteX3616" fmla="*/ 472680 w 906898"/>
                <a:gd name="connsiteY3616" fmla="*/ 65177 h 906898"/>
                <a:gd name="connsiteX3617" fmla="*/ 476791 w 906898"/>
                <a:gd name="connsiteY3617" fmla="*/ 63140 h 906898"/>
                <a:gd name="connsiteX3618" fmla="*/ 476791 w 906898"/>
                <a:gd name="connsiteY3618" fmla="*/ 57031 h 906898"/>
                <a:gd name="connsiteX3619" fmla="*/ 487067 w 906898"/>
                <a:gd name="connsiteY3619" fmla="*/ 54995 h 906898"/>
                <a:gd name="connsiteX3620" fmla="*/ 491177 w 906898"/>
                <a:gd name="connsiteY3620" fmla="*/ 54995 h 906898"/>
                <a:gd name="connsiteX3621" fmla="*/ 495288 w 906898"/>
                <a:gd name="connsiteY3621" fmla="*/ 52960 h 906898"/>
                <a:gd name="connsiteX3622" fmla="*/ 564222 w 906898"/>
                <a:gd name="connsiteY3622" fmla="*/ 50444 h 906898"/>
                <a:gd name="connsiteX3623" fmla="*/ 571426 w 906898"/>
                <a:gd name="connsiteY3623" fmla="*/ 50701 h 906898"/>
                <a:gd name="connsiteX3624" fmla="*/ 581718 w 906898"/>
                <a:gd name="connsiteY3624" fmla="*/ 56877 h 906898"/>
                <a:gd name="connsiteX3625" fmla="*/ 581718 w 906898"/>
                <a:gd name="connsiteY3625" fmla="*/ 63052 h 906898"/>
                <a:gd name="connsiteX3626" fmla="*/ 579659 w 906898"/>
                <a:gd name="connsiteY3626" fmla="*/ 65111 h 906898"/>
                <a:gd name="connsiteX3627" fmla="*/ 587893 w 906898"/>
                <a:gd name="connsiteY3627" fmla="*/ 67168 h 906898"/>
                <a:gd name="connsiteX3628" fmla="*/ 592010 w 906898"/>
                <a:gd name="connsiteY3628" fmla="*/ 73344 h 906898"/>
                <a:gd name="connsiteX3629" fmla="*/ 589951 w 906898"/>
                <a:gd name="connsiteY3629" fmla="*/ 77460 h 906898"/>
                <a:gd name="connsiteX3630" fmla="*/ 583776 w 906898"/>
                <a:gd name="connsiteY3630" fmla="*/ 79519 h 906898"/>
                <a:gd name="connsiteX3631" fmla="*/ 581718 w 906898"/>
                <a:gd name="connsiteY3631" fmla="*/ 79519 h 906898"/>
                <a:gd name="connsiteX3632" fmla="*/ 571426 w 906898"/>
                <a:gd name="connsiteY3632" fmla="*/ 65111 h 906898"/>
                <a:gd name="connsiteX3633" fmla="*/ 550842 w 906898"/>
                <a:gd name="connsiteY3633" fmla="*/ 67168 h 906898"/>
                <a:gd name="connsiteX3634" fmla="*/ 540550 w 906898"/>
                <a:gd name="connsiteY3634" fmla="*/ 63052 h 906898"/>
                <a:gd name="connsiteX3635" fmla="*/ 540550 w 906898"/>
                <a:gd name="connsiteY3635" fmla="*/ 60993 h 906898"/>
                <a:gd name="connsiteX3636" fmla="*/ 550842 w 906898"/>
                <a:gd name="connsiteY3636" fmla="*/ 56877 h 906898"/>
                <a:gd name="connsiteX3637" fmla="*/ 554959 w 906898"/>
                <a:gd name="connsiteY3637" fmla="*/ 58935 h 906898"/>
                <a:gd name="connsiteX3638" fmla="*/ 557017 w 906898"/>
                <a:gd name="connsiteY3638" fmla="*/ 54818 h 906898"/>
                <a:gd name="connsiteX3639" fmla="*/ 564222 w 906898"/>
                <a:gd name="connsiteY3639" fmla="*/ 50444 h 906898"/>
                <a:gd name="connsiteX3640" fmla="*/ 597986 w 906898"/>
                <a:gd name="connsiteY3640" fmla="*/ 48643 h 906898"/>
                <a:gd name="connsiteX3641" fmla="*/ 604161 w 906898"/>
                <a:gd name="connsiteY3641" fmla="*/ 50691 h 906898"/>
                <a:gd name="connsiteX3642" fmla="*/ 606220 w 906898"/>
                <a:gd name="connsiteY3642" fmla="*/ 54785 h 906898"/>
                <a:gd name="connsiteX3643" fmla="*/ 606220 w 906898"/>
                <a:gd name="connsiteY3643" fmla="*/ 60927 h 906898"/>
                <a:gd name="connsiteX3644" fmla="*/ 604161 w 906898"/>
                <a:gd name="connsiteY3644" fmla="*/ 54785 h 906898"/>
                <a:gd name="connsiteX3645" fmla="*/ 597986 w 906898"/>
                <a:gd name="connsiteY3645" fmla="*/ 48643 h 906898"/>
                <a:gd name="connsiteX3646" fmla="*/ 332862 w 906898"/>
                <a:gd name="connsiteY3646" fmla="*/ 48643 h 906898"/>
                <a:gd name="connsiteX3647" fmla="*/ 337035 w 906898"/>
                <a:gd name="connsiteY3647" fmla="*/ 50701 h 906898"/>
                <a:gd name="connsiteX3648" fmla="*/ 337035 w 906898"/>
                <a:gd name="connsiteY3648" fmla="*/ 56877 h 906898"/>
                <a:gd name="connsiteX3649" fmla="*/ 328688 w 906898"/>
                <a:gd name="connsiteY3649" fmla="*/ 56877 h 906898"/>
                <a:gd name="connsiteX3650" fmla="*/ 322427 w 906898"/>
                <a:gd name="connsiteY3650" fmla="*/ 50701 h 906898"/>
                <a:gd name="connsiteX3651" fmla="*/ 332862 w 906898"/>
                <a:gd name="connsiteY3651" fmla="*/ 48643 h 906898"/>
                <a:gd name="connsiteX3652" fmla="*/ 310343 w 906898"/>
                <a:gd name="connsiteY3652" fmla="*/ 46651 h 906898"/>
                <a:gd name="connsiteX3653" fmla="*/ 324751 w 906898"/>
                <a:gd name="connsiteY3653" fmla="*/ 59002 h 906898"/>
                <a:gd name="connsiteX3654" fmla="*/ 320635 w 906898"/>
                <a:gd name="connsiteY3654" fmla="*/ 69293 h 906898"/>
                <a:gd name="connsiteX3655" fmla="*/ 322693 w 906898"/>
                <a:gd name="connsiteY3655" fmla="*/ 73410 h 906898"/>
                <a:gd name="connsiteX3656" fmla="*/ 322693 w 906898"/>
                <a:gd name="connsiteY3656" fmla="*/ 81643 h 906898"/>
                <a:gd name="connsiteX3657" fmla="*/ 308284 w 906898"/>
                <a:gd name="connsiteY3657" fmla="*/ 85761 h 906898"/>
                <a:gd name="connsiteX3658" fmla="*/ 304167 w 906898"/>
                <a:gd name="connsiteY3658" fmla="*/ 75469 h 906898"/>
                <a:gd name="connsiteX3659" fmla="*/ 297992 w 906898"/>
                <a:gd name="connsiteY3659" fmla="*/ 73410 h 906898"/>
                <a:gd name="connsiteX3660" fmla="*/ 293876 w 906898"/>
                <a:gd name="connsiteY3660" fmla="*/ 59002 h 906898"/>
                <a:gd name="connsiteX3661" fmla="*/ 295934 w 906898"/>
                <a:gd name="connsiteY3661" fmla="*/ 54884 h 906898"/>
                <a:gd name="connsiteX3662" fmla="*/ 310343 w 906898"/>
                <a:gd name="connsiteY3662" fmla="*/ 46651 h 906898"/>
                <a:gd name="connsiteX3663" fmla="*/ 499428 w 906898"/>
                <a:gd name="connsiteY3663" fmla="*/ 44659 h 906898"/>
                <a:gd name="connsiteX3664" fmla="*/ 505610 w 906898"/>
                <a:gd name="connsiteY3664" fmla="*/ 46712 h 906898"/>
                <a:gd name="connsiteX3665" fmla="*/ 507671 w 906898"/>
                <a:gd name="connsiteY3665" fmla="*/ 50816 h 906898"/>
                <a:gd name="connsiteX3666" fmla="*/ 507671 w 906898"/>
                <a:gd name="connsiteY3666" fmla="*/ 46712 h 906898"/>
                <a:gd name="connsiteX3667" fmla="*/ 511792 w 906898"/>
                <a:gd name="connsiteY3667" fmla="*/ 50816 h 906898"/>
                <a:gd name="connsiteX3668" fmla="*/ 517974 w 906898"/>
                <a:gd name="connsiteY3668" fmla="*/ 54921 h 906898"/>
                <a:gd name="connsiteX3669" fmla="*/ 517974 w 906898"/>
                <a:gd name="connsiteY3669" fmla="*/ 59025 h 906898"/>
                <a:gd name="connsiteX3670" fmla="*/ 511792 w 906898"/>
                <a:gd name="connsiteY3670" fmla="*/ 59025 h 906898"/>
                <a:gd name="connsiteX3671" fmla="*/ 507671 w 906898"/>
                <a:gd name="connsiteY3671" fmla="*/ 54921 h 906898"/>
                <a:gd name="connsiteX3672" fmla="*/ 501489 w 906898"/>
                <a:gd name="connsiteY3672" fmla="*/ 52869 h 906898"/>
                <a:gd name="connsiteX3673" fmla="*/ 491185 w 906898"/>
                <a:gd name="connsiteY3673" fmla="*/ 50816 h 906898"/>
                <a:gd name="connsiteX3674" fmla="*/ 480882 w 906898"/>
                <a:gd name="connsiteY3674" fmla="*/ 52869 h 906898"/>
                <a:gd name="connsiteX3675" fmla="*/ 474700 w 906898"/>
                <a:gd name="connsiteY3675" fmla="*/ 61078 h 906898"/>
                <a:gd name="connsiteX3676" fmla="*/ 466457 w 906898"/>
                <a:gd name="connsiteY3676" fmla="*/ 69287 h 906898"/>
                <a:gd name="connsiteX3677" fmla="*/ 466457 w 906898"/>
                <a:gd name="connsiteY3677" fmla="*/ 75445 h 906898"/>
                <a:gd name="connsiteX3678" fmla="*/ 466457 w 906898"/>
                <a:gd name="connsiteY3678" fmla="*/ 81602 h 906898"/>
                <a:gd name="connsiteX3679" fmla="*/ 466457 w 906898"/>
                <a:gd name="connsiteY3679" fmla="*/ 87759 h 906898"/>
                <a:gd name="connsiteX3680" fmla="*/ 462336 w 906898"/>
                <a:gd name="connsiteY3680" fmla="*/ 87759 h 906898"/>
                <a:gd name="connsiteX3681" fmla="*/ 458215 w 906898"/>
                <a:gd name="connsiteY3681" fmla="*/ 79549 h 906898"/>
                <a:gd name="connsiteX3682" fmla="*/ 462336 w 906898"/>
                <a:gd name="connsiteY3682" fmla="*/ 65182 h 906898"/>
                <a:gd name="connsiteX3683" fmla="*/ 464396 w 906898"/>
                <a:gd name="connsiteY3683" fmla="*/ 59025 h 906898"/>
                <a:gd name="connsiteX3684" fmla="*/ 470579 w 906898"/>
                <a:gd name="connsiteY3684" fmla="*/ 54921 h 906898"/>
                <a:gd name="connsiteX3685" fmla="*/ 476761 w 906898"/>
                <a:gd name="connsiteY3685" fmla="*/ 46712 h 906898"/>
                <a:gd name="connsiteX3686" fmla="*/ 489125 w 906898"/>
                <a:gd name="connsiteY3686" fmla="*/ 48764 h 906898"/>
                <a:gd name="connsiteX3687" fmla="*/ 493246 w 906898"/>
                <a:gd name="connsiteY3687" fmla="*/ 46712 h 906898"/>
                <a:gd name="connsiteX3688" fmla="*/ 495307 w 906898"/>
                <a:gd name="connsiteY3688" fmla="*/ 46712 h 906898"/>
                <a:gd name="connsiteX3689" fmla="*/ 499428 w 906898"/>
                <a:gd name="connsiteY3689" fmla="*/ 44659 h 906898"/>
                <a:gd name="connsiteX3690" fmla="*/ 341019 w 906898"/>
                <a:gd name="connsiteY3690" fmla="*/ 44197 h 906898"/>
                <a:gd name="connsiteX3691" fmla="*/ 345098 w 906898"/>
                <a:gd name="connsiteY3691" fmla="*/ 44707 h 906898"/>
                <a:gd name="connsiteX3692" fmla="*/ 351216 w 906898"/>
                <a:gd name="connsiteY3692" fmla="*/ 50825 h 906898"/>
                <a:gd name="connsiteX3693" fmla="*/ 351216 w 906898"/>
                <a:gd name="connsiteY3693" fmla="*/ 56943 h 906898"/>
                <a:gd name="connsiteX3694" fmla="*/ 355295 w 906898"/>
                <a:gd name="connsiteY3694" fmla="*/ 61022 h 906898"/>
                <a:gd name="connsiteX3695" fmla="*/ 351216 w 906898"/>
                <a:gd name="connsiteY3695" fmla="*/ 67140 h 906898"/>
                <a:gd name="connsiteX3696" fmla="*/ 345098 w 906898"/>
                <a:gd name="connsiteY3696" fmla="*/ 69180 h 906898"/>
                <a:gd name="connsiteX3697" fmla="*/ 343058 w 906898"/>
                <a:gd name="connsiteY3697" fmla="*/ 67140 h 906898"/>
                <a:gd name="connsiteX3698" fmla="*/ 338980 w 906898"/>
                <a:gd name="connsiteY3698" fmla="*/ 71219 h 906898"/>
                <a:gd name="connsiteX3699" fmla="*/ 330822 w 906898"/>
                <a:gd name="connsiteY3699" fmla="*/ 67140 h 906898"/>
                <a:gd name="connsiteX3700" fmla="*/ 328783 w 906898"/>
                <a:gd name="connsiteY3700" fmla="*/ 61022 h 906898"/>
                <a:gd name="connsiteX3701" fmla="*/ 336940 w 906898"/>
                <a:gd name="connsiteY3701" fmla="*/ 58983 h 906898"/>
                <a:gd name="connsiteX3702" fmla="*/ 341019 w 906898"/>
                <a:gd name="connsiteY3702" fmla="*/ 50825 h 906898"/>
                <a:gd name="connsiteX3703" fmla="*/ 336940 w 906898"/>
                <a:gd name="connsiteY3703" fmla="*/ 46746 h 906898"/>
                <a:gd name="connsiteX3704" fmla="*/ 341019 w 906898"/>
                <a:gd name="connsiteY3704" fmla="*/ 44197 h 906898"/>
                <a:gd name="connsiteX3705" fmla="*/ 583710 w 906898"/>
                <a:gd name="connsiteY3705" fmla="*/ 38352 h 906898"/>
                <a:gd name="connsiteX3706" fmla="*/ 590018 w 906898"/>
                <a:gd name="connsiteY3706" fmla="*/ 50635 h 906898"/>
                <a:gd name="connsiteX3707" fmla="*/ 587915 w 906898"/>
                <a:gd name="connsiteY3707" fmla="*/ 50635 h 906898"/>
                <a:gd name="connsiteX3708" fmla="*/ 587915 w 906898"/>
                <a:gd name="connsiteY3708" fmla="*/ 46541 h 906898"/>
                <a:gd name="connsiteX3709" fmla="*/ 583710 w 906898"/>
                <a:gd name="connsiteY3709" fmla="*/ 40399 h 906898"/>
                <a:gd name="connsiteX3710" fmla="*/ 583710 w 906898"/>
                <a:gd name="connsiteY3710" fmla="*/ 38352 h 906898"/>
                <a:gd name="connsiteX3711" fmla="*/ 421363 w 906898"/>
                <a:gd name="connsiteY3711" fmla="*/ 32375 h 906898"/>
                <a:gd name="connsiteX3712" fmla="*/ 421363 w 906898"/>
                <a:gd name="connsiteY3712" fmla="*/ 34367 h 906898"/>
                <a:gd name="connsiteX3713" fmla="*/ 419371 w 906898"/>
                <a:gd name="connsiteY3713" fmla="*/ 34367 h 906898"/>
                <a:gd name="connsiteX3714" fmla="*/ 421363 w 906898"/>
                <a:gd name="connsiteY3714" fmla="*/ 32375 h 906898"/>
                <a:gd name="connsiteX3715" fmla="*/ 421363 w 906898"/>
                <a:gd name="connsiteY3715" fmla="*/ 28060 h 906898"/>
                <a:gd name="connsiteX3716" fmla="*/ 423355 w 906898"/>
                <a:gd name="connsiteY3716" fmla="*/ 32375 h 906898"/>
                <a:gd name="connsiteX3717" fmla="*/ 421363 w 906898"/>
                <a:gd name="connsiteY3717" fmla="*/ 32375 h 906898"/>
                <a:gd name="connsiteX3718" fmla="*/ 361686 w 906898"/>
                <a:gd name="connsiteY3718" fmla="*/ 26067 h 906898"/>
                <a:gd name="connsiteX3719" fmla="*/ 374053 w 906898"/>
                <a:gd name="connsiteY3719" fmla="*/ 26067 h 906898"/>
                <a:gd name="connsiteX3720" fmla="*/ 382298 w 906898"/>
                <a:gd name="connsiteY3720" fmla="*/ 30189 h 906898"/>
                <a:gd name="connsiteX3721" fmla="*/ 398787 w 906898"/>
                <a:gd name="connsiteY3721" fmla="*/ 52862 h 906898"/>
                <a:gd name="connsiteX3722" fmla="*/ 392603 w 906898"/>
                <a:gd name="connsiteY3722" fmla="*/ 69351 h 906898"/>
                <a:gd name="connsiteX3723" fmla="*/ 374053 w 906898"/>
                <a:gd name="connsiteY3723" fmla="*/ 75535 h 906898"/>
                <a:gd name="connsiteX3724" fmla="*/ 365808 w 906898"/>
                <a:gd name="connsiteY3724" fmla="*/ 67290 h 906898"/>
                <a:gd name="connsiteX3725" fmla="*/ 367870 w 906898"/>
                <a:gd name="connsiteY3725" fmla="*/ 63169 h 906898"/>
                <a:gd name="connsiteX3726" fmla="*/ 371992 w 906898"/>
                <a:gd name="connsiteY3726" fmla="*/ 63169 h 906898"/>
                <a:gd name="connsiteX3727" fmla="*/ 371992 w 906898"/>
                <a:gd name="connsiteY3727" fmla="*/ 56985 h 906898"/>
                <a:gd name="connsiteX3728" fmla="*/ 376114 w 906898"/>
                <a:gd name="connsiteY3728" fmla="*/ 52862 h 906898"/>
                <a:gd name="connsiteX3729" fmla="*/ 382298 w 906898"/>
                <a:gd name="connsiteY3729" fmla="*/ 54923 h 906898"/>
                <a:gd name="connsiteX3730" fmla="*/ 382298 w 906898"/>
                <a:gd name="connsiteY3730" fmla="*/ 63169 h 906898"/>
                <a:gd name="connsiteX3731" fmla="*/ 380236 w 906898"/>
                <a:gd name="connsiteY3731" fmla="*/ 65229 h 906898"/>
                <a:gd name="connsiteX3732" fmla="*/ 388481 w 906898"/>
                <a:gd name="connsiteY3732" fmla="*/ 61108 h 906898"/>
                <a:gd name="connsiteX3733" fmla="*/ 390542 w 906898"/>
                <a:gd name="connsiteY3733" fmla="*/ 46679 h 906898"/>
                <a:gd name="connsiteX3734" fmla="*/ 367870 w 906898"/>
                <a:gd name="connsiteY3734" fmla="*/ 30189 h 906898"/>
                <a:gd name="connsiteX3735" fmla="*/ 349319 w 906898"/>
                <a:gd name="connsiteY3735" fmla="*/ 30189 h 906898"/>
                <a:gd name="connsiteX3736" fmla="*/ 349319 w 906898"/>
                <a:gd name="connsiteY3736" fmla="*/ 28128 h 906898"/>
                <a:gd name="connsiteX3737" fmla="*/ 361686 w 906898"/>
                <a:gd name="connsiteY3737" fmla="*/ 26067 h 906898"/>
                <a:gd name="connsiteX3738" fmla="*/ 453449 w 906898"/>
                <a:gd name="connsiteY3738" fmla="*/ 14275 h 906898"/>
                <a:gd name="connsiteX3739" fmla="*/ 427592 w 906898"/>
                <a:gd name="connsiteY3739" fmla="*/ 16881 h 906898"/>
                <a:gd name="connsiteX3740" fmla="*/ 427592 w 906898"/>
                <a:gd name="connsiteY3740" fmla="*/ 21939 h 906898"/>
                <a:gd name="connsiteX3741" fmla="*/ 425522 w 906898"/>
                <a:gd name="connsiteY3741" fmla="*/ 21939 h 906898"/>
                <a:gd name="connsiteX3742" fmla="*/ 423452 w 906898"/>
                <a:gd name="connsiteY3742" fmla="*/ 26047 h 906898"/>
                <a:gd name="connsiteX3743" fmla="*/ 421382 w 906898"/>
                <a:gd name="connsiteY3743" fmla="*/ 26047 h 906898"/>
                <a:gd name="connsiteX3744" fmla="*/ 419312 w 906898"/>
                <a:gd name="connsiteY3744" fmla="*/ 23993 h 906898"/>
                <a:gd name="connsiteX3745" fmla="*/ 419312 w 906898"/>
                <a:gd name="connsiteY3745" fmla="*/ 30155 h 906898"/>
                <a:gd name="connsiteX3746" fmla="*/ 417242 w 906898"/>
                <a:gd name="connsiteY3746" fmla="*/ 36317 h 906898"/>
                <a:gd name="connsiteX3747" fmla="*/ 408961 w 906898"/>
                <a:gd name="connsiteY3747" fmla="*/ 38372 h 906898"/>
                <a:gd name="connsiteX3748" fmla="*/ 404821 w 906898"/>
                <a:gd name="connsiteY3748" fmla="*/ 46589 h 906898"/>
                <a:gd name="connsiteX3749" fmla="*/ 400681 w 906898"/>
                <a:gd name="connsiteY3749" fmla="*/ 46589 h 906898"/>
                <a:gd name="connsiteX3750" fmla="*/ 394471 w 906898"/>
                <a:gd name="connsiteY3750" fmla="*/ 36317 h 906898"/>
                <a:gd name="connsiteX3751" fmla="*/ 402751 w 906898"/>
                <a:gd name="connsiteY3751" fmla="*/ 23993 h 906898"/>
                <a:gd name="connsiteX3752" fmla="*/ 404821 w 906898"/>
                <a:gd name="connsiteY3752" fmla="*/ 19883 h 906898"/>
                <a:gd name="connsiteX3753" fmla="*/ 419312 w 906898"/>
                <a:gd name="connsiteY3753" fmla="*/ 17829 h 906898"/>
                <a:gd name="connsiteX3754" fmla="*/ 420079 w 906898"/>
                <a:gd name="connsiteY3754" fmla="*/ 17639 h 906898"/>
                <a:gd name="connsiteX3755" fmla="*/ 399049 w 906898"/>
                <a:gd name="connsiteY3755" fmla="*/ 19759 h 906898"/>
                <a:gd name="connsiteX3756" fmla="*/ 400779 w 906898"/>
                <a:gd name="connsiteY3756" fmla="*/ 19759 h 906898"/>
                <a:gd name="connsiteX3757" fmla="*/ 400779 w 906898"/>
                <a:gd name="connsiteY3757" fmla="*/ 21846 h 906898"/>
                <a:gd name="connsiteX3758" fmla="*/ 392589 w 906898"/>
                <a:gd name="connsiteY3758" fmla="*/ 34367 h 906898"/>
                <a:gd name="connsiteX3759" fmla="*/ 388495 w 906898"/>
                <a:gd name="connsiteY3759" fmla="*/ 30194 h 906898"/>
                <a:gd name="connsiteX3760" fmla="*/ 394637 w 906898"/>
                <a:gd name="connsiteY3760" fmla="*/ 23933 h 906898"/>
                <a:gd name="connsiteX3761" fmla="*/ 396561 w 906898"/>
                <a:gd name="connsiteY3761" fmla="*/ 20010 h 906898"/>
                <a:gd name="connsiteX3762" fmla="*/ 364940 w 906898"/>
                <a:gd name="connsiteY3762" fmla="*/ 23197 h 906898"/>
                <a:gd name="connsiteX3763" fmla="*/ 342258 w 906898"/>
                <a:gd name="connsiteY3763" fmla="*/ 30238 h 906898"/>
                <a:gd name="connsiteX3764" fmla="*/ 343195 w 906898"/>
                <a:gd name="connsiteY3764" fmla="*/ 30051 h 906898"/>
                <a:gd name="connsiteX3765" fmla="*/ 347327 w 906898"/>
                <a:gd name="connsiteY3765" fmla="*/ 32117 h 906898"/>
                <a:gd name="connsiteX3766" fmla="*/ 341130 w 906898"/>
                <a:gd name="connsiteY3766" fmla="*/ 38315 h 906898"/>
                <a:gd name="connsiteX3767" fmla="*/ 334932 w 906898"/>
                <a:gd name="connsiteY3767" fmla="*/ 38315 h 906898"/>
                <a:gd name="connsiteX3768" fmla="*/ 328735 w 906898"/>
                <a:gd name="connsiteY3768" fmla="*/ 46578 h 906898"/>
                <a:gd name="connsiteX3769" fmla="*/ 310143 w 906898"/>
                <a:gd name="connsiteY3769" fmla="*/ 44511 h 906898"/>
                <a:gd name="connsiteX3770" fmla="*/ 310143 w 906898"/>
                <a:gd name="connsiteY3770" fmla="*/ 40380 h 906898"/>
                <a:gd name="connsiteX3771" fmla="*/ 330801 w 906898"/>
                <a:gd name="connsiteY3771" fmla="*/ 36249 h 906898"/>
                <a:gd name="connsiteX3772" fmla="*/ 332253 w 906898"/>
                <a:gd name="connsiteY3772" fmla="*/ 33344 h 906898"/>
                <a:gd name="connsiteX3773" fmla="*/ 282503 w 906898"/>
                <a:gd name="connsiteY3773" fmla="*/ 48787 h 906898"/>
                <a:gd name="connsiteX3774" fmla="*/ 266569 w 906898"/>
                <a:gd name="connsiteY3774" fmla="*/ 57436 h 906898"/>
                <a:gd name="connsiteX3775" fmla="*/ 275245 w 906898"/>
                <a:gd name="connsiteY3775" fmla="*/ 56943 h 906898"/>
                <a:gd name="connsiteX3776" fmla="*/ 285595 w 906898"/>
                <a:gd name="connsiteY3776" fmla="*/ 48710 h 906898"/>
                <a:gd name="connsiteX3777" fmla="*/ 288344 w 906898"/>
                <a:gd name="connsiteY3777" fmla="*/ 48195 h 906898"/>
                <a:gd name="connsiteX3778" fmla="*/ 293876 w 906898"/>
                <a:gd name="connsiteY3778" fmla="*/ 52826 h 906898"/>
                <a:gd name="connsiteX3779" fmla="*/ 293876 w 906898"/>
                <a:gd name="connsiteY3779" fmla="*/ 54884 h 906898"/>
                <a:gd name="connsiteX3780" fmla="*/ 275245 w 906898"/>
                <a:gd name="connsiteY3780" fmla="*/ 63118 h 906898"/>
                <a:gd name="connsiteX3781" fmla="*/ 271104 w 906898"/>
                <a:gd name="connsiteY3781" fmla="*/ 61059 h 906898"/>
                <a:gd name="connsiteX3782" fmla="*/ 262824 w 906898"/>
                <a:gd name="connsiteY3782" fmla="*/ 65177 h 906898"/>
                <a:gd name="connsiteX3783" fmla="*/ 258684 w 906898"/>
                <a:gd name="connsiteY3783" fmla="*/ 63118 h 906898"/>
                <a:gd name="connsiteX3784" fmla="*/ 258684 w 906898"/>
                <a:gd name="connsiteY3784" fmla="*/ 61716 h 906898"/>
                <a:gd name="connsiteX3785" fmla="*/ 254731 w 906898"/>
                <a:gd name="connsiteY3785" fmla="*/ 63861 h 906898"/>
                <a:gd name="connsiteX3786" fmla="*/ 254731 w 906898"/>
                <a:gd name="connsiteY3786" fmla="*/ 65301 h 906898"/>
                <a:gd name="connsiteX3787" fmla="*/ 234021 w 906898"/>
                <a:gd name="connsiteY3787" fmla="*/ 91940 h 906898"/>
                <a:gd name="connsiteX3788" fmla="*/ 240234 w 906898"/>
                <a:gd name="connsiteY3788" fmla="*/ 108334 h 906898"/>
                <a:gd name="connsiteX3789" fmla="*/ 252660 w 906898"/>
                <a:gd name="connsiteY3789" fmla="*/ 112432 h 906898"/>
                <a:gd name="connsiteX3790" fmla="*/ 258873 w 906898"/>
                <a:gd name="connsiteY3790" fmla="*/ 108334 h 906898"/>
                <a:gd name="connsiteX3791" fmla="*/ 250589 w 906898"/>
                <a:gd name="connsiteY3791" fmla="*/ 106285 h 906898"/>
                <a:gd name="connsiteX3792" fmla="*/ 248518 w 906898"/>
                <a:gd name="connsiteY3792" fmla="*/ 100137 h 906898"/>
                <a:gd name="connsiteX3793" fmla="*/ 254731 w 906898"/>
                <a:gd name="connsiteY3793" fmla="*/ 96039 h 906898"/>
                <a:gd name="connsiteX3794" fmla="*/ 260944 w 906898"/>
                <a:gd name="connsiteY3794" fmla="*/ 100137 h 906898"/>
                <a:gd name="connsiteX3795" fmla="*/ 267158 w 906898"/>
                <a:gd name="connsiteY3795" fmla="*/ 100137 h 906898"/>
                <a:gd name="connsiteX3796" fmla="*/ 271300 w 906898"/>
                <a:gd name="connsiteY3796" fmla="*/ 104236 h 906898"/>
                <a:gd name="connsiteX3797" fmla="*/ 263016 w 906898"/>
                <a:gd name="connsiteY3797" fmla="*/ 118580 h 906898"/>
                <a:gd name="connsiteX3798" fmla="*/ 244376 w 906898"/>
                <a:gd name="connsiteY3798" fmla="*/ 120629 h 906898"/>
                <a:gd name="connsiteX3799" fmla="*/ 231950 w 906898"/>
                <a:gd name="connsiteY3799" fmla="*/ 108334 h 906898"/>
                <a:gd name="connsiteX3800" fmla="*/ 227808 w 906898"/>
                <a:gd name="connsiteY3800" fmla="*/ 98088 h 906898"/>
                <a:gd name="connsiteX3801" fmla="*/ 229879 w 906898"/>
                <a:gd name="connsiteY3801" fmla="*/ 83744 h 906898"/>
                <a:gd name="connsiteX3802" fmla="*/ 239975 w 906898"/>
                <a:gd name="connsiteY3802" fmla="*/ 71961 h 906898"/>
                <a:gd name="connsiteX3803" fmla="*/ 241882 w 906898"/>
                <a:gd name="connsiteY3803" fmla="*/ 70836 h 906898"/>
                <a:gd name="connsiteX3804" fmla="*/ 207903 w 906898"/>
                <a:gd name="connsiteY3804" fmla="*/ 89279 h 906898"/>
                <a:gd name="connsiteX3805" fmla="*/ 198095 w 906898"/>
                <a:gd name="connsiteY3805" fmla="*/ 97371 h 906898"/>
                <a:gd name="connsiteX3806" fmla="*/ 207408 w 906898"/>
                <a:gd name="connsiteY3806" fmla="*/ 91803 h 906898"/>
                <a:gd name="connsiteX3807" fmla="*/ 219803 w 906898"/>
                <a:gd name="connsiteY3807" fmla="*/ 97978 h 906898"/>
                <a:gd name="connsiteX3808" fmla="*/ 223934 w 906898"/>
                <a:gd name="connsiteY3808" fmla="*/ 100037 h 906898"/>
                <a:gd name="connsiteX3809" fmla="*/ 223934 w 906898"/>
                <a:gd name="connsiteY3809" fmla="*/ 110328 h 906898"/>
                <a:gd name="connsiteX3810" fmla="*/ 215671 w 906898"/>
                <a:gd name="connsiteY3810" fmla="*/ 108270 h 906898"/>
                <a:gd name="connsiteX3811" fmla="*/ 207408 w 906898"/>
                <a:gd name="connsiteY3811" fmla="*/ 110328 h 906898"/>
                <a:gd name="connsiteX3812" fmla="*/ 203277 w 906898"/>
                <a:gd name="connsiteY3812" fmla="*/ 104153 h 906898"/>
                <a:gd name="connsiteX3813" fmla="*/ 192948 w 906898"/>
                <a:gd name="connsiteY3813" fmla="*/ 102095 h 906898"/>
                <a:gd name="connsiteX3814" fmla="*/ 195733 w 906898"/>
                <a:gd name="connsiteY3814" fmla="*/ 99320 h 906898"/>
                <a:gd name="connsiteX3815" fmla="*/ 142906 w 906898"/>
                <a:gd name="connsiteY3815" fmla="*/ 142906 h 906898"/>
                <a:gd name="connsiteX3816" fmla="*/ 93538 w 906898"/>
                <a:gd name="connsiteY3816" fmla="*/ 202741 h 906898"/>
                <a:gd name="connsiteX3817" fmla="*/ 95078 w 906898"/>
                <a:gd name="connsiteY3817" fmla="*/ 202659 h 906898"/>
                <a:gd name="connsiteX3818" fmla="*/ 98411 w 906898"/>
                <a:gd name="connsiteY3818" fmla="*/ 200855 h 906898"/>
                <a:gd name="connsiteX3819" fmla="*/ 104565 w 906898"/>
                <a:gd name="connsiteY3819" fmla="*/ 200855 h 906898"/>
                <a:gd name="connsiteX3820" fmla="*/ 106616 w 906898"/>
                <a:gd name="connsiteY3820" fmla="*/ 200855 h 906898"/>
                <a:gd name="connsiteX3821" fmla="*/ 118924 w 906898"/>
                <a:gd name="connsiteY3821" fmla="*/ 190546 h 906898"/>
                <a:gd name="connsiteX3822" fmla="*/ 125078 w 906898"/>
                <a:gd name="connsiteY3822" fmla="*/ 192608 h 906898"/>
                <a:gd name="connsiteX3823" fmla="*/ 129181 w 906898"/>
                <a:gd name="connsiteY3823" fmla="*/ 190546 h 906898"/>
                <a:gd name="connsiteX3824" fmla="*/ 136104 w 906898"/>
                <a:gd name="connsiteY3824" fmla="*/ 188484 h 906898"/>
                <a:gd name="connsiteX3825" fmla="*/ 141488 w 906898"/>
                <a:gd name="connsiteY3825" fmla="*/ 192608 h 906898"/>
                <a:gd name="connsiteX3826" fmla="*/ 133283 w 906898"/>
                <a:gd name="connsiteY3826" fmla="*/ 204979 h 906898"/>
                <a:gd name="connsiteX3827" fmla="*/ 123027 w 906898"/>
                <a:gd name="connsiteY3827" fmla="*/ 202917 h 906898"/>
                <a:gd name="connsiteX3828" fmla="*/ 116873 w 906898"/>
                <a:gd name="connsiteY3828" fmla="*/ 209103 h 906898"/>
                <a:gd name="connsiteX3829" fmla="*/ 112770 w 906898"/>
                <a:gd name="connsiteY3829" fmla="*/ 207041 h 906898"/>
                <a:gd name="connsiteX3830" fmla="*/ 100463 w 906898"/>
                <a:gd name="connsiteY3830" fmla="*/ 213227 h 906898"/>
                <a:gd name="connsiteX3831" fmla="*/ 96360 w 906898"/>
                <a:gd name="connsiteY3831" fmla="*/ 225598 h 906898"/>
                <a:gd name="connsiteX3832" fmla="*/ 100463 w 906898"/>
                <a:gd name="connsiteY3832" fmla="*/ 233846 h 906898"/>
                <a:gd name="connsiteX3833" fmla="*/ 98411 w 906898"/>
                <a:gd name="connsiteY3833" fmla="*/ 246217 h 906898"/>
                <a:gd name="connsiteX3834" fmla="*/ 102514 w 906898"/>
                <a:gd name="connsiteY3834" fmla="*/ 252402 h 906898"/>
                <a:gd name="connsiteX3835" fmla="*/ 102514 w 906898"/>
                <a:gd name="connsiteY3835" fmla="*/ 254464 h 906898"/>
                <a:gd name="connsiteX3836" fmla="*/ 94309 w 906898"/>
                <a:gd name="connsiteY3836" fmla="*/ 264774 h 906898"/>
                <a:gd name="connsiteX3837" fmla="*/ 90206 w 906898"/>
                <a:gd name="connsiteY3837" fmla="*/ 252402 h 906898"/>
                <a:gd name="connsiteX3838" fmla="*/ 90206 w 906898"/>
                <a:gd name="connsiteY3838" fmla="*/ 246217 h 906898"/>
                <a:gd name="connsiteX3839" fmla="*/ 84053 w 906898"/>
                <a:gd name="connsiteY3839" fmla="*/ 235907 h 906898"/>
                <a:gd name="connsiteX3840" fmla="*/ 88155 w 906898"/>
                <a:gd name="connsiteY3840" fmla="*/ 229722 h 906898"/>
                <a:gd name="connsiteX3841" fmla="*/ 86104 w 906898"/>
                <a:gd name="connsiteY3841" fmla="*/ 221474 h 906898"/>
                <a:gd name="connsiteX3842" fmla="*/ 84787 w 906898"/>
                <a:gd name="connsiteY3842" fmla="*/ 216179 h 906898"/>
                <a:gd name="connsiteX3843" fmla="*/ 48787 w 906898"/>
                <a:gd name="connsiteY3843" fmla="*/ 282503 h 906898"/>
                <a:gd name="connsiteX3844" fmla="*/ 28714 w 906898"/>
                <a:gd name="connsiteY3844" fmla="*/ 347168 h 906898"/>
                <a:gd name="connsiteX3845" fmla="*/ 29491 w 906898"/>
                <a:gd name="connsiteY3845" fmla="*/ 347168 h 906898"/>
                <a:gd name="connsiteX3846" fmla="*/ 31887 w 906898"/>
                <a:gd name="connsiteY3846" fmla="*/ 347168 h 906898"/>
                <a:gd name="connsiteX3847" fmla="*/ 34626 w 906898"/>
                <a:gd name="connsiteY3847" fmla="*/ 351269 h 906898"/>
                <a:gd name="connsiteX3848" fmla="*/ 32572 w 906898"/>
                <a:gd name="connsiteY3848" fmla="*/ 353320 h 906898"/>
                <a:gd name="connsiteX3849" fmla="*/ 34626 w 906898"/>
                <a:gd name="connsiteY3849" fmla="*/ 355370 h 906898"/>
                <a:gd name="connsiteX3850" fmla="*/ 40789 w 906898"/>
                <a:gd name="connsiteY3850" fmla="*/ 355370 h 906898"/>
                <a:gd name="connsiteX3851" fmla="*/ 46952 w 906898"/>
                <a:gd name="connsiteY3851" fmla="*/ 363573 h 906898"/>
                <a:gd name="connsiteX3852" fmla="*/ 44897 w 906898"/>
                <a:gd name="connsiteY3852" fmla="*/ 369724 h 906898"/>
                <a:gd name="connsiteX3853" fmla="*/ 51060 w 906898"/>
                <a:gd name="connsiteY3853" fmla="*/ 373826 h 906898"/>
                <a:gd name="connsiteX3854" fmla="*/ 53115 w 906898"/>
                <a:gd name="connsiteY3854" fmla="*/ 373826 h 906898"/>
                <a:gd name="connsiteX3855" fmla="*/ 46952 w 906898"/>
                <a:gd name="connsiteY3855" fmla="*/ 367674 h 906898"/>
                <a:gd name="connsiteX3856" fmla="*/ 49006 w 906898"/>
                <a:gd name="connsiteY3856" fmla="*/ 365623 h 906898"/>
                <a:gd name="connsiteX3857" fmla="*/ 53115 w 906898"/>
                <a:gd name="connsiteY3857" fmla="*/ 369724 h 906898"/>
                <a:gd name="connsiteX3858" fmla="*/ 55169 w 906898"/>
                <a:gd name="connsiteY3858" fmla="*/ 377927 h 906898"/>
                <a:gd name="connsiteX3859" fmla="*/ 51060 w 906898"/>
                <a:gd name="connsiteY3859" fmla="*/ 377927 h 906898"/>
                <a:gd name="connsiteX3860" fmla="*/ 38735 w 906898"/>
                <a:gd name="connsiteY3860" fmla="*/ 379977 h 906898"/>
                <a:gd name="connsiteX3861" fmla="*/ 36681 w 906898"/>
                <a:gd name="connsiteY3861" fmla="*/ 379977 h 906898"/>
                <a:gd name="connsiteX3862" fmla="*/ 32572 w 906898"/>
                <a:gd name="connsiteY3862" fmla="*/ 370493 h 906898"/>
                <a:gd name="connsiteX3863" fmla="*/ 23091 w 906898"/>
                <a:gd name="connsiteY3863" fmla="*/ 365998 h 906898"/>
                <a:gd name="connsiteX3864" fmla="*/ 22704 w 906898"/>
                <a:gd name="connsiteY3864" fmla="*/ 369831 h 906898"/>
                <a:gd name="connsiteX3865" fmla="*/ 32510 w 906898"/>
                <a:gd name="connsiteY3865" fmla="*/ 373764 h 906898"/>
                <a:gd name="connsiteX3866" fmla="*/ 34543 w 906898"/>
                <a:gd name="connsiteY3866" fmla="*/ 381922 h 906898"/>
                <a:gd name="connsiteX3867" fmla="*/ 30476 w 906898"/>
                <a:gd name="connsiteY3867" fmla="*/ 381922 h 906898"/>
                <a:gd name="connsiteX3868" fmla="*/ 22342 w 906898"/>
                <a:gd name="connsiteY3868" fmla="*/ 373764 h 906898"/>
                <a:gd name="connsiteX3869" fmla="*/ 22342 w 906898"/>
                <a:gd name="connsiteY3869" fmla="*/ 373421 h 906898"/>
                <a:gd name="connsiteX3870" fmla="*/ 18904 w 906898"/>
                <a:gd name="connsiteY3870" fmla="*/ 407528 h 906898"/>
                <a:gd name="connsiteX3871" fmla="*/ 23532 w 906898"/>
                <a:gd name="connsiteY3871" fmla="*/ 395415 h 906898"/>
                <a:gd name="connsiteX3872" fmla="*/ 38729 w 906898"/>
                <a:gd name="connsiteY3872" fmla="*/ 382035 h 906898"/>
                <a:gd name="connsiteX3873" fmla="*/ 45941 w 906898"/>
                <a:gd name="connsiteY3873" fmla="*/ 380492 h 906898"/>
                <a:gd name="connsiteX3874" fmla="*/ 53154 w 906898"/>
                <a:gd name="connsiteY3874" fmla="*/ 382035 h 906898"/>
                <a:gd name="connsiteX3875" fmla="*/ 57275 w 906898"/>
                <a:gd name="connsiteY3875" fmla="*/ 382035 h 906898"/>
                <a:gd name="connsiteX3876" fmla="*/ 69639 w 906898"/>
                <a:gd name="connsiteY3876" fmla="*/ 392328 h 906898"/>
                <a:gd name="connsiteX3877" fmla="*/ 71700 w 906898"/>
                <a:gd name="connsiteY3877" fmla="*/ 406736 h 906898"/>
                <a:gd name="connsiteX3878" fmla="*/ 59336 w 906898"/>
                <a:gd name="connsiteY3878" fmla="*/ 417028 h 906898"/>
                <a:gd name="connsiteX3879" fmla="*/ 53154 w 906898"/>
                <a:gd name="connsiteY3879" fmla="*/ 412911 h 906898"/>
                <a:gd name="connsiteX3880" fmla="*/ 53154 w 906898"/>
                <a:gd name="connsiteY3880" fmla="*/ 408795 h 906898"/>
                <a:gd name="connsiteX3881" fmla="*/ 49032 w 906898"/>
                <a:gd name="connsiteY3881" fmla="*/ 406736 h 906898"/>
                <a:gd name="connsiteX3882" fmla="*/ 49032 w 906898"/>
                <a:gd name="connsiteY3882" fmla="*/ 402619 h 906898"/>
                <a:gd name="connsiteX3883" fmla="*/ 55214 w 906898"/>
                <a:gd name="connsiteY3883" fmla="*/ 400561 h 906898"/>
                <a:gd name="connsiteX3884" fmla="*/ 59336 w 906898"/>
                <a:gd name="connsiteY3884" fmla="*/ 404678 h 906898"/>
                <a:gd name="connsiteX3885" fmla="*/ 63457 w 906898"/>
                <a:gd name="connsiteY3885" fmla="*/ 398503 h 906898"/>
                <a:gd name="connsiteX3886" fmla="*/ 51093 w 906898"/>
                <a:gd name="connsiteY3886" fmla="*/ 388211 h 906898"/>
                <a:gd name="connsiteX3887" fmla="*/ 30486 w 906898"/>
                <a:gd name="connsiteY3887" fmla="*/ 396444 h 906898"/>
                <a:gd name="connsiteX3888" fmla="*/ 18122 w 906898"/>
                <a:gd name="connsiteY3888" fmla="*/ 421145 h 906898"/>
                <a:gd name="connsiteX3889" fmla="*/ 17531 w 906898"/>
                <a:gd name="connsiteY3889" fmla="*/ 421145 h 906898"/>
                <a:gd name="connsiteX3890" fmla="*/ 17251 w 906898"/>
                <a:gd name="connsiteY3890" fmla="*/ 423927 h 906898"/>
                <a:gd name="connsiteX3891" fmla="*/ 22190 w 906898"/>
                <a:gd name="connsiteY3891" fmla="*/ 427331 h 906898"/>
                <a:gd name="connsiteX3892" fmla="*/ 20143 w 906898"/>
                <a:gd name="connsiteY3892" fmla="*/ 435578 h 906898"/>
                <a:gd name="connsiteX3893" fmla="*/ 26285 w 906898"/>
                <a:gd name="connsiteY3893" fmla="*/ 443826 h 906898"/>
                <a:gd name="connsiteX3894" fmla="*/ 22446 w 906898"/>
                <a:gd name="connsiteY3894" fmla="*/ 452846 h 906898"/>
                <a:gd name="connsiteX3895" fmla="*/ 14888 w 906898"/>
                <a:gd name="connsiteY3895" fmla="*/ 459535 h 906898"/>
                <a:gd name="connsiteX3896" fmla="*/ 17110 w 906898"/>
                <a:gd name="connsiteY3896" fmla="*/ 481574 h 906898"/>
                <a:gd name="connsiteX3897" fmla="*/ 22348 w 906898"/>
                <a:gd name="connsiteY3897" fmla="*/ 485006 h 906898"/>
                <a:gd name="connsiteX3898" fmla="*/ 26522 w 906898"/>
                <a:gd name="connsiteY3898" fmla="*/ 495259 h 906898"/>
                <a:gd name="connsiteX3899" fmla="*/ 24435 w 906898"/>
                <a:gd name="connsiteY3899" fmla="*/ 499360 h 906898"/>
                <a:gd name="connsiteX3900" fmla="*/ 20261 w 906898"/>
                <a:gd name="connsiteY3900" fmla="*/ 501410 h 906898"/>
                <a:gd name="connsiteX3901" fmla="*/ 24435 w 906898"/>
                <a:gd name="connsiteY3901" fmla="*/ 507562 h 906898"/>
                <a:gd name="connsiteX3902" fmla="*/ 22348 w 906898"/>
                <a:gd name="connsiteY3902" fmla="*/ 513714 h 906898"/>
                <a:gd name="connsiteX3903" fmla="*/ 20350 w 906898"/>
                <a:gd name="connsiteY3903" fmla="*/ 513714 h 906898"/>
                <a:gd name="connsiteX3904" fmla="*/ 20883 w 906898"/>
                <a:gd name="connsiteY3904" fmla="*/ 518995 h 906898"/>
                <a:gd name="connsiteX3905" fmla="*/ 21132 w 906898"/>
                <a:gd name="connsiteY3905" fmla="*/ 519109 h 906898"/>
                <a:gd name="connsiteX3906" fmla="*/ 22412 w 906898"/>
                <a:gd name="connsiteY3906" fmla="*/ 521940 h 906898"/>
                <a:gd name="connsiteX3907" fmla="*/ 46979 w 906898"/>
                <a:gd name="connsiteY3907" fmla="*/ 548699 h 906898"/>
                <a:gd name="connsiteX3908" fmla="*/ 63358 w 906898"/>
                <a:gd name="connsiteY3908" fmla="*/ 544582 h 906898"/>
                <a:gd name="connsiteX3909" fmla="*/ 65405 w 906898"/>
                <a:gd name="connsiteY3909" fmla="*/ 530173 h 906898"/>
                <a:gd name="connsiteX3910" fmla="*/ 61311 w 906898"/>
                <a:gd name="connsiteY3910" fmla="*/ 534290 h 906898"/>
                <a:gd name="connsiteX3911" fmla="*/ 51074 w 906898"/>
                <a:gd name="connsiteY3911" fmla="*/ 532232 h 906898"/>
                <a:gd name="connsiteX3912" fmla="*/ 51074 w 906898"/>
                <a:gd name="connsiteY3912" fmla="*/ 528115 h 906898"/>
                <a:gd name="connsiteX3913" fmla="*/ 53121 w 906898"/>
                <a:gd name="connsiteY3913" fmla="*/ 523998 h 906898"/>
                <a:gd name="connsiteX3914" fmla="*/ 57216 w 906898"/>
                <a:gd name="connsiteY3914" fmla="*/ 521940 h 906898"/>
                <a:gd name="connsiteX3915" fmla="*/ 59263 w 906898"/>
                <a:gd name="connsiteY3915" fmla="*/ 517823 h 906898"/>
                <a:gd name="connsiteX3916" fmla="*/ 63838 w 906898"/>
                <a:gd name="connsiteY3916" fmla="*/ 517341 h 906898"/>
                <a:gd name="connsiteX3917" fmla="*/ 75642 w 906898"/>
                <a:gd name="connsiteY3917" fmla="*/ 523998 h 906898"/>
                <a:gd name="connsiteX3918" fmla="*/ 71547 w 906898"/>
                <a:gd name="connsiteY3918" fmla="*/ 548699 h 906898"/>
                <a:gd name="connsiteX3919" fmla="*/ 46979 w 906898"/>
                <a:gd name="connsiteY3919" fmla="*/ 554874 h 906898"/>
                <a:gd name="connsiteX3920" fmla="*/ 31369 w 906898"/>
                <a:gd name="connsiteY3920" fmla="*/ 545611 h 906898"/>
                <a:gd name="connsiteX3921" fmla="*/ 22280 w 906898"/>
                <a:gd name="connsiteY3921" fmla="*/ 532861 h 906898"/>
                <a:gd name="connsiteX3922" fmla="*/ 23197 w 906898"/>
                <a:gd name="connsiteY3922" fmla="*/ 541958 h 906898"/>
                <a:gd name="connsiteX3923" fmla="*/ 29605 w 906898"/>
                <a:gd name="connsiteY3923" fmla="*/ 562600 h 906898"/>
                <a:gd name="connsiteX3924" fmla="*/ 32688 w 906898"/>
                <a:gd name="connsiteY3924" fmla="*/ 561058 h 906898"/>
                <a:gd name="connsiteX3925" fmla="*/ 36766 w 906898"/>
                <a:gd name="connsiteY3925" fmla="*/ 554940 h 906898"/>
                <a:gd name="connsiteX3926" fmla="*/ 40845 w 906898"/>
                <a:gd name="connsiteY3926" fmla="*/ 556980 h 906898"/>
                <a:gd name="connsiteX3927" fmla="*/ 40845 w 906898"/>
                <a:gd name="connsiteY3927" fmla="*/ 563098 h 906898"/>
                <a:gd name="connsiteX3928" fmla="*/ 32688 w 906898"/>
                <a:gd name="connsiteY3928" fmla="*/ 569216 h 906898"/>
                <a:gd name="connsiteX3929" fmla="*/ 31309 w 906898"/>
                <a:gd name="connsiteY3929" fmla="*/ 568088 h 906898"/>
                <a:gd name="connsiteX3930" fmla="*/ 32309 w 906898"/>
                <a:gd name="connsiteY3930" fmla="*/ 571312 h 906898"/>
                <a:gd name="connsiteX3931" fmla="*/ 34687 w 906898"/>
                <a:gd name="connsiteY3931" fmla="*/ 571312 h 906898"/>
                <a:gd name="connsiteX3932" fmla="*/ 44902 w 906898"/>
                <a:gd name="connsiteY3932" fmla="*/ 561041 h 906898"/>
                <a:gd name="connsiteX3933" fmla="*/ 44902 w 906898"/>
                <a:gd name="connsiteY3933" fmla="*/ 556932 h 906898"/>
                <a:gd name="connsiteX3934" fmla="*/ 55118 w 906898"/>
                <a:gd name="connsiteY3934" fmla="*/ 558987 h 906898"/>
                <a:gd name="connsiteX3935" fmla="*/ 53074 w 906898"/>
                <a:gd name="connsiteY3935" fmla="*/ 571312 h 906898"/>
                <a:gd name="connsiteX3936" fmla="*/ 48988 w 906898"/>
                <a:gd name="connsiteY3936" fmla="*/ 571312 h 906898"/>
                <a:gd name="connsiteX3937" fmla="*/ 53074 w 906898"/>
                <a:gd name="connsiteY3937" fmla="*/ 577475 h 906898"/>
                <a:gd name="connsiteX3938" fmla="*/ 48988 w 906898"/>
                <a:gd name="connsiteY3938" fmla="*/ 579529 h 906898"/>
                <a:gd name="connsiteX3939" fmla="*/ 42859 w 906898"/>
                <a:gd name="connsiteY3939" fmla="*/ 581583 h 906898"/>
                <a:gd name="connsiteX3940" fmla="*/ 40816 w 906898"/>
                <a:gd name="connsiteY3940" fmla="*/ 587746 h 906898"/>
                <a:gd name="connsiteX3941" fmla="*/ 37870 w 906898"/>
                <a:gd name="connsiteY3941" fmla="*/ 589227 h 906898"/>
                <a:gd name="connsiteX3942" fmla="*/ 40525 w 906898"/>
                <a:gd name="connsiteY3942" fmla="*/ 597779 h 906898"/>
                <a:gd name="connsiteX3943" fmla="*/ 40727 w 906898"/>
                <a:gd name="connsiteY3943" fmla="*/ 598174 h 906898"/>
                <a:gd name="connsiteX3944" fmla="*/ 44877 w 906898"/>
                <a:gd name="connsiteY3944" fmla="*/ 608318 h 906898"/>
                <a:gd name="connsiteX3945" fmla="*/ 44877 w 906898"/>
                <a:gd name="connsiteY3945" fmla="*/ 611798 h 906898"/>
                <a:gd name="connsiteX3946" fmla="*/ 45351 w 906898"/>
                <a:gd name="connsiteY3946" fmla="*/ 613326 h 906898"/>
                <a:gd name="connsiteX3947" fmla="*/ 48989 w 906898"/>
                <a:gd name="connsiteY3947" fmla="*/ 620614 h 906898"/>
                <a:gd name="connsiteX3948" fmla="*/ 53102 w 906898"/>
                <a:gd name="connsiteY3948" fmla="*/ 628853 h 906898"/>
                <a:gd name="connsiteX3949" fmla="*/ 62766 w 906898"/>
                <a:gd name="connsiteY3949" fmla="*/ 650149 h 906898"/>
                <a:gd name="connsiteX3950" fmla="*/ 69041 w 906898"/>
                <a:gd name="connsiteY3950" fmla="*/ 661709 h 906898"/>
                <a:gd name="connsiteX3951" fmla="*/ 73664 w 906898"/>
                <a:gd name="connsiteY3951" fmla="*/ 670045 h 906898"/>
                <a:gd name="connsiteX3952" fmla="*/ 72611 w 906898"/>
                <a:gd name="connsiteY3952" fmla="*/ 668286 h 906898"/>
                <a:gd name="connsiteX3953" fmla="*/ 89279 w 906898"/>
                <a:gd name="connsiteY3953" fmla="*/ 698995 h 906898"/>
                <a:gd name="connsiteX3954" fmla="*/ 103689 w 906898"/>
                <a:gd name="connsiteY3954" fmla="*/ 716461 h 906898"/>
                <a:gd name="connsiteX3955" fmla="*/ 90114 w 906898"/>
                <a:gd name="connsiteY3955" fmla="*/ 696820 h 906898"/>
                <a:gd name="connsiteX3956" fmla="*/ 73664 w 906898"/>
                <a:gd name="connsiteY3956" fmla="*/ 670045 h 906898"/>
                <a:gd name="connsiteX3957" fmla="*/ 83945 w 906898"/>
                <a:gd name="connsiteY3957" fmla="*/ 686522 h 906898"/>
                <a:gd name="connsiteX3958" fmla="*/ 94227 w 906898"/>
                <a:gd name="connsiteY3958" fmla="*/ 698880 h 906898"/>
                <a:gd name="connsiteX3959" fmla="*/ 102452 w 906898"/>
                <a:gd name="connsiteY3959" fmla="*/ 713297 h 906898"/>
                <a:gd name="connsiteX3960" fmla="*/ 106089 w 906898"/>
                <a:gd name="connsiteY3960" fmla="*/ 719369 h 906898"/>
                <a:gd name="connsiteX3961" fmla="*/ 133969 w 906898"/>
                <a:gd name="connsiteY3961" fmla="*/ 753160 h 906898"/>
                <a:gd name="connsiteX3962" fmla="*/ 148037 w 906898"/>
                <a:gd name="connsiteY3962" fmla="*/ 766694 h 906898"/>
                <a:gd name="connsiteX3963" fmla="*/ 164234 w 906898"/>
                <a:gd name="connsiteY3963" fmla="*/ 779254 h 906898"/>
                <a:gd name="connsiteX3964" fmla="*/ 190972 w 906898"/>
                <a:gd name="connsiteY3964" fmla="*/ 801810 h 906898"/>
                <a:gd name="connsiteX3965" fmla="*/ 211540 w 906898"/>
                <a:gd name="connsiteY3965" fmla="*/ 816164 h 906898"/>
                <a:gd name="connsiteX3966" fmla="*/ 211540 w 906898"/>
                <a:gd name="connsiteY3966" fmla="*/ 818215 h 906898"/>
                <a:gd name="connsiteX3967" fmla="*/ 209483 w 906898"/>
                <a:gd name="connsiteY3967" fmla="*/ 816164 h 906898"/>
                <a:gd name="connsiteX3968" fmla="*/ 178099 w 906898"/>
                <a:gd name="connsiteY3968" fmla="*/ 793029 h 906898"/>
                <a:gd name="connsiteX3969" fmla="*/ 207903 w 906898"/>
                <a:gd name="connsiteY3969" fmla="*/ 817619 h 906898"/>
                <a:gd name="connsiteX3970" fmla="*/ 453449 w 906898"/>
                <a:gd name="connsiteY3970" fmla="*/ 892623 h 906898"/>
                <a:gd name="connsiteX3971" fmla="*/ 541958 w 906898"/>
                <a:gd name="connsiteY3971" fmla="*/ 883701 h 906898"/>
                <a:gd name="connsiteX3972" fmla="*/ 608451 w 906898"/>
                <a:gd name="connsiteY3972" fmla="*/ 863060 h 906898"/>
                <a:gd name="connsiteX3973" fmla="*/ 602238 w 906898"/>
                <a:gd name="connsiteY3973" fmla="*/ 861306 h 906898"/>
                <a:gd name="connsiteX3974" fmla="*/ 594017 w 906898"/>
                <a:gd name="connsiteY3974" fmla="*/ 857438 h 906898"/>
                <a:gd name="connsiteX3975" fmla="*/ 587852 w 906898"/>
                <a:gd name="connsiteY3975" fmla="*/ 861564 h 906898"/>
                <a:gd name="connsiteX3976" fmla="*/ 579631 w 906898"/>
                <a:gd name="connsiteY3976" fmla="*/ 857438 h 906898"/>
                <a:gd name="connsiteX3977" fmla="*/ 573465 w 906898"/>
                <a:gd name="connsiteY3977" fmla="*/ 851249 h 906898"/>
                <a:gd name="connsiteX3978" fmla="*/ 567300 w 906898"/>
                <a:gd name="connsiteY3978" fmla="*/ 853312 h 906898"/>
                <a:gd name="connsiteX3979" fmla="*/ 561134 w 906898"/>
                <a:gd name="connsiteY3979" fmla="*/ 842996 h 906898"/>
                <a:gd name="connsiteX3980" fmla="*/ 569355 w 906898"/>
                <a:gd name="connsiteY3980" fmla="*/ 840933 h 906898"/>
                <a:gd name="connsiteX3981" fmla="*/ 573465 w 906898"/>
                <a:gd name="connsiteY3981" fmla="*/ 838870 h 906898"/>
                <a:gd name="connsiteX3982" fmla="*/ 581686 w 906898"/>
                <a:gd name="connsiteY3982" fmla="*/ 845059 h 906898"/>
                <a:gd name="connsiteX3983" fmla="*/ 591962 w 906898"/>
                <a:gd name="connsiteY3983" fmla="*/ 845059 h 906898"/>
                <a:gd name="connsiteX3984" fmla="*/ 606349 w 906898"/>
                <a:gd name="connsiteY3984" fmla="*/ 851249 h 906898"/>
                <a:gd name="connsiteX3985" fmla="*/ 618680 w 906898"/>
                <a:gd name="connsiteY3985" fmla="*/ 840933 h 906898"/>
                <a:gd name="connsiteX3986" fmla="*/ 620735 w 906898"/>
                <a:gd name="connsiteY3986" fmla="*/ 834743 h 906898"/>
                <a:gd name="connsiteX3987" fmla="*/ 631012 w 906898"/>
                <a:gd name="connsiteY3987" fmla="*/ 824428 h 906898"/>
                <a:gd name="connsiteX3988" fmla="*/ 628956 w 906898"/>
                <a:gd name="connsiteY3988" fmla="*/ 816175 h 906898"/>
                <a:gd name="connsiteX3989" fmla="*/ 641288 w 906898"/>
                <a:gd name="connsiteY3989" fmla="*/ 812049 h 906898"/>
                <a:gd name="connsiteX3990" fmla="*/ 644178 w 906898"/>
                <a:gd name="connsiteY3990" fmla="*/ 810598 h 906898"/>
                <a:gd name="connsiteX3991" fmla="*/ 645398 w 906898"/>
                <a:gd name="connsiteY3991" fmla="*/ 812049 h 906898"/>
                <a:gd name="connsiteX3992" fmla="*/ 647453 w 906898"/>
                <a:gd name="connsiteY3992" fmla="*/ 816175 h 906898"/>
                <a:gd name="connsiteX3993" fmla="*/ 645398 w 906898"/>
                <a:gd name="connsiteY3993" fmla="*/ 820301 h 906898"/>
                <a:gd name="connsiteX3994" fmla="*/ 645398 w 906898"/>
                <a:gd name="connsiteY3994" fmla="*/ 816175 h 906898"/>
                <a:gd name="connsiteX3995" fmla="*/ 643343 w 906898"/>
                <a:gd name="connsiteY3995" fmla="*/ 822365 h 906898"/>
                <a:gd name="connsiteX3996" fmla="*/ 641288 w 906898"/>
                <a:gd name="connsiteY3996" fmla="*/ 830617 h 906898"/>
                <a:gd name="connsiteX3997" fmla="*/ 641288 w 906898"/>
                <a:gd name="connsiteY3997" fmla="*/ 834743 h 906898"/>
                <a:gd name="connsiteX3998" fmla="*/ 639233 w 906898"/>
                <a:gd name="connsiteY3998" fmla="*/ 826491 h 906898"/>
                <a:gd name="connsiteX3999" fmla="*/ 637177 w 906898"/>
                <a:gd name="connsiteY3999" fmla="*/ 830617 h 906898"/>
                <a:gd name="connsiteX4000" fmla="*/ 639233 w 906898"/>
                <a:gd name="connsiteY4000" fmla="*/ 836806 h 906898"/>
                <a:gd name="connsiteX4001" fmla="*/ 633067 w 906898"/>
                <a:gd name="connsiteY4001" fmla="*/ 842996 h 906898"/>
                <a:gd name="connsiteX4002" fmla="*/ 626901 w 906898"/>
                <a:gd name="connsiteY4002" fmla="*/ 849185 h 906898"/>
                <a:gd name="connsiteX4003" fmla="*/ 628956 w 906898"/>
                <a:gd name="connsiteY4003" fmla="*/ 849185 h 906898"/>
                <a:gd name="connsiteX4004" fmla="*/ 628956 w 906898"/>
                <a:gd name="connsiteY4004" fmla="*/ 851249 h 906898"/>
                <a:gd name="connsiteX4005" fmla="*/ 621102 w 906898"/>
                <a:gd name="connsiteY4005" fmla="*/ 859133 h 906898"/>
                <a:gd name="connsiteX4006" fmla="*/ 624396 w 906898"/>
                <a:gd name="connsiteY4006" fmla="*/ 858111 h 906898"/>
                <a:gd name="connsiteX4007" fmla="*/ 698996 w 906898"/>
                <a:gd name="connsiteY4007" fmla="*/ 817619 h 906898"/>
                <a:gd name="connsiteX4008" fmla="*/ 742184 w 906898"/>
                <a:gd name="connsiteY4008" fmla="*/ 781986 h 906898"/>
                <a:gd name="connsiteX4009" fmla="*/ 742184 w 906898"/>
                <a:gd name="connsiteY4009" fmla="*/ 779137 h 906898"/>
                <a:gd name="connsiteX4010" fmla="*/ 736097 w 906898"/>
                <a:gd name="connsiteY4010" fmla="*/ 772985 h 906898"/>
                <a:gd name="connsiteX4011" fmla="*/ 740155 w 906898"/>
                <a:gd name="connsiteY4011" fmla="*/ 764783 h 906898"/>
                <a:gd name="connsiteX4012" fmla="*/ 742184 w 906898"/>
                <a:gd name="connsiteY4012" fmla="*/ 752479 h 906898"/>
                <a:gd name="connsiteX4013" fmla="*/ 752328 w 906898"/>
                <a:gd name="connsiteY4013" fmla="*/ 756580 h 906898"/>
                <a:gd name="connsiteX4014" fmla="*/ 752328 w 906898"/>
                <a:gd name="connsiteY4014" fmla="*/ 762732 h 906898"/>
                <a:gd name="connsiteX4015" fmla="*/ 753706 w 906898"/>
                <a:gd name="connsiteY4015" fmla="*/ 772479 h 906898"/>
                <a:gd name="connsiteX4016" fmla="*/ 755861 w 906898"/>
                <a:gd name="connsiteY4016" fmla="*/ 770701 h 906898"/>
                <a:gd name="connsiteX4017" fmla="*/ 754423 w 906898"/>
                <a:gd name="connsiteY4017" fmla="*/ 760595 h 906898"/>
                <a:gd name="connsiteX4018" fmla="*/ 756481 w 906898"/>
                <a:gd name="connsiteY4018" fmla="*/ 758012 h 906898"/>
                <a:gd name="connsiteX4019" fmla="*/ 758540 w 906898"/>
                <a:gd name="connsiteY4019" fmla="*/ 758529 h 906898"/>
                <a:gd name="connsiteX4020" fmla="*/ 758540 w 906898"/>
                <a:gd name="connsiteY4020" fmla="*/ 764726 h 906898"/>
                <a:gd name="connsiteX4021" fmla="*/ 759521 w 906898"/>
                <a:gd name="connsiteY4021" fmla="*/ 767681 h 906898"/>
                <a:gd name="connsiteX4022" fmla="*/ 763992 w 906898"/>
                <a:gd name="connsiteY4022" fmla="*/ 763992 h 906898"/>
                <a:gd name="connsiteX4023" fmla="*/ 773185 w 906898"/>
                <a:gd name="connsiteY4023" fmla="*/ 752850 h 906898"/>
                <a:gd name="connsiteX4024" fmla="*/ 769388 w 906898"/>
                <a:gd name="connsiteY4024" fmla="*/ 754924 h 906898"/>
                <a:gd name="connsiteX4025" fmla="*/ 750327 w 906898"/>
                <a:gd name="connsiteY4025" fmla="*/ 754411 h 906898"/>
                <a:gd name="connsiteX4026" fmla="*/ 735902 w 906898"/>
                <a:gd name="connsiteY4026" fmla="*/ 740044 h 906898"/>
                <a:gd name="connsiteX4027" fmla="*/ 733842 w 906898"/>
                <a:gd name="connsiteY4027" fmla="*/ 731835 h 906898"/>
                <a:gd name="connsiteX4028" fmla="*/ 740024 w 906898"/>
                <a:gd name="connsiteY4028" fmla="*/ 717468 h 906898"/>
                <a:gd name="connsiteX4029" fmla="*/ 748524 w 906898"/>
                <a:gd name="connsiteY4029" fmla="*/ 713364 h 906898"/>
                <a:gd name="connsiteX4030" fmla="*/ 758570 w 906898"/>
                <a:gd name="connsiteY4030" fmla="*/ 715416 h 906898"/>
                <a:gd name="connsiteX4031" fmla="*/ 760630 w 906898"/>
                <a:gd name="connsiteY4031" fmla="*/ 717468 h 906898"/>
                <a:gd name="connsiteX4032" fmla="*/ 760630 w 906898"/>
                <a:gd name="connsiteY4032" fmla="*/ 721573 h 906898"/>
                <a:gd name="connsiteX4033" fmla="*/ 756509 w 906898"/>
                <a:gd name="connsiteY4033" fmla="*/ 723625 h 906898"/>
                <a:gd name="connsiteX4034" fmla="*/ 758570 w 906898"/>
                <a:gd name="connsiteY4034" fmla="*/ 727730 h 906898"/>
                <a:gd name="connsiteX4035" fmla="*/ 756509 w 906898"/>
                <a:gd name="connsiteY4035" fmla="*/ 733887 h 906898"/>
                <a:gd name="connsiteX4036" fmla="*/ 750327 w 906898"/>
                <a:gd name="connsiteY4036" fmla="*/ 731835 h 906898"/>
                <a:gd name="connsiteX4037" fmla="*/ 746206 w 906898"/>
                <a:gd name="connsiteY4037" fmla="*/ 725678 h 906898"/>
                <a:gd name="connsiteX4038" fmla="*/ 744145 w 906898"/>
                <a:gd name="connsiteY4038" fmla="*/ 740044 h 906898"/>
                <a:gd name="connsiteX4039" fmla="*/ 762691 w 906898"/>
                <a:gd name="connsiteY4039" fmla="*/ 750306 h 906898"/>
                <a:gd name="connsiteX4040" fmla="*/ 772995 w 906898"/>
                <a:gd name="connsiteY4040" fmla="*/ 749793 h 906898"/>
                <a:gd name="connsiteX4041" fmla="*/ 776803 w 906898"/>
                <a:gd name="connsiteY4041" fmla="*/ 748465 h 906898"/>
                <a:gd name="connsiteX4042" fmla="*/ 793532 w 906898"/>
                <a:gd name="connsiteY4042" fmla="*/ 728189 h 906898"/>
                <a:gd name="connsiteX4043" fmla="*/ 793532 w 906898"/>
                <a:gd name="connsiteY4043" fmla="*/ 723595 h 906898"/>
                <a:gd name="connsiteX4044" fmla="*/ 797627 w 906898"/>
                <a:gd name="connsiteY4044" fmla="*/ 719478 h 906898"/>
                <a:gd name="connsiteX4045" fmla="*/ 797627 w 906898"/>
                <a:gd name="connsiteY4045" fmla="*/ 711245 h 906898"/>
                <a:gd name="connsiteX4046" fmla="*/ 811976 w 906898"/>
                <a:gd name="connsiteY4046" fmla="*/ 705835 h 906898"/>
                <a:gd name="connsiteX4047" fmla="*/ 817619 w 906898"/>
                <a:gd name="connsiteY4047" fmla="*/ 698995 h 906898"/>
                <a:gd name="connsiteX4048" fmla="*/ 826265 w 906898"/>
                <a:gd name="connsiteY4048" fmla="*/ 683067 h 906898"/>
                <a:gd name="connsiteX4049" fmla="*/ 824408 w 906898"/>
                <a:gd name="connsiteY4049" fmla="*/ 678385 h 906898"/>
                <a:gd name="connsiteX4050" fmla="*/ 826461 w 906898"/>
                <a:gd name="connsiteY4050" fmla="*/ 672175 h 906898"/>
                <a:gd name="connsiteX4051" fmla="*/ 832618 w 906898"/>
                <a:gd name="connsiteY4051" fmla="*/ 665964 h 906898"/>
                <a:gd name="connsiteX4052" fmla="*/ 835659 w 906898"/>
                <a:gd name="connsiteY4052" fmla="*/ 665760 h 906898"/>
                <a:gd name="connsiteX4053" fmla="*/ 838775 w 906898"/>
                <a:gd name="connsiteY4053" fmla="*/ 660019 h 906898"/>
                <a:gd name="connsiteX4054" fmla="*/ 838775 w 906898"/>
                <a:gd name="connsiteY4054" fmla="*/ 655614 h 906898"/>
                <a:gd name="connsiteX4055" fmla="*/ 841784 w 906898"/>
                <a:gd name="connsiteY4055" fmla="*/ 654476 h 906898"/>
                <a:gd name="connsiteX4056" fmla="*/ 849076 w 906898"/>
                <a:gd name="connsiteY4056" fmla="*/ 641042 h 906898"/>
                <a:gd name="connsiteX4057" fmla="*/ 848852 w 906898"/>
                <a:gd name="connsiteY4057" fmla="*/ 626304 h 906898"/>
                <a:gd name="connsiteX4058" fmla="*/ 840876 w 906898"/>
                <a:gd name="connsiteY4058" fmla="*/ 612427 h 906898"/>
                <a:gd name="connsiteX4059" fmla="*/ 824408 w 906898"/>
                <a:gd name="connsiteY4059" fmla="*/ 612427 h 906898"/>
                <a:gd name="connsiteX4060" fmla="*/ 818233 w 906898"/>
                <a:gd name="connsiteY4060" fmla="*/ 618594 h 906898"/>
                <a:gd name="connsiteX4061" fmla="*/ 824408 w 906898"/>
                <a:gd name="connsiteY4061" fmla="*/ 616538 h 906898"/>
                <a:gd name="connsiteX4062" fmla="*/ 828525 w 906898"/>
                <a:gd name="connsiteY4062" fmla="*/ 622706 h 906898"/>
                <a:gd name="connsiteX4063" fmla="*/ 828525 w 906898"/>
                <a:gd name="connsiteY4063" fmla="*/ 626818 h 906898"/>
                <a:gd name="connsiteX4064" fmla="*/ 824408 w 906898"/>
                <a:gd name="connsiteY4064" fmla="*/ 628874 h 906898"/>
                <a:gd name="connsiteX4065" fmla="*/ 818233 w 906898"/>
                <a:gd name="connsiteY4065" fmla="*/ 628874 h 906898"/>
                <a:gd name="connsiteX4066" fmla="*/ 810000 w 906898"/>
                <a:gd name="connsiteY4066" fmla="*/ 628874 h 906898"/>
                <a:gd name="connsiteX4067" fmla="*/ 810000 w 906898"/>
                <a:gd name="connsiteY4067" fmla="*/ 610371 h 906898"/>
                <a:gd name="connsiteX4068" fmla="*/ 832642 w 906898"/>
                <a:gd name="connsiteY4068" fmla="*/ 600092 h 906898"/>
                <a:gd name="connsiteX4069" fmla="*/ 832642 w 906898"/>
                <a:gd name="connsiteY4069" fmla="*/ 602148 h 906898"/>
                <a:gd name="connsiteX4070" fmla="*/ 847051 w 906898"/>
                <a:gd name="connsiteY4070" fmla="*/ 608315 h 906898"/>
                <a:gd name="connsiteX4071" fmla="*/ 852959 w 906898"/>
                <a:gd name="connsiteY4071" fmla="*/ 633886 h 906898"/>
                <a:gd name="connsiteX4072" fmla="*/ 858111 w 906898"/>
                <a:gd name="connsiteY4072" fmla="*/ 624395 h 906898"/>
                <a:gd name="connsiteX4073" fmla="*/ 861443 w 906898"/>
                <a:gd name="connsiteY4073" fmla="*/ 613659 h 906898"/>
                <a:gd name="connsiteX4074" fmla="*/ 855326 w 906898"/>
                <a:gd name="connsiteY4074" fmla="*/ 614700 h 906898"/>
                <a:gd name="connsiteX4075" fmla="*/ 853292 w 906898"/>
                <a:gd name="connsiteY4075" fmla="*/ 610550 h 906898"/>
                <a:gd name="connsiteX4076" fmla="*/ 863485 w 906898"/>
                <a:gd name="connsiteY4076" fmla="*/ 607083 h 906898"/>
                <a:gd name="connsiteX4077" fmla="*/ 864162 w 906898"/>
                <a:gd name="connsiteY4077" fmla="*/ 604901 h 906898"/>
                <a:gd name="connsiteX4078" fmla="*/ 851027 w 906898"/>
                <a:gd name="connsiteY4078" fmla="*/ 606344 h 906898"/>
                <a:gd name="connsiteX4079" fmla="*/ 851027 w 906898"/>
                <a:gd name="connsiteY4079" fmla="*/ 608392 h 906898"/>
                <a:gd name="connsiteX4080" fmla="*/ 844816 w 906898"/>
                <a:gd name="connsiteY4080" fmla="*/ 604297 h 906898"/>
                <a:gd name="connsiteX4081" fmla="*/ 840676 w 906898"/>
                <a:gd name="connsiteY4081" fmla="*/ 598155 h 906898"/>
                <a:gd name="connsiteX4082" fmla="*/ 846887 w 906898"/>
                <a:gd name="connsiteY4082" fmla="*/ 594061 h 906898"/>
                <a:gd name="connsiteX4083" fmla="*/ 853097 w 906898"/>
                <a:gd name="connsiteY4083" fmla="*/ 594061 h 906898"/>
                <a:gd name="connsiteX4084" fmla="*/ 857237 w 906898"/>
                <a:gd name="connsiteY4084" fmla="*/ 585871 h 906898"/>
                <a:gd name="connsiteX4085" fmla="*/ 865518 w 906898"/>
                <a:gd name="connsiteY4085" fmla="*/ 589966 h 906898"/>
                <a:gd name="connsiteX4086" fmla="*/ 870252 w 906898"/>
                <a:gd name="connsiteY4086" fmla="*/ 585284 h 906898"/>
                <a:gd name="connsiteX4087" fmla="*/ 883701 w 906898"/>
                <a:gd name="connsiteY4087" fmla="*/ 541958 h 906898"/>
                <a:gd name="connsiteX4088" fmla="*/ 892623 w 906898"/>
                <a:gd name="connsiteY4088" fmla="*/ 453449 h 906898"/>
                <a:gd name="connsiteX4089" fmla="*/ 892448 w 906898"/>
                <a:gd name="connsiteY4089" fmla="*/ 451715 h 906898"/>
                <a:gd name="connsiteX4090" fmla="*/ 892136 w 906898"/>
                <a:gd name="connsiteY4090" fmla="*/ 452021 h 906898"/>
                <a:gd name="connsiteX4091" fmla="*/ 892423 w 906898"/>
                <a:gd name="connsiteY4091" fmla="*/ 451460 h 906898"/>
                <a:gd name="connsiteX4092" fmla="*/ 891876 w 906898"/>
                <a:gd name="connsiteY4092" fmla="*/ 446038 h 906898"/>
                <a:gd name="connsiteX4093" fmla="*/ 890266 w 906898"/>
                <a:gd name="connsiteY4093" fmla="*/ 450053 h 906898"/>
                <a:gd name="connsiteX4094" fmla="*/ 884081 w 906898"/>
                <a:gd name="connsiteY4094" fmla="*/ 456223 h 906898"/>
                <a:gd name="connsiteX4095" fmla="*/ 886142 w 906898"/>
                <a:gd name="connsiteY4095" fmla="*/ 458280 h 906898"/>
                <a:gd name="connsiteX4096" fmla="*/ 888204 w 906898"/>
                <a:gd name="connsiteY4096" fmla="*/ 456223 h 906898"/>
                <a:gd name="connsiteX4097" fmla="*/ 886142 w 906898"/>
                <a:gd name="connsiteY4097" fmla="*/ 466507 h 906898"/>
                <a:gd name="connsiteX4098" fmla="*/ 886142 w 906898"/>
                <a:gd name="connsiteY4098" fmla="*/ 460337 h 906898"/>
                <a:gd name="connsiteX4099" fmla="*/ 884081 w 906898"/>
                <a:gd name="connsiteY4099" fmla="*/ 464450 h 906898"/>
                <a:gd name="connsiteX4100" fmla="*/ 877895 w 906898"/>
                <a:gd name="connsiteY4100" fmla="*/ 470621 h 906898"/>
                <a:gd name="connsiteX4101" fmla="*/ 871709 w 906898"/>
                <a:gd name="connsiteY4101" fmla="*/ 472678 h 906898"/>
                <a:gd name="connsiteX4102" fmla="*/ 873771 w 906898"/>
                <a:gd name="connsiteY4102" fmla="*/ 474734 h 906898"/>
                <a:gd name="connsiteX4103" fmla="*/ 873771 w 906898"/>
                <a:gd name="connsiteY4103" fmla="*/ 476791 h 906898"/>
                <a:gd name="connsiteX4104" fmla="*/ 871709 w 906898"/>
                <a:gd name="connsiteY4104" fmla="*/ 476791 h 906898"/>
                <a:gd name="connsiteX4105" fmla="*/ 863462 w 906898"/>
                <a:gd name="connsiteY4105" fmla="*/ 480905 h 906898"/>
                <a:gd name="connsiteX4106" fmla="*/ 859338 w 906898"/>
                <a:gd name="connsiteY4106" fmla="*/ 478848 h 906898"/>
                <a:gd name="connsiteX4107" fmla="*/ 857276 w 906898"/>
                <a:gd name="connsiteY4107" fmla="*/ 466507 h 906898"/>
                <a:gd name="connsiteX4108" fmla="*/ 863592 w 906898"/>
                <a:gd name="connsiteY4108" fmla="*/ 463807 h 906898"/>
                <a:gd name="connsiteX4109" fmla="*/ 865576 w 906898"/>
                <a:gd name="connsiteY4109" fmla="*/ 464305 h 906898"/>
                <a:gd name="connsiteX4110" fmla="*/ 866428 w 906898"/>
                <a:gd name="connsiteY4110" fmla="*/ 462595 h 906898"/>
                <a:gd name="connsiteX4111" fmla="*/ 871709 w 906898"/>
                <a:gd name="connsiteY4111" fmla="*/ 460337 h 906898"/>
                <a:gd name="connsiteX4112" fmla="*/ 871709 w 906898"/>
                <a:gd name="connsiteY4112" fmla="*/ 452110 h 906898"/>
                <a:gd name="connsiteX4113" fmla="*/ 879957 w 906898"/>
                <a:gd name="connsiteY4113" fmla="*/ 443883 h 906898"/>
                <a:gd name="connsiteX4114" fmla="*/ 873771 w 906898"/>
                <a:gd name="connsiteY4114" fmla="*/ 427429 h 906898"/>
                <a:gd name="connsiteX4115" fmla="*/ 869647 w 906898"/>
                <a:gd name="connsiteY4115" fmla="*/ 423315 h 906898"/>
                <a:gd name="connsiteX4116" fmla="*/ 865576 w 906898"/>
                <a:gd name="connsiteY4116" fmla="*/ 417223 h 906898"/>
                <a:gd name="connsiteX4117" fmla="*/ 865576 w 906898"/>
                <a:gd name="connsiteY4117" fmla="*/ 417021 h 906898"/>
                <a:gd name="connsiteX4118" fmla="*/ 865304 w 906898"/>
                <a:gd name="connsiteY4118" fmla="*/ 416815 h 906898"/>
                <a:gd name="connsiteX4119" fmla="*/ 861400 w 906898"/>
                <a:gd name="connsiteY4119" fmla="*/ 410974 h 906898"/>
                <a:gd name="connsiteX4120" fmla="*/ 857276 w 906898"/>
                <a:gd name="connsiteY4120" fmla="*/ 408918 h 906898"/>
                <a:gd name="connsiteX4121" fmla="*/ 857276 w 906898"/>
                <a:gd name="connsiteY4121" fmla="*/ 398634 h 906898"/>
                <a:gd name="connsiteX4122" fmla="*/ 859338 w 906898"/>
                <a:gd name="connsiteY4122" fmla="*/ 396577 h 906898"/>
                <a:gd name="connsiteX4123" fmla="*/ 869647 w 906898"/>
                <a:gd name="connsiteY4123" fmla="*/ 402747 h 906898"/>
                <a:gd name="connsiteX4124" fmla="*/ 869647 w 906898"/>
                <a:gd name="connsiteY4124" fmla="*/ 406861 h 906898"/>
                <a:gd name="connsiteX4125" fmla="*/ 877895 w 906898"/>
                <a:gd name="connsiteY4125" fmla="*/ 406861 h 906898"/>
                <a:gd name="connsiteX4126" fmla="*/ 884081 w 906898"/>
                <a:gd name="connsiteY4126" fmla="*/ 415088 h 906898"/>
                <a:gd name="connsiteX4127" fmla="*/ 886142 w 906898"/>
                <a:gd name="connsiteY4127" fmla="*/ 423315 h 906898"/>
                <a:gd name="connsiteX4128" fmla="*/ 889970 w 906898"/>
                <a:gd name="connsiteY4128" fmla="*/ 427134 h 906898"/>
                <a:gd name="connsiteX4129" fmla="*/ 883701 w 906898"/>
                <a:gd name="connsiteY4129" fmla="*/ 364940 h 906898"/>
                <a:gd name="connsiteX4130" fmla="*/ 860654 w 906898"/>
                <a:gd name="connsiteY4130" fmla="*/ 290695 h 906898"/>
                <a:gd name="connsiteX4131" fmla="*/ 858399 w 906898"/>
                <a:gd name="connsiteY4131" fmla="*/ 290020 h 906898"/>
                <a:gd name="connsiteX4132" fmla="*/ 853273 w 906898"/>
                <a:gd name="connsiteY4132" fmla="*/ 291555 h 906898"/>
                <a:gd name="connsiteX4133" fmla="*/ 847121 w 906898"/>
                <a:gd name="connsiteY4133" fmla="*/ 291555 h 906898"/>
                <a:gd name="connsiteX4134" fmla="*/ 838919 w 906898"/>
                <a:gd name="connsiteY4134" fmla="*/ 285413 h 906898"/>
                <a:gd name="connsiteX4135" fmla="*/ 832767 w 906898"/>
                <a:gd name="connsiteY4135" fmla="*/ 283366 h 906898"/>
                <a:gd name="connsiteX4136" fmla="*/ 832767 w 906898"/>
                <a:gd name="connsiteY4136" fmla="*/ 277224 h 906898"/>
                <a:gd name="connsiteX4137" fmla="*/ 838919 w 906898"/>
                <a:gd name="connsiteY4137" fmla="*/ 271082 h 906898"/>
                <a:gd name="connsiteX4138" fmla="*/ 847377 w 906898"/>
                <a:gd name="connsiteY4138" fmla="*/ 275176 h 906898"/>
                <a:gd name="connsiteX4139" fmla="*/ 853458 w 906898"/>
                <a:gd name="connsiteY4139" fmla="*/ 273931 h 906898"/>
                <a:gd name="connsiteX4140" fmla="*/ 852394 w 906898"/>
                <a:gd name="connsiteY4140" fmla="*/ 271971 h 906898"/>
                <a:gd name="connsiteX4141" fmla="*/ 849059 w 906898"/>
                <a:gd name="connsiteY4141" fmla="*/ 273074 h 906898"/>
                <a:gd name="connsiteX4142" fmla="*/ 838684 w 906898"/>
                <a:gd name="connsiteY4142" fmla="*/ 268957 h 906898"/>
                <a:gd name="connsiteX4143" fmla="*/ 840759 w 906898"/>
                <a:gd name="connsiteY4143" fmla="*/ 262782 h 906898"/>
                <a:gd name="connsiteX4144" fmla="*/ 848062 w 906898"/>
                <a:gd name="connsiteY4144" fmla="*/ 263989 h 906898"/>
                <a:gd name="connsiteX4145" fmla="*/ 840523 w 906898"/>
                <a:gd name="connsiteY4145" fmla="*/ 250100 h 906898"/>
                <a:gd name="connsiteX4146" fmla="*/ 840936 w 906898"/>
                <a:gd name="connsiteY4146" fmla="*/ 256511 h 906898"/>
                <a:gd name="connsiteX4147" fmla="*/ 834744 w 906898"/>
                <a:gd name="connsiteY4147" fmla="*/ 270971 h 906898"/>
                <a:gd name="connsiteX4148" fmla="*/ 816166 w 906898"/>
                <a:gd name="connsiteY4148" fmla="*/ 281300 h 906898"/>
                <a:gd name="connsiteX4149" fmla="*/ 797589 w 906898"/>
                <a:gd name="connsiteY4149" fmla="*/ 270971 h 906898"/>
                <a:gd name="connsiteX4150" fmla="*/ 795524 w 906898"/>
                <a:gd name="connsiteY4150" fmla="*/ 262708 h 906898"/>
                <a:gd name="connsiteX4151" fmla="*/ 799653 w 906898"/>
                <a:gd name="connsiteY4151" fmla="*/ 252379 h 906898"/>
                <a:gd name="connsiteX4152" fmla="*/ 803781 w 906898"/>
                <a:gd name="connsiteY4152" fmla="*/ 252379 h 906898"/>
                <a:gd name="connsiteX4153" fmla="*/ 807909 w 906898"/>
                <a:gd name="connsiteY4153" fmla="*/ 256511 h 906898"/>
                <a:gd name="connsiteX4154" fmla="*/ 814102 w 906898"/>
                <a:gd name="connsiteY4154" fmla="*/ 254445 h 906898"/>
                <a:gd name="connsiteX4155" fmla="*/ 818230 w 906898"/>
                <a:gd name="connsiteY4155" fmla="*/ 262708 h 906898"/>
                <a:gd name="connsiteX4156" fmla="*/ 812038 w 906898"/>
                <a:gd name="connsiteY4156" fmla="*/ 266840 h 906898"/>
                <a:gd name="connsiteX4157" fmla="*/ 805845 w 906898"/>
                <a:gd name="connsiteY4157" fmla="*/ 266840 h 906898"/>
                <a:gd name="connsiteX4158" fmla="*/ 816166 w 906898"/>
                <a:gd name="connsiteY4158" fmla="*/ 273037 h 906898"/>
                <a:gd name="connsiteX4159" fmla="*/ 830615 w 906898"/>
                <a:gd name="connsiteY4159" fmla="*/ 266840 h 906898"/>
                <a:gd name="connsiteX4160" fmla="*/ 835518 w 906898"/>
                <a:gd name="connsiteY4160" fmla="*/ 251088 h 906898"/>
                <a:gd name="connsiteX4161" fmla="*/ 833118 w 906898"/>
                <a:gd name="connsiteY4161" fmla="*/ 236456 h 906898"/>
                <a:gd name="connsiteX4162" fmla="*/ 827085 w 906898"/>
                <a:gd name="connsiteY4162" fmla="*/ 225342 h 906898"/>
                <a:gd name="connsiteX4163" fmla="*/ 826566 w 906898"/>
                <a:gd name="connsiteY4163" fmla="*/ 225598 h 906898"/>
                <a:gd name="connsiteX4164" fmla="*/ 820342 w 906898"/>
                <a:gd name="connsiteY4164" fmla="*/ 219435 h 906898"/>
                <a:gd name="connsiteX4165" fmla="*/ 818267 w 906898"/>
                <a:gd name="connsiteY4165" fmla="*/ 215327 h 906898"/>
                <a:gd name="connsiteX4166" fmla="*/ 812042 w 906898"/>
                <a:gd name="connsiteY4166" fmla="*/ 215327 h 906898"/>
                <a:gd name="connsiteX4167" fmla="*/ 805816 w 906898"/>
                <a:gd name="connsiteY4167" fmla="*/ 203001 h 906898"/>
                <a:gd name="connsiteX4168" fmla="*/ 807635 w 906898"/>
                <a:gd name="connsiteY4168" fmla="*/ 195801 h 906898"/>
                <a:gd name="connsiteX4169" fmla="*/ 794914 w 906898"/>
                <a:gd name="connsiteY4169" fmla="*/ 180384 h 906898"/>
                <a:gd name="connsiteX4170" fmla="*/ 787319 w 906898"/>
                <a:gd name="connsiteY4170" fmla="*/ 180384 h 906898"/>
                <a:gd name="connsiteX4171" fmla="*/ 777122 w 906898"/>
                <a:gd name="connsiteY4171" fmla="*/ 168059 h 906898"/>
                <a:gd name="connsiteX4172" fmla="*/ 777122 w 906898"/>
                <a:gd name="connsiteY4172" fmla="*/ 161896 h 906898"/>
                <a:gd name="connsiteX4173" fmla="*/ 768965 w 906898"/>
                <a:gd name="connsiteY4173" fmla="*/ 157788 h 906898"/>
                <a:gd name="connsiteX4174" fmla="*/ 768965 w 906898"/>
                <a:gd name="connsiteY4174" fmla="*/ 151626 h 906898"/>
                <a:gd name="connsiteX4175" fmla="*/ 770804 w 906898"/>
                <a:gd name="connsiteY4175" fmla="*/ 151162 h 906898"/>
                <a:gd name="connsiteX4176" fmla="*/ 767693 w 906898"/>
                <a:gd name="connsiteY4176" fmla="*/ 147391 h 906898"/>
                <a:gd name="connsiteX4177" fmla="*/ 765805 w 906898"/>
                <a:gd name="connsiteY4177" fmla="*/ 147234 h 906898"/>
                <a:gd name="connsiteX4178" fmla="*/ 762714 w 906898"/>
                <a:gd name="connsiteY4178" fmla="*/ 145428 h 906898"/>
                <a:gd name="connsiteX4179" fmla="*/ 750350 w 906898"/>
                <a:gd name="connsiteY4179" fmla="*/ 139235 h 906898"/>
                <a:gd name="connsiteX4180" fmla="*/ 740047 w 906898"/>
                <a:gd name="connsiteY4180" fmla="*/ 139235 h 906898"/>
                <a:gd name="connsiteX4181" fmla="*/ 721500 w 906898"/>
                <a:gd name="connsiteY4181" fmla="*/ 151621 h 906898"/>
                <a:gd name="connsiteX4182" fmla="*/ 721500 w 906898"/>
                <a:gd name="connsiteY4182" fmla="*/ 161941 h 906898"/>
                <a:gd name="connsiteX4183" fmla="*/ 725622 w 906898"/>
                <a:gd name="connsiteY4183" fmla="*/ 166070 h 906898"/>
                <a:gd name="connsiteX4184" fmla="*/ 725622 w 906898"/>
                <a:gd name="connsiteY4184" fmla="*/ 157813 h 906898"/>
                <a:gd name="connsiteX4185" fmla="*/ 735925 w 906898"/>
                <a:gd name="connsiteY4185" fmla="*/ 155749 h 906898"/>
                <a:gd name="connsiteX4186" fmla="*/ 740047 w 906898"/>
                <a:gd name="connsiteY4186" fmla="*/ 161941 h 906898"/>
                <a:gd name="connsiteX4187" fmla="*/ 737986 w 906898"/>
                <a:gd name="connsiteY4187" fmla="*/ 168134 h 906898"/>
                <a:gd name="connsiteX4188" fmla="*/ 740047 w 906898"/>
                <a:gd name="connsiteY4188" fmla="*/ 170198 h 906898"/>
                <a:gd name="connsiteX4189" fmla="*/ 735925 w 906898"/>
                <a:gd name="connsiteY4189" fmla="*/ 176390 h 906898"/>
                <a:gd name="connsiteX4190" fmla="*/ 717379 w 906898"/>
                <a:gd name="connsiteY4190" fmla="*/ 172262 h 906898"/>
                <a:gd name="connsiteX4191" fmla="*/ 711197 w 906898"/>
                <a:gd name="connsiteY4191" fmla="*/ 151621 h 906898"/>
                <a:gd name="connsiteX4192" fmla="*/ 731804 w 906898"/>
                <a:gd name="connsiteY4192" fmla="*/ 133042 h 906898"/>
                <a:gd name="connsiteX4193" fmla="*/ 741077 w 906898"/>
                <a:gd name="connsiteY4193" fmla="*/ 131753 h 906898"/>
                <a:gd name="connsiteX4194" fmla="*/ 750350 w 906898"/>
                <a:gd name="connsiteY4194" fmla="*/ 135108 h 906898"/>
                <a:gd name="connsiteX4195" fmla="*/ 759084 w 906898"/>
                <a:gd name="connsiteY4195" fmla="*/ 138857 h 906898"/>
                <a:gd name="connsiteX4196" fmla="*/ 736097 w 906898"/>
                <a:gd name="connsiteY4196" fmla="*/ 119890 h 906898"/>
                <a:gd name="connsiteX4197" fmla="*/ 736097 w 906898"/>
                <a:gd name="connsiteY4197" fmla="*/ 128914 h 906898"/>
                <a:gd name="connsiteX4198" fmla="*/ 731980 w 906898"/>
                <a:gd name="connsiteY4198" fmla="*/ 128914 h 906898"/>
                <a:gd name="connsiteX4199" fmla="*/ 727863 w 906898"/>
                <a:gd name="connsiteY4199" fmla="*/ 118585 h 906898"/>
                <a:gd name="connsiteX4200" fmla="*/ 730218 w 906898"/>
                <a:gd name="connsiteY4200" fmla="*/ 115040 h 906898"/>
                <a:gd name="connsiteX4201" fmla="*/ 728513 w 906898"/>
                <a:gd name="connsiteY4201" fmla="*/ 113633 h 906898"/>
                <a:gd name="connsiteX4202" fmla="*/ 725672 w 906898"/>
                <a:gd name="connsiteY4202" fmla="*/ 120761 h 906898"/>
                <a:gd name="connsiteX4203" fmla="*/ 727731 w 906898"/>
                <a:gd name="connsiteY4203" fmla="*/ 131090 h 906898"/>
                <a:gd name="connsiteX4204" fmla="*/ 715380 w 906898"/>
                <a:gd name="connsiteY4204" fmla="*/ 135221 h 906898"/>
                <a:gd name="connsiteX4205" fmla="*/ 715380 w 906898"/>
                <a:gd name="connsiteY4205" fmla="*/ 126957 h 906898"/>
                <a:gd name="connsiteX4206" fmla="*/ 715380 w 906898"/>
                <a:gd name="connsiteY4206" fmla="*/ 122826 h 906898"/>
                <a:gd name="connsiteX4207" fmla="*/ 711263 w 906898"/>
                <a:gd name="connsiteY4207" fmla="*/ 112497 h 906898"/>
                <a:gd name="connsiteX4208" fmla="*/ 713322 w 906898"/>
                <a:gd name="connsiteY4208" fmla="*/ 108366 h 906898"/>
                <a:gd name="connsiteX4209" fmla="*/ 713322 w 906898"/>
                <a:gd name="connsiteY4209" fmla="*/ 101099 h 906898"/>
                <a:gd name="connsiteX4210" fmla="*/ 698996 w 906898"/>
                <a:gd name="connsiteY4210" fmla="*/ 89279 h 906898"/>
                <a:gd name="connsiteX4211" fmla="*/ 453449 w 906898"/>
                <a:gd name="connsiteY4211" fmla="*/ 14275 h 906898"/>
                <a:gd name="connsiteX4212" fmla="*/ 453449 w 906898"/>
                <a:gd name="connsiteY4212" fmla="*/ 0 h 906898"/>
                <a:gd name="connsiteX4213" fmla="*/ 906898 w 906898"/>
                <a:gd name="connsiteY4213" fmla="*/ 453449 h 906898"/>
                <a:gd name="connsiteX4214" fmla="*/ 453449 w 906898"/>
                <a:gd name="connsiteY4214" fmla="*/ 906898 h 906898"/>
                <a:gd name="connsiteX4215" fmla="*/ 0 w 906898"/>
                <a:gd name="connsiteY4215" fmla="*/ 453449 h 906898"/>
                <a:gd name="connsiteX4216" fmla="*/ 453449 w 906898"/>
                <a:gd name="connsiteY4216" fmla="*/ 0 h 90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Lst>
              <a:rect l="l" t="t" r="r" b="b"/>
              <a:pathLst>
                <a:path w="906898" h="906898">
                  <a:moveTo>
                    <a:pt x="435734" y="875766"/>
                  </a:moveTo>
                  <a:cubicBezTo>
                    <a:pt x="437263" y="876019"/>
                    <a:pt x="438792" y="877034"/>
                    <a:pt x="439812" y="878048"/>
                  </a:cubicBezTo>
                  <a:cubicBezTo>
                    <a:pt x="443891" y="882106"/>
                    <a:pt x="443891" y="882106"/>
                    <a:pt x="443891" y="882106"/>
                  </a:cubicBezTo>
                  <a:cubicBezTo>
                    <a:pt x="443891" y="884135"/>
                    <a:pt x="445931" y="886164"/>
                    <a:pt x="443891" y="890222"/>
                  </a:cubicBezTo>
                  <a:cubicBezTo>
                    <a:pt x="441852" y="892250"/>
                    <a:pt x="439812" y="890222"/>
                    <a:pt x="437773" y="890222"/>
                  </a:cubicBezTo>
                  <a:cubicBezTo>
                    <a:pt x="437773" y="886164"/>
                    <a:pt x="435733" y="884135"/>
                    <a:pt x="435733" y="882106"/>
                  </a:cubicBezTo>
                  <a:cubicBezTo>
                    <a:pt x="433694" y="880077"/>
                    <a:pt x="431655" y="880077"/>
                    <a:pt x="431655" y="878048"/>
                  </a:cubicBezTo>
                  <a:cubicBezTo>
                    <a:pt x="432674" y="876019"/>
                    <a:pt x="434204" y="875512"/>
                    <a:pt x="435734" y="875766"/>
                  </a:cubicBezTo>
                  <a:close/>
                  <a:moveTo>
                    <a:pt x="464542" y="873791"/>
                  </a:moveTo>
                  <a:cubicBezTo>
                    <a:pt x="464542" y="875850"/>
                    <a:pt x="464542" y="875850"/>
                    <a:pt x="464542" y="877908"/>
                  </a:cubicBezTo>
                  <a:cubicBezTo>
                    <a:pt x="462472" y="875850"/>
                    <a:pt x="462472" y="875850"/>
                    <a:pt x="462472" y="875850"/>
                  </a:cubicBezTo>
                  <a:cubicBezTo>
                    <a:pt x="464542" y="875850"/>
                    <a:pt x="464542" y="875850"/>
                    <a:pt x="464542" y="873791"/>
                  </a:cubicBezTo>
                  <a:close/>
                  <a:moveTo>
                    <a:pt x="365619" y="868820"/>
                  </a:moveTo>
                  <a:cubicBezTo>
                    <a:pt x="367278" y="868658"/>
                    <a:pt x="368943" y="868700"/>
                    <a:pt x="370516" y="869015"/>
                  </a:cubicBezTo>
                  <a:cubicBezTo>
                    <a:pt x="372614" y="869434"/>
                    <a:pt x="374551" y="870338"/>
                    <a:pt x="376100" y="871888"/>
                  </a:cubicBezTo>
                  <a:cubicBezTo>
                    <a:pt x="376100" y="873953"/>
                    <a:pt x="376100" y="876019"/>
                    <a:pt x="376100" y="878085"/>
                  </a:cubicBezTo>
                  <a:cubicBezTo>
                    <a:pt x="380232" y="876019"/>
                    <a:pt x="384363" y="876019"/>
                    <a:pt x="388495" y="878085"/>
                  </a:cubicBezTo>
                  <a:cubicBezTo>
                    <a:pt x="388495" y="880151"/>
                    <a:pt x="388495" y="882216"/>
                    <a:pt x="388495" y="884282"/>
                  </a:cubicBezTo>
                  <a:cubicBezTo>
                    <a:pt x="382297" y="882216"/>
                    <a:pt x="376100" y="884282"/>
                    <a:pt x="371969" y="880151"/>
                  </a:cubicBezTo>
                  <a:cubicBezTo>
                    <a:pt x="369903" y="880151"/>
                    <a:pt x="367837" y="876019"/>
                    <a:pt x="363706" y="878085"/>
                  </a:cubicBezTo>
                  <a:cubicBezTo>
                    <a:pt x="359574" y="876019"/>
                    <a:pt x="351311" y="882216"/>
                    <a:pt x="353377" y="873953"/>
                  </a:cubicBezTo>
                  <a:cubicBezTo>
                    <a:pt x="355701" y="871629"/>
                    <a:pt x="360639" y="869305"/>
                    <a:pt x="365619" y="868820"/>
                  </a:cubicBezTo>
                  <a:close/>
                  <a:moveTo>
                    <a:pt x="443064" y="860926"/>
                  </a:moveTo>
                  <a:cubicBezTo>
                    <a:pt x="443841" y="860412"/>
                    <a:pt x="444876" y="860412"/>
                    <a:pt x="445911" y="861441"/>
                  </a:cubicBezTo>
                  <a:cubicBezTo>
                    <a:pt x="450051" y="863499"/>
                    <a:pt x="450051" y="863499"/>
                    <a:pt x="450051" y="863499"/>
                  </a:cubicBezTo>
                  <a:cubicBezTo>
                    <a:pt x="452121" y="867616"/>
                    <a:pt x="447981" y="869674"/>
                    <a:pt x="450051" y="871733"/>
                  </a:cubicBezTo>
                  <a:cubicBezTo>
                    <a:pt x="452121" y="869674"/>
                    <a:pt x="454191" y="869674"/>
                    <a:pt x="456262" y="869674"/>
                  </a:cubicBezTo>
                  <a:cubicBezTo>
                    <a:pt x="458332" y="869674"/>
                    <a:pt x="462472" y="871733"/>
                    <a:pt x="462472" y="875850"/>
                  </a:cubicBezTo>
                  <a:cubicBezTo>
                    <a:pt x="462472" y="877908"/>
                    <a:pt x="460402" y="879966"/>
                    <a:pt x="460402" y="882025"/>
                  </a:cubicBezTo>
                  <a:cubicBezTo>
                    <a:pt x="462472" y="882025"/>
                    <a:pt x="462472" y="882025"/>
                    <a:pt x="462472" y="882025"/>
                  </a:cubicBezTo>
                  <a:cubicBezTo>
                    <a:pt x="464542" y="882025"/>
                    <a:pt x="462472" y="879966"/>
                    <a:pt x="464542" y="879966"/>
                  </a:cubicBezTo>
                  <a:cubicBezTo>
                    <a:pt x="464542" y="879966"/>
                    <a:pt x="466612" y="882025"/>
                    <a:pt x="468682" y="882025"/>
                  </a:cubicBezTo>
                  <a:cubicBezTo>
                    <a:pt x="472822" y="884083"/>
                    <a:pt x="468682" y="888200"/>
                    <a:pt x="470752" y="890258"/>
                  </a:cubicBezTo>
                  <a:cubicBezTo>
                    <a:pt x="468682" y="890258"/>
                    <a:pt x="466612" y="890258"/>
                    <a:pt x="464542" y="890258"/>
                  </a:cubicBezTo>
                  <a:cubicBezTo>
                    <a:pt x="460402" y="890258"/>
                    <a:pt x="454191" y="890258"/>
                    <a:pt x="447981" y="890258"/>
                  </a:cubicBezTo>
                  <a:cubicBezTo>
                    <a:pt x="445911" y="888200"/>
                    <a:pt x="447981" y="884083"/>
                    <a:pt x="445911" y="882025"/>
                  </a:cubicBezTo>
                  <a:cubicBezTo>
                    <a:pt x="445911" y="877908"/>
                    <a:pt x="441771" y="875850"/>
                    <a:pt x="437631" y="873791"/>
                  </a:cubicBezTo>
                  <a:cubicBezTo>
                    <a:pt x="437631" y="869674"/>
                    <a:pt x="439701" y="867616"/>
                    <a:pt x="441771" y="863499"/>
                  </a:cubicBezTo>
                  <a:cubicBezTo>
                    <a:pt x="441771" y="862470"/>
                    <a:pt x="442288" y="861441"/>
                    <a:pt x="443064" y="860926"/>
                  </a:cubicBezTo>
                  <a:close/>
                  <a:moveTo>
                    <a:pt x="372932" y="854195"/>
                  </a:moveTo>
                  <a:cubicBezTo>
                    <a:pt x="375007" y="853676"/>
                    <a:pt x="377082" y="854195"/>
                    <a:pt x="378120" y="857307"/>
                  </a:cubicBezTo>
                  <a:cubicBezTo>
                    <a:pt x="380195" y="859382"/>
                    <a:pt x="380195" y="861457"/>
                    <a:pt x="378120" y="863532"/>
                  </a:cubicBezTo>
                  <a:cubicBezTo>
                    <a:pt x="373970" y="867682"/>
                    <a:pt x="367745" y="865607"/>
                    <a:pt x="363595" y="865607"/>
                  </a:cubicBezTo>
                  <a:cubicBezTo>
                    <a:pt x="363595" y="863532"/>
                    <a:pt x="365670" y="861457"/>
                    <a:pt x="367745" y="857307"/>
                  </a:cubicBezTo>
                  <a:cubicBezTo>
                    <a:pt x="368783" y="856270"/>
                    <a:pt x="370857" y="854714"/>
                    <a:pt x="372932" y="854195"/>
                  </a:cubicBezTo>
                  <a:close/>
                  <a:moveTo>
                    <a:pt x="304101" y="854167"/>
                  </a:moveTo>
                  <a:cubicBezTo>
                    <a:pt x="306159" y="853914"/>
                    <a:pt x="308218" y="854421"/>
                    <a:pt x="310276" y="855435"/>
                  </a:cubicBezTo>
                  <a:cubicBezTo>
                    <a:pt x="312335" y="857464"/>
                    <a:pt x="312335" y="857464"/>
                    <a:pt x="312335" y="859493"/>
                  </a:cubicBezTo>
                  <a:cubicBezTo>
                    <a:pt x="316451" y="855435"/>
                    <a:pt x="318510" y="855435"/>
                    <a:pt x="322626" y="857464"/>
                  </a:cubicBezTo>
                  <a:cubicBezTo>
                    <a:pt x="326743" y="857464"/>
                    <a:pt x="328802" y="859493"/>
                    <a:pt x="330860" y="863551"/>
                  </a:cubicBezTo>
                  <a:cubicBezTo>
                    <a:pt x="330860" y="865580"/>
                    <a:pt x="337035" y="869638"/>
                    <a:pt x="330860" y="871667"/>
                  </a:cubicBezTo>
                  <a:cubicBezTo>
                    <a:pt x="326743" y="869638"/>
                    <a:pt x="324685" y="867609"/>
                    <a:pt x="320568" y="865580"/>
                  </a:cubicBezTo>
                  <a:cubicBezTo>
                    <a:pt x="318510" y="863551"/>
                    <a:pt x="316451" y="861522"/>
                    <a:pt x="312335" y="861522"/>
                  </a:cubicBezTo>
                  <a:cubicBezTo>
                    <a:pt x="310276" y="863551"/>
                    <a:pt x="308218" y="863551"/>
                    <a:pt x="306159" y="863551"/>
                  </a:cubicBezTo>
                  <a:cubicBezTo>
                    <a:pt x="304101" y="861522"/>
                    <a:pt x="295868" y="863551"/>
                    <a:pt x="297926" y="857464"/>
                  </a:cubicBezTo>
                  <a:cubicBezTo>
                    <a:pt x="299984" y="855435"/>
                    <a:pt x="302043" y="854421"/>
                    <a:pt x="304101" y="854167"/>
                  </a:cubicBezTo>
                  <a:close/>
                  <a:moveTo>
                    <a:pt x="441781" y="853407"/>
                  </a:moveTo>
                  <a:cubicBezTo>
                    <a:pt x="441781" y="855399"/>
                    <a:pt x="443939" y="855399"/>
                    <a:pt x="443939" y="857391"/>
                  </a:cubicBezTo>
                  <a:cubicBezTo>
                    <a:pt x="443939" y="859383"/>
                    <a:pt x="443939" y="859383"/>
                    <a:pt x="441781" y="861375"/>
                  </a:cubicBezTo>
                  <a:cubicBezTo>
                    <a:pt x="439623" y="861375"/>
                    <a:pt x="441781" y="859383"/>
                    <a:pt x="441781" y="857391"/>
                  </a:cubicBezTo>
                  <a:cubicBezTo>
                    <a:pt x="441781" y="857391"/>
                    <a:pt x="439623" y="855399"/>
                    <a:pt x="441781" y="853407"/>
                  </a:cubicBezTo>
                  <a:close/>
                  <a:moveTo>
                    <a:pt x="451621" y="843321"/>
                  </a:moveTo>
                  <a:lnTo>
                    <a:pt x="451981" y="843372"/>
                  </a:lnTo>
                  <a:cubicBezTo>
                    <a:pt x="452238" y="844144"/>
                    <a:pt x="452238" y="845173"/>
                    <a:pt x="452238" y="845173"/>
                  </a:cubicBezTo>
                  <a:close/>
                  <a:moveTo>
                    <a:pt x="324585" y="843115"/>
                  </a:moveTo>
                  <a:cubicBezTo>
                    <a:pt x="326633" y="843115"/>
                    <a:pt x="328680" y="845154"/>
                    <a:pt x="330727" y="847193"/>
                  </a:cubicBezTo>
                  <a:cubicBezTo>
                    <a:pt x="330727" y="849233"/>
                    <a:pt x="330727" y="853312"/>
                    <a:pt x="330727" y="857391"/>
                  </a:cubicBezTo>
                  <a:cubicBezTo>
                    <a:pt x="326633" y="857391"/>
                    <a:pt x="324585" y="853312"/>
                    <a:pt x="320491" y="853312"/>
                  </a:cubicBezTo>
                  <a:cubicBezTo>
                    <a:pt x="318443" y="853312"/>
                    <a:pt x="320491" y="849233"/>
                    <a:pt x="320491" y="847193"/>
                  </a:cubicBezTo>
                  <a:cubicBezTo>
                    <a:pt x="320491" y="845154"/>
                    <a:pt x="322538" y="843115"/>
                    <a:pt x="324585" y="843115"/>
                  </a:cubicBezTo>
                  <a:close/>
                  <a:moveTo>
                    <a:pt x="374871" y="842849"/>
                  </a:moveTo>
                  <a:cubicBezTo>
                    <a:pt x="377450" y="842334"/>
                    <a:pt x="380029" y="842849"/>
                    <a:pt x="382092" y="844907"/>
                  </a:cubicBezTo>
                  <a:cubicBezTo>
                    <a:pt x="384155" y="844907"/>
                    <a:pt x="388282" y="842849"/>
                    <a:pt x="390345" y="844907"/>
                  </a:cubicBezTo>
                  <a:cubicBezTo>
                    <a:pt x="392408" y="844907"/>
                    <a:pt x="394471" y="846966"/>
                    <a:pt x="394471" y="849024"/>
                  </a:cubicBezTo>
                  <a:cubicBezTo>
                    <a:pt x="394471" y="851082"/>
                    <a:pt x="394471" y="853141"/>
                    <a:pt x="392408" y="855199"/>
                  </a:cubicBezTo>
                  <a:cubicBezTo>
                    <a:pt x="392408" y="857258"/>
                    <a:pt x="386218" y="857258"/>
                    <a:pt x="388282" y="859316"/>
                  </a:cubicBezTo>
                  <a:cubicBezTo>
                    <a:pt x="390345" y="861375"/>
                    <a:pt x="390345" y="863433"/>
                    <a:pt x="390345" y="863433"/>
                  </a:cubicBezTo>
                  <a:cubicBezTo>
                    <a:pt x="388282" y="869608"/>
                    <a:pt x="384155" y="869608"/>
                    <a:pt x="377966" y="871667"/>
                  </a:cubicBezTo>
                  <a:cubicBezTo>
                    <a:pt x="377966" y="869608"/>
                    <a:pt x="375903" y="869608"/>
                    <a:pt x="375903" y="867550"/>
                  </a:cubicBezTo>
                  <a:cubicBezTo>
                    <a:pt x="375903" y="865491"/>
                    <a:pt x="380029" y="865491"/>
                    <a:pt x="382092" y="863433"/>
                  </a:cubicBezTo>
                  <a:cubicBezTo>
                    <a:pt x="382092" y="859316"/>
                    <a:pt x="382092" y="857258"/>
                    <a:pt x="380029" y="855199"/>
                  </a:cubicBezTo>
                  <a:cubicBezTo>
                    <a:pt x="377966" y="851082"/>
                    <a:pt x="371776" y="851082"/>
                    <a:pt x="369713" y="853141"/>
                  </a:cubicBezTo>
                  <a:cubicBezTo>
                    <a:pt x="367650" y="853141"/>
                    <a:pt x="367650" y="855199"/>
                    <a:pt x="365587" y="855199"/>
                  </a:cubicBezTo>
                  <a:cubicBezTo>
                    <a:pt x="365587" y="851082"/>
                    <a:pt x="367650" y="849024"/>
                    <a:pt x="367650" y="846966"/>
                  </a:cubicBezTo>
                  <a:cubicBezTo>
                    <a:pt x="369713" y="844907"/>
                    <a:pt x="372292" y="843364"/>
                    <a:pt x="374871" y="842849"/>
                  </a:cubicBezTo>
                  <a:close/>
                  <a:moveTo>
                    <a:pt x="414287" y="835843"/>
                  </a:moveTo>
                  <a:cubicBezTo>
                    <a:pt x="417614" y="835329"/>
                    <a:pt x="421197" y="835843"/>
                    <a:pt x="425291" y="836870"/>
                  </a:cubicBezTo>
                  <a:cubicBezTo>
                    <a:pt x="429386" y="840982"/>
                    <a:pt x="429386" y="840982"/>
                    <a:pt x="429386" y="840982"/>
                  </a:cubicBezTo>
                  <a:cubicBezTo>
                    <a:pt x="433481" y="845094"/>
                    <a:pt x="437575" y="849206"/>
                    <a:pt x="437575" y="855373"/>
                  </a:cubicBezTo>
                  <a:cubicBezTo>
                    <a:pt x="439623" y="861541"/>
                    <a:pt x="437575" y="869764"/>
                    <a:pt x="433481" y="873876"/>
                  </a:cubicBezTo>
                  <a:cubicBezTo>
                    <a:pt x="429386" y="880043"/>
                    <a:pt x="423244" y="880043"/>
                    <a:pt x="417102" y="884155"/>
                  </a:cubicBezTo>
                  <a:cubicBezTo>
                    <a:pt x="408913" y="886211"/>
                    <a:pt x="400723" y="888266"/>
                    <a:pt x="392534" y="884155"/>
                  </a:cubicBezTo>
                  <a:cubicBezTo>
                    <a:pt x="390487" y="882099"/>
                    <a:pt x="392534" y="882099"/>
                    <a:pt x="394581" y="882099"/>
                  </a:cubicBezTo>
                  <a:cubicBezTo>
                    <a:pt x="406865" y="884155"/>
                    <a:pt x="417102" y="880043"/>
                    <a:pt x="425291" y="873876"/>
                  </a:cubicBezTo>
                  <a:cubicBezTo>
                    <a:pt x="427339" y="867708"/>
                    <a:pt x="431433" y="863596"/>
                    <a:pt x="431433" y="857429"/>
                  </a:cubicBezTo>
                  <a:cubicBezTo>
                    <a:pt x="429386" y="853317"/>
                    <a:pt x="427339" y="849206"/>
                    <a:pt x="423244" y="845094"/>
                  </a:cubicBezTo>
                  <a:cubicBezTo>
                    <a:pt x="421197" y="845094"/>
                    <a:pt x="419149" y="843038"/>
                    <a:pt x="417102" y="845094"/>
                  </a:cubicBezTo>
                  <a:cubicBezTo>
                    <a:pt x="417102" y="847150"/>
                    <a:pt x="421197" y="849206"/>
                    <a:pt x="421197" y="851261"/>
                  </a:cubicBezTo>
                  <a:cubicBezTo>
                    <a:pt x="421197" y="855373"/>
                    <a:pt x="417102" y="855373"/>
                    <a:pt x="417102" y="857429"/>
                  </a:cubicBezTo>
                  <a:cubicBezTo>
                    <a:pt x="415055" y="859485"/>
                    <a:pt x="413007" y="859485"/>
                    <a:pt x="410960" y="857429"/>
                  </a:cubicBezTo>
                  <a:cubicBezTo>
                    <a:pt x="406865" y="857429"/>
                    <a:pt x="408913" y="853317"/>
                    <a:pt x="406865" y="851261"/>
                  </a:cubicBezTo>
                  <a:cubicBezTo>
                    <a:pt x="404818" y="851261"/>
                    <a:pt x="402771" y="849206"/>
                    <a:pt x="402771" y="847150"/>
                  </a:cubicBezTo>
                  <a:cubicBezTo>
                    <a:pt x="400723" y="845094"/>
                    <a:pt x="402771" y="840982"/>
                    <a:pt x="404818" y="840982"/>
                  </a:cubicBezTo>
                  <a:cubicBezTo>
                    <a:pt x="407889" y="837898"/>
                    <a:pt x="410960" y="836356"/>
                    <a:pt x="414287" y="835843"/>
                  </a:cubicBezTo>
                  <a:close/>
                  <a:moveTo>
                    <a:pt x="351245" y="831270"/>
                  </a:moveTo>
                  <a:cubicBezTo>
                    <a:pt x="354332" y="831013"/>
                    <a:pt x="357420" y="831528"/>
                    <a:pt x="359478" y="832557"/>
                  </a:cubicBezTo>
                  <a:cubicBezTo>
                    <a:pt x="361537" y="836674"/>
                    <a:pt x="363595" y="838732"/>
                    <a:pt x="361537" y="842849"/>
                  </a:cubicBezTo>
                  <a:cubicBezTo>
                    <a:pt x="361537" y="844907"/>
                    <a:pt x="357420" y="844907"/>
                    <a:pt x="359478" y="846966"/>
                  </a:cubicBezTo>
                  <a:cubicBezTo>
                    <a:pt x="361537" y="849024"/>
                    <a:pt x="363595" y="853141"/>
                    <a:pt x="363595" y="855199"/>
                  </a:cubicBezTo>
                  <a:cubicBezTo>
                    <a:pt x="363595" y="863433"/>
                    <a:pt x="357420" y="867550"/>
                    <a:pt x="351245" y="871666"/>
                  </a:cubicBezTo>
                  <a:cubicBezTo>
                    <a:pt x="349186" y="871666"/>
                    <a:pt x="349186" y="867550"/>
                    <a:pt x="347128" y="867550"/>
                  </a:cubicBezTo>
                  <a:cubicBezTo>
                    <a:pt x="345070" y="865491"/>
                    <a:pt x="338894" y="865491"/>
                    <a:pt x="336836" y="867550"/>
                  </a:cubicBezTo>
                  <a:cubicBezTo>
                    <a:pt x="332719" y="863433"/>
                    <a:pt x="332719" y="857258"/>
                    <a:pt x="332719" y="853141"/>
                  </a:cubicBezTo>
                  <a:cubicBezTo>
                    <a:pt x="332719" y="846966"/>
                    <a:pt x="332719" y="846966"/>
                    <a:pt x="332719" y="846966"/>
                  </a:cubicBezTo>
                  <a:cubicBezTo>
                    <a:pt x="334777" y="844907"/>
                    <a:pt x="336836" y="842849"/>
                    <a:pt x="340953" y="842849"/>
                  </a:cubicBezTo>
                  <a:cubicBezTo>
                    <a:pt x="343011" y="840790"/>
                    <a:pt x="340953" y="836674"/>
                    <a:pt x="343011" y="834615"/>
                  </a:cubicBezTo>
                  <a:cubicBezTo>
                    <a:pt x="345070" y="832557"/>
                    <a:pt x="348157" y="831528"/>
                    <a:pt x="351245" y="831270"/>
                  </a:cubicBezTo>
                  <a:close/>
                  <a:moveTo>
                    <a:pt x="258794" y="828507"/>
                  </a:moveTo>
                  <a:cubicBezTo>
                    <a:pt x="260860" y="828507"/>
                    <a:pt x="260860" y="828507"/>
                    <a:pt x="262926" y="830593"/>
                  </a:cubicBezTo>
                  <a:cubicBezTo>
                    <a:pt x="262926" y="832680"/>
                    <a:pt x="264992" y="834767"/>
                    <a:pt x="260860" y="834767"/>
                  </a:cubicBezTo>
                  <a:cubicBezTo>
                    <a:pt x="256729" y="832680"/>
                    <a:pt x="252597" y="843115"/>
                    <a:pt x="248466" y="836854"/>
                  </a:cubicBezTo>
                  <a:cubicBezTo>
                    <a:pt x="246400" y="836854"/>
                    <a:pt x="246400" y="834767"/>
                    <a:pt x="246400" y="832680"/>
                  </a:cubicBezTo>
                  <a:cubicBezTo>
                    <a:pt x="250531" y="830593"/>
                    <a:pt x="252597" y="828507"/>
                    <a:pt x="258794" y="828507"/>
                  </a:cubicBezTo>
                  <a:close/>
                  <a:moveTo>
                    <a:pt x="511733" y="824523"/>
                  </a:moveTo>
                  <a:cubicBezTo>
                    <a:pt x="515850" y="824523"/>
                    <a:pt x="515850" y="828590"/>
                    <a:pt x="517908" y="830623"/>
                  </a:cubicBezTo>
                  <a:cubicBezTo>
                    <a:pt x="522025" y="836724"/>
                    <a:pt x="530258" y="836724"/>
                    <a:pt x="538492" y="836724"/>
                  </a:cubicBezTo>
                  <a:lnTo>
                    <a:pt x="519966" y="836724"/>
                  </a:lnTo>
                  <a:cubicBezTo>
                    <a:pt x="515850" y="834690"/>
                    <a:pt x="511733" y="830623"/>
                    <a:pt x="511733" y="826556"/>
                  </a:cubicBezTo>
                  <a:cubicBezTo>
                    <a:pt x="509674" y="824523"/>
                    <a:pt x="511733" y="824523"/>
                    <a:pt x="511733" y="824523"/>
                  </a:cubicBezTo>
                  <a:close/>
                  <a:moveTo>
                    <a:pt x="314393" y="824523"/>
                  </a:moveTo>
                  <a:cubicBezTo>
                    <a:pt x="316451" y="824523"/>
                    <a:pt x="318510" y="824523"/>
                    <a:pt x="320568" y="826581"/>
                  </a:cubicBezTo>
                  <a:cubicBezTo>
                    <a:pt x="322626" y="828639"/>
                    <a:pt x="320568" y="830698"/>
                    <a:pt x="322626" y="832756"/>
                  </a:cubicBezTo>
                  <a:cubicBezTo>
                    <a:pt x="326743" y="830698"/>
                    <a:pt x="328802" y="830698"/>
                    <a:pt x="332918" y="832756"/>
                  </a:cubicBezTo>
                  <a:cubicBezTo>
                    <a:pt x="334977" y="834814"/>
                    <a:pt x="337035" y="836873"/>
                    <a:pt x="334977" y="840990"/>
                  </a:cubicBezTo>
                  <a:cubicBezTo>
                    <a:pt x="334977" y="840990"/>
                    <a:pt x="334977" y="843048"/>
                    <a:pt x="332918" y="845107"/>
                  </a:cubicBezTo>
                  <a:cubicBezTo>
                    <a:pt x="332918" y="845107"/>
                    <a:pt x="332918" y="843048"/>
                    <a:pt x="330860" y="843048"/>
                  </a:cubicBezTo>
                  <a:cubicBezTo>
                    <a:pt x="328802" y="840990"/>
                    <a:pt x="324685" y="840990"/>
                    <a:pt x="322626" y="840990"/>
                  </a:cubicBezTo>
                  <a:cubicBezTo>
                    <a:pt x="318510" y="843048"/>
                    <a:pt x="318510" y="845107"/>
                    <a:pt x="316451" y="849223"/>
                  </a:cubicBezTo>
                  <a:cubicBezTo>
                    <a:pt x="316451" y="853340"/>
                    <a:pt x="316451" y="853340"/>
                    <a:pt x="316451" y="853340"/>
                  </a:cubicBezTo>
                  <a:cubicBezTo>
                    <a:pt x="316451" y="853340"/>
                    <a:pt x="314393" y="855399"/>
                    <a:pt x="314393" y="855399"/>
                  </a:cubicBezTo>
                  <a:cubicBezTo>
                    <a:pt x="312334" y="851282"/>
                    <a:pt x="306159" y="849223"/>
                    <a:pt x="308218" y="845107"/>
                  </a:cubicBezTo>
                  <a:cubicBezTo>
                    <a:pt x="306159" y="843048"/>
                    <a:pt x="308218" y="840990"/>
                    <a:pt x="310276" y="838931"/>
                  </a:cubicBezTo>
                  <a:cubicBezTo>
                    <a:pt x="308218" y="834814"/>
                    <a:pt x="306159" y="832756"/>
                    <a:pt x="308218" y="828639"/>
                  </a:cubicBezTo>
                  <a:cubicBezTo>
                    <a:pt x="308218" y="826581"/>
                    <a:pt x="312334" y="824523"/>
                    <a:pt x="314393" y="824523"/>
                  </a:cubicBezTo>
                  <a:close/>
                  <a:moveTo>
                    <a:pt x="506728" y="822104"/>
                  </a:moveTo>
                  <a:cubicBezTo>
                    <a:pt x="508857" y="823166"/>
                    <a:pt x="508083" y="827411"/>
                    <a:pt x="509631" y="830499"/>
                  </a:cubicBezTo>
                  <a:cubicBezTo>
                    <a:pt x="511695" y="834615"/>
                    <a:pt x="515823" y="838732"/>
                    <a:pt x="519952" y="840791"/>
                  </a:cubicBezTo>
                  <a:cubicBezTo>
                    <a:pt x="528208" y="842849"/>
                    <a:pt x="536465" y="842849"/>
                    <a:pt x="542658" y="838732"/>
                  </a:cubicBezTo>
                  <a:cubicBezTo>
                    <a:pt x="544722" y="840791"/>
                    <a:pt x="546786" y="840791"/>
                    <a:pt x="548850" y="842849"/>
                  </a:cubicBezTo>
                  <a:cubicBezTo>
                    <a:pt x="548850" y="842849"/>
                    <a:pt x="546786" y="844907"/>
                    <a:pt x="544722" y="844907"/>
                  </a:cubicBezTo>
                  <a:cubicBezTo>
                    <a:pt x="538529" y="842849"/>
                    <a:pt x="538529" y="842849"/>
                    <a:pt x="538529" y="842849"/>
                  </a:cubicBezTo>
                  <a:cubicBezTo>
                    <a:pt x="538529" y="846966"/>
                    <a:pt x="536465" y="849024"/>
                    <a:pt x="534401" y="849024"/>
                  </a:cubicBezTo>
                  <a:cubicBezTo>
                    <a:pt x="530273" y="849024"/>
                    <a:pt x="528208" y="849024"/>
                    <a:pt x="526144" y="846966"/>
                  </a:cubicBezTo>
                  <a:cubicBezTo>
                    <a:pt x="524080" y="849024"/>
                    <a:pt x="522016" y="851083"/>
                    <a:pt x="517888" y="849024"/>
                  </a:cubicBezTo>
                  <a:cubicBezTo>
                    <a:pt x="515823" y="849024"/>
                    <a:pt x="515823" y="846966"/>
                    <a:pt x="515823" y="844907"/>
                  </a:cubicBezTo>
                  <a:cubicBezTo>
                    <a:pt x="513759" y="844907"/>
                    <a:pt x="515823" y="842849"/>
                    <a:pt x="513759" y="840791"/>
                  </a:cubicBezTo>
                  <a:cubicBezTo>
                    <a:pt x="511695" y="842849"/>
                    <a:pt x="509631" y="842849"/>
                    <a:pt x="507567" y="840791"/>
                  </a:cubicBezTo>
                  <a:cubicBezTo>
                    <a:pt x="505503" y="840791"/>
                    <a:pt x="505503" y="838732"/>
                    <a:pt x="505503" y="836674"/>
                  </a:cubicBezTo>
                  <a:cubicBezTo>
                    <a:pt x="505503" y="834615"/>
                    <a:pt x="505503" y="832557"/>
                    <a:pt x="505503" y="832557"/>
                  </a:cubicBezTo>
                  <a:cubicBezTo>
                    <a:pt x="501374" y="832557"/>
                    <a:pt x="501374" y="828440"/>
                    <a:pt x="501374" y="826382"/>
                  </a:cubicBezTo>
                  <a:cubicBezTo>
                    <a:pt x="501374" y="824324"/>
                    <a:pt x="501374" y="822265"/>
                    <a:pt x="503438" y="822265"/>
                  </a:cubicBezTo>
                  <a:cubicBezTo>
                    <a:pt x="504987" y="821751"/>
                    <a:pt x="506019" y="821751"/>
                    <a:pt x="506728" y="822104"/>
                  </a:cubicBezTo>
                  <a:close/>
                  <a:moveTo>
                    <a:pt x="499569" y="818215"/>
                  </a:moveTo>
                  <a:cubicBezTo>
                    <a:pt x="501623" y="820273"/>
                    <a:pt x="499569" y="822332"/>
                    <a:pt x="499569" y="826448"/>
                  </a:cubicBezTo>
                  <a:cubicBezTo>
                    <a:pt x="497515" y="828507"/>
                    <a:pt x="501623" y="832623"/>
                    <a:pt x="503678" y="834682"/>
                  </a:cubicBezTo>
                  <a:cubicBezTo>
                    <a:pt x="503678" y="838799"/>
                    <a:pt x="505732" y="842915"/>
                    <a:pt x="507786" y="844974"/>
                  </a:cubicBezTo>
                  <a:cubicBezTo>
                    <a:pt x="513949" y="842915"/>
                    <a:pt x="511894" y="853207"/>
                    <a:pt x="518057" y="853207"/>
                  </a:cubicBezTo>
                  <a:cubicBezTo>
                    <a:pt x="522166" y="853207"/>
                    <a:pt x="524220" y="851149"/>
                    <a:pt x="526274" y="851149"/>
                  </a:cubicBezTo>
                  <a:cubicBezTo>
                    <a:pt x="530383" y="851149"/>
                    <a:pt x="532437" y="853207"/>
                    <a:pt x="536545" y="851149"/>
                  </a:cubicBezTo>
                  <a:cubicBezTo>
                    <a:pt x="538600" y="851149"/>
                    <a:pt x="538600" y="849090"/>
                    <a:pt x="540654" y="847032"/>
                  </a:cubicBezTo>
                  <a:cubicBezTo>
                    <a:pt x="544762" y="849090"/>
                    <a:pt x="546816" y="847032"/>
                    <a:pt x="548871" y="844974"/>
                  </a:cubicBezTo>
                  <a:cubicBezTo>
                    <a:pt x="550925" y="842915"/>
                    <a:pt x="555033" y="842915"/>
                    <a:pt x="557088" y="842915"/>
                  </a:cubicBezTo>
                  <a:cubicBezTo>
                    <a:pt x="559142" y="844974"/>
                    <a:pt x="555033" y="847032"/>
                    <a:pt x="555033" y="849090"/>
                  </a:cubicBezTo>
                  <a:cubicBezTo>
                    <a:pt x="552979" y="851149"/>
                    <a:pt x="548871" y="849090"/>
                    <a:pt x="544762" y="849090"/>
                  </a:cubicBezTo>
                  <a:cubicBezTo>
                    <a:pt x="542708" y="851149"/>
                    <a:pt x="546816" y="853207"/>
                    <a:pt x="544762" y="855266"/>
                  </a:cubicBezTo>
                  <a:cubicBezTo>
                    <a:pt x="542708" y="853207"/>
                    <a:pt x="540654" y="857324"/>
                    <a:pt x="540654" y="857324"/>
                  </a:cubicBezTo>
                  <a:cubicBezTo>
                    <a:pt x="536545" y="857324"/>
                    <a:pt x="532437" y="857324"/>
                    <a:pt x="530383" y="855266"/>
                  </a:cubicBezTo>
                  <a:cubicBezTo>
                    <a:pt x="528328" y="855266"/>
                    <a:pt x="528328" y="857324"/>
                    <a:pt x="528328" y="857324"/>
                  </a:cubicBezTo>
                  <a:cubicBezTo>
                    <a:pt x="526274" y="859383"/>
                    <a:pt x="524220" y="859383"/>
                    <a:pt x="520111" y="859383"/>
                  </a:cubicBezTo>
                  <a:cubicBezTo>
                    <a:pt x="516003" y="859383"/>
                    <a:pt x="511894" y="857324"/>
                    <a:pt x="509840" y="853207"/>
                  </a:cubicBezTo>
                  <a:cubicBezTo>
                    <a:pt x="511894" y="851149"/>
                    <a:pt x="511894" y="849090"/>
                    <a:pt x="509840" y="847032"/>
                  </a:cubicBezTo>
                  <a:cubicBezTo>
                    <a:pt x="505732" y="847032"/>
                    <a:pt x="501623" y="844974"/>
                    <a:pt x="499569" y="840857"/>
                  </a:cubicBezTo>
                  <a:cubicBezTo>
                    <a:pt x="497515" y="838799"/>
                    <a:pt x="499569" y="836740"/>
                    <a:pt x="499569" y="834682"/>
                  </a:cubicBezTo>
                  <a:cubicBezTo>
                    <a:pt x="495461" y="832623"/>
                    <a:pt x="493406" y="828507"/>
                    <a:pt x="495461" y="824390"/>
                  </a:cubicBezTo>
                  <a:cubicBezTo>
                    <a:pt x="495461" y="822332"/>
                    <a:pt x="497515" y="818215"/>
                    <a:pt x="499569" y="818215"/>
                  </a:cubicBezTo>
                  <a:close/>
                  <a:moveTo>
                    <a:pt x="417141" y="818215"/>
                  </a:moveTo>
                  <a:cubicBezTo>
                    <a:pt x="419228" y="818215"/>
                    <a:pt x="421315" y="818215"/>
                    <a:pt x="423402" y="820290"/>
                  </a:cubicBezTo>
                  <a:cubicBezTo>
                    <a:pt x="427576" y="824440"/>
                    <a:pt x="427576" y="824440"/>
                    <a:pt x="427576" y="824440"/>
                  </a:cubicBezTo>
                  <a:cubicBezTo>
                    <a:pt x="429663" y="828590"/>
                    <a:pt x="429663" y="832740"/>
                    <a:pt x="427576" y="834815"/>
                  </a:cubicBezTo>
                  <a:cubicBezTo>
                    <a:pt x="427576" y="834815"/>
                    <a:pt x="425489" y="834815"/>
                    <a:pt x="425489" y="834815"/>
                  </a:cubicBezTo>
                  <a:cubicBezTo>
                    <a:pt x="425489" y="830665"/>
                    <a:pt x="427576" y="826515"/>
                    <a:pt x="425489" y="824440"/>
                  </a:cubicBezTo>
                  <a:cubicBezTo>
                    <a:pt x="421315" y="822365"/>
                    <a:pt x="419228" y="820290"/>
                    <a:pt x="417141" y="820290"/>
                  </a:cubicBezTo>
                  <a:cubicBezTo>
                    <a:pt x="417141" y="820290"/>
                    <a:pt x="415055" y="818215"/>
                    <a:pt x="417141" y="818215"/>
                  </a:cubicBezTo>
                  <a:close/>
                  <a:moveTo>
                    <a:pt x="623237" y="818075"/>
                  </a:moveTo>
                  <a:cubicBezTo>
                    <a:pt x="625283" y="817819"/>
                    <a:pt x="626816" y="818332"/>
                    <a:pt x="626816" y="822433"/>
                  </a:cubicBezTo>
                  <a:cubicBezTo>
                    <a:pt x="628861" y="824484"/>
                    <a:pt x="626816" y="826534"/>
                    <a:pt x="624771" y="828585"/>
                  </a:cubicBezTo>
                  <a:cubicBezTo>
                    <a:pt x="622726" y="830635"/>
                    <a:pt x="620681" y="832686"/>
                    <a:pt x="618636" y="830635"/>
                  </a:cubicBezTo>
                  <a:cubicBezTo>
                    <a:pt x="616591" y="832686"/>
                    <a:pt x="616591" y="830635"/>
                    <a:pt x="616591" y="832686"/>
                  </a:cubicBezTo>
                  <a:cubicBezTo>
                    <a:pt x="614546" y="834737"/>
                    <a:pt x="616591" y="834737"/>
                    <a:pt x="616591" y="836787"/>
                  </a:cubicBezTo>
                  <a:cubicBezTo>
                    <a:pt x="614546" y="838838"/>
                    <a:pt x="616591" y="842939"/>
                    <a:pt x="612501" y="844989"/>
                  </a:cubicBezTo>
                  <a:cubicBezTo>
                    <a:pt x="608410" y="847040"/>
                    <a:pt x="604320" y="849091"/>
                    <a:pt x="600230" y="847040"/>
                  </a:cubicBezTo>
                  <a:cubicBezTo>
                    <a:pt x="598185" y="847040"/>
                    <a:pt x="594095" y="844989"/>
                    <a:pt x="594095" y="840888"/>
                  </a:cubicBezTo>
                  <a:cubicBezTo>
                    <a:pt x="592050" y="840888"/>
                    <a:pt x="590004" y="842939"/>
                    <a:pt x="590004" y="842939"/>
                  </a:cubicBezTo>
                  <a:cubicBezTo>
                    <a:pt x="585914" y="844989"/>
                    <a:pt x="581824" y="842939"/>
                    <a:pt x="579779" y="842939"/>
                  </a:cubicBezTo>
                  <a:cubicBezTo>
                    <a:pt x="579779" y="840888"/>
                    <a:pt x="577734" y="838838"/>
                    <a:pt x="577734" y="836787"/>
                  </a:cubicBezTo>
                  <a:cubicBezTo>
                    <a:pt x="579779" y="834737"/>
                    <a:pt x="581824" y="830635"/>
                    <a:pt x="585914" y="832686"/>
                  </a:cubicBezTo>
                  <a:lnTo>
                    <a:pt x="591728" y="834629"/>
                  </a:lnTo>
                  <a:lnTo>
                    <a:pt x="591908" y="834748"/>
                  </a:lnTo>
                  <a:lnTo>
                    <a:pt x="592056" y="834739"/>
                  </a:lnTo>
                  <a:lnTo>
                    <a:pt x="598185" y="836787"/>
                  </a:lnTo>
                  <a:cubicBezTo>
                    <a:pt x="604320" y="836787"/>
                    <a:pt x="610455" y="830635"/>
                    <a:pt x="614546" y="824484"/>
                  </a:cubicBezTo>
                  <a:cubicBezTo>
                    <a:pt x="616591" y="822433"/>
                    <a:pt x="614546" y="818332"/>
                    <a:pt x="616591" y="818332"/>
                  </a:cubicBezTo>
                  <a:cubicBezTo>
                    <a:pt x="618636" y="819357"/>
                    <a:pt x="621192" y="818332"/>
                    <a:pt x="623237" y="818075"/>
                  </a:cubicBezTo>
                  <a:close/>
                  <a:moveTo>
                    <a:pt x="610525" y="816737"/>
                  </a:moveTo>
                  <a:cubicBezTo>
                    <a:pt x="611559" y="816737"/>
                    <a:pt x="612594" y="817252"/>
                    <a:pt x="612594" y="818281"/>
                  </a:cubicBezTo>
                  <a:cubicBezTo>
                    <a:pt x="612594" y="824456"/>
                    <a:pt x="608456" y="826515"/>
                    <a:pt x="606388" y="830631"/>
                  </a:cubicBezTo>
                  <a:cubicBezTo>
                    <a:pt x="604319" y="831660"/>
                    <a:pt x="602251" y="833204"/>
                    <a:pt x="599924" y="834234"/>
                  </a:cubicBezTo>
                  <a:lnTo>
                    <a:pt x="592056" y="834739"/>
                  </a:lnTo>
                  <a:lnTo>
                    <a:pt x="591728" y="834629"/>
                  </a:lnTo>
                  <a:lnTo>
                    <a:pt x="585702" y="830631"/>
                  </a:lnTo>
                  <a:cubicBezTo>
                    <a:pt x="585702" y="828573"/>
                    <a:pt x="585702" y="826515"/>
                    <a:pt x="587770" y="826515"/>
                  </a:cubicBezTo>
                  <a:cubicBezTo>
                    <a:pt x="589839" y="828573"/>
                    <a:pt x="596045" y="828573"/>
                    <a:pt x="600182" y="828573"/>
                  </a:cubicBezTo>
                  <a:cubicBezTo>
                    <a:pt x="602251" y="824456"/>
                    <a:pt x="608456" y="822398"/>
                    <a:pt x="608456" y="818281"/>
                  </a:cubicBezTo>
                  <a:cubicBezTo>
                    <a:pt x="608456" y="817252"/>
                    <a:pt x="609491" y="816737"/>
                    <a:pt x="610525" y="816737"/>
                  </a:cubicBezTo>
                  <a:close/>
                  <a:moveTo>
                    <a:pt x="453455" y="815608"/>
                  </a:moveTo>
                  <a:lnTo>
                    <a:pt x="452877" y="817921"/>
                  </a:lnTo>
                  <a:lnTo>
                    <a:pt x="452866" y="816524"/>
                  </a:lnTo>
                  <a:close/>
                  <a:moveTo>
                    <a:pt x="256789" y="812239"/>
                  </a:moveTo>
                  <a:cubicBezTo>
                    <a:pt x="258859" y="812239"/>
                    <a:pt x="263000" y="812239"/>
                    <a:pt x="263000" y="814291"/>
                  </a:cubicBezTo>
                  <a:cubicBezTo>
                    <a:pt x="263000" y="818396"/>
                    <a:pt x="263000" y="822501"/>
                    <a:pt x="260929" y="826605"/>
                  </a:cubicBezTo>
                  <a:cubicBezTo>
                    <a:pt x="254719" y="826605"/>
                    <a:pt x="248509" y="826605"/>
                    <a:pt x="244369" y="832762"/>
                  </a:cubicBezTo>
                  <a:cubicBezTo>
                    <a:pt x="244369" y="832762"/>
                    <a:pt x="244369" y="834815"/>
                    <a:pt x="242298" y="834815"/>
                  </a:cubicBezTo>
                  <a:cubicBezTo>
                    <a:pt x="240228" y="832762"/>
                    <a:pt x="238158" y="832762"/>
                    <a:pt x="236088" y="830710"/>
                  </a:cubicBezTo>
                  <a:cubicBezTo>
                    <a:pt x="234018" y="828658"/>
                    <a:pt x="229878" y="828658"/>
                    <a:pt x="227808" y="824553"/>
                  </a:cubicBezTo>
                  <a:cubicBezTo>
                    <a:pt x="227808" y="822501"/>
                    <a:pt x="227808" y="820448"/>
                    <a:pt x="229878" y="820448"/>
                  </a:cubicBezTo>
                  <a:cubicBezTo>
                    <a:pt x="231948" y="820448"/>
                    <a:pt x="231948" y="818396"/>
                    <a:pt x="231948" y="818396"/>
                  </a:cubicBezTo>
                  <a:cubicBezTo>
                    <a:pt x="231948" y="820448"/>
                    <a:pt x="234018" y="820448"/>
                    <a:pt x="234018" y="820448"/>
                  </a:cubicBezTo>
                  <a:cubicBezTo>
                    <a:pt x="236088" y="820448"/>
                    <a:pt x="236088" y="820448"/>
                    <a:pt x="236088" y="820448"/>
                  </a:cubicBezTo>
                  <a:cubicBezTo>
                    <a:pt x="238158" y="814291"/>
                    <a:pt x="238158" y="814291"/>
                    <a:pt x="238158" y="814291"/>
                  </a:cubicBezTo>
                  <a:cubicBezTo>
                    <a:pt x="242298" y="812239"/>
                    <a:pt x="246439" y="812239"/>
                    <a:pt x="248509" y="814291"/>
                  </a:cubicBezTo>
                  <a:cubicBezTo>
                    <a:pt x="252649" y="818396"/>
                    <a:pt x="254719" y="812239"/>
                    <a:pt x="256789" y="812239"/>
                  </a:cubicBezTo>
                  <a:close/>
                  <a:moveTo>
                    <a:pt x="263311" y="809170"/>
                  </a:moveTo>
                  <a:cubicBezTo>
                    <a:pt x="263871" y="808867"/>
                    <a:pt x="264992" y="810081"/>
                    <a:pt x="264992" y="810081"/>
                  </a:cubicBezTo>
                  <a:cubicBezTo>
                    <a:pt x="264992" y="812239"/>
                    <a:pt x="263000" y="810081"/>
                    <a:pt x="263000" y="810081"/>
                  </a:cubicBezTo>
                  <a:cubicBezTo>
                    <a:pt x="263000" y="809541"/>
                    <a:pt x="263124" y="809271"/>
                    <a:pt x="263311" y="809170"/>
                  </a:cubicBezTo>
                  <a:close/>
                  <a:moveTo>
                    <a:pt x="419047" y="804706"/>
                  </a:moveTo>
                  <a:cubicBezTo>
                    <a:pt x="420848" y="804962"/>
                    <a:pt x="422392" y="805986"/>
                    <a:pt x="423421" y="808033"/>
                  </a:cubicBezTo>
                  <a:cubicBezTo>
                    <a:pt x="425479" y="810081"/>
                    <a:pt x="423421" y="810081"/>
                    <a:pt x="425479" y="812128"/>
                  </a:cubicBezTo>
                  <a:cubicBezTo>
                    <a:pt x="427538" y="810081"/>
                    <a:pt x="431655" y="810081"/>
                    <a:pt x="435771" y="812128"/>
                  </a:cubicBezTo>
                  <a:lnTo>
                    <a:pt x="438625" y="817805"/>
                  </a:lnTo>
                  <a:lnTo>
                    <a:pt x="439096" y="821105"/>
                  </a:lnTo>
                  <a:lnTo>
                    <a:pt x="435771" y="824412"/>
                  </a:lnTo>
                  <a:cubicBezTo>
                    <a:pt x="435771" y="826459"/>
                    <a:pt x="435771" y="826459"/>
                    <a:pt x="435771" y="826459"/>
                  </a:cubicBezTo>
                  <a:cubicBezTo>
                    <a:pt x="437830" y="826459"/>
                    <a:pt x="439888" y="830554"/>
                    <a:pt x="439888" y="832601"/>
                  </a:cubicBezTo>
                  <a:cubicBezTo>
                    <a:pt x="441947" y="834649"/>
                    <a:pt x="439888" y="836696"/>
                    <a:pt x="437830" y="838743"/>
                  </a:cubicBezTo>
                  <a:cubicBezTo>
                    <a:pt x="435771" y="840791"/>
                    <a:pt x="435771" y="840791"/>
                    <a:pt x="433713" y="840791"/>
                  </a:cubicBezTo>
                  <a:cubicBezTo>
                    <a:pt x="433713" y="838743"/>
                    <a:pt x="429596" y="838743"/>
                    <a:pt x="429596" y="836696"/>
                  </a:cubicBezTo>
                  <a:cubicBezTo>
                    <a:pt x="431655" y="832601"/>
                    <a:pt x="431655" y="826459"/>
                    <a:pt x="429596" y="822365"/>
                  </a:cubicBezTo>
                  <a:cubicBezTo>
                    <a:pt x="425479" y="816223"/>
                    <a:pt x="419304" y="816223"/>
                    <a:pt x="415187" y="814175"/>
                  </a:cubicBezTo>
                  <a:cubicBezTo>
                    <a:pt x="415187" y="812128"/>
                    <a:pt x="411071" y="810081"/>
                    <a:pt x="413129" y="805986"/>
                  </a:cubicBezTo>
                  <a:cubicBezTo>
                    <a:pt x="415187" y="804962"/>
                    <a:pt x="417246" y="804450"/>
                    <a:pt x="419047" y="804706"/>
                  </a:cubicBezTo>
                  <a:close/>
                  <a:moveTo>
                    <a:pt x="589437" y="801167"/>
                  </a:moveTo>
                  <a:cubicBezTo>
                    <a:pt x="590466" y="801167"/>
                    <a:pt x="590981" y="801681"/>
                    <a:pt x="589951" y="803740"/>
                  </a:cubicBezTo>
                  <a:cubicBezTo>
                    <a:pt x="592010" y="816090"/>
                    <a:pt x="583776" y="830499"/>
                    <a:pt x="571426" y="838732"/>
                  </a:cubicBezTo>
                  <a:cubicBezTo>
                    <a:pt x="569368" y="836674"/>
                    <a:pt x="567309" y="840791"/>
                    <a:pt x="565251" y="840791"/>
                  </a:cubicBezTo>
                  <a:cubicBezTo>
                    <a:pt x="561134" y="840791"/>
                    <a:pt x="559076" y="840791"/>
                    <a:pt x="554959" y="840791"/>
                  </a:cubicBezTo>
                  <a:cubicBezTo>
                    <a:pt x="548784" y="840791"/>
                    <a:pt x="544667" y="836674"/>
                    <a:pt x="540550" y="832557"/>
                  </a:cubicBezTo>
                  <a:cubicBezTo>
                    <a:pt x="534375" y="828440"/>
                    <a:pt x="530258" y="820207"/>
                    <a:pt x="534375" y="814031"/>
                  </a:cubicBezTo>
                  <a:cubicBezTo>
                    <a:pt x="534375" y="811973"/>
                    <a:pt x="538492" y="809915"/>
                    <a:pt x="540550" y="807856"/>
                  </a:cubicBezTo>
                  <a:cubicBezTo>
                    <a:pt x="544667" y="807856"/>
                    <a:pt x="544667" y="814031"/>
                    <a:pt x="546725" y="811973"/>
                  </a:cubicBezTo>
                  <a:cubicBezTo>
                    <a:pt x="548784" y="811973"/>
                    <a:pt x="548784" y="809915"/>
                    <a:pt x="550842" y="809915"/>
                  </a:cubicBezTo>
                  <a:cubicBezTo>
                    <a:pt x="552901" y="809915"/>
                    <a:pt x="554959" y="811973"/>
                    <a:pt x="557017" y="814031"/>
                  </a:cubicBezTo>
                  <a:cubicBezTo>
                    <a:pt x="559076" y="814031"/>
                    <a:pt x="559076" y="818148"/>
                    <a:pt x="557017" y="820207"/>
                  </a:cubicBezTo>
                  <a:cubicBezTo>
                    <a:pt x="554959" y="824324"/>
                    <a:pt x="550842" y="822265"/>
                    <a:pt x="546725" y="822265"/>
                  </a:cubicBezTo>
                  <a:cubicBezTo>
                    <a:pt x="544667" y="826382"/>
                    <a:pt x="548784" y="828440"/>
                    <a:pt x="550842" y="830499"/>
                  </a:cubicBezTo>
                  <a:cubicBezTo>
                    <a:pt x="554959" y="832557"/>
                    <a:pt x="554959" y="832557"/>
                    <a:pt x="554959" y="832557"/>
                  </a:cubicBezTo>
                  <a:cubicBezTo>
                    <a:pt x="565251" y="830499"/>
                    <a:pt x="565251" y="830499"/>
                    <a:pt x="565251" y="830499"/>
                  </a:cubicBezTo>
                  <a:cubicBezTo>
                    <a:pt x="573484" y="828440"/>
                    <a:pt x="581718" y="820207"/>
                    <a:pt x="585835" y="809915"/>
                  </a:cubicBezTo>
                  <a:cubicBezTo>
                    <a:pt x="585835" y="801681"/>
                    <a:pt x="585835" y="801681"/>
                    <a:pt x="585835" y="801681"/>
                  </a:cubicBezTo>
                  <a:cubicBezTo>
                    <a:pt x="586864" y="801681"/>
                    <a:pt x="588408" y="801167"/>
                    <a:pt x="589437" y="801167"/>
                  </a:cubicBezTo>
                  <a:close/>
                  <a:moveTo>
                    <a:pt x="291412" y="799788"/>
                  </a:moveTo>
                  <a:cubicBezTo>
                    <a:pt x="293657" y="800078"/>
                    <a:pt x="295837" y="800722"/>
                    <a:pt x="297890" y="801752"/>
                  </a:cubicBezTo>
                  <a:cubicBezTo>
                    <a:pt x="301994" y="803813"/>
                    <a:pt x="304046" y="805874"/>
                    <a:pt x="306099" y="807934"/>
                  </a:cubicBezTo>
                  <a:cubicBezTo>
                    <a:pt x="306099" y="812056"/>
                    <a:pt x="308151" y="816177"/>
                    <a:pt x="306099" y="818238"/>
                  </a:cubicBezTo>
                  <a:cubicBezTo>
                    <a:pt x="304046" y="820298"/>
                    <a:pt x="301994" y="822359"/>
                    <a:pt x="301994" y="820298"/>
                  </a:cubicBezTo>
                  <a:cubicBezTo>
                    <a:pt x="299942" y="820298"/>
                    <a:pt x="299942" y="818238"/>
                    <a:pt x="297890" y="820298"/>
                  </a:cubicBezTo>
                  <a:cubicBezTo>
                    <a:pt x="297890" y="822359"/>
                    <a:pt x="295837" y="824420"/>
                    <a:pt x="293785" y="824420"/>
                  </a:cubicBezTo>
                  <a:cubicBezTo>
                    <a:pt x="291733" y="824420"/>
                    <a:pt x="287628" y="824420"/>
                    <a:pt x="287628" y="822359"/>
                  </a:cubicBezTo>
                  <a:cubicBezTo>
                    <a:pt x="285575" y="820298"/>
                    <a:pt x="285575" y="816177"/>
                    <a:pt x="287628" y="816177"/>
                  </a:cubicBezTo>
                  <a:cubicBezTo>
                    <a:pt x="287628" y="814116"/>
                    <a:pt x="291733" y="814116"/>
                    <a:pt x="289680" y="812056"/>
                  </a:cubicBezTo>
                  <a:cubicBezTo>
                    <a:pt x="287628" y="807934"/>
                    <a:pt x="283523" y="809995"/>
                    <a:pt x="281471" y="809995"/>
                  </a:cubicBezTo>
                  <a:cubicBezTo>
                    <a:pt x="273261" y="812056"/>
                    <a:pt x="271209" y="822359"/>
                    <a:pt x="271209" y="828541"/>
                  </a:cubicBezTo>
                  <a:cubicBezTo>
                    <a:pt x="273261" y="840905"/>
                    <a:pt x="283523" y="851208"/>
                    <a:pt x="295837" y="857391"/>
                  </a:cubicBezTo>
                  <a:cubicBezTo>
                    <a:pt x="295837" y="857391"/>
                    <a:pt x="295837" y="857391"/>
                    <a:pt x="293785" y="857391"/>
                  </a:cubicBezTo>
                  <a:cubicBezTo>
                    <a:pt x="287628" y="855330"/>
                    <a:pt x="281471" y="855330"/>
                    <a:pt x="275314" y="849148"/>
                  </a:cubicBezTo>
                  <a:cubicBezTo>
                    <a:pt x="269157" y="842966"/>
                    <a:pt x="265052" y="836784"/>
                    <a:pt x="263000" y="826480"/>
                  </a:cubicBezTo>
                  <a:cubicBezTo>
                    <a:pt x="265052" y="820298"/>
                    <a:pt x="267104" y="812056"/>
                    <a:pt x="271209" y="805874"/>
                  </a:cubicBezTo>
                  <a:cubicBezTo>
                    <a:pt x="277366" y="801237"/>
                    <a:pt x="284677" y="798919"/>
                    <a:pt x="291412" y="799788"/>
                  </a:cubicBezTo>
                  <a:close/>
                  <a:moveTo>
                    <a:pt x="381209" y="797694"/>
                  </a:moveTo>
                  <a:cubicBezTo>
                    <a:pt x="385824" y="796667"/>
                    <a:pt x="390440" y="796667"/>
                    <a:pt x="394542" y="797694"/>
                  </a:cubicBezTo>
                  <a:cubicBezTo>
                    <a:pt x="400696" y="799749"/>
                    <a:pt x="404798" y="803860"/>
                    <a:pt x="408901" y="805915"/>
                  </a:cubicBezTo>
                  <a:cubicBezTo>
                    <a:pt x="410952" y="812081"/>
                    <a:pt x="415055" y="820301"/>
                    <a:pt x="413004" y="826467"/>
                  </a:cubicBezTo>
                  <a:cubicBezTo>
                    <a:pt x="413004" y="832633"/>
                    <a:pt x="406850" y="834688"/>
                    <a:pt x="402747" y="836743"/>
                  </a:cubicBezTo>
                  <a:cubicBezTo>
                    <a:pt x="398645" y="838799"/>
                    <a:pt x="396593" y="838799"/>
                    <a:pt x="392491" y="836743"/>
                  </a:cubicBezTo>
                  <a:cubicBezTo>
                    <a:pt x="388388" y="834688"/>
                    <a:pt x="396593" y="830578"/>
                    <a:pt x="390440" y="828522"/>
                  </a:cubicBezTo>
                  <a:cubicBezTo>
                    <a:pt x="388388" y="828522"/>
                    <a:pt x="388388" y="826467"/>
                    <a:pt x="386337" y="826467"/>
                  </a:cubicBezTo>
                  <a:cubicBezTo>
                    <a:pt x="386337" y="824412"/>
                    <a:pt x="386337" y="820301"/>
                    <a:pt x="388388" y="820301"/>
                  </a:cubicBezTo>
                  <a:cubicBezTo>
                    <a:pt x="390440" y="818246"/>
                    <a:pt x="392491" y="818246"/>
                    <a:pt x="396593" y="818246"/>
                  </a:cubicBezTo>
                  <a:cubicBezTo>
                    <a:pt x="398645" y="820301"/>
                    <a:pt x="400696" y="822357"/>
                    <a:pt x="398645" y="826467"/>
                  </a:cubicBezTo>
                  <a:cubicBezTo>
                    <a:pt x="398645" y="826467"/>
                    <a:pt x="400696" y="826467"/>
                    <a:pt x="400696" y="826467"/>
                  </a:cubicBezTo>
                  <a:cubicBezTo>
                    <a:pt x="402747" y="824412"/>
                    <a:pt x="404798" y="822357"/>
                    <a:pt x="404798" y="818246"/>
                  </a:cubicBezTo>
                  <a:cubicBezTo>
                    <a:pt x="402747" y="812081"/>
                    <a:pt x="396593" y="807970"/>
                    <a:pt x="390440" y="805915"/>
                  </a:cubicBezTo>
                  <a:cubicBezTo>
                    <a:pt x="382234" y="805915"/>
                    <a:pt x="371978" y="807970"/>
                    <a:pt x="367875" y="816191"/>
                  </a:cubicBezTo>
                  <a:cubicBezTo>
                    <a:pt x="363773" y="820301"/>
                    <a:pt x="361722" y="824412"/>
                    <a:pt x="359670" y="830578"/>
                  </a:cubicBezTo>
                  <a:cubicBezTo>
                    <a:pt x="359670" y="830578"/>
                    <a:pt x="357619" y="828522"/>
                    <a:pt x="357619" y="828522"/>
                  </a:cubicBezTo>
                  <a:cubicBezTo>
                    <a:pt x="359670" y="820301"/>
                    <a:pt x="359670" y="810025"/>
                    <a:pt x="367875" y="803860"/>
                  </a:cubicBezTo>
                  <a:cubicBezTo>
                    <a:pt x="371978" y="800777"/>
                    <a:pt x="376593" y="798722"/>
                    <a:pt x="381209" y="797694"/>
                  </a:cubicBezTo>
                  <a:close/>
                  <a:moveTo>
                    <a:pt x="442976" y="797637"/>
                  </a:moveTo>
                  <a:cubicBezTo>
                    <a:pt x="446063" y="798602"/>
                    <a:pt x="449151" y="802461"/>
                    <a:pt x="452238" y="804005"/>
                  </a:cubicBezTo>
                  <a:cubicBezTo>
                    <a:pt x="452238" y="808122"/>
                    <a:pt x="456355" y="810180"/>
                    <a:pt x="454297" y="814297"/>
                  </a:cubicBezTo>
                  <a:lnTo>
                    <a:pt x="453455" y="815608"/>
                  </a:lnTo>
                  <a:lnTo>
                    <a:pt x="453782" y="814297"/>
                  </a:lnTo>
                  <a:cubicBezTo>
                    <a:pt x="453782" y="812239"/>
                    <a:pt x="453268" y="810180"/>
                    <a:pt x="452238" y="808122"/>
                  </a:cubicBezTo>
                  <a:cubicBezTo>
                    <a:pt x="450180" y="806064"/>
                    <a:pt x="450180" y="804005"/>
                    <a:pt x="448122" y="801947"/>
                  </a:cubicBezTo>
                  <a:cubicBezTo>
                    <a:pt x="446063" y="799888"/>
                    <a:pt x="444005" y="799888"/>
                    <a:pt x="439888" y="797830"/>
                  </a:cubicBezTo>
                  <a:cubicBezTo>
                    <a:pt x="440917" y="797316"/>
                    <a:pt x="441947" y="797316"/>
                    <a:pt x="442976" y="797637"/>
                  </a:cubicBezTo>
                  <a:close/>
                  <a:moveTo>
                    <a:pt x="397625" y="794145"/>
                  </a:moveTo>
                  <a:cubicBezTo>
                    <a:pt x="398206" y="794145"/>
                    <a:pt x="398787" y="794643"/>
                    <a:pt x="398787" y="795639"/>
                  </a:cubicBezTo>
                  <a:cubicBezTo>
                    <a:pt x="396463" y="795639"/>
                    <a:pt x="396463" y="795639"/>
                    <a:pt x="396463" y="795639"/>
                  </a:cubicBezTo>
                  <a:cubicBezTo>
                    <a:pt x="396463" y="794643"/>
                    <a:pt x="397044" y="794145"/>
                    <a:pt x="397625" y="794145"/>
                  </a:cubicBezTo>
                  <a:close/>
                  <a:moveTo>
                    <a:pt x="425347" y="791655"/>
                  </a:moveTo>
                  <a:cubicBezTo>
                    <a:pt x="427422" y="791655"/>
                    <a:pt x="429497" y="791655"/>
                    <a:pt x="431572" y="793647"/>
                  </a:cubicBezTo>
                  <a:cubicBezTo>
                    <a:pt x="433647" y="793647"/>
                    <a:pt x="433647" y="795639"/>
                    <a:pt x="433647" y="797631"/>
                  </a:cubicBezTo>
                  <a:cubicBezTo>
                    <a:pt x="433647" y="797631"/>
                    <a:pt x="433647" y="795639"/>
                    <a:pt x="431572" y="795639"/>
                  </a:cubicBezTo>
                  <a:lnTo>
                    <a:pt x="430365" y="794867"/>
                  </a:lnTo>
                  <a:lnTo>
                    <a:pt x="429596" y="793713"/>
                  </a:lnTo>
                  <a:lnTo>
                    <a:pt x="428563" y="793713"/>
                  </a:lnTo>
                  <a:close/>
                  <a:moveTo>
                    <a:pt x="413063" y="791655"/>
                  </a:moveTo>
                  <a:cubicBezTo>
                    <a:pt x="413063" y="791655"/>
                    <a:pt x="415055" y="791655"/>
                    <a:pt x="415055" y="793647"/>
                  </a:cubicBezTo>
                  <a:cubicBezTo>
                    <a:pt x="415055" y="793647"/>
                    <a:pt x="413063" y="793647"/>
                    <a:pt x="413063" y="793647"/>
                  </a:cubicBezTo>
                  <a:cubicBezTo>
                    <a:pt x="413063" y="791655"/>
                    <a:pt x="413063" y="791655"/>
                    <a:pt x="413063" y="791655"/>
                  </a:cubicBezTo>
                  <a:close/>
                  <a:moveTo>
                    <a:pt x="409012" y="791655"/>
                  </a:moveTo>
                  <a:cubicBezTo>
                    <a:pt x="409012" y="791655"/>
                    <a:pt x="411071" y="791655"/>
                    <a:pt x="411071" y="791655"/>
                  </a:cubicBezTo>
                  <a:cubicBezTo>
                    <a:pt x="411071" y="795772"/>
                    <a:pt x="413129" y="795772"/>
                    <a:pt x="415187" y="797830"/>
                  </a:cubicBezTo>
                  <a:cubicBezTo>
                    <a:pt x="417246" y="797830"/>
                    <a:pt x="415187" y="795772"/>
                    <a:pt x="417246" y="795772"/>
                  </a:cubicBezTo>
                  <a:cubicBezTo>
                    <a:pt x="419304" y="791655"/>
                    <a:pt x="423421" y="791655"/>
                    <a:pt x="425480" y="793713"/>
                  </a:cubicBezTo>
                  <a:lnTo>
                    <a:pt x="428563" y="793713"/>
                  </a:lnTo>
                  <a:lnTo>
                    <a:pt x="430365" y="794867"/>
                  </a:lnTo>
                  <a:lnTo>
                    <a:pt x="433713" y="799888"/>
                  </a:lnTo>
                  <a:cubicBezTo>
                    <a:pt x="439888" y="797830"/>
                    <a:pt x="444005" y="801947"/>
                    <a:pt x="448122" y="806064"/>
                  </a:cubicBezTo>
                  <a:cubicBezTo>
                    <a:pt x="450180" y="808122"/>
                    <a:pt x="452238" y="812239"/>
                    <a:pt x="450180" y="816356"/>
                  </a:cubicBezTo>
                  <a:cubicBezTo>
                    <a:pt x="450180" y="818414"/>
                    <a:pt x="446063" y="820472"/>
                    <a:pt x="450180" y="822531"/>
                  </a:cubicBezTo>
                  <a:cubicBezTo>
                    <a:pt x="450180" y="822531"/>
                    <a:pt x="452238" y="822531"/>
                    <a:pt x="452238" y="822531"/>
                  </a:cubicBezTo>
                  <a:cubicBezTo>
                    <a:pt x="454297" y="822531"/>
                    <a:pt x="452238" y="820472"/>
                    <a:pt x="452238" y="820472"/>
                  </a:cubicBezTo>
                  <a:lnTo>
                    <a:pt x="452877" y="817921"/>
                  </a:lnTo>
                  <a:lnTo>
                    <a:pt x="452882" y="818607"/>
                  </a:lnTo>
                  <a:cubicBezTo>
                    <a:pt x="454040" y="822659"/>
                    <a:pt x="460987" y="826133"/>
                    <a:pt x="456355" y="830764"/>
                  </a:cubicBezTo>
                  <a:cubicBezTo>
                    <a:pt x="456355" y="828706"/>
                    <a:pt x="456355" y="824589"/>
                    <a:pt x="454297" y="824589"/>
                  </a:cubicBezTo>
                  <a:cubicBezTo>
                    <a:pt x="452238" y="830764"/>
                    <a:pt x="452238" y="830764"/>
                    <a:pt x="452238" y="830764"/>
                  </a:cubicBezTo>
                  <a:cubicBezTo>
                    <a:pt x="448122" y="838998"/>
                    <a:pt x="448122" y="838998"/>
                    <a:pt x="448122" y="838998"/>
                  </a:cubicBezTo>
                  <a:cubicBezTo>
                    <a:pt x="448122" y="838998"/>
                    <a:pt x="448122" y="838998"/>
                    <a:pt x="450180" y="841056"/>
                  </a:cubicBezTo>
                  <a:cubicBezTo>
                    <a:pt x="450180" y="841056"/>
                    <a:pt x="450180" y="838998"/>
                    <a:pt x="450180" y="838998"/>
                  </a:cubicBezTo>
                  <a:lnTo>
                    <a:pt x="451621" y="843321"/>
                  </a:lnTo>
                  <a:lnTo>
                    <a:pt x="450180" y="843115"/>
                  </a:lnTo>
                  <a:cubicBezTo>
                    <a:pt x="450180" y="847231"/>
                    <a:pt x="450180" y="849290"/>
                    <a:pt x="446063" y="851348"/>
                  </a:cubicBezTo>
                  <a:cubicBezTo>
                    <a:pt x="444005" y="851348"/>
                    <a:pt x="441947" y="853407"/>
                    <a:pt x="441947" y="851348"/>
                  </a:cubicBezTo>
                  <a:cubicBezTo>
                    <a:pt x="439888" y="849290"/>
                    <a:pt x="439888" y="847231"/>
                    <a:pt x="437830" y="843115"/>
                  </a:cubicBezTo>
                  <a:cubicBezTo>
                    <a:pt x="439888" y="841056"/>
                    <a:pt x="441947" y="838998"/>
                    <a:pt x="444005" y="834881"/>
                  </a:cubicBezTo>
                  <a:cubicBezTo>
                    <a:pt x="444005" y="832823"/>
                    <a:pt x="441947" y="828706"/>
                    <a:pt x="439888" y="826647"/>
                  </a:cubicBezTo>
                  <a:lnTo>
                    <a:pt x="439096" y="821105"/>
                  </a:lnTo>
                  <a:lnTo>
                    <a:pt x="439888" y="820317"/>
                  </a:lnTo>
                  <a:lnTo>
                    <a:pt x="438625" y="817805"/>
                  </a:lnTo>
                  <a:lnTo>
                    <a:pt x="437830" y="812239"/>
                  </a:lnTo>
                  <a:cubicBezTo>
                    <a:pt x="435771" y="808122"/>
                    <a:pt x="431655" y="808122"/>
                    <a:pt x="427538" y="808122"/>
                  </a:cubicBezTo>
                  <a:cubicBezTo>
                    <a:pt x="425480" y="804005"/>
                    <a:pt x="421363" y="801947"/>
                    <a:pt x="417246" y="801947"/>
                  </a:cubicBezTo>
                  <a:cubicBezTo>
                    <a:pt x="415187" y="804005"/>
                    <a:pt x="413129" y="804005"/>
                    <a:pt x="411071" y="806064"/>
                  </a:cubicBezTo>
                  <a:cubicBezTo>
                    <a:pt x="409012" y="804005"/>
                    <a:pt x="409012" y="801947"/>
                    <a:pt x="404896" y="799888"/>
                  </a:cubicBezTo>
                  <a:cubicBezTo>
                    <a:pt x="400779" y="797830"/>
                    <a:pt x="400779" y="797830"/>
                    <a:pt x="400779" y="797830"/>
                  </a:cubicBezTo>
                  <a:cubicBezTo>
                    <a:pt x="402837" y="795772"/>
                    <a:pt x="406954" y="793713"/>
                    <a:pt x="409012" y="791655"/>
                  </a:cubicBezTo>
                  <a:close/>
                  <a:moveTo>
                    <a:pt x="363632" y="789331"/>
                  </a:moveTo>
                  <a:cubicBezTo>
                    <a:pt x="365698" y="791406"/>
                    <a:pt x="371895" y="791406"/>
                    <a:pt x="371895" y="797631"/>
                  </a:cubicBezTo>
                  <a:cubicBezTo>
                    <a:pt x="369829" y="793481"/>
                    <a:pt x="365698" y="791406"/>
                    <a:pt x="359500" y="791406"/>
                  </a:cubicBezTo>
                  <a:cubicBezTo>
                    <a:pt x="357434" y="791406"/>
                    <a:pt x="355369" y="793481"/>
                    <a:pt x="353303" y="793481"/>
                  </a:cubicBezTo>
                  <a:cubicBezTo>
                    <a:pt x="355369" y="791406"/>
                    <a:pt x="359500" y="789331"/>
                    <a:pt x="363632" y="789331"/>
                  </a:cubicBezTo>
                  <a:close/>
                  <a:moveTo>
                    <a:pt x="298897" y="788883"/>
                  </a:moveTo>
                  <a:cubicBezTo>
                    <a:pt x="301490" y="788368"/>
                    <a:pt x="304084" y="788368"/>
                    <a:pt x="306159" y="789397"/>
                  </a:cubicBezTo>
                  <a:cubicBezTo>
                    <a:pt x="304084" y="789397"/>
                    <a:pt x="299934" y="789397"/>
                    <a:pt x="295784" y="791456"/>
                  </a:cubicBezTo>
                  <a:cubicBezTo>
                    <a:pt x="293709" y="793514"/>
                    <a:pt x="293709" y="797631"/>
                    <a:pt x="291634" y="797631"/>
                  </a:cubicBezTo>
                  <a:cubicBezTo>
                    <a:pt x="289559" y="795572"/>
                    <a:pt x="291634" y="793514"/>
                    <a:pt x="291634" y="791456"/>
                  </a:cubicBezTo>
                  <a:cubicBezTo>
                    <a:pt x="293709" y="790426"/>
                    <a:pt x="296303" y="789397"/>
                    <a:pt x="298897" y="788883"/>
                  </a:cubicBezTo>
                  <a:close/>
                  <a:moveTo>
                    <a:pt x="327772" y="782644"/>
                  </a:moveTo>
                  <a:cubicBezTo>
                    <a:pt x="330860" y="782900"/>
                    <a:pt x="333948" y="783413"/>
                    <a:pt x="337035" y="783413"/>
                  </a:cubicBezTo>
                  <a:cubicBezTo>
                    <a:pt x="345269" y="785462"/>
                    <a:pt x="351444" y="791611"/>
                    <a:pt x="353502" y="799810"/>
                  </a:cubicBezTo>
                  <a:cubicBezTo>
                    <a:pt x="355561" y="803910"/>
                    <a:pt x="355561" y="808009"/>
                    <a:pt x="357619" y="810059"/>
                  </a:cubicBezTo>
                  <a:cubicBezTo>
                    <a:pt x="357619" y="816208"/>
                    <a:pt x="353502" y="822357"/>
                    <a:pt x="353502" y="828507"/>
                  </a:cubicBezTo>
                  <a:cubicBezTo>
                    <a:pt x="353502" y="828507"/>
                    <a:pt x="351444" y="828507"/>
                    <a:pt x="349386" y="828507"/>
                  </a:cubicBezTo>
                  <a:cubicBezTo>
                    <a:pt x="349386" y="826457"/>
                    <a:pt x="351444" y="824407"/>
                    <a:pt x="351444" y="822357"/>
                  </a:cubicBezTo>
                  <a:cubicBezTo>
                    <a:pt x="351444" y="810059"/>
                    <a:pt x="347327" y="795711"/>
                    <a:pt x="334977" y="789562"/>
                  </a:cubicBezTo>
                  <a:cubicBezTo>
                    <a:pt x="332918" y="791611"/>
                    <a:pt x="332918" y="789562"/>
                    <a:pt x="330860" y="789562"/>
                  </a:cubicBezTo>
                  <a:cubicBezTo>
                    <a:pt x="326743" y="789562"/>
                    <a:pt x="322626" y="789562"/>
                    <a:pt x="318510" y="791611"/>
                  </a:cubicBezTo>
                  <a:cubicBezTo>
                    <a:pt x="318510" y="793661"/>
                    <a:pt x="316451" y="795711"/>
                    <a:pt x="316451" y="797761"/>
                  </a:cubicBezTo>
                  <a:cubicBezTo>
                    <a:pt x="318510" y="799810"/>
                    <a:pt x="320568" y="797761"/>
                    <a:pt x="322626" y="797761"/>
                  </a:cubicBezTo>
                  <a:cubicBezTo>
                    <a:pt x="324685" y="797761"/>
                    <a:pt x="326743" y="797761"/>
                    <a:pt x="326743" y="799810"/>
                  </a:cubicBezTo>
                  <a:cubicBezTo>
                    <a:pt x="328802" y="801860"/>
                    <a:pt x="328802" y="805960"/>
                    <a:pt x="328802" y="808009"/>
                  </a:cubicBezTo>
                  <a:cubicBezTo>
                    <a:pt x="326743" y="810059"/>
                    <a:pt x="324685" y="812109"/>
                    <a:pt x="320568" y="810059"/>
                  </a:cubicBezTo>
                  <a:cubicBezTo>
                    <a:pt x="320568" y="812109"/>
                    <a:pt x="322626" y="814158"/>
                    <a:pt x="320568" y="816208"/>
                  </a:cubicBezTo>
                  <a:cubicBezTo>
                    <a:pt x="318510" y="818258"/>
                    <a:pt x="316451" y="818258"/>
                    <a:pt x="314393" y="818258"/>
                  </a:cubicBezTo>
                  <a:cubicBezTo>
                    <a:pt x="308218" y="814158"/>
                    <a:pt x="306159" y="805960"/>
                    <a:pt x="306159" y="801860"/>
                  </a:cubicBezTo>
                  <a:cubicBezTo>
                    <a:pt x="308218" y="793661"/>
                    <a:pt x="312334" y="787512"/>
                    <a:pt x="318510" y="783413"/>
                  </a:cubicBezTo>
                  <a:cubicBezTo>
                    <a:pt x="321597" y="782388"/>
                    <a:pt x="324685" y="782388"/>
                    <a:pt x="327772" y="782644"/>
                  </a:cubicBezTo>
                  <a:close/>
                  <a:moveTo>
                    <a:pt x="394471" y="779039"/>
                  </a:moveTo>
                  <a:cubicBezTo>
                    <a:pt x="394471" y="779039"/>
                    <a:pt x="398676" y="781197"/>
                    <a:pt x="398676" y="781197"/>
                  </a:cubicBezTo>
                  <a:cubicBezTo>
                    <a:pt x="400779" y="781197"/>
                    <a:pt x="400779" y="781197"/>
                    <a:pt x="400779" y="781197"/>
                  </a:cubicBezTo>
                  <a:cubicBezTo>
                    <a:pt x="398676" y="783355"/>
                    <a:pt x="400779" y="783355"/>
                    <a:pt x="398676" y="783355"/>
                  </a:cubicBezTo>
                  <a:cubicBezTo>
                    <a:pt x="398676" y="783355"/>
                    <a:pt x="396573" y="781197"/>
                    <a:pt x="394471" y="779039"/>
                  </a:cubicBezTo>
                  <a:close/>
                  <a:moveTo>
                    <a:pt x="539637" y="776341"/>
                  </a:moveTo>
                  <a:cubicBezTo>
                    <a:pt x="540661" y="776599"/>
                    <a:pt x="541684" y="777113"/>
                    <a:pt x="542708" y="777113"/>
                  </a:cubicBezTo>
                  <a:cubicBezTo>
                    <a:pt x="544755" y="779172"/>
                    <a:pt x="544755" y="779172"/>
                    <a:pt x="544755" y="779172"/>
                  </a:cubicBezTo>
                  <a:cubicBezTo>
                    <a:pt x="544755" y="781230"/>
                    <a:pt x="546803" y="783289"/>
                    <a:pt x="548850" y="783289"/>
                  </a:cubicBezTo>
                  <a:cubicBezTo>
                    <a:pt x="552945" y="785347"/>
                    <a:pt x="554992" y="783289"/>
                    <a:pt x="557039" y="783289"/>
                  </a:cubicBezTo>
                  <a:cubicBezTo>
                    <a:pt x="561134" y="789464"/>
                    <a:pt x="561134" y="789464"/>
                    <a:pt x="561134" y="789464"/>
                  </a:cubicBezTo>
                  <a:cubicBezTo>
                    <a:pt x="561134" y="791522"/>
                    <a:pt x="559087" y="791522"/>
                    <a:pt x="559087" y="791522"/>
                  </a:cubicBezTo>
                  <a:cubicBezTo>
                    <a:pt x="557039" y="791522"/>
                    <a:pt x="554992" y="791522"/>
                    <a:pt x="552945" y="789464"/>
                  </a:cubicBezTo>
                  <a:cubicBezTo>
                    <a:pt x="550897" y="789464"/>
                    <a:pt x="550897" y="793580"/>
                    <a:pt x="546803" y="793580"/>
                  </a:cubicBezTo>
                  <a:cubicBezTo>
                    <a:pt x="546803" y="793580"/>
                    <a:pt x="544755" y="795639"/>
                    <a:pt x="542708" y="793580"/>
                  </a:cubicBezTo>
                  <a:cubicBezTo>
                    <a:pt x="540661" y="791522"/>
                    <a:pt x="540661" y="789464"/>
                    <a:pt x="540661" y="787405"/>
                  </a:cubicBezTo>
                  <a:cubicBezTo>
                    <a:pt x="542708" y="787405"/>
                    <a:pt x="542708" y="787405"/>
                    <a:pt x="542708" y="785347"/>
                  </a:cubicBezTo>
                  <a:cubicBezTo>
                    <a:pt x="540661" y="785347"/>
                    <a:pt x="538613" y="783289"/>
                    <a:pt x="536566" y="781230"/>
                  </a:cubicBezTo>
                  <a:cubicBezTo>
                    <a:pt x="536566" y="781230"/>
                    <a:pt x="536566" y="779172"/>
                    <a:pt x="536566" y="777113"/>
                  </a:cubicBezTo>
                  <a:cubicBezTo>
                    <a:pt x="537590" y="776084"/>
                    <a:pt x="538613" y="776084"/>
                    <a:pt x="539637" y="776341"/>
                  </a:cubicBezTo>
                  <a:close/>
                  <a:moveTo>
                    <a:pt x="465218" y="775592"/>
                  </a:moveTo>
                  <a:lnTo>
                    <a:pt x="474615" y="781230"/>
                  </a:lnTo>
                  <a:cubicBezTo>
                    <a:pt x="476674" y="781230"/>
                    <a:pt x="474615" y="783289"/>
                    <a:pt x="476674" y="785347"/>
                  </a:cubicBezTo>
                  <a:cubicBezTo>
                    <a:pt x="480791" y="787405"/>
                    <a:pt x="482849" y="789464"/>
                    <a:pt x="486966" y="791522"/>
                  </a:cubicBezTo>
                  <a:cubicBezTo>
                    <a:pt x="486966" y="791522"/>
                    <a:pt x="489024" y="789464"/>
                    <a:pt x="491082" y="791522"/>
                  </a:cubicBezTo>
                  <a:cubicBezTo>
                    <a:pt x="491082" y="791522"/>
                    <a:pt x="489024" y="793580"/>
                    <a:pt x="489024" y="793580"/>
                  </a:cubicBezTo>
                  <a:lnTo>
                    <a:pt x="476986" y="791574"/>
                  </a:lnTo>
                  <a:lnTo>
                    <a:pt x="476416" y="791006"/>
                  </a:lnTo>
                  <a:lnTo>
                    <a:pt x="472557" y="783289"/>
                  </a:lnTo>
                  <a:cubicBezTo>
                    <a:pt x="470499" y="781230"/>
                    <a:pt x="468440" y="783289"/>
                    <a:pt x="468440" y="781230"/>
                  </a:cubicBezTo>
                  <a:close/>
                  <a:moveTo>
                    <a:pt x="532390" y="775055"/>
                  </a:moveTo>
                  <a:cubicBezTo>
                    <a:pt x="532390" y="775055"/>
                    <a:pt x="534452" y="775055"/>
                    <a:pt x="534452" y="775055"/>
                  </a:cubicBezTo>
                  <a:cubicBezTo>
                    <a:pt x="532390" y="779181"/>
                    <a:pt x="534452" y="785371"/>
                    <a:pt x="538576" y="787434"/>
                  </a:cubicBezTo>
                  <a:cubicBezTo>
                    <a:pt x="538576" y="789497"/>
                    <a:pt x="538576" y="793623"/>
                    <a:pt x="540638" y="795686"/>
                  </a:cubicBezTo>
                  <a:cubicBezTo>
                    <a:pt x="542699" y="797749"/>
                    <a:pt x="546823" y="797749"/>
                    <a:pt x="548885" y="795686"/>
                  </a:cubicBezTo>
                  <a:cubicBezTo>
                    <a:pt x="550947" y="795686"/>
                    <a:pt x="553009" y="793623"/>
                    <a:pt x="555071" y="795686"/>
                  </a:cubicBezTo>
                  <a:cubicBezTo>
                    <a:pt x="559194" y="795686"/>
                    <a:pt x="561256" y="795686"/>
                    <a:pt x="563318" y="791560"/>
                  </a:cubicBezTo>
                  <a:cubicBezTo>
                    <a:pt x="563318" y="791560"/>
                    <a:pt x="565380" y="789497"/>
                    <a:pt x="565380" y="791560"/>
                  </a:cubicBezTo>
                  <a:cubicBezTo>
                    <a:pt x="567442" y="791560"/>
                    <a:pt x="567442" y="793623"/>
                    <a:pt x="567442" y="793623"/>
                  </a:cubicBezTo>
                  <a:cubicBezTo>
                    <a:pt x="565380" y="797749"/>
                    <a:pt x="561256" y="799813"/>
                    <a:pt x="559194" y="801876"/>
                  </a:cubicBezTo>
                  <a:cubicBezTo>
                    <a:pt x="555071" y="801876"/>
                    <a:pt x="553009" y="801876"/>
                    <a:pt x="550947" y="797749"/>
                  </a:cubicBezTo>
                  <a:cubicBezTo>
                    <a:pt x="548885" y="799813"/>
                    <a:pt x="548885" y="801876"/>
                    <a:pt x="548885" y="801876"/>
                  </a:cubicBezTo>
                  <a:cubicBezTo>
                    <a:pt x="544761" y="803939"/>
                    <a:pt x="540638" y="803939"/>
                    <a:pt x="538576" y="801876"/>
                  </a:cubicBezTo>
                  <a:cubicBezTo>
                    <a:pt x="536514" y="799813"/>
                    <a:pt x="534452" y="797749"/>
                    <a:pt x="534452" y="795686"/>
                  </a:cubicBezTo>
                  <a:cubicBezTo>
                    <a:pt x="532390" y="791560"/>
                    <a:pt x="536514" y="791560"/>
                    <a:pt x="534452" y="789497"/>
                  </a:cubicBezTo>
                  <a:cubicBezTo>
                    <a:pt x="530328" y="789497"/>
                    <a:pt x="530328" y="783308"/>
                    <a:pt x="528266" y="781244"/>
                  </a:cubicBezTo>
                  <a:cubicBezTo>
                    <a:pt x="528266" y="779181"/>
                    <a:pt x="528266" y="775055"/>
                    <a:pt x="532390" y="775055"/>
                  </a:cubicBezTo>
                  <a:close/>
                  <a:moveTo>
                    <a:pt x="643458" y="774604"/>
                  </a:moveTo>
                  <a:cubicBezTo>
                    <a:pt x="645004" y="774604"/>
                    <a:pt x="646549" y="775118"/>
                    <a:pt x="647579" y="777174"/>
                  </a:cubicBezTo>
                  <a:cubicBezTo>
                    <a:pt x="651701" y="781284"/>
                    <a:pt x="653761" y="789505"/>
                    <a:pt x="651701" y="795670"/>
                  </a:cubicBezTo>
                  <a:cubicBezTo>
                    <a:pt x="647579" y="808002"/>
                    <a:pt x="635215" y="812112"/>
                    <a:pt x="622851" y="816223"/>
                  </a:cubicBezTo>
                  <a:cubicBezTo>
                    <a:pt x="610487" y="816223"/>
                    <a:pt x="598123" y="812112"/>
                    <a:pt x="594002" y="799781"/>
                  </a:cubicBezTo>
                  <a:cubicBezTo>
                    <a:pt x="594002" y="799781"/>
                    <a:pt x="594002" y="797726"/>
                    <a:pt x="596063" y="797726"/>
                  </a:cubicBezTo>
                  <a:cubicBezTo>
                    <a:pt x="600184" y="799781"/>
                    <a:pt x="602245" y="803891"/>
                    <a:pt x="604305" y="803891"/>
                  </a:cubicBezTo>
                  <a:cubicBezTo>
                    <a:pt x="612548" y="810057"/>
                    <a:pt x="624912" y="810057"/>
                    <a:pt x="633155" y="805947"/>
                  </a:cubicBezTo>
                  <a:cubicBezTo>
                    <a:pt x="637276" y="801836"/>
                    <a:pt x="639337" y="799781"/>
                    <a:pt x="641397" y="795670"/>
                  </a:cubicBezTo>
                  <a:cubicBezTo>
                    <a:pt x="641397" y="791560"/>
                    <a:pt x="641397" y="787449"/>
                    <a:pt x="639337" y="787449"/>
                  </a:cubicBezTo>
                  <a:cubicBezTo>
                    <a:pt x="637276" y="789505"/>
                    <a:pt x="637276" y="793615"/>
                    <a:pt x="635215" y="793615"/>
                  </a:cubicBezTo>
                  <a:cubicBezTo>
                    <a:pt x="633155" y="793615"/>
                    <a:pt x="631094" y="795670"/>
                    <a:pt x="629033" y="793615"/>
                  </a:cubicBezTo>
                  <a:cubicBezTo>
                    <a:pt x="626973" y="791560"/>
                    <a:pt x="624912" y="789505"/>
                    <a:pt x="624912" y="787449"/>
                  </a:cubicBezTo>
                  <a:cubicBezTo>
                    <a:pt x="626973" y="783339"/>
                    <a:pt x="631094" y="783339"/>
                    <a:pt x="633155" y="781284"/>
                  </a:cubicBezTo>
                  <a:cubicBezTo>
                    <a:pt x="633155" y="777174"/>
                    <a:pt x="635215" y="775118"/>
                    <a:pt x="639337" y="775118"/>
                  </a:cubicBezTo>
                  <a:cubicBezTo>
                    <a:pt x="640367" y="775118"/>
                    <a:pt x="641913" y="774604"/>
                    <a:pt x="643458" y="774604"/>
                  </a:cubicBezTo>
                  <a:close/>
                  <a:moveTo>
                    <a:pt x="295353" y="774340"/>
                  </a:moveTo>
                  <a:cubicBezTo>
                    <a:pt x="298440" y="774595"/>
                    <a:pt x="301013" y="776127"/>
                    <a:pt x="302043" y="779192"/>
                  </a:cubicBezTo>
                  <a:cubicBezTo>
                    <a:pt x="304101" y="779192"/>
                    <a:pt x="304101" y="777149"/>
                    <a:pt x="306159" y="777149"/>
                  </a:cubicBezTo>
                  <a:cubicBezTo>
                    <a:pt x="308218" y="777149"/>
                    <a:pt x="312335" y="775106"/>
                    <a:pt x="314393" y="777149"/>
                  </a:cubicBezTo>
                  <a:cubicBezTo>
                    <a:pt x="314393" y="779192"/>
                    <a:pt x="316451" y="781235"/>
                    <a:pt x="316451" y="781235"/>
                  </a:cubicBezTo>
                  <a:cubicBezTo>
                    <a:pt x="310276" y="785321"/>
                    <a:pt x="310276" y="785321"/>
                    <a:pt x="310276" y="785321"/>
                  </a:cubicBezTo>
                  <a:cubicBezTo>
                    <a:pt x="304101" y="783278"/>
                    <a:pt x="297926" y="785321"/>
                    <a:pt x="293809" y="787364"/>
                  </a:cubicBezTo>
                  <a:cubicBezTo>
                    <a:pt x="289692" y="789408"/>
                    <a:pt x="289692" y="793494"/>
                    <a:pt x="287634" y="797580"/>
                  </a:cubicBezTo>
                  <a:cubicBezTo>
                    <a:pt x="283517" y="797580"/>
                    <a:pt x="281459" y="799623"/>
                    <a:pt x="279400" y="797580"/>
                  </a:cubicBezTo>
                  <a:cubicBezTo>
                    <a:pt x="277342" y="793494"/>
                    <a:pt x="275284" y="791451"/>
                    <a:pt x="277342" y="787364"/>
                  </a:cubicBezTo>
                  <a:cubicBezTo>
                    <a:pt x="279400" y="783278"/>
                    <a:pt x="287634" y="789408"/>
                    <a:pt x="285575" y="783278"/>
                  </a:cubicBezTo>
                  <a:cubicBezTo>
                    <a:pt x="283517" y="781235"/>
                    <a:pt x="285575" y="779192"/>
                    <a:pt x="285575" y="777149"/>
                  </a:cubicBezTo>
                  <a:cubicBezTo>
                    <a:pt x="288663" y="775106"/>
                    <a:pt x="292265" y="774084"/>
                    <a:pt x="295353" y="774340"/>
                  </a:cubicBezTo>
                  <a:close/>
                  <a:moveTo>
                    <a:pt x="464212" y="773831"/>
                  </a:moveTo>
                  <a:lnTo>
                    <a:pt x="465218" y="775592"/>
                  </a:lnTo>
                  <a:lnTo>
                    <a:pt x="464323" y="775055"/>
                  </a:lnTo>
                  <a:close/>
                  <a:moveTo>
                    <a:pt x="369816" y="771071"/>
                  </a:moveTo>
                  <a:cubicBezTo>
                    <a:pt x="371860" y="773114"/>
                    <a:pt x="373905" y="773114"/>
                    <a:pt x="375949" y="775157"/>
                  </a:cubicBezTo>
                  <a:cubicBezTo>
                    <a:pt x="375949" y="777200"/>
                    <a:pt x="373905" y="779243"/>
                    <a:pt x="375949" y="779243"/>
                  </a:cubicBezTo>
                  <a:cubicBezTo>
                    <a:pt x="375949" y="781286"/>
                    <a:pt x="377993" y="779243"/>
                    <a:pt x="380038" y="779243"/>
                  </a:cubicBezTo>
                  <a:cubicBezTo>
                    <a:pt x="380038" y="781286"/>
                    <a:pt x="382082" y="783329"/>
                    <a:pt x="380038" y="785372"/>
                  </a:cubicBezTo>
                  <a:cubicBezTo>
                    <a:pt x="380038" y="785372"/>
                    <a:pt x="377993" y="787416"/>
                    <a:pt x="380038" y="787416"/>
                  </a:cubicBezTo>
                  <a:cubicBezTo>
                    <a:pt x="380038" y="789459"/>
                    <a:pt x="384126" y="789459"/>
                    <a:pt x="384126" y="791502"/>
                  </a:cubicBezTo>
                  <a:cubicBezTo>
                    <a:pt x="386171" y="797631"/>
                    <a:pt x="377993" y="795588"/>
                    <a:pt x="375949" y="797631"/>
                  </a:cubicBezTo>
                  <a:cubicBezTo>
                    <a:pt x="373905" y="797631"/>
                    <a:pt x="373905" y="793545"/>
                    <a:pt x="373905" y="791502"/>
                  </a:cubicBezTo>
                  <a:cubicBezTo>
                    <a:pt x="369816" y="789459"/>
                    <a:pt x="365727" y="787416"/>
                    <a:pt x="359594" y="787416"/>
                  </a:cubicBezTo>
                  <a:cubicBezTo>
                    <a:pt x="355505" y="787416"/>
                    <a:pt x="353460" y="791502"/>
                    <a:pt x="351416" y="789459"/>
                  </a:cubicBezTo>
                  <a:cubicBezTo>
                    <a:pt x="349371" y="787416"/>
                    <a:pt x="347327" y="785372"/>
                    <a:pt x="347327" y="783329"/>
                  </a:cubicBezTo>
                  <a:cubicBezTo>
                    <a:pt x="349371" y="781286"/>
                    <a:pt x="353460" y="783329"/>
                    <a:pt x="355505" y="781286"/>
                  </a:cubicBezTo>
                  <a:cubicBezTo>
                    <a:pt x="353460" y="779243"/>
                    <a:pt x="353460" y="777200"/>
                    <a:pt x="355505" y="775157"/>
                  </a:cubicBezTo>
                  <a:cubicBezTo>
                    <a:pt x="357549" y="775157"/>
                    <a:pt x="359594" y="773114"/>
                    <a:pt x="361638" y="775157"/>
                  </a:cubicBezTo>
                  <a:cubicBezTo>
                    <a:pt x="365727" y="775157"/>
                    <a:pt x="365727" y="771071"/>
                    <a:pt x="369816" y="771071"/>
                  </a:cubicBezTo>
                  <a:close/>
                  <a:moveTo>
                    <a:pt x="552834" y="768747"/>
                  </a:moveTo>
                  <a:cubicBezTo>
                    <a:pt x="552834" y="772952"/>
                    <a:pt x="554826" y="777157"/>
                    <a:pt x="554826" y="779260"/>
                  </a:cubicBezTo>
                  <a:cubicBezTo>
                    <a:pt x="554826" y="781363"/>
                    <a:pt x="552834" y="781363"/>
                    <a:pt x="550842" y="781363"/>
                  </a:cubicBezTo>
                  <a:cubicBezTo>
                    <a:pt x="548850" y="781363"/>
                    <a:pt x="546858" y="779260"/>
                    <a:pt x="546858" y="777157"/>
                  </a:cubicBezTo>
                  <a:cubicBezTo>
                    <a:pt x="546858" y="775055"/>
                    <a:pt x="546858" y="775055"/>
                    <a:pt x="546858" y="775055"/>
                  </a:cubicBezTo>
                  <a:cubicBezTo>
                    <a:pt x="552834" y="768747"/>
                    <a:pt x="552834" y="768747"/>
                    <a:pt x="552834" y="768747"/>
                  </a:cubicBezTo>
                  <a:close/>
                  <a:moveTo>
                    <a:pt x="394471" y="768747"/>
                  </a:moveTo>
                  <a:cubicBezTo>
                    <a:pt x="396463" y="768747"/>
                    <a:pt x="396463" y="770850"/>
                    <a:pt x="396463" y="772952"/>
                  </a:cubicBezTo>
                  <a:cubicBezTo>
                    <a:pt x="396463" y="772952"/>
                    <a:pt x="396463" y="772952"/>
                    <a:pt x="396463" y="775055"/>
                  </a:cubicBezTo>
                  <a:cubicBezTo>
                    <a:pt x="394471" y="772952"/>
                    <a:pt x="394471" y="770850"/>
                    <a:pt x="394471" y="768747"/>
                  </a:cubicBezTo>
                  <a:close/>
                  <a:moveTo>
                    <a:pt x="665422" y="768306"/>
                  </a:moveTo>
                  <a:cubicBezTo>
                    <a:pt x="666852" y="768694"/>
                    <a:pt x="667996" y="771409"/>
                    <a:pt x="667996" y="772961"/>
                  </a:cubicBezTo>
                  <a:cubicBezTo>
                    <a:pt x="670029" y="777098"/>
                    <a:pt x="670029" y="783304"/>
                    <a:pt x="665962" y="787441"/>
                  </a:cubicBezTo>
                  <a:cubicBezTo>
                    <a:pt x="663929" y="791578"/>
                    <a:pt x="659862" y="793647"/>
                    <a:pt x="655795" y="793647"/>
                  </a:cubicBezTo>
                  <a:cubicBezTo>
                    <a:pt x="653761" y="789510"/>
                    <a:pt x="659862" y="789510"/>
                    <a:pt x="659862" y="787441"/>
                  </a:cubicBezTo>
                  <a:cubicBezTo>
                    <a:pt x="663929" y="785372"/>
                    <a:pt x="665962" y="781235"/>
                    <a:pt x="665962" y="777098"/>
                  </a:cubicBezTo>
                  <a:cubicBezTo>
                    <a:pt x="667996" y="775029"/>
                    <a:pt x="663929" y="772961"/>
                    <a:pt x="663929" y="768823"/>
                  </a:cubicBezTo>
                  <a:cubicBezTo>
                    <a:pt x="664437" y="768306"/>
                    <a:pt x="664946" y="768177"/>
                    <a:pt x="665422" y="768306"/>
                  </a:cubicBezTo>
                  <a:close/>
                  <a:moveTo>
                    <a:pt x="460207" y="766821"/>
                  </a:moveTo>
                  <a:cubicBezTo>
                    <a:pt x="463294" y="765792"/>
                    <a:pt x="463809" y="767336"/>
                    <a:pt x="463809" y="769395"/>
                  </a:cubicBezTo>
                  <a:lnTo>
                    <a:pt x="464212" y="773831"/>
                  </a:lnTo>
                  <a:close/>
                  <a:moveTo>
                    <a:pt x="466515" y="766755"/>
                  </a:moveTo>
                  <a:cubicBezTo>
                    <a:pt x="470609" y="766755"/>
                    <a:pt x="474704" y="766755"/>
                    <a:pt x="480846" y="766755"/>
                  </a:cubicBezTo>
                  <a:cubicBezTo>
                    <a:pt x="482893" y="772930"/>
                    <a:pt x="482893" y="772930"/>
                    <a:pt x="482893" y="772930"/>
                  </a:cubicBezTo>
                  <a:cubicBezTo>
                    <a:pt x="484940" y="777047"/>
                    <a:pt x="484940" y="777047"/>
                    <a:pt x="484940" y="777047"/>
                  </a:cubicBezTo>
                  <a:cubicBezTo>
                    <a:pt x="491082" y="781164"/>
                    <a:pt x="491082" y="781164"/>
                    <a:pt x="491082" y="781164"/>
                  </a:cubicBezTo>
                  <a:cubicBezTo>
                    <a:pt x="491082" y="783222"/>
                    <a:pt x="491082" y="787339"/>
                    <a:pt x="489035" y="787339"/>
                  </a:cubicBezTo>
                  <a:cubicBezTo>
                    <a:pt x="484940" y="787339"/>
                    <a:pt x="482893" y="787339"/>
                    <a:pt x="480846" y="785280"/>
                  </a:cubicBezTo>
                  <a:cubicBezTo>
                    <a:pt x="478799" y="783222"/>
                    <a:pt x="476751" y="779105"/>
                    <a:pt x="478799" y="777047"/>
                  </a:cubicBezTo>
                  <a:cubicBezTo>
                    <a:pt x="476751" y="774989"/>
                    <a:pt x="474704" y="779105"/>
                    <a:pt x="472657" y="777047"/>
                  </a:cubicBezTo>
                  <a:cubicBezTo>
                    <a:pt x="470609" y="777047"/>
                    <a:pt x="468562" y="774989"/>
                    <a:pt x="466515" y="772930"/>
                  </a:cubicBezTo>
                  <a:cubicBezTo>
                    <a:pt x="466515" y="770872"/>
                    <a:pt x="466515" y="768813"/>
                    <a:pt x="466515" y="766755"/>
                  </a:cubicBezTo>
                  <a:close/>
                  <a:moveTo>
                    <a:pt x="449990" y="766755"/>
                  </a:moveTo>
                  <a:cubicBezTo>
                    <a:pt x="452057" y="766755"/>
                    <a:pt x="454125" y="766755"/>
                    <a:pt x="456192" y="766755"/>
                  </a:cubicBezTo>
                  <a:cubicBezTo>
                    <a:pt x="458260" y="772930"/>
                    <a:pt x="460327" y="781164"/>
                    <a:pt x="464462" y="783222"/>
                  </a:cubicBezTo>
                  <a:cubicBezTo>
                    <a:pt x="470665" y="785280"/>
                    <a:pt x="470665" y="785280"/>
                    <a:pt x="470665" y="785280"/>
                  </a:cubicBezTo>
                  <a:lnTo>
                    <a:pt x="476416" y="791006"/>
                  </a:lnTo>
                  <a:lnTo>
                    <a:pt x="476674" y="791522"/>
                  </a:lnTo>
                  <a:lnTo>
                    <a:pt x="476986" y="791574"/>
                  </a:lnTo>
                  <a:lnTo>
                    <a:pt x="483069" y="797631"/>
                  </a:lnTo>
                  <a:cubicBezTo>
                    <a:pt x="489272" y="797631"/>
                    <a:pt x="489272" y="797631"/>
                    <a:pt x="489272" y="797631"/>
                  </a:cubicBezTo>
                  <a:cubicBezTo>
                    <a:pt x="489272" y="799689"/>
                    <a:pt x="493407" y="805864"/>
                    <a:pt x="489272" y="807923"/>
                  </a:cubicBezTo>
                  <a:cubicBezTo>
                    <a:pt x="487204" y="807923"/>
                    <a:pt x="483069" y="807923"/>
                    <a:pt x="481002" y="805864"/>
                  </a:cubicBezTo>
                  <a:cubicBezTo>
                    <a:pt x="478935" y="805864"/>
                    <a:pt x="478935" y="801747"/>
                    <a:pt x="476867" y="801747"/>
                  </a:cubicBezTo>
                  <a:cubicBezTo>
                    <a:pt x="472732" y="803806"/>
                    <a:pt x="470665" y="805864"/>
                    <a:pt x="466530" y="801747"/>
                  </a:cubicBezTo>
                  <a:cubicBezTo>
                    <a:pt x="464462" y="799689"/>
                    <a:pt x="460327" y="795572"/>
                    <a:pt x="460327" y="791456"/>
                  </a:cubicBezTo>
                  <a:cubicBezTo>
                    <a:pt x="458260" y="789397"/>
                    <a:pt x="460327" y="787339"/>
                    <a:pt x="460327" y="785280"/>
                  </a:cubicBezTo>
                  <a:cubicBezTo>
                    <a:pt x="456192" y="783222"/>
                    <a:pt x="452057" y="783222"/>
                    <a:pt x="452057" y="779105"/>
                  </a:cubicBezTo>
                  <a:cubicBezTo>
                    <a:pt x="449990" y="777047"/>
                    <a:pt x="447923" y="772930"/>
                    <a:pt x="447923" y="768813"/>
                  </a:cubicBezTo>
                  <a:cubicBezTo>
                    <a:pt x="449990" y="768813"/>
                    <a:pt x="447923" y="766755"/>
                    <a:pt x="449990" y="766755"/>
                  </a:cubicBezTo>
                  <a:close/>
                  <a:moveTo>
                    <a:pt x="509608" y="762771"/>
                  </a:moveTo>
                  <a:cubicBezTo>
                    <a:pt x="511666" y="762771"/>
                    <a:pt x="513725" y="762771"/>
                    <a:pt x="513725" y="764829"/>
                  </a:cubicBezTo>
                  <a:cubicBezTo>
                    <a:pt x="509608" y="771005"/>
                    <a:pt x="503433" y="775121"/>
                    <a:pt x="501374" y="783355"/>
                  </a:cubicBezTo>
                  <a:cubicBezTo>
                    <a:pt x="495199" y="791588"/>
                    <a:pt x="499316" y="801880"/>
                    <a:pt x="503433" y="808056"/>
                  </a:cubicBezTo>
                  <a:cubicBezTo>
                    <a:pt x="507550" y="812172"/>
                    <a:pt x="513725" y="816289"/>
                    <a:pt x="519900" y="812172"/>
                  </a:cubicBezTo>
                  <a:cubicBezTo>
                    <a:pt x="519900" y="812172"/>
                    <a:pt x="519900" y="810114"/>
                    <a:pt x="519900" y="810114"/>
                  </a:cubicBezTo>
                  <a:cubicBezTo>
                    <a:pt x="515783" y="810114"/>
                    <a:pt x="511666" y="810114"/>
                    <a:pt x="511666" y="805997"/>
                  </a:cubicBezTo>
                  <a:cubicBezTo>
                    <a:pt x="509608" y="803939"/>
                    <a:pt x="509608" y="799822"/>
                    <a:pt x="511666" y="797763"/>
                  </a:cubicBezTo>
                  <a:cubicBezTo>
                    <a:pt x="515783" y="795705"/>
                    <a:pt x="517842" y="793647"/>
                    <a:pt x="521958" y="793647"/>
                  </a:cubicBezTo>
                  <a:cubicBezTo>
                    <a:pt x="524017" y="795705"/>
                    <a:pt x="526075" y="797763"/>
                    <a:pt x="524017" y="799822"/>
                  </a:cubicBezTo>
                  <a:cubicBezTo>
                    <a:pt x="524017" y="801880"/>
                    <a:pt x="524017" y="801880"/>
                    <a:pt x="524017" y="803939"/>
                  </a:cubicBezTo>
                  <a:cubicBezTo>
                    <a:pt x="526075" y="803939"/>
                    <a:pt x="528133" y="801880"/>
                    <a:pt x="530192" y="803939"/>
                  </a:cubicBezTo>
                  <a:cubicBezTo>
                    <a:pt x="532250" y="805997"/>
                    <a:pt x="532250" y="810114"/>
                    <a:pt x="532250" y="812172"/>
                  </a:cubicBezTo>
                  <a:cubicBezTo>
                    <a:pt x="526075" y="820406"/>
                    <a:pt x="526075" y="820406"/>
                    <a:pt x="526075" y="820406"/>
                  </a:cubicBezTo>
                  <a:cubicBezTo>
                    <a:pt x="519900" y="824523"/>
                    <a:pt x="509608" y="820406"/>
                    <a:pt x="503433" y="818347"/>
                  </a:cubicBezTo>
                  <a:cubicBezTo>
                    <a:pt x="501374" y="816289"/>
                    <a:pt x="499316" y="814231"/>
                    <a:pt x="499316" y="812172"/>
                  </a:cubicBezTo>
                  <a:cubicBezTo>
                    <a:pt x="495199" y="810114"/>
                    <a:pt x="497258" y="805997"/>
                    <a:pt x="493141" y="803939"/>
                  </a:cubicBezTo>
                  <a:cubicBezTo>
                    <a:pt x="491082" y="799822"/>
                    <a:pt x="493141" y="795705"/>
                    <a:pt x="493141" y="791588"/>
                  </a:cubicBezTo>
                  <a:cubicBezTo>
                    <a:pt x="493141" y="779238"/>
                    <a:pt x="501374" y="768946"/>
                    <a:pt x="509608" y="762771"/>
                  </a:cubicBezTo>
                  <a:close/>
                  <a:moveTo>
                    <a:pt x="139433" y="759783"/>
                  </a:moveTo>
                  <a:lnTo>
                    <a:pt x="142906" y="763992"/>
                  </a:lnTo>
                  <a:lnTo>
                    <a:pt x="155478" y="774365"/>
                  </a:lnTo>
                  <a:close/>
                  <a:moveTo>
                    <a:pt x="384179" y="758787"/>
                  </a:moveTo>
                  <a:cubicBezTo>
                    <a:pt x="386171" y="758787"/>
                    <a:pt x="386171" y="762771"/>
                    <a:pt x="386171" y="764763"/>
                  </a:cubicBezTo>
                  <a:cubicBezTo>
                    <a:pt x="386171" y="764763"/>
                    <a:pt x="386171" y="762771"/>
                    <a:pt x="384179" y="760779"/>
                  </a:cubicBezTo>
                  <a:cubicBezTo>
                    <a:pt x="384179" y="760779"/>
                    <a:pt x="384179" y="758787"/>
                    <a:pt x="384179" y="758787"/>
                  </a:cubicBezTo>
                  <a:close/>
                  <a:moveTo>
                    <a:pt x="314459" y="758787"/>
                  </a:moveTo>
                  <a:cubicBezTo>
                    <a:pt x="318443" y="760779"/>
                    <a:pt x="320435" y="762771"/>
                    <a:pt x="322427" y="764763"/>
                  </a:cubicBezTo>
                  <a:cubicBezTo>
                    <a:pt x="322427" y="766755"/>
                    <a:pt x="322427" y="766755"/>
                    <a:pt x="322427" y="768747"/>
                  </a:cubicBezTo>
                  <a:lnTo>
                    <a:pt x="318593" y="764913"/>
                  </a:lnTo>
                  <a:lnTo>
                    <a:pt x="318576" y="764708"/>
                  </a:lnTo>
                  <a:lnTo>
                    <a:pt x="318200" y="764519"/>
                  </a:lnTo>
                  <a:lnTo>
                    <a:pt x="314459" y="760779"/>
                  </a:lnTo>
                  <a:cubicBezTo>
                    <a:pt x="314459" y="758787"/>
                    <a:pt x="314459" y="758787"/>
                    <a:pt x="314459" y="758787"/>
                  </a:cubicBezTo>
                  <a:close/>
                  <a:moveTo>
                    <a:pt x="297478" y="757977"/>
                  </a:moveTo>
                  <a:cubicBezTo>
                    <a:pt x="299021" y="758267"/>
                    <a:pt x="300565" y="760585"/>
                    <a:pt x="302109" y="760585"/>
                  </a:cubicBezTo>
                  <a:cubicBezTo>
                    <a:pt x="302109" y="762647"/>
                    <a:pt x="300051" y="762647"/>
                    <a:pt x="302109" y="764708"/>
                  </a:cubicBezTo>
                  <a:cubicBezTo>
                    <a:pt x="302109" y="764708"/>
                    <a:pt x="302109" y="764708"/>
                    <a:pt x="304167" y="764708"/>
                  </a:cubicBezTo>
                  <a:cubicBezTo>
                    <a:pt x="304167" y="760585"/>
                    <a:pt x="308284" y="762647"/>
                    <a:pt x="310343" y="760585"/>
                  </a:cubicBezTo>
                  <a:lnTo>
                    <a:pt x="318200" y="764519"/>
                  </a:lnTo>
                  <a:lnTo>
                    <a:pt x="318593" y="764913"/>
                  </a:lnTo>
                  <a:lnTo>
                    <a:pt x="318833" y="767800"/>
                  </a:lnTo>
                  <a:cubicBezTo>
                    <a:pt x="318576" y="768830"/>
                    <a:pt x="318576" y="769861"/>
                    <a:pt x="320634" y="770891"/>
                  </a:cubicBezTo>
                  <a:cubicBezTo>
                    <a:pt x="322693" y="768830"/>
                    <a:pt x="326810" y="770891"/>
                    <a:pt x="330927" y="772952"/>
                  </a:cubicBezTo>
                  <a:cubicBezTo>
                    <a:pt x="335043" y="772952"/>
                    <a:pt x="332985" y="777075"/>
                    <a:pt x="335043" y="779136"/>
                  </a:cubicBezTo>
                  <a:cubicBezTo>
                    <a:pt x="332985" y="779136"/>
                    <a:pt x="330927" y="779136"/>
                    <a:pt x="328868" y="779136"/>
                  </a:cubicBezTo>
                  <a:cubicBezTo>
                    <a:pt x="326810" y="779136"/>
                    <a:pt x="322693" y="781197"/>
                    <a:pt x="318576" y="781197"/>
                  </a:cubicBezTo>
                  <a:cubicBezTo>
                    <a:pt x="318576" y="777075"/>
                    <a:pt x="316518" y="775014"/>
                    <a:pt x="314459" y="775014"/>
                  </a:cubicBezTo>
                  <a:cubicBezTo>
                    <a:pt x="310343" y="770891"/>
                    <a:pt x="304167" y="777075"/>
                    <a:pt x="300051" y="772952"/>
                  </a:cubicBezTo>
                  <a:cubicBezTo>
                    <a:pt x="295934" y="772952"/>
                    <a:pt x="291817" y="770891"/>
                    <a:pt x="287700" y="772952"/>
                  </a:cubicBezTo>
                  <a:cubicBezTo>
                    <a:pt x="283583" y="775014"/>
                    <a:pt x="281525" y="779136"/>
                    <a:pt x="281525" y="783258"/>
                  </a:cubicBezTo>
                  <a:cubicBezTo>
                    <a:pt x="279467" y="783258"/>
                    <a:pt x="277408" y="785319"/>
                    <a:pt x="275350" y="787380"/>
                  </a:cubicBezTo>
                  <a:cubicBezTo>
                    <a:pt x="273291" y="791503"/>
                    <a:pt x="273291" y="795625"/>
                    <a:pt x="275350" y="797686"/>
                  </a:cubicBezTo>
                  <a:cubicBezTo>
                    <a:pt x="275350" y="797686"/>
                    <a:pt x="277408" y="799748"/>
                    <a:pt x="277408" y="799748"/>
                  </a:cubicBezTo>
                  <a:cubicBezTo>
                    <a:pt x="273291" y="801809"/>
                    <a:pt x="271233" y="805931"/>
                    <a:pt x="267116" y="805931"/>
                  </a:cubicBezTo>
                  <a:cubicBezTo>
                    <a:pt x="265058" y="805931"/>
                    <a:pt x="265058" y="801809"/>
                    <a:pt x="263000" y="799748"/>
                  </a:cubicBezTo>
                  <a:cubicBezTo>
                    <a:pt x="263000" y="795625"/>
                    <a:pt x="265058" y="793564"/>
                    <a:pt x="265058" y="791503"/>
                  </a:cubicBezTo>
                  <a:cubicBezTo>
                    <a:pt x="269175" y="789442"/>
                    <a:pt x="269175" y="789442"/>
                    <a:pt x="269175" y="789442"/>
                  </a:cubicBezTo>
                  <a:cubicBezTo>
                    <a:pt x="269175" y="787380"/>
                    <a:pt x="271233" y="783258"/>
                    <a:pt x="267116" y="781197"/>
                  </a:cubicBezTo>
                  <a:cubicBezTo>
                    <a:pt x="265058" y="779136"/>
                    <a:pt x="267116" y="777075"/>
                    <a:pt x="269175" y="775014"/>
                  </a:cubicBezTo>
                  <a:cubicBezTo>
                    <a:pt x="271233" y="768830"/>
                    <a:pt x="277408" y="770891"/>
                    <a:pt x="281525" y="770891"/>
                  </a:cubicBezTo>
                  <a:cubicBezTo>
                    <a:pt x="283583" y="766769"/>
                    <a:pt x="285642" y="762647"/>
                    <a:pt x="289759" y="760585"/>
                  </a:cubicBezTo>
                  <a:cubicBezTo>
                    <a:pt x="291817" y="760585"/>
                    <a:pt x="293875" y="760585"/>
                    <a:pt x="297992" y="760585"/>
                  </a:cubicBezTo>
                  <a:cubicBezTo>
                    <a:pt x="297992" y="758524"/>
                    <a:pt x="295934" y="758524"/>
                    <a:pt x="295934" y="758524"/>
                  </a:cubicBezTo>
                  <a:cubicBezTo>
                    <a:pt x="296448" y="758009"/>
                    <a:pt x="296963" y="757880"/>
                    <a:pt x="297478" y="757977"/>
                  </a:cubicBezTo>
                  <a:close/>
                  <a:moveTo>
                    <a:pt x="373665" y="755757"/>
                  </a:moveTo>
                  <a:cubicBezTo>
                    <a:pt x="376995" y="756015"/>
                    <a:pt x="380069" y="757559"/>
                    <a:pt x="382118" y="760646"/>
                  </a:cubicBezTo>
                  <a:cubicBezTo>
                    <a:pt x="384167" y="762705"/>
                    <a:pt x="382118" y="766821"/>
                    <a:pt x="386217" y="768880"/>
                  </a:cubicBezTo>
                  <a:cubicBezTo>
                    <a:pt x="388266" y="766821"/>
                    <a:pt x="390315" y="768880"/>
                    <a:pt x="392364" y="770938"/>
                  </a:cubicBezTo>
                  <a:cubicBezTo>
                    <a:pt x="394414" y="775055"/>
                    <a:pt x="392364" y="777113"/>
                    <a:pt x="390315" y="779172"/>
                  </a:cubicBezTo>
                  <a:cubicBezTo>
                    <a:pt x="392364" y="781230"/>
                    <a:pt x="396463" y="781230"/>
                    <a:pt x="396463" y="783289"/>
                  </a:cubicBezTo>
                  <a:cubicBezTo>
                    <a:pt x="396463" y="787405"/>
                    <a:pt x="394414" y="789464"/>
                    <a:pt x="396463" y="793580"/>
                  </a:cubicBezTo>
                  <a:cubicBezTo>
                    <a:pt x="394414" y="793580"/>
                    <a:pt x="394414" y="795639"/>
                    <a:pt x="392364" y="795639"/>
                  </a:cubicBezTo>
                  <a:cubicBezTo>
                    <a:pt x="388266" y="793580"/>
                    <a:pt x="388266" y="793580"/>
                    <a:pt x="388266" y="793580"/>
                  </a:cubicBezTo>
                  <a:cubicBezTo>
                    <a:pt x="388266" y="791522"/>
                    <a:pt x="386217" y="787405"/>
                    <a:pt x="384167" y="785347"/>
                  </a:cubicBezTo>
                  <a:cubicBezTo>
                    <a:pt x="384167" y="783289"/>
                    <a:pt x="384167" y="781230"/>
                    <a:pt x="382118" y="779172"/>
                  </a:cubicBezTo>
                  <a:cubicBezTo>
                    <a:pt x="382118" y="779172"/>
                    <a:pt x="380069" y="777113"/>
                    <a:pt x="378020" y="777113"/>
                  </a:cubicBezTo>
                  <a:cubicBezTo>
                    <a:pt x="378020" y="772997"/>
                    <a:pt x="375971" y="770938"/>
                    <a:pt x="371872" y="768880"/>
                  </a:cubicBezTo>
                  <a:cubicBezTo>
                    <a:pt x="369823" y="768880"/>
                    <a:pt x="365724" y="770938"/>
                    <a:pt x="363675" y="770938"/>
                  </a:cubicBezTo>
                  <a:cubicBezTo>
                    <a:pt x="359577" y="770938"/>
                    <a:pt x="355478" y="770938"/>
                    <a:pt x="353429" y="772997"/>
                  </a:cubicBezTo>
                  <a:cubicBezTo>
                    <a:pt x="351380" y="777113"/>
                    <a:pt x="351380" y="781230"/>
                    <a:pt x="347281" y="781230"/>
                  </a:cubicBezTo>
                  <a:cubicBezTo>
                    <a:pt x="347281" y="785347"/>
                    <a:pt x="343183" y="783289"/>
                    <a:pt x="341134" y="781230"/>
                  </a:cubicBezTo>
                  <a:cubicBezTo>
                    <a:pt x="339084" y="781230"/>
                    <a:pt x="337035" y="779172"/>
                    <a:pt x="339084" y="777113"/>
                  </a:cubicBezTo>
                  <a:cubicBezTo>
                    <a:pt x="341134" y="775055"/>
                    <a:pt x="339084" y="772997"/>
                    <a:pt x="341134" y="770938"/>
                  </a:cubicBezTo>
                  <a:cubicBezTo>
                    <a:pt x="343183" y="770938"/>
                    <a:pt x="343183" y="766821"/>
                    <a:pt x="347281" y="768880"/>
                  </a:cubicBezTo>
                  <a:cubicBezTo>
                    <a:pt x="349331" y="768880"/>
                    <a:pt x="349331" y="766821"/>
                    <a:pt x="349331" y="764763"/>
                  </a:cubicBezTo>
                  <a:cubicBezTo>
                    <a:pt x="349331" y="762705"/>
                    <a:pt x="349331" y="760646"/>
                    <a:pt x="351380" y="760646"/>
                  </a:cubicBezTo>
                  <a:cubicBezTo>
                    <a:pt x="351380" y="758588"/>
                    <a:pt x="353429" y="758588"/>
                    <a:pt x="357528" y="758588"/>
                  </a:cubicBezTo>
                  <a:cubicBezTo>
                    <a:pt x="358552" y="758588"/>
                    <a:pt x="360089" y="759617"/>
                    <a:pt x="361370" y="760132"/>
                  </a:cubicBezTo>
                  <a:lnTo>
                    <a:pt x="363479" y="758719"/>
                  </a:lnTo>
                  <a:lnTo>
                    <a:pt x="363675" y="758588"/>
                  </a:lnTo>
                  <a:cubicBezTo>
                    <a:pt x="366749" y="756529"/>
                    <a:pt x="370335" y="755500"/>
                    <a:pt x="373665" y="755757"/>
                  </a:cubicBezTo>
                  <a:close/>
                  <a:moveTo>
                    <a:pt x="608415" y="752000"/>
                  </a:moveTo>
                  <a:cubicBezTo>
                    <a:pt x="609315" y="752319"/>
                    <a:pt x="610087" y="753084"/>
                    <a:pt x="610602" y="754613"/>
                  </a:cubicBezTo>
                  <a:cubicBezTo>
                    <a:pt x="610602" y="756653"/>
                    <a:pt x="610602" y="760732"/>
                    <a:pt x="606485" y="762771"/>
                  </a:cubicBezTo>
                  <a:cubicBezTo>
                    <a:pt x="604426" y="758692"/>
                    <a:pt x="602368" y="756653"/>
                    <a:pt x="600310" y="752574"/>
                  </a:cubicBezTo>
                  <a:cubicBezTo>
                    <a:pt x="601853" y="754103"/>
                    <a:pt x="605713" y="751044"/>
                    <a:pt x="608415" y="752000"/>
                  </a:cubicBezTo>
                  <a:close/>
                  <a:moveTo>
                    <a:pt x="461557" y="751947"/>
                  </a:moveTo>
                  <a:lnTo>
                    <a:pt x="461369" y="752230"/>
                  </a:lnTo>
                  <a:cubicBezTo>
                    <a:pt x="460787" y="752479"/>
                    <a:pt x="460207" y="752479"/>
                    <a:pt x="460207" y="752479"/>
                  </a:cubicBezTo>
                  <a:cubicBezTo>
                    <a:pt x="460207" y="752479"/>
                    <a:pt x="460207" y="752479"/>
                    <a:pt x="460207" y="752230"/>
                  </a:cubicBezTo>
                  <a:lnTo>
                    <a:pt x="460207" y="752015"/>
                  </a:lnTo>
                  <a:close/>
                  <a:moveTo>
                    <a:pt x="680321" y="750487"/>
                  </a:moveTo>
                  <a:cubicBezTo>
                    <a:pt x="684527" y="750487"/>
                    <a:pt x="684527" y="754637"/>
                    <a:pt x="686629" y="756712"/>
                  </a:cubicBezTo>
                  <a:cubicBezTo>
                    <a:pt x="686629" y="758787"/>
                    <a:pt x="686629" y="758787"/>
                    <a:pt x="686629" y="758787"/>
                  </a:cubicBezTo>
                  <a:cubicBezTo>
                    <a:pt x="684527" y="754637"/>
                    <a:pt x="682424" y="752562"/>
                    <a:pt x="680321" y="750487"/>
                  </a:cubicBezTo>
                  <a:close/>
                  <a:moveTo>
                    <a:pt x="674134" y="750487"/>
                  </a:moveTo>
                  <a:cubicBezTo>
                    <a:pt x="678239" y="750487"/>
                    <a:pt x="682343" y="754604"/>
                    <a:pt x="684396" y="758721"/>
                  </a:cubicBezTo>
                  <a:cubicBezTo>
                    <a:pt x="684396" y="760779"/>
                    <a:pt x="684396" y="762837"/>
                    <a:pt x="684396" y="764896"/>
                  </a:cubicBezTo>
                  <a:cubicBezTo>
                    <a:pt x="684396" y="766954"/>
                    <a:pt x="684396" y="766954"/>
                    <a:pt x="686448" y="766954"/>
                  </a:cubicBezTo>
                  <a:cubicBezTo>
                    <a:pt x="690553" y="773129"/>
                    <a:pt x="690553" y="773129"/>
                    <a:pt x="690553" y="773129"/>
                  </a:cubicBezTo>
                  <a:cubicBezTo>
                    <a:pt x="690553" y="775188"/>
                    <a:pt x="692605" y="777246"/>
                    <a:pt x="690553" y="779305"/>
                  </a:cubicBezTo>
                  <a:cubicBezTo>
                    <a:pt x="692605" y="783421"/>
                    <a:pt x="692605" y="787538"/>
                    <a:pt x="692605" y="789596"/>
                  </a:cubicBezTo>
                  <a:cubicBezTo>
                    <a:pt x="692605" y="791655"/>
                    <a:pt x="692605" y="793713"/>
                    <a:pt x="692605" y="793713"/>
                  </a:cubicBezTo>
                  <a:cubicBezTo>
                    <a:pt x="690553" y="791655"/>
                    <a:pt x="690553" y="791655"/>
                    <a:pt x="690553" y="791655"/>
                  </a:cubicBezTo>
                  <a:cubicBezTo>
                    <a:pt x="690553" y="787538"/>
                    <a:pt x="690553" y="783421"/>
                    <a:pt x="688500" y="781363"/>
                  </a:cubicBezTo>
                  <a:cubicBezTo>
                    <a:pt x="688500" y="781363"/>
                    <a:pt x="686448" y="781363"/>
                    <a:pt x="686448" y="781363"/>
                  </a:cubicBezTo>
                  <a:cubicBezTo>
                    <a:pt x="686448" y="783421"/>
                    <a:pt x="688500" y="783421"/>
                    <a:pt x="688500" y="785480"/>
                  </a:cubicBezTo>
                  <a:cubicBezTo>
                    <a:pt x="690553" y="787538"/>
                    <a:pt x="688500" y="791655"/>
                    <a:pt x="688500" y="793713"/>
                  </a:cubicBezTo>
                  <a:cubicBezTo>
                    <a:pt x="688500" y="799888"/>
                    <a:pt x="680291" y="797830"/>
                    <a:pt x="678239" y="801947"/>
                  </a:cubicBezTo>
                  <a:cubicBezTo>
                    <a:pt x="678239" y="804005"/>
                    <a:pt x="678239" y="806064"/>
                    <a:pt x="676186" y="808122"/>
                  </a:cubicBezTo>
                  <a:cubicBezTo>
                    <a:pt x="674134" y="808122"/>
                    <a:pt x="670029" y="812239"/>
                    <a:pt x="665925" y="810180"/>
                  </a:cubicBezTo>
                  <a:cubicBezTo>
                    <a:pt x="665925" y="808122"/>
                    <a:pt x="661820" y="808122"/>
                    <a:pt x="659767" y="808122"/>
                  </a:cubicBezTo>
                  <a:cubicBezTo>
                    <a:pt x="659767" y="810180"/>
                    <a:pt x="655663" y="812239"/>
                    <a:pt x="653610" y="812239"/>
                  </a:cubicBezTo>
                  <a:cubicBezTo>
                    <a:pt x="651558" y="812239"/>
                    <a:pt x="649506" y="810180"/>
                    <a:pt x="647453" y="808122"/>
                  </a:cubicBezTo>
                  <a:cubicBezTo>
                    <a:pt x="647453" y="801947"/>
                    <a:pt x="659767" y="810180"/>
                    <a:pt x="659767" y="801947"/>
                  </a:cubicBezTo>
                  <a:cubicBezTo>
                    <a:pt x="657715" y="801947"/>
                    <a:pt x="651558" y="804005"/>
                    <a:pt x="651558" y="799888"/>
                  </a:cubicBezTo>
                  <a:cubicBezTo>
                    <a:pt x="651558" y="795772"/>
                    <a:pt x="655663" y="795772"/>
                    <a:pt x="657715" y="795772"/>
                  </a:cubicBezTo>
                  <a:cubicBezTo>
                    <a:pt x="661820" y="795772"/>
                    <a:pt x="665925" y="791655"/>
                    <a:pt x="667977" y="791655"/>
                  </a:cubicBezTo>
                  <a:cubicBezTo>
                    <a:pt x="674134" y="785480"/>
                    <a:pt x="674134" y="777246"/>
                    <a:pt x="670029" y="769013"/>
                  </a:cubicBezTo>
                  <a:cubicBezTo>
                    <a:pt x="670029" y="766954"/>
                    <a:pt x="665925" y="764896"/>
                    <a:pt x="667977" y="762837"/>
                  </a:cubicBezTo>
                  <a:cubicBezTo>
                    <a:pt x="670029" y="762837"/>
                    <a:pt x="670029" y="758721"/>
                    <a:pt x="672082" y="758721"/>
                  </a:cubicBezTo>
                  <a:cubicBezTo>
                    <a:pt x="674134" y="758721"/>
                    <a:pt x="674134" y="760779"/>
                    <a:pt x="674134" y="762837"/>
                  </a:cubicBezTo>
                  <a:cubicBezTo>
                    <a:pt x="676186" y="764896"/>
                    <a:pt x="674134" y="766954"/>
                    <a:pt x="674134" y="766954"/>
                  </a:cubicBezTo>
                  <a:cubicBezTo>
                    <a:pt x="676186" y="769013"/>
                    <a:pt x="680291" y="769013"/>
                    <a:pt x="680291" y="771071"/>
                  </a:cubicBezTo>
                  <a:cubicBezTo>
                    <a:pt x="680291" y="773129"/>
                    <a:pt x="680291" y="775188"/>
                    <a:pt x="680291" y="777246"/>
                  </a:cubicBezTo>
                  <a:cubicBezTo>
                    <a:pt x="678239" y="779305"/>
                    <a:pt x="678239" y="779305"/>
                    <a:pt x="678239" y="779305"/>
                  </a:cubicBezTo>
                  <a:cubicBezTo>
                    <a:pt x="680291" y="781363"/>
                    <a:pt x="682343" y="783421"/>
                    <a:pt x="682343" y="787538"/>
                  </a:cubicBezTo>
                  <a:cubicBezTo>
                    <a:pt x="682343" y="789596"/>
                    <a:pt x="680291" y="791655"/>
                    <a:pt x="678239" y="793713"/>
                  </a:cubicBezTo>
                  <a:cubicBezTo>
                    <a:pt x="676186" y="795772"/>
                    <a:pt x="672082" y="791655"/>
                    <a:pt x="672082" y="795772"/>
                  </a:cubicBezTo>
                  <a:cubicBezTo>
                    <a:pt x="672082" y="797830"/>
                    <a:pt x="670029" y="799888"/>
                    <a:pt x="667977" y="801947"/>
                  </a:cubicBezTo>
                  <a:cubicBezTo>
                    <a:pt x="663872" y="801947"/>
                    <a:pt x="661820" y="799888"/>
                    <a:pt x="659767" y="797830"/>
                  </a:cubicBezTo>
                  <a:cubicBezTo>
                    <a:pt x="659767" y="797830"/>
                    <a:pt x="659767" y="799888"/>
                    <a:pt x="659767" y="799888"/>
                  </a:cubicBezTo>
                  <a:cubicBezTo>
                    <a:pt x="659767" y="804005"/>
                    <a:pt x="663872" y="804005"/>
                    <a:pt x="665925" y="804005"/>
                  </a:cubicBezTo>
                  <a:cubicBezTo>
                    <a:pt x="670029" y="804005"/>
                    <a:pt x="674134" y="801947"/>
                    <a:pt x="674134" y="797830"/>
                  </a:cubicBezTo>
                  <a:cubicBezTo>
                    <a:pt x="678239" y="795772"/>
                    <a:pt x="682343" y="793713"/>
                    <a:pt x="684396" y="789596"/>
                  </a:cubicBezTo>
                  <a:cubicBezTo>
                    <a:pt x="684396" y="785480"/>
                    <a:pt x="684396" y="781363"/>
                    <a:pt x="682343" y="779305"/>
                  </a:cubicBezTo>
                  <a:cubicBezTo>
                    <a:pt x="684396" y="777246"/>
                    <a:pt x="684396" y="773129"/>
                    <a:pt x="682343" y="769013"/>
                  </a:cubicBezTo>
                  <a:cubicBezTo>
                    <a:pt x="682343" y="766954"/>
                    <a:pt x="678239" y="766954"/>
                    <a:pt x="678239" y="764896"/>
                  </a:cubicBezTo>
                  <a:cubicBezTo>
                    <a:pt x="678239" y="760779"/>
                    <a:pt x="676186" y="758721"/>
                    <a:pt x="674134" y="756662"/>
                  </a:cubicBezTo>
                  <a:cubicBezTo>
                    <a:pt x="672082" y="756662"/>
                    <a:pt x="672082" y="754604"/>
                    <a:pt x="672082" y="752545"/>
                  </a:cubicBezTo>
                  <a:cubicBezTo>
                    <a:pt x="674134" y="752545"/>
                    <a:pt x="672082" y="750487"/>
                    <a:pt x="674134" y="750487"/>
                  </a:cubicBezTo>
                  <a:close/>
                  <a:moveTo>
                    <a:pt x="579697" y="750487"/>
                  </a:moveTo>
                  <a:cubicBezTo>
                    <a:pt x="583796" y="750487"/>
                    <a:pt x="587896" y="750487"/>
                    <a:pt x="591995" y="752534"/>
                  </a:cubicBezTo>
                  <a:cubicBezTo>
                    <a:pt x="598144" y="754582"/>
                    <a:pt x="602244" y="758676"/>
                    <a:pt x="602244" y="764818"/>
                  </a:cubicBezTo>
                  <a:cubicBezTo>
                    <a:pt x="604294" y="773008"/>
                    <a:pt x="600194" y="777102"/>
                    <a:pt x="596095" y="781197"/>
                  </a:cubicBezTo>
                  <a:cubicBezTo>
                    <a:pt x="598144" y="785292"/>
                    <a:pt x="600194" y="789386"/>
                    <a:pt x="596095" y="793481"/>
                  </a:cubicBezTo>
                  <a:cubicBezTo>
                    <a:pt x="594045" y="797575"/>
                    <a:pt x="589946" y="797575"/>
                    <a:pt x="585846" y="799623"/>
                  </a:cubicBezTo>
                  <a:cubicBezTo>
                    <a:pt x="581747" y="799623"/>
                    <a:pt x="579697" y="797575"/>
                    <a:pt x="577647" y="795528"/>
                  </a:cubicBezTo>
                  <a:cubicBezTo>
                    <a:pt x="575597" y="793481"/>
                    <a:pt x="575597" y="789386"/>
                    <a:pt x="575597" y="787339"/>
                  </a:cubicBezTo>
                  <a:cubicBezTo>
                    <a:pt x="571498" y="787339"/>
                    <a:pt x="567399" y="789386"/>
                    <a:pt x="565349" y="787339"/>
                  </a:cubicBezTo>
                  <a:cubicBezTo>
                    <a:pt x="559200" y="783244"/>
                    <a:pt x="557150" y="777102"/>
                    <a:pt x="557150" y="770960"/>
                  </a:cubicBezTo>
                  <a:cubicBezTo>
                    <a:pt x="557150" y="764818"/>
                    <a:pt x="559200" y="758676"/>
                    <a:pt x="563299" y="754582"/>
                  </a:cubicBezTo>
                  <a:cubicBezTo>
                    <a:pt x="567399" y="756629"/>
                    <a:pt x="569448" y="758676"/>
                    <a:pt x="573548" y="756629"/>
                  </a:cubicBezTo>
                  <a:cubicBezTo>
                    <a:pt x="575597" y="754582"/>
                    <a:pt x="577647" y="752534"/>
                    <a:pt x="579697" y="750487"/>
                  </a:cubicBezTo>
                  <a:close/>
                  <a:moveTo>
                    <a:pt x="559082" y="750487"/>
                  </a:moveTo>
                  <a:cubicBezTo>
                    <a:pt x="561134" y="750487"/>
                    <a:pt x="561134" y="750487"/>
                    <a:pt x="561134" y="752534"/>
                  </a:cubicBezTo>
                  <a:cubicBezTo>
                    <a:pt x="559082" y="756629"/>
                    <a:pt x="554977" y="762771"/>
                    <a:pt x="550872" y="766866"/>
                  </a:cubicBezTo>
                  <a:cubicBezTo>
                    <a:pt x="546768" y="770960"/>
                    <a:pt x="542663" y="775055"/>
                    <a:pt x="536506" y="773008"/>
                  </a:cubicBezTo>
                  <a:cubicBezTo>
                    <a:pt x="534453" y="773008"/>
                    <a:pt x="530349" y="770960"/>
                    <a:pt x="530349" y="766866"/>
                  </a:cubicBezTo>
                  <a:cubicBezTo>
                    <a:pt x="528296" y="764818"/>
                    <a:pt x="528296" y="768913"/>
                    <a:pt x="526244" y="768913"/>
                  </a:cubicBezTo>
                  <a:cubicBezTo>
                    <a:pt x="522139" y="768913"/>
                    <a:pt x="520087" y="766866"/>
                    <a:pt x="520087" y="766866"/>
                  </a:cubicBezTo>
                  <a:cubicBezTo>
                    <a:pt x="518035" y="764818"/>
                    <a:pt x="515982" y="764818"/>
                    <a:pt x="518035" y="762771"/>
                  </a:cubicBezTo>
                  <a:cubicBezTo>
                    <a:pt x="530349" y="758676"/>
                    <a:pt x="530349" y="758676"/>
                    <a:pt x="530349" y="758676"/>
                  </a:cubicBezTo>
                  <a:cubicBezTo>
                    <a:pt x="534453" y="762771"/>
                    <a:pt x="540610" y="760724"/>
                    <a:pt x="544715" y="758676"/>
                  </a:cubicBezTo>
                  <a:cubicBezTo>
                    <a:pt x="542663" y="760724"/>
                    <a:pt x="540610" y="762771"/>
                    <a:pt x="538558" y="764818"/>
                  </a:cubicBezTo>
                  <a:cubicBezTo>
                    <a:pt x="538558" y="766866"/>
                    <a:pt x="540610" y="768913"/>
                    <a:pt x="542663" y="768913"/>
                  </a:cubicBezTo>
                  <a:cubicBezTo>
                    <a:pt x="546768" y="768913"/>
                    <a:pt x="550872" y="762771"/>
                    <a:pt x="554977" y="760724"/>
                  </a:cubicBezTo>
                  <a:cubicBezTo>
                    <a:pt x="554977" y="758676"/>
                    <a:pt x="557029" y="756629"/>
                    <a:pt x="554977" y="756629"/>
                  </a:cubicBezTo>
                  <a:cubicBezTo>
                    <a:pt x="550872" y="756629"/>
                    <a:pt x="548820" y="758676"/>
                    <a:pt x="546768" y="758676"/>
                  </a:cubicBezTo>
                  <a:cubicBezTo>
                    <a:pt x="548820" y="754582"/>
                    <a:pt x="554977" y="752534"/>
                    <a:pt x="559082" y="750487"/>
                  </a:cubicBezTo>
                  <a:close/>
                  <a:moveTo>
                    <a:pt x="614586" y="746171"/>
                  </a:moveTo>
                  <a:cubicBezTo>
                    <a:pt x="616644" y="746171"/>
                    <a:pt x="616644" y="748234"/>
                    <a:pt x="618702" y="748234"/>
                  </a:cubicBezTo>
                  <a:cubicBezTo>
                    <a:pt x="618702" y="752360"/>
                    <a:pt x="614586" y="754424"/>
                    <a:pt x="616644" y="756487"/>
                  </a:cubicBezTo>
                  <a:cubicBezTo>
                    <a:pt x="620761" y="754424"/>
                    <a:pt x="622819" y="754424"/>
                    <a:pt x="622819" y="758550"/>
                  </a:cubicBezTo>
                  <a:cubicBezTo>
                    <a:pt x="624877" y="760613"/>
                    <a:pt x="624877" y="762676"/>
                    <a:pt x="620761" y="764739"/>
                  </a:cubicBezTo>
                  <a:cubicBezTo>
                    <a:pt x="620761" y="766802"/>
                    <a:pt x="616644" y="764739"/>
                    <a:pt x="614586" y="766802"/>
                  </a:cubicBezTo>
                  <a:cubicBezTo>
                    <a:pt x="616644" y="768866"/>
                    <a:pt x="614586" y="772992"/>
                    <a:pt x="612527" y="772992"/>
                  </a:cubicBezTo>
                  <a:cubicBezTo>
                    <a:pt x="610469" y="775055"/>
                    <a:pt x="608410" y="772992"/>
                    <a:pt x="606352" y="772992"/>
                  </a:cubicBezTo>
                  <a:cubicBezTo>
                    <a:pt x="604294" y="770929"/>
                    <a:pt x="606352" y="768866"/>
                    <a:pt x="606352" y="766802"/>
                  </a:cubicBezTo>
                  <a:cubicBezTo>
                    <a:pt x="608410" y="764739"/>
                    <a:pt x="610469" y="762676"/>
                    <a:pt x="612527" y="758550"/>
                  </a:cubicBezTo>
                  <a:cubicBezTo>
                    <a:pt x="612527" y="756487"/>
                    <a:pt x="612527" y="752360"/>
                    <a:pt x="610469" y="750297"/>
                  </a:cubicBezTo>
                  <a:cubicBezTo>
                    <a:pt x="610469" y="748234"/>
                    <a:pt x="612527" y="746171"/>
                    <a:pt x="614586" y="746171"/>
                  </a:cubicBezTo>
                  <a:close/>
                  <a:moveTo>
                    <a:pt x="618807" y="740195"/>
                  </a:moveTo>
                  <a:cubicBezTo>
                    <a:pt x="620870" y="740195"/>
                    <a:pt x="622933" y="742253"/>
                    <a:pt x="622933" y="744312"/>
                  </a:cubicBezTo>
                  <a:cubicBezTo>
                    <a:pt x="624996" y="746370"/>
                    <a:pt x="620870" y="750487"/>
                    <a:pt x="622933" y="750487"/>
                  </a:cubicBezTo>
                  <a:cubicBezTo>
                    <a:pt x="627059" y="752545"/>
                    <a:pt x="629122" y="756662"/>
                    <a:pt x="631186" y="758720"/>
                  </a:cubicBezTo>
                  <a:cubicBezTo>
                    <a:pt x="631186" y="762837"/>
                    <a:pt x="631186" y="766954"/>
                    <a:pt x="629122" y="769013"/>
                  </a:cubicBezTo>
                  <a:cubicBezTo>
                    <a:pt x="627059" y="771071"/>
                    <a:pt x="622933" y="773129"/>
                    <a:pt x="620870" y="773129"/>
                  </a:cubicBezTo>
                  <a:cubicBezTo>
                    <a:pt x="620870" y="777246"/>
                    <a:pt x="614681" y="779304"/>
                    <a:pt x="610554" y="781363"/>
                  </a:cubicBezTo>
                  <a:cubicBezTo>
                    <a:pt x="610554" y="781363"/>
                    <a:pt x="606428" y="781363"/>
                    <a:pt x="606428" y="779304"/>
                  </a:cubicBezTo>
                  <a:cubicBezTo>
                    <a:pt x="604365" y="779304"/>
                    <a:pt x="602302" y="777246"/>
                    <a:pt x="604365" y="775188"/>
                  </a:cubicBezTo>
                  <a:cubicBezTo>
                    <a:pt x="606428" y="775188"/>
                    <a:pt x="610554" y="777246"/>
                    <a:pt x="612617" y="777246"/>
                  </a:cubicBezTo>
                  <a:cubicBezTo>
                    <a:pt x="614681" y="775188"/>
                    <a:pt x="618807" y="773129"/>
                    <a:pt x="618807" y="769013"/>
                  </a:cubicBezTo>
                  <a:cubicBezTo>
                    <a:pt x="622933" y="769013"/>
                    <a:pt x="624996" y="764896"/>
                    <a:pt x="627059" y="762837"/>
                  </a:cubicBezTo>
                  <a:cubicBezTo>
                    <a:pt x="627059" y="758720"/>
                    <a:pt x="627059" y="756662"/>
                    <a:pt x="624996" y="754604"/>
                  </a:cubicBezTo>
                  <a:cubicBezTo>
                    <a:pt x="620870" y="752545"/>
                    <a:pt x="620870" y="752545"/>
                    <a:pt x="620870" y="752545"/>
                  </a:cubicBezTo>
                  <a:cubicBezTo>
                    <a:pt x="620870" y="748429"/>
                    <a:pt x="618807" y="744312"/>
                    <a:pt x="616744" y="742253"/>
                  </a:cubicBezTo>
                  <a:cubicBezTo>
                    <a:pt x="616744" y="742253"/>
                    <a:pt x="616744" y="740195"/>
                    <a:pt x="618807" y="740195"/>
                  </a:cubicBezTo>
                  <a:close/>
                  <a:moveTo>
                    <a:pt x="181747" y="738715"/>
                  </a:moveTo>
                  <a:cubicBezTo>
                    <a:pt x="182772" y="738715"/>
                    <a:pt x="183796" y="739227"/>
                    <a:pt x="184821" y="740250"/>
                  </a:cubicBezTo>
                  <a:cubicBezTo>
                    <a:pt x="188921" y="746392"/>
                    <a:pt x="195070" y="754582"/>
                    <a:pt x="203269" y="752534"/>
                  </a:cubicBezTo>
                  <a:lnTo>
                    <a:pt x="208054" y="750145"/>
                  </a:lnTo>
                  <a:lnTo>
                    <a:pt x="209395" y="750487"/>
                  </a:lnTo>
                  <a:lnTo>
                    <a:pt x="211334" y="748507"/>
                  </a:lnTo>
                  <a:lnTo>
                    <a:pt x="219667" y="744345"/>
                  </a:lnTo>
                  <a:cubicBezTo>
                    <a:pt x="221716" y="746392"/>
                    <a:pt x="223766" y="744345"/>
                    <a:pt x="225816" y="746392"/>
                  </a:cubicBezTo>
                  <a:cubicBezTo>
                    <a:pt x="225816" y="748440"/>
                    <a:pt x="223766" y="750487"/>
                    <a:pt x="221716" y="750487"/>
                  </a:cubicBezTo>
                  <a:cubicBezTo>
                    <a:pt x="219667" y="750487"/>
                    <a:pt x="217617" y="750487"/>
                    <a:pt x="217617" y="752534"/>
                  </a:cubicBezTo>
                  <a:cubicBezTo>
                    <a:pt x="217617" y="754582"/>
                    <a:pt x="219667" y="756629"/>
                    <a:pt x="217617" y="758676"/>
                  </a:cubicBezTo>
                  <a:cubicBezTo>
                    <a:pt x="215567" y="758676"/>
                    <a:pt x="213517" y="758676"/>
                    <a:pt x="211468" y="758676"/>
                  </a:cubicBezTo>
                  <a:cubicBezTo>
                    <a:pt x="209418" y="758676"/>
                    <a:pt x="207368" y="756629"/>
                    <a:pt x="205319" y="756629"/>
                  </a:cubicBezTo>
                  <a:cubicBezTo>
                    <a:pt x="205319" y="758676"/>
                    <a:pt x="203269" y="762771"/>
                    <a:pt x="199169" y="762771"/>
                  </a:cubicBezTo>
                  <a:cubicBezTo>
                    <a:pt x="197120" y="762771"/>
                    <a:pt x="195070" y="760724"/>
                    <a:pt x="195070" y="758676"/>
                  </a:cubicBezTo>
                  <a:cubicBezTo>
                    <a:pt x="193020" y="758676"/>
                    <a:pt x="195070" y="754582"/>
                    <a:pt x="193020" y="754582"/>
                  </a:cubicBezTo>
                  <a:cubicBezTo>
                    <a:pt x="190970" y="756629"/>
                    <a:pt x="188921" y="754582"/>
                    <a:pt x="186871" y="754582"/>
                  </a:cubicBezTo>
                  <a:cubicBezTo>
                    <a:pt x="184821" y="754582"/>
                    <a:pt x="184821" y="752534"/>
                    <a:pt x="184821" y="748440"/>
                  </a:cubicBezTo>
                  <a:cubicBezTo>
                    <a:pt x="184821" y="748440"/>
                    <a:pt x="186871" y="746392"/>
                    <a:pt x="182772" y="744345"/>
                  </a:cubicBezTo>
                  <a:cubicBezTo>
                    <a:pt x="180722" y="746392"/>
                    <a:pt x="178672" y="744345"/>
                    <a:pt x="178672" y="742298"/>
                  </a:cubicBezTo>
                  <a:cubicBezTo>
                    <a:pt x="178672" y="742298"/>
                    <a:pt x="178672" y="740250"/>
                    <a:pt x="178672" y="740250"/>
                  </a:cubicBezTo>
                  <a:cubicBezTo>
                    <a:pt x="179697" y="739227"/>
                    <a:pt x="180722" y="738715"/>
                    <a:pt x="181747" y="738715"/>
                  </a:cubicBezTo>
                  <a:close/>
                  <a:moveTo>
                    <a:pt x="191678" y="737738"/>
                  </a:moveTo>
                  <a:cubicBezTo>
                    <a:pt x="194072" y="738618"/>
                    <a:pt x="195604" y="742140"/>
                    <a:pt x="197136" y="742140"/>
                  </a:cubicBezTo>
                  <a:cubicBezTo>
                    <a:pt x="199179" y="746313"/>
                    <a:pt x="203265" y="746313"/>
                    <a:pt x="207352" y="746313"/>
                  </a:cubicBezTo>
                  <a:cubicBezTo>
                    <a:pt x="209395" y="746313"/>
                    <a:pt x="213481" y="737966"/>
                    <a:pt x="215524" y="744227"/>
                  </a:cubicBezTo>
                  <a:lnTo>
                    <a:pt x="211334" y="748507"/>
                  </a:lnTo>
                  <a:lnTo>
                    <a:pt x="208054" y="750145"/>
                  </a:lnTo>
                  <a:lnTo>
                    <a:pt x="193050" y="746313"/>
                  </a:lnTo>
                  <a:cubicBezTo>
                    <a:pt x="193050" y="744227"/>
                    <a:pt x="188964" y="742140"/>
                    <a:pt x="188964" y="737966"/>
                  </a:cubicBezTo>
                  <a:cubicBezTo>
                    <a:pt x="189986" y="737444"/>
                    <a:pt x="190879" y="737444"/>
                    <a:pt x="191678" y="737738"/>
                  </a:cubicBezTo>
                  <a:close/>
                  <a:moveTo>
                    <a:pt x="170433" y="735879"/>
                  </a:moveTo>
                  <a:cubicBezTo>
                    <a:pt x="172485" y="735879"/>
                    <a:pt x="174537" y="737949"/>
                    <a:pt x="176590" y="737949"/>
                  </a:cubicBezTo>
                  <a:cubicBezTo>
                    <a:pt x="176590" y="740019"/>
                    <a:pt x="174537" y="742089"/>
                    <a:pt x="176590" y="744160"/>
                  </a:cubicBezTo>
                  <a:cubicBezTo>
                    <a:pt x="176590" y="746230"/>
                    <a:pt x="180694" y="746230"/>
                    <a:pt x="180694" y="748300"/>
                  </a:cubicBezTo>
                  <a:cubicBezTo>
                    <a:pt x="180694" y="752440"/>
                    <a:pt x="182747" y="754510"/>
                    <a:pt x="184799" y="756580"/>
                  </a:cubicBezTo>
                  <a:cubicBezTo>
                    <a:pt x="186851" y="758650"/>
                    <a:pt x="188904" y="758650"/>
                    <a:pt x="190956" y="758650"/>
                  </a:cubicBezTo>
                  <a:cubicBezTo>
                    <a:pt x="190956" y="760720"/>
                    <a:pt x="195061" y="762791"/>
                    <a:pt x="197113" y="764861"/>
                  </a:cubicBezTo>
                  <a:cubicBezTo>
                    <a:pt x="201218" y="764861"/>
                    <a:pt x="205323" y="762791"/>
                    <a:pt x="207375" y="760720"/>
                  </a:cubicBezTo>
                  <a:cubicBezTo>
                    <a:pt x="211480" y="762791"/>
                    <a:pt x="213532" y="762791"/>
                    <a:pt x="217637" y="760720"/>
                  </a:cubicBezTo>
                  <a:cubicBezTo>
                    <a:pt x="219689" y="758650"/>
                    <a:pt x="221741" y="756580"/>
                    <a:pt x="221741" y="754510"/>
                  </a:cubicBezTo>
                  <a:cubicBezTo>
                    <a:pt x="223794" y="752440"/>
                    <a:pt x="227898" y="752440"/>
                    <a:pt x="227898" y="748300"/>
                  </a:cubicBezTo>
                  <a:cubicBezTo>
                    <a:pt x="227898" y="744160"/>
                    <a:pt x="232003" y="744160"/>
                    <a:pt x="234055" y="744160"/>
                  </a:cubicBezTo>
                  <a:cubicBezTo>
                    <a:pt x="234055" y="748300"/>
                    <a:pt x="236108" y="750370"/>
                    <a:pt x="234055" y="752440"/>
                  </a:cubicBezTo>
                  <a:cubicBezTo>
                    <a:pt x="232003" y="756580"/>
                    <a:pt x="227898" y="756580"/>
                    <a:pt x="223794" y="756580"/>
                  </a:cubicBezTo>
                  <a:cubicBezTo>
                    <a:pt x="221741" y="758650"/>
                    <a:pt x="223794" y="762791"/>
                    <a:pt x="221741" y="764861"/>
                  </a:cubicBezTo>
                  <a:cubicBezTo>
                    <a:pt x="217637" y="764861"/>
                    <a:pt x="215584" y="766931"/>
                    <a:pt x="211480" y="764861"/>
                  </a:cubicBezTo>
                  <a:cubicBezTo>
                    <a:pt x="207375" y="762791"/>
                    <a:pt x="207375" y="769001"/>
                    <a:pt x="203270" y="769001"/>
                  </a:cubicBezTo>
                  <a:cubicBezTo>
                    <a:pt x="203270" y="771071"/>
                    <a:pt x="199165" y="769001"/>
                    <a:pt x="197113" y="769001"/>
                  </a:cubicBezTo>
                  <a:cubicBezTo>
                    <a:pt x="193008" y="769001"/>
                    <a:pt x="190956" y="764861"/>
                    <a:pt x="188904" y="762791"/>
                  </a:cubicBezTo>
                  <a:cubicBezTo>
                    <a:pt x="184799" y="760720"/>
                    <a:pt x="182747" y="760720"/>
                    <a:pt x="178642" y="760720"/>
                  </a:cubicBezTo>
                  <a:cubicBezTo>
                    <a:pt x="176590" y="756580"/>
                    <a:pt x="174537" y="752440"/>
                    <a:pt x="176590" y="750370"/>
                  </a:cubicBezTo>
                  <a:cubicBezTo>
                    <a:pt x="178642" y="744160"/>
                    <a:pt x="172485" y="746230"/>
                    <a:pt x="170433" y="742089"/>
                  </a:cubicBezTo>
                  <a:cubicBezTo>
                    <a:pt x="170433" y="740019"/>
                    <a:pt x="168380" y="735879"/>
                    <a:pt x="170433" y="735879"/>
                  </a:cubicBezTo>
                  <a:close/>
                  <a:moveTo>
                    <a:pt x="618775" y="723595"/>
                  </a:moveTo>
                  <a:cubicBezTo>
                    <a:pt x="620830" y="723595"/>
                    <a:pt x="622885" y="723595"/>
                    <a:pt x="622885" y="725664"/>
                  </a:cubicBezTo>
                  <a:cubicBezTo>
                    <a:pt x="622885" y="727732"/>
                    <a:pt x="620830" y="731869"/>
                    <a:pt x="618775" y="731869"/>
                  </a:cubicBezTo>
                  <a:cubicBezTo>
                    <a:pt x="616720" y="731869"/>
                    <a:pt x="614665" y="731869"/>
                    <a:pt x="614665" y="733938"/>
                  </a:cubicBezTo>
                  <a:cubicBezTo>
                    <a:pt x="616720" y="738075"/>
                    <a:pt x="612609" y="742213"/>
                    <a:pt x="610554" y="746350"/>
                  </a:cubicBezTo>
                  <a:cubicBezTo>
                    <a:pt x="604389" y="748418"/>
                    <a:pt x="600278" y="750487"/>
                    <a:pt x="594112" y="750487"/>
                  </a:cubicBezTo>
                  <a:cubicBezTo>
                    <a:pt x="590002" y="748418"/>
                    <a:pt x="585891" y="748418"/>
                    <a:pt x="581781" y="746350"/>
                  </a:cubicBezTo>
                  <a:cubicBezTo>
                    <a:pt x="579726" y="746350"/>
                    <a:pt x="579726" y="744281"/>
                    <a:pt x="579726" y="744281"/>
                  </a:cubicBezTo>
                  <a:cubicBezTo>
                    <a:pt x="583836" y="742213"/>
                    <a:pt x="585891" y="740144"/>
                    <a:pt x="590002" y="740144"/>
                  </a:cubicBezTo>
                  <a:cubicBezTo>
                    <a:pt x="592057" y="740144"/>
                    <a:pt x="594112" y="740144"/>
                    <a:pt x="596168" y="738075"/>
                  </a:cubicBezTo>
                  <a:cubicBezTo>
                    <a:pt x="596168" y="740144"/>
                    <a:pt x="596168" y="740144"/>
                    <a:pt x="596168" y="740144"/>
                  </a:cubicBezTo>
                  <a:cubicBezTo>
                    <a:pt x="596168" y="742213"/>
                    <a:pt x="594112" y="740144"/>
                    <a:pt x="592057" y="742213"/>
                  </a:cubicBezTo>
                  <a:cubicBezTo>
                    <a:pt x="590002" y="742213"/>
                    <a:pt x="587947" y="742213"/>
                    <a:pt x="587947" y="744281"/>
                  </a:cubicBezTo>
                  <a:cubicBezTo>
                    <a:pt x="585891" y="748418"/>
                    <a:pt x="592057" y="746350"/>
                    <a:pt x="592057" y="748418"/>
                  </a:cubicBezTo>
                  <a:cubicBezTo>
                    <a:pt x="598223" y="748418"/>
                    <a:pt x="604389" y="748418"/>
                    <a:pt x="606444" y="742213"/>
                  </a:cubicBezTo>
                  <a:cubicBezTo>
                    <a:pt x="606444" y="740144"/>
                    <a:pt x="604389" y="740144"/>
                    <a:pt x="602333" y="738075"/>
                  </a:cubicBezTo>
                  <a:cubicBezTo>
                    <a:pt x="604389" y="736007"/>
                    <a:pt x="610554" y="733938"/>
                    <a:pt x="610554" y="729801"/>
                  </a:cubicBezTo>
                  <a:cubicBezTo>
                    <a:pt x="614665" y="727732"/>
                    <a:pt x="616720" y="725664"/>
                    <a:pt x="618775" y="723595"/>
                  </a:cubicBezTo>
                  <a:close/>
                  <a:moveTo>
                    <a:pt x="295298" y="722641"/>
                  </a:moveTo>
                  <a:cubicBezTo>
                    <a:pt x="295940" y="722448"/>
                    <a:pt x="296710" y="722706"/>
                    <a:pt x="297737" y="723737"/>
                  </a:cubicBezTo>
                  <a:cubicBezTo>
                    <a:pt x="297737" y="723737"/>
                    <a:pt x="299790" y="723737"/>
                    <a:pt x="299790" y="725800"/>
                  </a:cubicBezTo>
                  <a:cubicBezTo>
                    <a:pt x="299790" y="727864"/>
                    <a:pt x="301843" y="729927"/>
                    <a:pt x="299790" y="731990"/>
                  </a:cubicBezTo>
                  <a:cubicBezTo>
                    <a:pt x="297737" y="734053"/>
                    <a:pt x="293630" y="738179"/>
                    <a:pt x="291576" y="738179"/>
                  </a:cubicBezTo>
                  <a:cubicBezTo>
                    <a:pt x="289523" y="736116"/>
                    <a:pt x="287469" y="738179"/>
                    <a:pt x="283362" y="738179"/>
                  </a:cubicBezTo>
                  <a:cubicBezTo>
                    <a:pt x="281309" y="738179"/>
                    <a:pt x="283362" y="740243"/>
                    <a:pt x="283362" y="742306"/>
                  </a:cubicBezTo>
                  <a:cubicBezTo>
                    <a:pt x="279255" y="744369"/>
                    <a:pt x="277202" y="748495"/>
                    <a:pt x="273095" y="748495"/>
                  </a:cubicBezTo>
                  <a:cubicBezTo>
                    <a:pt x="268988" y="748495"/>
                    <a:pt x="264881" y="746432"/>
                    <a:pt x="262827" y="744369"/>
                  </a:cubicBezTo>
                  <a:cubicBezTo>
                    <a:pt x="262827" y="740243"/>
                    <a:pt x="258721" y="744369"/>
                    <a:pt x="258721" y="744369"/>
                  </a:cubicBezTo>
                  <a:cubicBezTo>
                    <a:pt x="252560" y="744369"/>
                    <a:pt x="248453" y="742306"/>
                    <a:pt x="246400" y="740243"/>
                  </a:cubicBezTo>
                  <a:cubicBezTo>
                    <a:pt x="246400" y="736116"/>
                    <a:pt x="250507" y="736116"/>
                    <a:pt x="250507" y="734053"/>
                  </a:cubicBezTo>
                  <a:cubicBezTo>
                    <a:pt x="252560" y="734053"/>
                    <a:pt x="252560" y="731990"/>
                    <a:pt x="254614" y="731990"/>
                  </a:cubicBezTo>
                  <a:cubicBezTo>
                    <a:pt x="256667" y="734053"/>
                    <a:pt x="260774" y="736116"/>
                    <a:pt x="264881" y="736116"/>
                  </a:cubicBezTo>
                  <a:cubicBezTo>
                    <a:pt x="268988" y="736116"/>
                    <a:pt x="271041" y="731990"/>
                    <a:pt x="275148" y="731990"/>
                  </a:cubicBezTo>
                  <a:cubicBezTo>
                    <a:pt x="281309" y="734053"/>
                    <a:pt x="285416" y="731990"/>
                    <a:pt x="289523" y="727864"/>
                  </a:cubicBezTo>
                  <a:cubicBezTo>
                    <a:pt x="292603" y="727864"/>
                    <a:pt x="293373" y="723222"/>
                    <a:pt x="295298" y="722641"/>
                  </a:cubicBezTo>
                  <a:close/>
                  <a:moveTo>
                    <a:pt x="289149" y="719426"/>
                  </a:moveTo>
                  <a:cubicBezTo>
                    <a:pt x="289757" y="719141"/>
                    <a:pt x="290526" y="719141"/>
                    <a:pt x="291552" y="719648"/>
                  </a:cubicBezTo>
                  <a:cubicBezTo>
                    <a:pt x="291552" y="721677"/>
                    <a:pt x="291552" y="723706"/>
                    <a:pt x="289501" y="725735"/>
                  </a:cubicBezTo>
                  <a:cubicBezTo>
                    <a:pt x="287450" y="727764"/>
                    <a:pt x="283349" y="729792"/>
                    <a:pt x="279248" y="729792"/>
                  </a:cubicBezTo>
                  <a:cubicBezTo>
                    <a:pt x="275147" y="727764"/>
                    <a:pt x="275147" y="727764"/>
                    <a:pt x="275147" y="727764"/>
                  </a:cubicBezTo>
                  <a:cubicBezTo>
                    <a:pt x="271046" y="731821"/>
                    <a:pt x="264894" y="735879"/>
                    <a:pt x="258742" y="731821"/>
                  </a:cubicBezTo>
                  <a:cubicBezTo>
                    <a:pt x="258742" y="731821"/>
                    <a:pt x="256692" y="729792"/>
                    <a:pt x="256692" y="727764"/>
                  </a:cubicBezTo>
                  <a:cubicBezTo>
                    <a:pt x="256692" y="725735"/>
                    <a:pt x="258742" y="729792"/>
                    <a:pt x="260793" y="729792"/>
                  </a:cubicBezTo>
                  <a:cubicBezTo>
                    <a:pt x="264894" y="731821"/>
                    <a:pt x="268995" y="729792"/>
                    <a:pt x="273096" y="725735"/>
                  </a:cubicBezTo>
                  <a:cubicBezTo>
                    <a:pt x="277198" y="727764"/>
                    <a:pt x="281299" y="725735"/>
                    <a:pt x="285400" y="723706"/>
                  </a:cubicBezTo>
                  <a:cubicBezTo>
                    <a:pt x="286938" y="723706"/>
                    <a:pt x="287322" y="720282"/>
                    <a:pt x="289149" y="719426"/>
                  </a:cubicBezTo>
                  <a:close/>
                  <a:moveTo>
                    <a:pt x="636209" y="718645"/>
                  </a:moveTo>
                  <a:cubicBezTo>
                    <a:pt x="640821" y="718645"/>
                    <a:pt x="645432" y="719670"/>
                    <a:pt x="649532" y="721722"/>
                  </a:cubicBezTo>
                  <a:cubicBezTo>
                    <a:pt x="661830" y="725824"/>
                    <a:pt x="670029" y="738132"/>
                    <a:pt x="670029" y="750440"/>
                  </a:cubicBezTo>
                  <a:cubicBezTo>
                    <a:pt x="670029" y="758645"/>
                    <a:pt x="665930" y="764799"/>
                    <a:pt x="661830" y="768901"/>
                  </a:cubicBezTo>
                  <a:cubicBezTo>
                    <a:pt x="657731" y="770952"/>
                    <a:pt x="653632" y="775055"/>
                    <a:pt x="649532" y="773004"/>
                  </a:cubicBezTo>
                  <a:cubicBezTo>
                    <a:pt x="645432" y="773004"/>
                    <a:pt x="641333" y="770952"/>
                    <a:pt x="641333" y="766850"/>
                  </a:cubicBezTo>
                  <a:cubicBezTo>
                    <a:pt x="639283" y="764799"/>
                    <a:pt x="641333" y="762747"/>
                    <a:pt x="643383" y="760696"/>
                  </a:cubicBezTo>
                  <a:cubicBezTo>
                    <a:pt x="641333" y="758645"/>
                    <a:pt x="641333" y="754542"/>
                    <a:pt x="641333" y="752491"/>
                  </a:cubicBezTo>
                  <a:cubicBezTo>
                    <a:pt x="643383" y="748388"/>
                    <a:pt x="647482" y="746337"/>
                    <a:pt x="651582" y="746337"/>
                  </a:cubicBezTo>
                  <a:cubicBezTo>
                    <a:pt x="653632" y="746337"/>
                    <a:pt x="655681" y="748388"/>
                    <a:pt x="655681" y="752491"/>
                  </a:cubicBezTo>
                  <a:cubicBezTo>
                    <a:pt x="657731" y="754542"/>
                    <a:pt x="653632" y="758645"/>
                    <a:pt x="653632" y="760696"/>
                  </a:cubicBezTo>
                  <a:cubicBezTo>
                    <a:pt x="657731" y="762747"/>
                    <a:pt x="657731" y="758645"/>
                    <a:pt x="661830" y="756593"/>
                  </a:cubicBezTo>
                  <a:cubicBezTo>
                    <a:pt x="661830" y="752491"/>
                    <a:pt x="663880" y="746337"/>
                    <a:pt x="661830" y="742235"/>
                  </a:cubicBezTo>
                  <a:cubicBezTo>
                    <a:pt x="661830" y="740183"/>
                    <a:pt x="661830" y="740183"/>
                    <a:pt x="661830" y="740183"/>
                  </a:cubicBezTo>
                  <a:cubicBezTo>
                    <a:pt x="657731" y="731978"/>
                    <a:pt x="645432" y="725824"/>
                    <a:pt x="637234" y="723773"/>
                  </a:cubicBezTo>
                  <a:cubicBezTo>
                    <a:pt x="633134" y="723773"/>
                    <a:pt x="629035" y="723773"/>
                    <a:pt x="624935" y="723773"/>
                  </a:cubicBezTo>
                  <a:cubicBezTo>
                    <a:pt x="624935" y="723773"/>
                    <a:pt x="622885" y="723773"/>
                    <a:pt x="622885" y="721722"/>
                  </a:cubicBezTo>
                  <a:cubicBezTo>
                    <a:pt x="626985" y="719670"/>
                    <a:pt x="631597" y="718645"/>
                    <a:pt x="636209" y="718645"/>
                  </a:cubicBezTo>
                  <a:close/>
                  <a:moveTo>
                    <a:pt x="275189" y="709319"/>
                  </a:moveTo>
                  <a:cubicBezTo>
                    <a:pt x="277252" y="709319"/>
                    <a:pt x="279315" y="713451"/>
                    <a:pt x="281378" y="713451"/>
                  </a:cubicBezTo>
                  <a:cubicBezTo>
                    <a:pt x="283441" y="713451"/>
                    <a:pt x="285505" y="715517"/>
                    <a:pt x="287568" y="717582"/>
                  </a:cubicBezTo>
                  <a:cubicBezTo>
                    <a:pt x="285505" y="721714"/>
                    <a:pt x="283441" y="721714"/>
                    <a:pt x="281378" y="723780"/>
                  </a:cubicBezTo>
                  <a:cubicBezTo>
                    <a:pt x="277252" y="723780"/>
                    <a:pt x="275189" y="723780"/>
                    <a:pt x="273126" y="721714"/>
                  </a:cubicBezTo>
                  <a:cubicBezTo>
                    <a:pt x="271063" y="721714"/>
                    <a:pt x="271063" y="723780"/>
                    <a:pt x="268999" y="725845"/>
                  </a:cubicBezTo>
                  <a:cubicBezTo>
                    <a:pt x="266936" y="727911"/>
                    <a:pt x="264873" y="727911"/>
                    <a:pt x="262810" y="727911"/>
                  </a:cubicBezTo>
                  <a:cubicBezTo>
                    <a:pt x="260747" y="727911"/>
                    <a:pt x="258684" y="725845"/>
                    <a:pt x="258684" y="723780"/>
                  </a:cubicBezTo>
                  <a:cubicBezTo>
                    <a:pt x="258684" y="715517"/>
                    <a:pt x="258684" y="715517"/>
                    <a:pt x="258684" y="715517"/>
                  </a:cubicBezTo>
                  <a:cubicBezTo>
                    <a:pt x="264873" y="715517"/>
                    <a:pt x="271063" y="715517"/>
                    <a:pt x="275189" y="709319"/>
                  </a:cubicBezTo>
                  <a:close/>
                  <a:moveTo>
                    <a:pt x="731781" y="703011"/>
                  </a:moveTo>
                  <a:cubicBezTo>
                    <a:pt x="731781" y="703011"/>
                    <a:pt x="733773" y="703011"/>
                    <a:pt x="733773" y="705077"/>
                  </a:cubicBezTo>
                  <a:cubicBezTo>
                    <a:pt x="731781" y="707143"/>
                    <a:pt x="731781" y="709208"/>
                    <a:pt x="731781" y="711274"/>
                  </a:cubicBezTo>
                  <a:cubicBezTo>
                    <a:pt x="731781" y="713340"/>
                    <a:pt x="731781" y="717472"/>
                    <a:pt x="733773" y="719537"/>
                  </a:cubicBezTo>
                  <a:cubicBezTo>
                    <a:pt x="733773" y="719537"/>
                    <a:pt x="733773" y="719537"/>
                    <a:pt x="733773" y="721603"/>
                  </a:cubicBezTo>
                  <a:cubicBezTo>
                    <a:pt x="731781" y="721603"/>
                    <a:pt x="729789" y="717472"/>
                    <a:pt x="729789" y="717472"/>
                  </a:cubicBezTo>
                  <a:cubicBezTo>
                    <a:pt x="727797" y="711274"/>
                    <a:pt x="727797" y="707143"/>
                    <a:pt x="731781" y="703011"/>
                  </a:cubicBezTo>
                  <a:close/>
                  <a:moveTo>
                    <a:pt x="791398" y="701019"/>
                  </a:moveTo>
                  <a:cubicBezTo>
                    <a:pt x="795572" y="701019"/>
                    <a:pt x="797659" y="703078"/>
                    <a:pt x="801832" y="703078"/>
                  </a:cubicBezTo>
                  <a:cubicBezTo>
                    <a:pt x="801832" y="705136"/>
                    <a:pt x="797659" y="707195"/>
                    <a:pt x="797659" y="709253"/>
                  </a:cubicBezTo>
                  <a:cubicBezTo>
                    <a:pt x="795572" y="711311"/>
                    <a:pt x="793485" y="711311"/>
                    <a:pt x="791398" y="711311"/>
                  </a:cubicBezTo>
                  <a:cubicBezTo>
                    <a:pt x="787225" y="711311"/>
                    <a:pt x="787225" y="707195"/>
                    <a:pt x="787225" y="705136"/>
                  </a:cubicBezTo>
                  <a:cubicBezTo>
                    <a:pt x="787225" y="703078"/>
                    <a:pt x="789312" y="701019"/>
                    <a:pt x="791398" y="701019"/>
                  </a:cubicBezTo>
                  <a:close/>
                  <a:moveTo>
                    <a:pt x="723629" y="692719"/>
                  </a:moveTo>
                  <a:cubicBezTo>
                    <a:pt x="723629" y="692719"/>
                    <a:pt x="725657" y="692719"/>
                    <a:pt x="725657" y="692719"/>
                  </a:cubicBezTo>
                  <a:cubicBezTo>
                    <a:pt x="727686" y="694781"/>
                    <a:pt x="729715" y="698905"/>
                    <a:pt x="729715" y="700967"/>
                  </a:cubicBezTo>
                  <a:cubicBezTo>
                    <a:pt x="725657" y="705091"/>
                    <a:pt x="725657" y="713338"/>
                    <a:pt x="727686" y="719524"/>
                  </a:cubicBezTo>
                  <a:cubicBezTo>
                    <a:pt x="731744" y="723648"/>
                    <a:pt x="731744" y="723648"/>
                    <a:pt x="731744" y="723648"/>
                  </a:cubicBezTo>
                  <a:cubicBezTo>
                    <a:pt x="731744" y="727771"/>
                    <a:pt x="733773" y="731895"/>
                    <a:pt x="729715" y="731895"/>
                  </a:cubicBezTo>
                  <a:cubicBezTo>
                    <a:pt x="725657" y="731895"/>
                    <a:pt x="723629" y="731895"/>
                    <a:pt x="721600" y="729833"/>
                  </a:cubicBezTo>
                  <a:cubicBezTo>
                    <a:pt x="721600" y="727771"/>
                    <a:pt x="721600" y="723648"/>
                    <a:pt x="721600" y="721586"/>
                  </a:cubicBezTo>
                  <a:cubicBezTo>
                    <a:pt x="719571" y="719524"/>
                    <a:pt x="719571" y="721586"/>
                    <a:pt x="717542" y="721586"/>
                  </a:cubicBezTo>
                  <a:cubicBezTo>
                    <a:pt x="715513" y="719524"/>
                    <a:pt x="715513" y="715400"/>
                    <a:pt x="715513" y="711276"/>
                  </a:cubicBezTo>
                  <a:cubicBezTo>
                    <a:pt x="715513" y="709214"/>
                    <a:pt x="717542" y="705091"/>
                    <a:pt x="719571" y="705091"/>
                  </a:cubicBezTo>
                  <a:cubicBezTo>
                    <a:pt x="721600" y="703029"/>
                    <a:pt x="719571" y="703029"/>
                    <a:pt x="719571" y="700967"/>
                  </a:cubicBezTo>
                  <a:cubicBezTo>
                    <a:pt x="719571" y="696843"/>
                    <a:pt x="721600" y="694781"/>
                    <a:pt x="723629" y="692719"/>
                  </a:cubicBezTo>
                  <a:close/>
                  <a:moveTo>
                    <a:pt x="663970" y="692719"/>
                  </a:moveTo>
                  <a:cubicBezTo>
                    <a:pt x="666004" y="692719"/>
                    <a:pt x="668037" y="696828"/>
                    <a:pt x="668037" y="696828"/>
                  </a:cubicBezTo>
                  <a:lnTo>
                    <a:pt x="668037" y="704618"/>
                  </a:lnTo>
                  <a:lnTo>
                    <a:pt x="667817" y="705172"/>
                  </a:lnTo>
                  <a:lnTo>
                    <a:pt x="664479" y="707099"/>
                  </a:lnTo>
                  <a:cubicBezTo>
                    <a:pt x="663462" y="707613"/>
                    <a:pt x="662954" y="708126"/>
                    <a:pt x="663970" y="709153"/>
                  </a:cubicBezTo>
                  <a:lnTo>
                    <a:pt x="666994" y="715263"/>
                  </a:lnTo>
                  <a:lnTo>
                    <a:pt x="667412" y="718212"/>
                  </a:lnTo>
                  <a:lnTo>
                    <a:pt x="661937" y="725587"/>
                  </a:lnTo>
                  <a:cubicBezTo>
                    <a:pt x="657870" y="723533"/>
                    <a:pt x="655836" y="721479"/>
                    <a:pt x="653803" y="719425"/>
                  </a:cubicBezTo>
                  <a:cubicBezTo>
                    <a:pt x="655836" y="715316"/>
                    <a:pt x="655836" y="709153"/>
                    <a:pt x="653803" y="705045"/>
                  </a:cubicBezTo>
                  <a:cubicBezTo>
                    <a:pt x="653803" y="702991"/>
                    <a:pt x="651769" y="702991"/>
                    <a:pt x="653803" y="700936"/>
                  </a:cubicBezTo>
                  <a:cubicBezTo>
                    <a:pt x="655836" y="698882"/>
                    <a:pt x="659903" y="694774"/>
                    <a:pt x="663970" y="692719"/>
                  </a:cubicBezTo>
                  <a:close/>
                  <a:moveTo>
                    <a:pt x="787014" y="692528"/>
                  </a:moveTo>
                  <a:cubicBezTo>
                    <a:pt x="788819" y="693300"/>
                    <a:pt x="790367" y="694844"/>
                    <a:pt x="791398" y="696902"/>
                  </a:cubicBezTo>
                  <a:cubicBezTo>
                    <a:pt x="789335" y="698961"/>
                    <a:pt x="785209" y="698961"/>
                    <a:pt x="785209" y="703078"/>
                  </a:cubicBezTo>
                  <a:cubicBezTo>
                    <a:pt x="785209" y="705136"/>
                    <a:pt x="785209" y="709253"/>
                    <a:pt x="787272" y="713370"/>
                  </a:cubicBezTo>
                  <a:cubicBezTo>
                    <a:pt x="789335" y="713370"/>
                    <a:pt x="791398" y="715428"/>
                    <a:pt x="793462" y="715428"/>
                  </a:cubicBezTo>
                  <a:cubicBezTo>
                    <a:pt x="795525" y="715428"/>
                    <a:pt x="795525" y="717487"/>
                    <a:pt x="793462" y="717487"/>
                  </a:cubicBezTo>
                  <a:cubicBezTo>
                    <a:pt x="793462" y="721603"/>
                    <a:pt x="787272" y="721603"/>
                    <a:pt x="785209" y="721603"/>
                  </a:cubicBezTo>
                  <a:cubicBezTo>
                    <a:pt x="783146" y="721603"/>
                    <a:pt x="781083" y="719545"/>
                    <a:pt x="779020" y="717487"/>
                  </a:cubicBezTo>
                  <a:cubicBezTo>
                    <a:pt x="779020" y="717487"/>
                    <a:pt x="781083" y="715428"/>
                    <a:pt x="779020" y="715428"/>
                  </a:cubicBezTo>
                  <a:cubicBezTo>
                    <a:pt x="779020" y="713370"/>
                    <a:pt x="776956" y="717487"/>
                    <a:pt x="774893" y="715428"/>
                  </a:cubicBezTo>
                  <a:cubicBezTo>
                    <a:pt x="772830" y="715428"/>
                    <a:pt x="770767" y="715428"/>
                    <a:pt x="768704" y="713370"/>
                  </a:cubicBezTo>
                  <a:cubicBezTo>
                    <a:pt x="766641" y="711311"/>
                    <a:pt x="768704" y="709253"/>
                    <a:pt x="768704" y="707195"/>
                  </a:cubicBezTo>
                  <a:cubicBezTo>
                    <a:pt x="768704" y="705136"/>
                    <a:pt x="770767" y="703078"/>
                    <a:pt x="772830" y="701019"/>
                  </a:cubicBezTo>
                  <a:cubicBezTo>
                    <a:pt x="774893" y="701019"/>
                    <a:pt x="776956" y="703078"/>
                    <a:pt x="776956" y="701019"/>
                  </a:cubicBezTo>
                  <a:cubicBezTo>
                    <a:pt x="776956" y="696902"/>
                    <a:pt x="776956" y="694844"/>
                    <a:pt x="781083" y="692786"/>
                  </a:cubicBezTo>
                  <a:cubicBezTo>
                    <a:pt x="783146" y="691757"/>
                    <a:pt x="785209" y="691757"/>
                    <a:pt x="787014" y="692528"/>
                  </a:cubicBezTo>
                  <a:close/>
                  <a:moveTo>
                    <a:pt x="686629" y="690727"/>
                  </a:moveTo>
                  <a:lnTo>
                    <a:pt x="686961" y="690727"/>
                  </a:lnTo>
                  <a:lnTo>
                    <a:pt x="686961" y="691060"/>
                  </a:lnTo>
                  <a:lnTo>
                    <a:pt x="686629" y="691060"/>
                  </a:lnTo>
                  <a:close/>
                  <a:moveTo>
                    <a:pt x="246400" y="690727"/>
                  </a:moveTo>
                  <a:cubicBezTo>
                    <a:pt x="250516" y="690727"/>
                    <a:pt x="250516" y="694844"/>
                    <a:pt x="252575" y="694844"/>
                  </a:cubicBezTo>
                  <a:cubicBezTo>
                    <a:pt x="254633" y="701019"/>
                    <a:pt x="256692" y="705136"/>
                    <a:pt x="256692" y="711311"/>
                  </a:cubicBezTo>
                  <a:cubicBezTo>
                    <a:pt x="256692" y="717487"/>
                    <a:pt x="254633" y="723662"/>
                    <a:pt x="252575" y="729837"/>
                  </a:cubicBezTo>
                  <a:cubicBezTo>
                    <a:pt x="246400" y="738071"/>
                    <a:pt x="234049" y="742187"/>
                    <a:pt x="223757" y="742187"/>
                  </a:cubicBezTo>
                  <a:cubicBezTo>
                    <a:pt x="217582" y="742187"/>
                    <a:pt x="209349" y="738071"/>
                    <a:pt x="207290" y="729837"/>
                  </a:cubicBezTo>
                  <a:cubicBezTo>
                    <a:pt x="205232" y="727778"/>
                    <a:pt x="207290" y="723662"/>
                    <a:pt x="209349" y="719545"/>
                  </a:cubicBezTo>
                  <a:cubicBezTo>
                    <a:pt x="211407" y="719545"/>
                    <a:pt x="213466" y="715428"/>
                    <a:pt x="215524" y="717487"/>
                  </a:cubicBezTo>
                  <a:cubicBezTo>
                    <a:pt x="217582" y="717487"/>
                    <a:pt x="219641" y="717487"/>
                    <a:pt x="219641" y="715428"/>
                  </a:cubicBezTo>
                  <a:cubicBezTo>
                    <a:pt x="221699" y="713370"/>
                    <a:pt x="223757" y="713370"/>
                    <a:pt x="225816" y="715428"/>
                  </a:cubicBezTo>
                  <a:cubicBezTo>
                    <a:pt x="227874" y="715428"/>
                    <a:pt x="231991" y="717487"/>
                    <a:pt x="231991" y="721603"/>
                  </a:cubicBezTo>
                  <a:cubicBezTo>
                    <a:pt x="231991" y="723662"/>
                    <a:pt x="229933" y="725720"/>
                    <a:pt x="229933" y="727778"/>
                  </a:cubicBezTo>
                  <a:cubicBezTo>
                    <a:pt x="227874" y="727778"/>
                    <a:pt x="225816" y="729837"/>
                    <a:pt x="225816" y="727778"/>
                  </a:cubicBezTo>
                  <a:cubicBezTo>
                    <a:pt x="225816" y="727778"/>
                    <a:pt x="225816" y="727778"/>
                    <a:pt x="223757" y="727778"/>
                  </a:cubicBezTo>
                  <a:cubicBezTo>
                    <a:pt x="221699" y="727778"/>
                    <a:pt x="219641" y="727778"/>
                    <a:pt x="219641" y="729837"/>
                  </a:cubicBezTo>
                  <a:cubicBezTo>
                    <a:pt x="221699" y="733954"/>
                    <a:pt x="225816" y="733954"/>
                    <a:pt x="227874" y="733954"/>
                  </a:cubicBezTo>
                  <a:cubicBezTo>
                    <a:pt x="236108" y="733954"/>
                    <a:pt x="244341" y="727778"/>
                    <a:pt x="248458" y="719545"/>
                  </a:cubicBezTo>
                  <a:cubicBezTo>
                    <a:pt x="252575" y="711311"/>
                    <a:pt x="252575" y="701019"/>
                    <a:pt x="246400" y="692786"/>
                  </a:cubicBezTo>
                  <a:cubicBezTo>
                    <a:pt x="246400" y="692786"/>
                    <a:pt x="246400" y="690727"/>
                    <a:pt x="246400" y="690727"/>
                  </a:cubicBezTo>
                  <a:close/>
                  <a:moveTo>
                    <a:pt x="668203" y="688735"/>
                  </a:moveTo>
                  <a:cubicBezTo>
                    <a:pt x="672298" y="690797"/>
                    <a:pt x="672298" y="696983"/>
                    <a:pt x="674345" y="699045"/>
                  </a:cubicBezTo>
                  <a:cubicBezTo>
                    <a:pt x="674345" y="703169"/>
                    <a:pt x="672298" y="707292"/>
                    <a:pt x="670251" y="707292"/>
                  </a:cubicBezTo>
                  <a:cubicBezTo>
                    <a:pt x="672298" y="713478"/>
                    <a:pt x="672298" y="719664"/>
                    <a:pt x="670251" y="723787"/>
                  </a:cubicBezTo>
                  <a:cubicBezTo>
                    <a:pt x="668203" y="725849"/>
                    <a:pt x="666156" y="727911"/>
                    <a:pt x="664109" y="727911"/>
                  </a:cubicBezTo>
                  <a:cubicBezTo>
                    <a:pt x="662061" y="725849"/>
                    <a:pt x="668203" y="725849"/>
                    <a:pt x="668203" y="723787"/>
                  </a:cubicBezTo>
                  <a:lnTo>
                    <a:pt x="667412" y="718212"/>
                  </a:lnTo>
                  <a:lnTo>
                    <a:pt x="668037" y="717370"/>
                  </a:lnTo>
                  <a:lnTo>
                    <a:pt x="666994" y="715263"/>
                  </a:lnTo>
                  <a:lnTo>
                    <a:pt x="666156" y="709354"/>
                  </a:lnTo>
                  <a:lnTo>
                    <a:pt x="667817" y="705172"/>
                  </a:lnTo>
                  <a:lnTo>
                    <a:pt x="668037" y="705045"/>
                  </a:lnTo>
                  <a:lnTo>
                    <a:pt x="668037" y="704618"/>
                  </a:lnTo>
                  <a:lnTo>
                    <a:pt x="670251" y="699045"/>
                  </a:lnTo>
                  <a:cubicBezTo>
                    <a:pt x="670251" y="694921"/>
                    <a:pt x="668203" y="692859"/>
                    <a:pt x="666156" y="690797"/>
                  </a:cubicBezTo>
                  <a:cubicBezTo>
                    <a:pt x="666156" y="690797"/>
                    <a:pt x="668203" y="688735"/>
                    <a:pt x="668203" y="688735"/>
                  </a:cubicBezTo>
                  <a:close/>
                  <a:moveTo>
                    <a:pt x="189014" y="686743"/>
                  </a:moveTo>
                  <a:cubicBezTo>
                    <a:pt x="193097" y="686743"/>
                    <a:pt x="191056" y="690848"/>
                    <a:pt x="193097" y="692901"/>
                  </a:cubicBezTo>
                  <a:cubicBezTo>
                    <a:pt x="195139" y="694953"/>
                    <a:pt x="197181" y="697005"/>
                    <a:pt x="199223" y="697005"/>
                  </a:cubicBezTo>
                  <a:cubicBezTo>
                    <a:pt x="201265" y="699058"/>
                    <a:pt x="203306" y="701110"/>
                    <a:pt x="205348" y="701110"/>
                  </a:cubicBezTo>
                  <a:cubicBezTo>
                    <a:pt x="209432" y="703162"/>
                    <a:pt x="213515" y="701110"/>
                    <a:pt x="215557" y="697005"/>
                  </a:cubicBezTo>
                  <a:cubicBezTo>
                    <a:pt x="215557" y="694953"/>
                    <a:pt x="217599" y="697005"/>
                    <a:pt x="219641" y="697005"/>
                  </a:cubicBezTo>
                  <a:cubicBezTo>
                    <a:pt x="221683" y="694953"/>
                    <a:pt x="223724" y="692901"/>
                    <a:pt x="223724" y="690848"/>
                  </a:cubicBezTo>
                  <a:cubicBezTo>
                    <a:pt x="223724" y="688796"/>
                    <a:pt x="223724" y="686743"/>
                    <a:pt x="227808" y="686743"/>
                  </a:cubicBezTo>
                  <a:cubicBezTo>
                    <a:pt x="227808" y="686743"/>
                    <a:pt x="227808" y="690848"/>
                    <a:pt x="227808" y="690848"/>
                  </a:cubicBezTo>
                  <a:cubicBezTo>
                    <a:pt x="227808" y="692901"/>
                    <a:pt x="227808" y="694953"/>
                    <a:pt x="227808" y="697005"/>
                  </a:cubicBezTo>
                  <a:cubicBezTo>
                    <a:pt x="223724" y="701110"/>
                    <a:pt x="221683" y="701110"/>
                    <a:pt x="217599" y="701110"/>
                  </a:cubicBezTo>
                  <a:cubicBezTo>
                    <a:pt x="215557" y="701110"/>
                    <a:pt x="217599" y="703162"/>
                    <a:pt x="217599" y="703162"/>
                  </a:cubicBezTo>
                  <a:cubicBezTo>
                    <a:pt x="215557" y="707267"/>
                    <a:pt x="211474" y="709319"/>
                    <a:pt x="207390" y="709319"/>
                  </a:cubicBezTo>
                  <a:cubicBezTo>
                    <a:pt x="203306" y="709319"/>
                    <a:pt x="201265" y="705214"/>
                    <a:pt x="199223" y="703162"/>
                  </a:cubicBezTo>
                  <a:cubicBezTo>
                    <a:pt x="197181" y="701110"/>
                    <a:pt x="199223" y="699058"/>
                    <a:pt x="195139" y="697005"/>
                  </a:cubicBezTo>
                  <a:cubicBezTo>
                    <a:pt x="193097" y="699058"/>
                    <a:pt x="191056" y="697005"/>
                    <a:pt x="189014" y="694953"/>
                  </a:cubicBezTo>
                  <a:cubicBezTo>
                    <a:pt x="189014" y="692901"/>
                    <a:pt x="186972" y="692901"/>
                    <a:pt x="186972" y="690848"/>
                  </a:cubicBezTo>
                  <a:cubicBezTo>
                    <a:pt x="189014" y="688796"/>
                    <a:pt x="189014" y="686743"/>
                    <a:pt x="189014" y="686743"/>
                  </a:cubicBezTo>
                  <a:close/>
                  <a:moveTo>
                    <a:pt x="201146" y="684419"/>
                  </a:moveTo>
                  <a:lnTo>
                    <a:pt x="205134" y="686431"/>
                  </a:lnTo>
                  <a:lnTo>
                    <a:pt x="205287" y="686743"/>
                  </a:lnTo>
                  <a:lnTo>
                    <a:pt x="205597" y="686664"/>
                  </a:lnTo>
                  <a:lnTo>
                    <a:pt x="209420" y="688593"/>
                  </a:lnTo>
                  <a:cubicBezTo>
                    <a:pt x="211489" y="688593"/>
                    <a:pt x="215626" y="686506"/>
                    <a:pt x="217695" y="684419"/>
                  </a:cubicBezTo>
                  <a:cubicBezTo>
                    <a:pt x="219763" y="684419"/>
                    <a:pt x="219763" y="686506"/>
                    <a:pt x="221832" y="686506"/>
                  </a:cubicBezTo>
                  <a:cubicBezTo>
                    <a:pt x="221832" y="688593"/>
                    <a:pt x="221832" y="692767"/>
                    <a:pt x="219763" y="692767"/>
                  </a:cubicBezTo>
                  <a:cubicBezTo>
                    <a:pt x="217695" y="694854"/>
                    <a:pt x="213558" y="688593"/>
                    <a:pt x="211489" y="694854"/>
                  </a:cubicBezTo>
                  <a:cubicBezTo>
                    <a:pt x="213558" y="696940"/>
                    <a:pt x="211489" y="696940"/>
                    <a:pt x="209420" y="699027"/>
                  </a:cubicBezTo>
                  <a:cubicBezTo>
                    <a:pt x="207352" y="699027"/>
                    <a:pt x="205283" y="699027"/>
                    <a:pt x="203214" y="696940"/>
                  </a:cubicBezTo>
                  <a:cubicBezTo>
                    <a:pt x="203214" y="694854"/>
                    <a:pt x="203214" y="692767"/>
                    <a:pt x="201146" y="692767"/>
                  </a:cubicBezTo>
                  <a:cubicBezTo>
                    <a:pt x="201146" y="692767"/>
                    <a:pt x="197009" y="692767"/>
                    <a:pt x="197009" y="692767"/>
                  </a:cubicBezTo>
                  <a:cubicBezTo>
                    <a:pt x="194940" y="690680"/>
                    <a:pt x="194940" y="688593"/>
                    <a:pt x="194940" y="686506"/>
                  </a:cubicBezTo>
                  <a:cubicBezTo>
                    <a:pt x="197009" y="686506"/>
                    <a:pt x="199077" y="684419"/>
                    <a:pt x="201146" y="684419"/>
                  </a:cubicBezTo>
                  <a:close/>
                  <a:moveTo>
                    <a:pt x="135301" y="684419"/>
                  </a:moveTo>
                  <a:cubicBezTo>
                    <a:pt x="135301" y="684419"/>
                    <a:pt x="137353" y="684419"/>
                    <a:pt x="137353" y="686488"/>
                  </a:cubicBezTo>
                  <a:cubicBezTo>
                    <a:pt x="135301" y="690625"/>
                    <a:pt x="137353" y="694762"/>
                    <a:pt x="139406" y="696831"/>
                  </a:cubicBezTo>
                  <a:cubicBezTo>
                    <a:pt x="143510" y="700968"/>
                    <a:pt x="147615" y="703037"/>
                    <a:pt x="151720" y="705106"/>
                  </a:cubicBezTo>
                  <a:cubicBezTo>
                    <a:pt x="153772" y="705106"/>
                    <a:pt x="153772" y="707174"/>
                    <a:pt x="151720" y="707174"/>
                  </a:cubicBezTo>
                  <a:cubicBezTo>
                    <a:pt x="145563" y="711311"/>
                    <a:pt x="139406" y="705106"/>
                    <a:pt x="133248" y="700968"/>
                  </a:cubicBezTo>
                  <a:cubicBezTo>
                    <a:pt x="131196" y="696831"/>
                    <a:pt x="131196" y="692694"/>
                    <a:pt x="131196" y="688557"/>
                  </a:cubicBezTo>
                  <a:cubicBezTo>
                    <a:pt x="131196" y="686488"/>
                    <a:pt x="131196" y="684419"/>
                    <a:pt x="135301" y="684419"/>
                  </a:cubicBezTo>
                  <a:close/>
                  <a:moveTo>
                    <a:pt x="163730" y="683451"/>
                  </a:moveTo>
                  <a:cubicBezTo>
                    <a:pt x="164372" y="683259"/>
                    <a:pt x="165143" y="683515"/>
                    <a:pt x="166171" y="684542"/>
                  </a:cubicBezTo>
                  <a:cubicBezTo>
                    <a:pt x="162059" y="692756"/>
                    <a:pt x="157948" y="707131"/>
                    <a:pt x="164115" y="715344"/>
                  </a:cubicBezTo>
                  <a:cubicBezTo>
                    <a:pt x="170283" y="723558"/>
                    <a:pt x="178506" y="727665"/>
                    <a:pt x="188785" y="725612"/>
                  </a:cubicBezTo>
                  <a:cubicBezTo>
                    <a:pt x="188785" y="725612"/>
                    <a:pt x="190841" y="725612"/>
                    <a:pt x="192897" y="723558"/>
                  </a:cubicBezTo>
                  <a:cubicBezTo>
                    <a:pt x="190841" y="719451"/>
                    <a:pt x="186730" y="723558"/>
                    <a:pt x="184674" y="721505"/>
                  </a:cubicBezTo>
                  <a:cubicBezTo>
                    <a:pt x="182618" y="719451"/>
                    <a:pt x="180562" y="717398"/>
                    <a:pt x="180562" y="713291"/>
                  </a:cubicBezTo>
                  <a:cubicBezTo>
                    <a:pt x="180562" y="713291"/>
                    <a:pt x="182618" y="711237"/>
                    <a:pt x="184674" y="709184"/>
                  </a:cubicBezTo>
                  <a:cubicBezTo>
                    <a:pt x="184674" y="709184"/>
                    <a:pt x="188785" y="709184"/>
                    <a:pt x="190841" y="709184"/>
                  </a:cubicBezTo>
                  <a:cubicBezTo>
                    <a:pt x="190841" y="711237"/>
                    <a:pt x="192897" y="713291"/>
                    <a:pt x="194953" y="713291"/>
                  </a:cubicBezTo>
                  <a:cubicBezTo>
                    <a:pt x="197009" y="711237"/>
                    <a:pt x="199065" y="713291"/>
                    <a:pt x="201120" y="713291"/>
                  </a:cubicBezTo>
                  <a:cubicBezTo>
                    <a:pt x="203176" y="715344"/>
                    <a:pt x="203176" y="719451"/>
                    <a:pt x="205232" y="721505"/>
                  </a:cubicBezTo>
                  <a:cubicBezTo>
                    <a:pt x="203176" y="723558"/>
                    <a:pt x="203176" y="727665"/>
                    <a:pt x="201120" y="731772"/>
                  </a:cubicBezTo>
                  <a:cubicBezTo>
                    <a:pt x="197009" y="733826"/>
                    <a:pt x="192897" y="735879"/>
                    <a:pt x="188785" y="735879"/>
                  </a:cubicBezTo>
                  <a:cubicBezTo>
                    <a:pt x="182618" y="735879"/>
                    <a:pt x="176450" y="735879"/>
                    <a:pt x="172339" y="731772"/>
                  </a:cubicBezTo>
                  <a:cubicBezTo>
                    <a:pt x="170283" y="729719"/>
                    <a:pt x="166171" y="727665"/>
                    <a:pt x="164115" y="723558"/>
                  </a:cubicBezTo>
                  <a:cubicBezTo>
                    <a:pt x="155892" y="715344"/>
                    <a:pt x="151780" y="700970"/>
                    <a:pt x="157948" y="688649"/>
                  </a:cubicBezTo>
                  <a:cubicBezTo>
                    <a:pt x="161032" y="688649"/>
                    <a:pt x="161803" y="684029"/>
                    <a:pt x="163730" y="683451"/>
                  </a:cubicBezTo>
                  <a:close/>
                  <a:moveTo>
                    <a:pt x="675590" y="681982"/>
                  </a:moveTo>
                  <a:cubicBezTo>
                    <a:pt x="676388" y="681853"/>
                    <a:pt x="677282" y="681982"/>
                    <a:pt x="678304" y="682498"/>
                  </a:cubicBezTo>
                  <a:cubicBezTo>
                    <a:pt x="682390" y="686623"/>
                    <a:pt x="686476" y="692810"/>
                    <a:pt x="684433" y="701059"/>
                  </a:cubicBezTo>
                  <a:cubicBezTo>
                    <a:pt x="682390" y="701059"/>
                    <a:pt x="682390" y="703122"/>
                    <a:pt x="682390" y="703122"/>
                  </a:cubicBezTo>
                  <a:cubicBezTo>
                    <a:pt x="682390" y="705184"/>
                    <a:pt x="684433" y="705184"/>
                    <a:pt x="684433" y="705184"/>
                  </a:cubicBezTo>
                  <a:cubicBezTo>
                    <a:pt x="684433" y="703122"/>
                    <a:pt x="684433" y="701059"/>
                    <a:pt x="684433" y="701059"/>
                  </a:cubicBezTo>
                  <a:cubicBezTo>
                    <a:pt x="688519" y="705184"/>
                    <a:pt x="690562" y="709309"/>
                    <a:pt x="692605" y="713434"/>
                  </a:cubicBezTo>
                  <a:cubicBezTo>
                    <a:pt x="690562" y="715496"/>
                    <a:pt x="692605" y="717559"/>
                    <a:pt x="690562" y="717559"/>
                  </a:cubicBezTo>
                  <a:lnTo>
                    <a:pt x="689984" y="717364"/>
                  </a:lnTo>
                  <a:lnTo>
                    <a:pt x="690562" y="715496"/>
                  </a:lnTo>
                  <a:cubicBezTo>
                    <a:pt x="690562" y="716527"/>
                    <a:pt x="690051" y="717043"/>
                    <a:pt x="689796" y="717301"/>
                  </a:cubicBezTo>
                  <a:lnTo>
                    <a:pt x="689984" y="717364"/>
                  </a:lnTo>
                  <a:lnTo>
                    <a:pt x="689285" y="719621"/>
                  </a:lnTo>
                  <a:cubicBezTo>
                    <a:pt x="688519" y="721168"/>
                    <a:pt x="687497" y="722715"/>
                    <a:pt x="686476" y="723746"/>
                  </a:cubicBezTo>
                  <a:cubicBezTo>
                    <a:pt x="684433" y="725808"/>
                    <a:pt x="680347" y="723746"/>
                    <a:pt x="680347" y="725808"/>
                  </a:cubicBezTo>
                  <a:cubicBezTo>
                    <a:pt x="680347" y="727871"/>
                    <a:pt x="680347" y="729933"/>
                    <a:pt x="680347" y="731996"/>
                  </a:cubicBezTo>
                  <a:cubicBezTo>
                    <a:pt x="680347" y="734058"/>
                    <a:pt x="678304" y="736121"/>
                    <a:pt x="678304" y="738183"/>
                  </a:cubicBezTo>
                  <a:cubicBezTo>
                    <a:pt x="676261" y="740246"/>
                    <a:pt x="674217" y="740246"/>
                    <a:pt x="674217" y="742308"/>
                  </a:cubicBezTo>
                  <a:cubicBezTo>
                    <a:pt x="672174" y="742308"/>
                    <a:pt x="672174" y="746433"/>
                    <a:pt x="674217" y="746433"/>
                  </a:cubicBezTo>
                  <a:cubicBezTo>
                    <a:pt x="676261" y="748495"/>
                    <a:pt x="678304" y="748495"/>
                    <a:pt x="680347" y="748495"/>
                  </a:cubicBezTo>
                  <a:cubicBezTo>
                    <a:pt x="678304" y="748495"/>
                    <a:pt x="674217" y="748495"/>
                    <a:pt x="672174" y="748495"/>
                  </a:cubicBezTo>
                  <a:cubicBezTo>
                    <a:pt x="672174" y="746433"/>
                    <a:pt x="672174" y="742308"/>
                    <a:pt x="672174" y="740246"/>
                  </a:cubicBezTo>
                  <a:cubicBezTo>
                    <a:pt x="670131" y="738183"/>
                    <a:pt x="668088" y="734058"/>
                    <a:pt x="666045" y="731996"/>
                  </a:cubicBezTo>
                  <a:cubicBezTo>
                    <a:pt x="666045" y="729933"/>
                    <a:pt x="668088" y="727871"/>
                    <a:pt x="670131" y="727871"/>
                  </a:cubicBezTo>
                  <a:cubicBezTo>
                    <a:pt x="674217" y="723746"/>
                    <a:pt x="676261" y="717559"/>
                    <a:pt x="674217" y="711372"/>
                  </a:cubicBezTo>
                  <a:cubicBezTo>
                    <a:pt x="672174" y="707247"/>
                    <a:pt x="676261" y="705184"/>
                    <a:pt x="676261" y="703122"/>
                  </a:cubicBezTo>
                  <a:cubicBezTo>
                    <a:pt x="676261" y="696935"/>
                    <a:pt x="674217" y="690747"/>
                    <a:pt x="670131" y="686623"/>
                  </a:cubicBezTo>
                  <a:cubicBezTo>
                    <a:pt x="671664" y="685076"/>
                    <a:pt x="673196" y="682369"/>
                    <a:pt x="675590" y="681982"/>
                  </a:cubicBezTo>
                  <a:close/>
                  <a:moveTo>
                    <a:pt x="678329" y="680435"/>
                  </a:moveTo>
                  <a:cubicBezTo>
                    <a:pt x="682535" y="680435"/>
                    <a:pt x="684637" y="682538"/>
                    <a:pt x="684637" y="684641"/>
                  </a:cubicBezTo>
                  <a:cubicBezTo>
                    <a:pt x="684637" y="686743"/>
                    <a:pt x="684637" y="686743"/>
                    <a:pt x="684637" y="686743"/>
                  </a:cubicBezTo>
                  <a:cubicBezTo>
                    <a:pt x="682535" y="684641"/>
                    <a:pt x="680432" y="682538"/>
                    <a:pt x="678329" y="680435"/>
                  </a:cubicBezTo>
                  <a:close/>
                  <a:moveTo>
                    <a:pt x="727558" y="676965"/>
                  </a:moveTo>
                  <a:cubicBezTo>
                    <a:pt x="728852" y="676965"/>
                    <a:pt x="729887" y="677480"/>
                    <a:pt x="729887" y="678508"/>
                  </a:cubicBezTo>
                  <a:cubicBezTo>
                    <a:pt x="727817" y="682621"/>
                    <a:pt x="727817" y="686734"/>
                    <a:pt x="727817" y="688791"/>
                  </a:cubicBezTo>
                  <a:cubicBezTo>
                    <a:pt x="723676" y="690847"/>
                    <a:pt x="719536" y="690847"/>
                    <a:pt x="717466" y="694960"/>
                  </a:cubicBezTo>
                  <a:cubicBezTo>
                    <a:pt x="717466" y="699073"/>
                    <a:pt x="717466" y="701130"/>
                    <a:pt x="717466" y="703187"/>
                  </a:cubicBezTo>
                  <a:cubicBezTo>
                    <a:pt x="715396" y="705243"/>
                    <a:pt x="713326" y="707300"/>
                    <a:pt x="713326" y="709356"/>
                  </a:cubicBezTo>
                  <a:cubicBezTo>
                    <a:pt x="711256" y="713469"/>
                    <a:pt x="711256" y="719639"/>
                    <a:pt x="715396" y="721695"/>
                  </a:cubicBezTo>
                  <a:cubicBezTo>
                    <a:pt x="719536" y="723752"/>
                    <a:pt x="717466" y="727865"/>
                    <a:pt x="719536" y="731978"/>
                  </a:cubicBezTo>
                  <a:cubicBezTo>
                    <a:pt x="723676" y="734035"/>
                    <a:pt x="725747" y="736091"/>
                    <a:pt x="729887" y="734035"/>
                  </a:cubicBezTo>
                  <a:cubicBezTo>
                    <a:pt x="734027" y="736091"/>
                    <a:pt x="731957" y="740204"/>
                    <a:pt x="734027" y="744318"/>
                  </a:cubicBezTo>
                  <a:cubicBezTo>
                    <a:pt x="736097" y="744318"/>
                    <a:pt x="736097" y="746374"/>
                    <a:pt x="736097" y="746374"/>
                  </a:cubicBezTo>
                  <a:cubicBezTo>
                    <a:pt x="731957" y="750487"/>
                    <a:pt x="727817" y="746374"/>
                    <a:pt x="723676" y="744318"/>
                  </a:cubicBezTo>
                  <a:cubicBezTo>
                    <a:pt x="723676" y="742261"/>
                    <a:pt x="721606" y="740204"/>
                    <a:pt x="719536" y="738148"/>
                  </a:cubicBezTo>
                  <a:cubicBezTo>
                    <a:pt x="719536" y="736091"/>
                    <a:pt x="719536" y="738148"/>
                    <a:pt x="717466" y="738148"/>
                  </a:cubicBezTo>
                  <a:cubicBezTo>
                    <a:pt x="715396" y="738148"/>
                    <a:pt x="713326" y="738148"/>
                    <a:pt x="711256" y="736091"/>
                  </a:cubicBezTo>
                  <a:cubicBezTo>
                    <a:pt x="709186" y="734035"/>
                    <a:pt x="707116" y="731978"/>
                    <a:pt x="707116" y="727865"/>
                  </a:cubicBezTo>
                  <a:cubicBezTo>
                    <a:pt x="707116" y="725808"/>
                    <a:pt x="709186" y="723752"/>
                    <a:pt x="707116" y="721695"/>
                  </a:cubicBezTo>
                  <a:cubicBezTo>
                    <a:pt x="705045" y="719639"/>
                    <a:pt x="702975" y="715526"/>
                    <a:pt x="702975" y="711413"/>
                  </a:cubicBezTo>
                  <a:cubicBezTo>
                    <a:pt x="700905" y="709356"/>
                    <a:pt x="700905" y="705243"/>
                    <a:pt x="702975" y="703187"/>
                  </a:cubicBezTo>
                  <a:cubicBezTo>
                    <a:pt x="702975" y="701130"/>
                    <a:pt x="707116" y="701130"/>
                    <a:pt x="707116" y="701130"/>
                  </a:cubicBezTo>
                  <a:cubicBezTo>
                    <a:pt x="707116" y="697017"/>
                    <a:pt x="707116" y="690847"/>
                    <a:pt x="709186" y="688791"/>
                  </a:cubicBezTo>
                  <a:cubicBezTo>
                    <a:pt x="711256" y="686734"/>
                    <a:pt x="713326" y="686734"/>
                    <a:pt x="715396" y="686734"/>
                  </a:cubicBezTo>
                  <a:cubicBezTo>
                    <a:pt x="717466" y="686734"/>
                    <a:pt x="717466" y="688791"/>
                    <a:pt x="719536" y="686734"/>
                  </a:cubicBezTo>
                  <a:cubicBezTo>
                    <a:pt x="719536" y="686734"/>
                    <a:pt x="719536" y="684678"/>
                    <a:pt x="719536" y="684678"/>
                  </a:cubicBezTo>
                  <a:cubicBezTo>
                    <a:pt x="719536" y="682621"/>
                    <a:pt x="721606" y="678508"/>
                    <a:pt x="723676" y="678508"/>
                  </a:cubicBezTo>
                  <a:cubicBezTo>
                    <a:pt x="724711" y="677480"/>
                    <a:pt x="726264" y="676965"/>
                    <a:pt x="727558" y="676965"/>
                  </a:cubicBezTo>
                  <a:close/>
                  <a:moveTo>
                    <a:pt x="123036" y="676451"/>
                  </a:moveTo>
                  <a:cubicBezTo>
                    <a:pt x="125098" y="680556"/>
                    <a:pt x="129222" y="680556"/>
                    <a:pt x="129222" y="682608"/>
                  </a:cubicBezTo>
                  <a:cubicBezTo>
                    <a:pt x="127160" y="688766"/>
                    <a:pt x="129222" y="696975"/>
                    <a:pt x="133345" y="703132"/>
                  </a:cubicBezTo>
                  <a:cubicBezTo>
                    <a:pt x="137469" y="709289"/>
                    <a:pt x="145717" y="713394"/>
                    <a:pt x="151903" y="711341"/>
                  </a:cubicBezTo>
                  <a:cubicBezTo>
                    <a:pt x="153964" y="711341"/>
                    <a:pt x="153964" y="711341"/>
                    <a:pt x="153964" y="711341"/>
                  </a:cubicBezTo>
                  <a:cubicBezTo>
                    <a:pt x="153964" y="713394"/>
                    <a:pt x="158088" y="717498"/>
                    <a:pt x="156026" y="719551"/>
                  </a:cubicBezTo>
                  <a:cubicBezTo>
                    <a:pt x="153964" y="721603"/>
                    <a:pt x="149841" y="721603"/>
                    <a:pt x="147779" y="721603"/>
                  </a:cubicBezTo>
                  <a:cubicBezTo>
                    <a:pt x="143655" y="721603"/>
                    <a:pt x="141593" y="717498"/>
                    <a:pt x="139531" y="713394"/>
                  </a:cubicBezTo>
                  <a:cubicBezTo>
                    <a:pt x="137469" y="713394"/>
                    <a:pt x="135407" y="717498"/>
                    <a:pt x="131283" y="715446"/>
                  </a:cubicBezTo>
                  <a:cubicBezTo>
                    <a:pt x="127160" y="715446"/>
                    <a:pt x="125098" y="711341"/>
                    <a:pt x="120974" y="709289"/>
                  </a:cubicBezTo>
                  <a:cubicBezTo>
                    <a:pt x="118912" y="705184"/>
                    <a:pt x="118912" y="699027"/>
                    <a:pt x="120974" y="694922"/>
                  </a:cubicBezTo>
                  <a:cubicBezTo>
                    <a:pt x="123036" y="694922"/>
                    <a:pt x="125098" y="692870"/>
                    <a:pt x="123036" y="692870"/>
                  </a:cubicBezTo>
                  <a:cubicBezTo>
                    <a:pt x="120974" y="690818"/>
                    <a:pt x="118912" y="688766"/>
                    <a:pt x="118912" y="686713"/>
                  </a:cubicBezTo>
                  <a:cubicBezTo>
                    <a:pt x="118912" y="682608"/>
                    <a:pt x="118912" y="678504"/>
                    <a:pt x="123036" y="676451"/>
                  </a:cubicBezTo>
                  <a:close/>
                  <a:moveTo>
                    <a:pt x="211429" y="672136"/>
                  </a:moveTo>
                  <a:cubicBezTo>
                    <a:pt x="211429" y="672136"/>
                    <a:pt x="211429" y="674222"/>
                    <a:pt x="211429" y="676309"/>
                  </a:cubicBezTo>
                  <a:cubicBezTo>
                    <a:pt x="211429" y="678396"/>
                    <a:pt x="215524" y="682570"/>
                    <a:pt x="213477" y="684657"/>
                  </a:cubicBezTo>
                  <a:lnTo>
                    <a:pt x="205597" y="686664"/>
                  </a:lnTo>
                  <a:lnTo>
                    <a:pt x="205134" y="686431"/>
                  </a:lnTo>
                  <a:lnTo>
                    <a:pt x="203240" y="682570"/>
                  </a:lnTo>
                  <a:cubicBezTo>
                    <a:pt x="205287" y="678396"/>
                    <a:pt x="209382" y="676309"/>
                    <a:pt x="211429" y="672136"/>
                  </a:cubicBezTo>
                  <a:close/>
                  <a:moveTo>
                    <a:pt x="791688" y="667695"/>
                  </a:moveTo>
                  <a:cubicBezTo>
                    <a:pt x="793496" y="667183"/>
                    <a:pt x="795561" y="667183"/>
                    <a:pt x="797627" y="668207"/>
                  </a:cubicBezTo>
                  <a:cubicBezTo>
                    <a:pt x="799693" y="670254"/>
                    <a:pt x="799693" y="672302"/>
                    <a:pt x="801759" y="674349"/>
                  </a:cubicBezTo>
                  <a:cubicBezTo>
                    <a:pt x="803824" y="676396"/>
                    <a:pt x="803824" y="672302"/>
                    <a:pt x="805890" y="672302"/>
                  </a:cubicBezTo>
                  <a:cubicBezTo>
                    <a:pt x="810022" y="670254"/>
                    <a:pt x="812088" y="672302"/>
                    <a:pt x="814153" y="672302"/>
                  </a:cubicBezTo>
                  <a:cubicBezTo>
                    <a:pt x="820351" y="676396"/>
                    <a:pt x="822416" y="682538"/>
                    <a:pt x="822416" y="688680"/>
                  </a:cubicBezTo>
                  <a:cubicBezTo>
                    <a:pt x="820351" y="690727"/>
                    <a:pt x="818285" y="690727"/>
                    <a:pt x="816219" y="694822"/>
                  </a:cubicBezTo>
                  <a:cubicBezTo>
                    <a:pt x="816219" y="696869"/>
                    <a:pt x="816219" y="700964"/>
                    <a:pt x="814153" y="700964"/>
                  </a:cubicBezTo>
                  <a:cubicBezTo>
                    <a:pt x="805890" y="703011"/>
                    <a:pt x="797627" y="703011"/>
                    <a:pt x="793496" y="696869"/>
                  </a:cubicBezTo>
                  <a:cubicBezTo>
                    <a:pt x="789364" y="692775"/>
                    <a:pt x="793496" y="688680"/>
                    <a:pt x="789364" y="686633"/>
                  </a:cubicBezTo>
                  <a:cubicBezTo>
                    <a:pt x="787298" y="684585"/>
                    <a:pt x="785233" y="682538"/>
                    <a:pt x="785233" y="678443"/>
                  </a:cubicBezTo>
                  <a:cubicBezTo>
                    <a:pt x="785233" y="674349"/>
                    <a:pt x="785233" y="672302"/>
                    <a:pt x="787298" y="670254"/>
                  </a:cubicBezTo>
                  <a:cubicBezTo>
                    <a:pt x="788331" y="669230"/>
                    <a:pt x="789881" y="668207"/>
                    <a:pt x="791688" y="667695"/>
                  </a:cubicBezTo>
                  <a:close/>
                  <a:moveTo>
                    <a:pt x="112708" y="663835"/>
                  </a:moveTo>
                  <a:cubicBezTo>
                    <a:pt x="112708" y="667952"/>
                    <a:pt x="123031" y="674127"/>
                    <a:pt x="116837" y="678244"/>
                  </a:cubicBezTo>
                  <a:cubicBezTo>
                    <a:pt x="116837" y="682361"/>
                    <a:pt x="114773" y="686478"/>
                    <a:pt x="116837" y="688536"/>
                  </a:cubicBezTo>
                  <a:cubicBezTo>
                    <a:pt x="120967" y="692653"/>
                    <a:pt x="120967" y="692653"/>
                    <a:pt x="120967" y="692653"/>
                  </a:cubicBezTo>
                  <a:cubicBezTo>
                    <a:pt x="116837" y="696770"/>
                    <a:pt x="116837" y="702945"/>
                    <a:pt x="118902" y="707062"/>
                  </a:cubicBezTo>
                  <a:cubicBezTo>
                    <a:pt x="120967" y="713237"/>
                    <a:pt x="127160" y="719412"/>
                    <a:pt x="133354" y="717354"/>
                  </a:cubicBezTo>
                  <a:cubicBezTo>
                    <a:pt x="135419" y="717354"/>
                    <a:pt x="137483" y="717354"/>
                    <a:pt x="139548" y="717354"/>
                  </a:cubicBezTo>
                  <a:cubicBezTo>
                    <a:pt x="141613" y="721470"/>
                    <a:pt x="145742" y="725587"/>
                    <a:pt x="149871" y="725587"/>
                  </a:cubicBezTo>
                  <a:cubicBezTo>
                    <a:pt x="151936" y="727646"/>
                    <a:pt x="151936" y="723529"/>
                    <a:pt x="154001" y="723529"/>
                  </a:cubicBezTo>
                  <a:cubicBezTo>
                    <a:pt x="156065" y="723529"/>
                    <a:pt x="156065" y="721470"/>
                    <a:pt x="158130" y="721470"/>
                  </a:cubicBezTo>
                  <a:cubicBezTo>
                    <a:pt x="166388" y="731762"/>
                    <a:pt x="166388" y="731762"/>
                    <a:pt x="166388" y="731762"/>
                  </a:cubicBezTo>
                  <a:cubicBezTo>
                    <a:pt x="164324" y="733821"/>
                    <a:pt x="162259" y="733821"/>
                    <a:pt x="160194" y="735879"/>
                  </a:cubicBezTo>
                  <a:cubicBezTo>
                    <a:pt x="154001" y="735879"/>
                    <a:pt x="151936" y="727646"/>
                    <a:pt x="147806" y="731762"/>
                  </a:cubicBezTo>
                  <a:cubicBezTo>
                    <a:pt x="147806" y="735879"/>
                    <a:pt x="143677" y="735879"/>
                    <a:pt x="141613" y="735879"/>
                  </a:cubicBezTo>
                  <a:cubicBezTo>
                    <a:pt x="137483" y="735879"/>
                    <a:pt x="135419" y="733821"/>
                    <a:pt x="133354" y="731762"/>
                  </a:cubicBezTo>
                  <a:cubicBezTo>
                    <a:pt x="129225" y="725587"/>
                    <a:pt x="129225" y="725587"/>
                    <a:pt x="129225" y="725587"/>
                  </a:cubicBezTo>
                  <a:cubicBezTo>
                    <a:pt x="127160" y="727646"/>
                    <a:pt x="120967" y="727646"/>
                    <a:pt x="116837" y="725587"/>
                  </a:cubicBezTo>
                  <a:cubicBezTo>
                    <a:pt x="112708" y="721470"/>
                    <a:pt x="110643" y="717354"/>
                    <a:pt x="108579" y="711179"/>
                  </a:cubicBezTo>
                  <a:cubicBezTo>
                    <a:pt x="106514" y="707062"/>
                    <a:pt x="112708" y="705003"/>
                    <a:pt x="110643" y="702945"/>
                  </a:cubicBezTo>
                  <a:cubicBezTo>
                    <a:pt x="106514" y="700886"/>
                    <a:pt x="102385" y="698828"/>
                    <a:pt x="102385" y="694711"/>
                  </a:cubicBezTo>
                  <a:cubicBezTo>
                    <a:pt x="100320" y="690594"/>
                    <a:pt x="100320" y="686478"/>
                    <a:pt x="104449" y="682361"/>
                  </a:cubicBezTo>
                  <a:cubicBezTo>
                    <a:pt x="104449" y="680303"/>
                    <a:pt x="108579" y="682361"/>
                    <a:pt x="106514" y="678244"/>
                  </a:cubicBezTo>
                  <a:cubicBezTo>
                    <a:pt x="106514" y="676186"/>
                    <a:pt x="106514" y="674127"/>
                    <a:pt x="104449" y="672069"/>
                  </a:cubicBezTo>
                  <a:cubicBezTo>
                    <a:pt x="106514" y="667952"/>
                    <a:pt x="106514" y="663835"/>
                    <a:pt x="112708" y="663835"/>
                  </a:cubicBezTo>
                  <a:close/>
                  <a:moveTo>
                    <a:pt x="752439" y="663647"/>
                  </a:moveTo>
                  <a:cubicBezTo>
                    <a:pt x="756545" y="662874"/>
                    <a:pt x="760652" y="662874"/>
                    <a:pt x="764759" y="663905"/>
                  </a:cubicBezTo>
                  <a:cubicBezTo>
                    <a:pt x="770920" y="663905"/>
                    <a:pt x="777080" y="668027"/>
                    <a:pt x="781187" y="672149"/>
                  </a:cubicBezTo>
                  <a:cubicBezTo>
                    <a:pt x="783241" y="672149"/>
                    <a:pt x="783241" y="674210"/>
                    <a:pt x="781187" y="674210"/>
                  </a:cubicBezTo>
                  <a:cubicBezTo>
                    <a:pt x="779134" y="674210"/>
                    <a:pt x="779134" y="672149"/>
                    <a:pt x="777080" y="672149"/>
                  </a:cubicBezTo>
                  <a:cubicBezTo>
                    <a:pt x="768866" y="668027"/>
                    <a:pt x="760652" y="668027"/>
                    <a:pt x="752439" y="670088"/>
                  </a:cubicBezTo>
                  <a:cubicBezTo>
                    <a:pt x="746278" y="674210"/>
                    <a:pt x="740118" y="678333"/>
                    <a:pt x="738064" y="684516"/>
                  </a:cubicBezTo>
                  <a:cubicBezTo>
                    <a:pt x="738064" y="688639"/>
                    <a:pt x="736011" y="690700"/>
                    <a:pt x="738064" y="694822"/>
                  </a:cubicBezTo>
                  <a:cubicBezTo>
                    <a:pt x="740118" y="696883"/>
                    <a:pt x="742171" y="696883"/>
                    <a:pt x="744225" y="696883"/>
                  </a:cubicBezTo>
                  <a:cubicBezTo>
                    <a:pt x="746278" y="694822"/>
                    <a:pt x="742171" y="692761"/>
                    <a:pt x="744225" y="690700"/>
                  </a:cubicBezTo>
                  <a:cubicBezTo>
                    <a:pt x="746278" y="688639"/>
                    <a:pt x="746278" y="686577"/>
                    <a:pt x="748332" y="686577"/>
                  </a:cubicBezTo>
                  <a:cubicBezTo>
                    <a:pt x="750385" y="686577"/>
                    <a:pt x="752439" y="686577"/>
                    <a:pt x="754492" y="688639"/>
                  </a:cubicBezTo>
                  <a:cubicBezTo>
                    <a:pt x="756545" y="690700"/>
                    <a:pt x="756545" y="692761"/>
                    <a:pt x="756545" y="692761"/>
                  </a:cubicBezTo>
                  <a:cubicBezTo>
                    <a:pt x="756545" y="694822"/>
                    <a:pt x="754492" y="694822"/>
                    <a:pt x="756545" y="696883"/>
                  </a:cubicBezTo>
                  <a:cubicBezTo>
                    <a:pt x="758599" y="696883"/>
                    <a:pt x="758599" y="698944"/>
                    <a:pt x="760652" y="701005"/>
                  </a:cubicBezTo>
                  <a:cubicBezTo>
                    <a:pt x="760652" y="703067"/>
                    <a:pt x="760652" y="705128"/>
                    <a:pt x="758599" y="707189"/>
                  </a:cubicBezTo>
                  <a:cubicBezTo>
                    <a:pt x="754492" y="711311"/>
                    <a:pt x="748332" y="711311"/>
                    <a:pt x="744225" y="709250"/>
                  </a:cubicBezTo>
                  <a:cubicBezTo>
                    <a:pt x="738064" y="709250"/>
                    <a:pt x="736011" y="703067"/>
                    <a:pt x="733957" y="701005"/>
                  </a:cubicBezTo>
                  <a:cubicBezTo>
                    <a:pt x="729850" y="694822"/>
                    <a:pt x="727797" y="686577"/>
                    <a:pt x="731904" y="678333"/>
                  </a:cubicBezTo>
                  <a:cubicBezTo>
                    <a:pt x="733957" y="676272"/>
                    <a:pt x="738064" y="672149"/>
                    <a:pt x="740118" y="668027"/>
                  </a:cubicBezTo>
                  <a:cubicBezTo>
                    <a:pt x="744225" y="665966"/>
                    <a:pt x="748332" y="664420"/>
                    <a:pt x="752439" y="663647"/>
                  </a:cubicBezTo>
                  <a:close/>
                  <a:moveTo>
                    <a:pt x="821379" y="659403"/>
                  </a:moveTo>
                  <a:cubicBezTo>
                    <a:pt x="822416" y="659918"/>
                    <a:pt x="823454" y="660947"/>
                    <a:pt x="824491" y="661976"/>
                  </a:cubicBezTo>
                  <a:cubicBezTo>
                    <a:pt x="830716" y="666093"/>
                    <a:pt x="820341" y="672268"/>
                    <a:pt x="822416" y="678443"/>
                  </a:cubicBezTo>
                  <a:cubicBezTo>
                    <a:pt x="820341" y="674327"/>
                    <a:pt x="814116" y="670210"/>
                    <a:pt x="814116" y="664035"/>
                  </a:cubicBezTo>
                  <a:cubicBezTo>
                    <a:pt x="814116" y="661976"/>
                    <a:pt x="816191" y="659918"/>
                    <a:pt x="818266" y="659918"/>
                  </a:cubicBezTo>
                  <a:cubicBezTo>
                    <a:pt x="819304" y="658889"/>
                    <a:pt x="820341" y="658889"/>
                    <a:pt x="821379" y="659403"/>
                  </a:cubicBezTo>
                  <a:close/>
                  <a:moveTo>
                    <a:pt x="213591" y="655868"/>
                  </a:moveTo>
                  <a:cubicBezTo>
                    <a:pt x="215641" y="655868"/>
                    <a:pt x="217692" y="659976"/>
                    <a:pt x="219742" y="659976"/>
                  </a:cubicBezTo>
                  <a:cubicBezTo>
                    <a:pt x="221793" y="666139"/>
                    <a:pt x="223844" y="672301"/>
                    <a:pt x="227945" y="674356"/>
                  </a:cubicBezTo>
                  <a:cubicBezTo>
                    <a:pt x="229995" y="678464"/>
                    <a:pt x="234096" y="676410"/>
                    <a:pt x="236147" y="678464"/>
                  </a:cubicBezTo>
                  <a:cubicBezTo>
                    <a:pt x="240248" y="682573"/>
                    <a:pt x="242299" y="684627"/>
                    <a:pt x="246400" y="688735"/>
                  </a:cubicBezTo>
                  <a:cubicBezTo>
                    <a:pt x="246400" y="688735"/>
                    <a:pt x="244349" y="688735"/>
                    <a:pt x="242299" y="688735"/>
                  </a:cubicBezTo>
                  <a:cubicBezTo>
                    <a:pt x="238198" y="688735"/>
                    <a:pt x="234096" y="686681"/>
                    <a:pt x="234096" y="682573"/>
                  </a:cubicBezTo>
                  <a:cubicBezTo>
                    <a:pt x="232046" y="680518"/>
                    <a:pt x="229995" y="684627"/>
                    <a:pt x="227945" y="684627"/>
                  </a:cubicBezTo>
                  <a:cubicBezTo>
                    <a:pt x="223844" y="684627"/>
                    <a:pt x="217692" y="682573"/>
                    <a:pt x="215641" y="678464"/>
                  </a:cubicBezTo>
                  <a:cubicBezTo>
                    <a:pt x="213591" y="674356"/>
                    <a:pt x="213591" y="668193"/>
                    <a:pt x="211540" y="662030"/>
                  </a:cubicBezTo>
                  <a:cubicBezTo>
                    <a:pt x="213591" y="659976"/>
                    <a:pt x="211540" y="657922"/>
                    <a:pt x="213591" y="655868"/>
                  </a:cubicBezTo>
                  <a:close/>
                  <a:moveTo>
                    <a:pt x="100606" y="649851"/>
                  </a:moveTo>
                  <a:lnTo>
                    <a:pt x="102823" y="652205"/>
                  </a:lnTo>
                  <a:cubicBezTo>
                    <a:pt x="104617" y="653233"/>
                    <a:pt x="106668" y="653747"/>
                    <a:pt x="108718" y="653747"/>
                  </a:cubicBezTo>
                  <a:cubicBezTo>
                    <a:pt x="110769" y="653747"/>
                    <a:pt x="110769" y="655803"/>
                    <a:pt x="110769" y="657860"/>
                  </a:cubicBezTo>
                  <a:cubicBezTo>
                    <a:pt x="108718" y="657860"/>
                    <a:pt x="106668" y="655803"/>
                    <a:pt x="104617" y="655803"/>
                  </a:cubicBezTo>
                  <a:cubicBezTo>
                    <a:pt x="103592" y="654775"/>
                    <a:pt x="102566" y="653747"/>
                    <a:pt x="101797" y="652719"/>
                  </a:cubicBezTo>
                  <a:close/>
                  <a:moveTo>
                    <a:pt x="100402" y="649635"/>
                  </a:moveTo>
                  <a:lnTo>
                    <a:pt x="100516" y="649635"/>
                  </a:lnTo>
                  <a:lnTo>
                    <a:pt x="100606" y="649851"/>
                  </a:lnTo>
                  <a:close/>
                  <a:moveTo>
                    <a:pt x="758578" y="643252"/>
                  </a:moveTo>
                  <a:cubicBezTo>
                    <a:pt x="760617" y="643252"/>
                    <a:pt x="762657" y="643252"/>
                    <a:pt x="762657" y="645327"/>
                  </a:cubicBezTo>
                  <a:cubicBezTo>
                    <a:pt x="760617" y="647402"/>
                    <a:pt x="758578" y="645327"/>
                    <a:pt x="754499" y="647402"/>
                  </a:cubicBezTo>
                  <a:cubicBezTo>
                    <a:pt x="750420" y="647402"/>
                    <a:pt x="750420" y="653626"/>
                    <a:pt x="750420" y="657776"/>
                  </a:cubicBezTo>
                  <a:cubicBezTo>
                    <a:pt x="750420" y="657776"/>
                    <a:pt x="752460" y="659851"/>
                    <a:pt x="752460" y="659851"/>
                  </a:cubicBezTo>
                  <a:cubicBezTo>
                    <a:pt x="750420" y="659851"/>
                    <a:pt x="750420" y="657776"/>
                    <a:pt x="748381" y="657776"/>
                  </a:cubicBezTo>
                  <a:cubicBezTo>
                    <a:pt x="750420" y="653626"/>
                    <a:pt x="748381" y="649476"/>
                    <a:pt x="752460" y="647402"/>
                  </a:cubicBezTo>
                  <a:cubicBezTo>
                    <a:pt x="752460" y="645327"/>
                    <a:pt x="754499" y="643252"/>
                    <a:pt x="758578" y="643252"/>
                  </a:cubicBezTo>
                  <a:close/>
                  <a:moveTo>
                    <a:pt x="816203" y="640815"/>
                  </a:moveTo>
                  <a:cubicBezTo>
                    <a:pt x="817751" y="640815"/>
                    <a:pt x="819298" y="641331"/>
                    <a:pt x="820330" y="643394"/>
                  </a:cubicBezTo>
                  <a:cubicBezTo>
                    <a:pt x="822393" y="645457"/>
                    <a:pt x="820330" y="647520"/>
                    <a:pt x="822393" y="649583"/>
                  </a:cubicBezTo>
                  <a:cubicBezTo>
                    <a:pt x="824456" y="647520"/>
                    <a:pt x="826519" y="649583"/>
                    <a:pt x="828582" y="649583"/>
                  </a:cubicBezTo>
                  <a:cubicBezTo>
                    <a:pt x="830645" y="651646"/>
                    <a:pt x="832708" y="655773"/>
                    <a:pt x="830645" y="659899"/>
                  </a:cubicBezTo>
                  <a:cubicBezTo>
                    <a:pt x="830645" y="661962"/>
                    <a:pt x="830645" y="664025"/>
                    <a:pt x="828582" y="664025"/>
                  </a:cubicBezTo>
                  <a:cubicBezTo>
                    <a:pt x="826519" y="661962"/>
                    <a:pt x="824456" y="657836"/>
                    <a:pt x="820330" y="657836"/>
                  </a:cubicBezTo>
                  <a:cubicBezTo>
                    <a:pt x="818267" y="655773"/>
                    <a:pt x="816203" y="657836"/>
                    <a:pt x="814140" y="657836"/>
                  </a:cubicBezTo>
                  <a:cubicBezTo>
                    <a:pt x="812077" y="659899"/>
                    <a:pt x="812077" y="664025"/>
                    <a:pt x="810014" y="668152"/>
                  </a:cubicBezTo>
                  <a:cubicBezTo>
                    <a:pt x="810014" y="668152"/>
                    <a:pt x="807951" y="668152"/>
                    <a:pt x="805888" y="666088"/>
                  </a:cubicBezTo>
                  <a:cubicBezTo>
                    <a:pt x="803824" y="664025"/>
                    <a:pt x="803824" y="659899"/>
                    <a:pt x="803824" y="657836"/>
                  </a:cubicBezTo>
                  <a:cubicBezTo>
                    <a:pt x="803824" y="653709"/>
                    <a:pt x="805888" y="653709"/>
                    <a:pt x="807951" y="651646"/>
                  </a:cubicBezTo>
                  <a:cubicBezTo>
                    <a:pt x="805888" y="651646"/>
                    <a:pt x="805888" y="647520"/>
                    <a:pt x="805888" y="645457"/>
                  </a:cubicBezTo>
                  <a:cubicBezTo>
                    <a:pt x="807951" y="643394"/>
                    <a:pt x="810014" y="641331"/>
                    <a:pt x="812077" y="641331"/>
                  </a:cubicBezTo>
                  <a:cubicBezTo>
                    <a:pt x="813109" y="641331"/>
                    <a:pt x="814656" y="640815"/>
                    <a:pt x="816203" y="640815"/>
                  </a:cubicBezTo>
                  <a:close/>
                  <a:moveTo>
                    <a:pt x="181980" y="640294"/>
                  </a:moveTo>
                  <a:cubicBezTo>
                    <a:pt x="186875" y="639781"/>
                    <a:pt x="192028" y="640294"/>
                    <a:pt x="197181" y="641320"/>
                  </a:cubicBezTo>
                  <a:cubicBezTo>
                    <a:pt x="197181" y="647477"/>
                    <a:pt x="197181" y="653634"/>
                    <a:pt x="201303" y="655686"/>
                  </a:cubicBezTo>
                  <a:cubicBezTo>
                    <a:pt x="203365" y="655686"/>
                    <a:pt x="205426" y="655686"/>
                    <a:pt x="207487" y="657739"/>
                  </a:cubicBezTo>
                  <a:cubicBezTo>
                    <a:pt x="209548" y="663896"/>
                    <a:pt x="209548" y="674158"/>
                    <a:pt x="203365" y="678262"/>
                  </a:cubicBezTo>
                  <a:cubicBezTo>
                    <a:pt x="199242" y="682367"/>
                    <a:pt x="195120" y="684419"/>
                    <a:pt x="188936" y="682367"/>
                  </a:cubicBezTo>
                  <a:cubicBezTo>
                    <a:pt x="186875" y="682367"/>
                    <a:pt x="184814" y="680314"/>
                    <a:pt x="180692" y="680314"/>
                  </a:cubicBezTo>
                  <a:cubicBezTo>
                    <a:pt x="178631" y="682367"/>
                    <a:pt x="176570" y="684419"/>
                    <a:pt x="174508" y="682367"/>
                  </a:cubicBezTo>
                  <a:cubicBezTo>
                    <a:pt x="168325" y="682367"/>
                    <a:pt x="166264" y="680314"/>
                    <a:pt x="162141" y="678262"/>
                  </a:cubicBezTo>
                  <a:cubicBezTo>
                    <a:pt x="160080" y="676210"/>
                    <a:pt x="160080" y="670053"/>
                    <a:pt x="162141" y="668001"/>
                  </a:cubicBezTo>
                  <a:cubicBezTo>
                    <a:pt x="162141" y="663896"/>
                    <a:pt x="164202" y="661843"/>
                    <a:pt x="168325" y="661843"/>
                  </a:cubicBezTo>
                  <a:cubicBezTo>
                    <a:pt x="170386" y="657739"/>
                    <a:pt x="166264" y="657739"/>
                    <a:pt x="166264" y="655686"/>
                  </a:cubicBezTo>
                  <a:cubicBezTo>
                    <a:pt x="166264" y="651582"/>
                    <a:pt x="168325" y="649529"/>
                    <a:pt x="168325" y="645425"/>
                  </a:cubicBezTo>
                  <a:cubicBezTo>
                    <a:pt x="172447" y="642346"/>
                    <a:pt x="177085" y="640807"/>
                    <a:pt x="181980" y="640294"/>
                  </a:cubicBezTo>
                  <a:close/>
                  <a:moveTo>
                    <a:pt x="744131" y="630968"/>
                  </a:moveTo>
                  <a:cubicBezTo>
                    <a:pt x="746190" y="630968"/>
                    <a:pt x="748248" y="630968"/>
                    <a:pt x="750306" y="633022"/>
                  </a:cubicBezTo>
                  <a:cubicBezTo>
                    <a:pt x="750306" y="633022"/>
                    <a:pt x="750306" y="635076"/>
                    <a:pt x="752365" y="635076"/>
                  </a:cubicBezTo>
                  <a:cubicBezTo>
                    <a:pt x="754423" y="635076"/>
                    <a:pt x="756482" y="633022"/>
                    <a:pt x="758540" y="633022"/>
                  </a:cubicBezTo>
                  <a:cubicBezTo>
                    <a:pt x="760598" y="635076"/>
                    <a:pt x="762657" y="635076"/>
                    <a:pt x="762657" y="637130"/>
                  </a:cubicBezTo>
                  <a:cubicBezTo>
                    <a:pt x="760598" y="639185"/>
                    <a:pt x="762657" y="641239"/>
                    <a:pt x="760598" y="641239"/>
                  </a:cubicBezTo>
                  <a:cubicBezTo>
                    <a:pt x="756482" y="641239"/>
                    <a:pt x="750306" y="641239"/>
                    <a:pt x="748248" y="645348"/>
                  </a:cubicBezTo>
                  <a:cubicBezTo>
                    <a:pt x="746190" y="651510"/>
                    <a:pt x="746190" y="655619"/>
                    <a:pt x="748248" y="661781"/>
                  </a:cubicBezTo>
                  <a:cubicBezTo>
                    <a:pt x="746190" y="663836"/>
                    <a:pt x="744131" y="663836"/>
                    <a:pt x="740014" y="663836"/>
                  </a:cubicBezTo>
                  <a:cubicBezTo>
                    <a:pt x="737956" y="663836"/>
                    <a:pt x="737956" y="663836"/>
                    <a:pt x="737956" y="661781"/>
                  </a:cubicBezTo>
                  <a:cubicBezTo>
                    <a:pt x="737956" y="659727"/>
                    <a:pt x="737956" y="655619"/>
                    <a:pt x="735898" y="655619"/>
                  </a:cubicBezTo>
                  <a:lnTo>
                    <a:pt x="731872" y="653610"/>
                  </a:lnTo>
                  <a:lnTo>
                    <a:pt x="731872" y="653428"/>
                  </a:lnTo>
                  <a:lnTo>
                    <a:pt x="735898" y="647402"/>
                  </a:lnTo>
                  <a:lnTo>
                    <a:pt x="731872" y="639366"/>
                  </a:lnTo>
                  <a:lnTo>
                    <a:pt x="731872" y="639139"/>
                  </a:lnTo>
                  <a:lnTo>
                    <a:pt x="735898" y="637130"/>
                  </a:lnTo>
                  <a:cubicBezTo>
                    <a:pt x="737956" y="635076"/>
                    <a:pt x="737956" y="639185"/>
                    <a:pt x="740014" y="637130"/>
                  </a:cubicBezTo>
                  <a:cubicBezTo>
                    <a:pt x="742073" y="635076"/>
                    <a:pt x="742073" y="633022"/>
                    <a:pt x="744131" y="630968"/>
                  </a:cubicBezTo>
                  <a:close/>
                  <a:moveTo>
                    <a:pt x="172489" y="630968"/>
                  </a:moveTo>
                  <a:cubicBezTo>
                    <a:pt x="178589" y="635085"/>
                    <a:pt x="178589" y="635085"/>
                    <a:pt x="178589" y="635085"/>
                  </a:cubicBezTo>
                  <a:cubicBezTo>
                    <a:pt x="180623" y="637143"/>
                    <a:pt x="182656" y="637143"/>
                    <a:pt x="182656" y="637143"/>
                  </a:cubicBezTo>
                  <a:cubicBezTo>
                    <a:pt x="178589" y="639201"/>
                    <a:pt x="174522" y="639201"/>
                    <a:pt x="170455" y="641260"/>
                  </a:cubicBezTo>
                  <a:cubicBezTo>
                    <a:pt x="168422" y="641260"/>
                    <a:pt x="168422" y="639201"/>
                    <a:pt x="168422" y="639201"/>
                  </a:cubicBezTo>
                  <a:cubicBezTo>
                    <a:pt x="166388" y="637143"/>
                    <a:pt x="168422" y="635085"/>
                    <a:pt x="168422" y="633026"/>
                  </a:cubicBezTo>
                  <a:cubicBezTo>
                    <a:pt x="170455" y="630968"/>
                    <a:pt x="172489" y="630968"/>
                    <a:pt x="172489" y="630968"/>
                  </a:cubicBezTo>
                  <a:close/>
                  <a:moveTo>
                    <a:pt x="131263" y="630518"/>
                  </a:moveTo>
                  <a:cubicBezTo>
                    <a:pt x="133321" y="631032"/>
                    <a:pt x="135380" y="632059"/>
                    <a:pt x="137438" y="633087"/>
                  </a:cubicBezTo>
                  <a:cubicBezTo>
                    <a:pt x="137438" y="635143"/>
                    <a:pt x="139496" y="637199"/>
                    <a:pt x="139496" y="637199"/>
                  </a:cubicBezTo>
                  <a:cubicBezTo>
                    <a:pt x="137438" y="639255"/>
                    <a:pt x="137438" y="639255"/>
                    <a:pt x="135380" y="641311"/>
                  </a:cubicBezTo>
                  <a:cubicBezTo>
                    <a:pt x="137438" y="643367"/>
                    <a:pt x="141555" y="645422"/>
                    <a:pt x="141555" y="649534"/>
                  </a:cubicBezTo>
                  <a:cubicBezTo>
                    <a:pt x="139496" y="651590"/>
                    <a:pt x="139496" y="653646"/>
                    <a:pt x="137438" y="653646"/>
                  </a:cubicBezTo>
                  <a:cubicBezTo>
                    <a:pt x="133321" y="655702"/>
                    <a:pt x="131263" y="653646"/>
                    <a:pt x="129204" y="653646"/>
                  </a:cubicBezTo>
                  <a:cubicBezTo>
                    <a:pt x="127146" y="651590"/>
                    <a:pt x="125087" y="649534"/>
                    <a:pt x="123029" y="647478"/>
                  </a:cubicBezTo>
                  <a:cubicBezTo>
                    <a:pt x="123029" y="647478"/>
                    <a:pt x="120971" y="647478"/>
                    <a:pt x="120971" y="647478"/>
                  </a:cubicBezTo>
                  <a:cubicBezTo>
                    <a:pt x="118912" y="651590"/>
                    <a:pt x="118912" y="655702"/>
                    <a:pt x="120971" y="659813"/>
                  </a:cubicBezTo>
                  <a:cubicBezTo>
                    <a:pt x="125087" y="670093"/>
                    <a:pt x="135380" y="676260"/>
                    <a:pt x="145671" y="678316"/>
                  </a:cubicBezTo>
                  <a:cubicBezTo>
                    <a:pt x="158022" y="676260"/>
                    <a:pt x="158022" y="676260"/>
                    <a:pt x="158022" y="676260"/>
                  </a:cubicBezTo>
                  <a:cubicBezTo>
                    <a:pt x="158022" y="676260"/>
                    <a:pt x="160080" y="678316"/>
                    <a:pt x="160080" y="680372"/>
                  </a:cubicBezTo>
                  <a:cubicBezTo>
                    <a:pt x="155964" y="682428"/>
                    <a:pt x="151847" y="682428"/>
                    <a:pt x="147730" y="682428"/>
                  </a:cubicBezTo>
                  <a:cubicBezTo>
                    <a:pt x="139496" y="682428"/>
                    <a:pt x="133321" y="680372"/>
                    <a:pt x="125087" y="676260"/>
                  </a:cubicBezTo>
                  <a:cubicBezTo>
                    <a:pt x="116854" y="668037"/>
                    <a:pt x="108620" y="657757"/>
                    <a:pt x="112737" y="645422"/>
                  </a:cubicBezTo>
                  <a:cubicBezTo>
                    <a:pt x="112737" y="639255"/>
                    <a:pt x="118912" y="633087"/>
                    <a:pt x="125087" y="631032"/>
                  </a:cubicBezTo>
                  <a:cubicBezTo>
                    <a:pt x="127146" y="630004"/>
                    <a:pt x="129204" y="630004"/>
                    <a:pt x="131263" y="630518"/>
                  </a:cubicBezTo>
                  <a:close/>
                  <a:moveTo>
                    <a:pt x="166961" y="623441"/>
                  </a:moveTo>
                  <a:cubicBezTo>
                    <a:pt x="168762" y="623699"/>
                    <a:pt x="170306" y="624731"/>
                    <a:pt x="170306" y="626794"/>
                  </a:cubicBezTo>
                  <a:cubicBezTo>
                    <a:pt x="172364" y="628857"/>
                    <a:pt x="168247" y="628857"/>
                    <a:pt x="166189" y="630920"/>
                  </a:cubicBezTo>
                  <a:cubicBezTo>
                    <a:pt x="164131" y="632983"/>
                    <a:pt x="164131" y="637110"/>
                    <a:pt x="164131" y="639173"/>
                  </a:cubicBezTo>
                  <a:cubicBezTo>
                    <a:pt x="166189" y="641236"/>
                    <a:pt x="166189" y="641236"/>
                    <a:pt x="168247" y="643299"/>
                  </a:cubicBezTo>
                  <a:cubicBezTo>
                    <a:pt x="164131" y="645362"/>
                    <a:pt x="166189" y="651552"/>
                    <a:pt x="162072" y="647425"/>
                  </a:cubicBezTo>
                  <a:cubicBezTo>
                    <a:pt x="157955" y="647425"/>
                    <a:pt x="157955" y="643299"/>
                    <a:pt x="160014" y="641236"/>
                  </a:cubicBezTo>
                  <a:cubicBezTo>
                    <a:pt x="157955" y="639173"/>
                    <a:pt x="153839" y="639173"/>
                    <a:pt x="151780" y="635046"/>
                  </a:cubicBezTo>
                  <a:cubicBezTo>
                    <a:pt x="151780" y="635046"/>
                    <a:pt x="151780" y="632983"/>
                    <a:pt x="151780" y="630920"/>
                  </a:cubicBezTo>
                  <a:cubicBezTo>
                    <a:pt x="153839" y="628857"/>
                    <a:pt x="155897" y="628857"/>
                    <a:pt x="157955" y="628857"/>
                  </a:cubicBezTo>
                  <a:cubicBezTo>
                    <a:pt x="160014" y="628857"/>
                    <a:pt x="160014" y="630920"/>
                    <a:pt x="162072" y="628857"/>
                  </a:cubicBezTo>
                  <a:cubicBezTo>
                    <a:pt x="164131" y="628857"/>
                    <a:pt x="162072" y="626794"/>
                    <a:pt x="162072" y="624731"/>
                  </a:cubicBezTo>
                  <a:cubicBezTo>
                    <a:pt x="163102" y="623699"/>
                    <a:pt x="165160" y="623183"/>
                    <a:pt x="166961" y="623441"/>
                  </a:cubicBezTo>
                  <a:close/>
                  <a:moveTo>
                    <a:pt x="48103" y="622192"/>
                  </a:moveTo>
                  <a:lnTo>
                    <a:pt x="48787" y="624395"/>
                  </a:lnTo>
                  <a:lnTo>
                    <a:pt x="49783" y="626230"/>
                  </a:lnTo>
                  <a:close/>
                  <a:moveTo>
                    <a:pt x="742133" y="616692"/>
                  </a:moveTo>
                  <a:cubicBezTo>
                    <a:pt x="744186" y="616692"/>
                    <a:pt x="746238" y="618745"/>
                    <a:pt x="746238" y="618745"/>
                  </a:cubicBezTo>
                  <a:cubicBezTo>
                    <a:pt x="748290" y="620799"/>
                    <a:pt x="748290" y="620799"/>
                    <a:pt x="748290" y="620799"/>
                  </a:cubicBezTo>
                  <a:cubicBezTo>
                    <a:pt x="750343" y="620799"/>
                    <a:pt x="750343" y="620799"/>
                    <a:pt x="750343" y="620799"/>
                  </a:cubicBezTo>
                  <a:cubicBezTo>
                    <a:pt x="752395" y="620799"/>
                    <a:pt x="754447" y="616692"/>
                    <a:pt x="756500" y="618745"/>
                  </a:cubicBezTo>
                  <a:cubicBezTo>
                    <a:pt x="758552" y="620799"/>
                    <a:pt x="762657" y="622852"/>
                    <a:pt x="762657" y="624906"/>
                  </a:cubicBezTo>
                  <a:cubicBezTo>
                    <a:pt x="762657" y="626959"/>
                    <a:pt x="762657" y="629013"/>
                    <a:pt x="762657" y="633120"/>
                  </a:cubicBezTo>
                  <a:cubicBezTo>
                    <a:pt x="758552" y="631066"/>
                    <a:pt x="756500" y="629013"/>
                    <a:pt x="754447" y="631066"/>
                  </a:cubicBezTo>
                  <a:cubicBezTo>
                    <a:pt x="750343" y="633120"/>
                    <a:pt x="750343" y="629013"/>
                    <a:pt x="746238" y="629013"/>
                  </a:cubicBezTo>
                  <a:cubicBezTo>
                    <a:pt x="742133" y="629013"/>
                    <a:pt x="740081" y="631066"/>
                    <a:pt x="738029" y="633120"/>
                  </a:cubicBezTo>
                  <a:cubicBezTo>
                    <a:pt x="735976" y="633120"/>
                    <a:pt x="733924" y="633120"/>
                    <a:pt x="731872" y="635173"/>
                  </a:cubicBezTo>
                  <a:lnTo>
                    <a:pt x="731872" y="639139"/>
                  </a:lnTo>
                  <a:lnTo>
                    <a:pt x="731781" y="639185"/>
                  </a:lnTo>
                  <a:lnTo>
                    <a:pt x="731872" y="639366"/>
                  </a:lnTo>
                  <a:lnTo>
                    <a:pt x="731872" y="647494"/>
                  </a:lnTo>
                  <a:lnTo>
                    <a:pt x="731872" y="653428"/>
                  </a:lnTo>
                  <a:lnTo>
                    <a:pt x="731781" y="653564"/>
                  </a:lnTo>
                  <a:lnTo>
                    <a:pt x="731872" y="653610"/>
                  </a:lnTo>
                  <a:lnTo>
                    <a:pt x="731872" y="657761"/>
                  </a:lnTo>
                  <a:cubicBezTo>
                    <a:pt x="735976" y="659815"/>
                    <a:pt x="733924" y="663922"/>
                    <a:pt x="738029" y="665975"/>
                  </a:cubicBezTo>
                  <a:cubicBezTo>
                    <a:pt x="738029" y="668029"/>
                    <a:pt x="735976" y="670082"/>
                    <a:pt x="733924" y="672136"/>
                  </a:cubicBezTo>
                  <a:cubicBezTo>
                    <a:pt x="729819" y="672136"/>
                    <a:pt x="727767" y="668029"/>
                    <a:pt x="725715" y="663922"/>
                  </a:cubicBezTo>
                  <a:cubicBezTo>
                    <a:pt x="725715" y="659815"/>
                    <a:pt x="723662" y="657761"/>
                    <a:pt x="721610" y="653654"/>
                  </a:cubicBezTo>
                  <a:cubicBezTo>
                    <a:pt x="717505" y="651601"/>
                    <a:pt x="719557" y="647494"/>
                    <a:pt x="719557" y="643387"/>
                  </a:cubicBezTo>
                  <a:cubicBezTo>
                    <a:pt x="721610" y="643387"/>
                    <a:pt x="721610" y="641333"/>
                    <a:pt x="723662" y="639280"/>
                  </a:cubicBezTo>
                  <a:cubicBezTo>
                    <a:pt x="721610" y="637226"/>
                    <a:pt x="721610" y="633120"/>
                    <a:pt x="719557" y="633120"/>
                  </a:cubicBezTo>
                  <a:cubicBezTo>
                    <a:pt x="719557" y="629013"/>
                    <a:pt x="723662" y="624906"/>
                    <a:pt x="725715" y="624906"/>
                  </a:cubicBezTo>
                  <a:cubicBezTo>
                    <a:pt x="729819" y="622852"/>
                    <a:pt x="731872" y="624906"/>
                    <a:pt x="733924" y="626959"/>
                  </a:cubicBezTo>
                  <a:cubicBezTo>
                    <a:pt x="735976" y="624906"/>
                    <a:pt x="735976" y="622852"/>
                    <a:pt x="735976" y="622852"/>
                  </a:cubicBezTo>
                  <a:cubicBezTo>
                    <a:pt x="738029" y="620799"/>
                    <a:pt x="738029" y="616692"/>
                    <a:pt x="742133" y="616692"/>
                  </a:cubicBezTo>
                  <a:close/>
                  <a:moveTo>
                    <a:pt x="162893" y="615466"/>
                  </a:moveTo>
                  <a:cubicBezTo>
                    <a:pt x="165214" y="615211"/>
                    <a:pt x="167278" y="615722"/>
                    <a:pt x="168309" y="616744"/>
                  </a:cubicBezTo>
                  <a:cubicBezTo>
                    <a:pt x="168309" y="616744"/>
                    <a:pt x="170372" y="618789"/>
                    <a:pt x="168309" y="618789"/>
                  </a:cubicBezTo>
                  <a:cubicBezTo>
                    <a:pt x="168309" y="620833"/>
                    <a:pt x="166246" y="618789"/>
                    <a:pt x="164183" y="620833"/>
                  </a:cubicBezTo>
                  <a:cubicBezTo>
                    <a:pt x="162120" y="622877"/>
                    <a:pt x="160057" y="622877"/>
                    <a:pt x="157993" y="626966"/>
                  </a:cubicBezTo>
                  <a:cubicBezTo>
                    <a:pt x="155930" y="624922"/>
                    <a:pt x="151804" y="626966"/>
                    <a:pt x="149741" y="629011"/>
                  </a:cubicBezTo>
                  <a:cubicBezTo>
                    <a:pt x="147677" y="633099"/>
                    <a:pt x="149741" y="635144"/>
                    <a:pt x="149741" y="639233"/>
                  </a:cubicBezTo>
                  <a:cubicBezTo>
                    <a:pt x="151804" y="639233"/>
                    <a:pt x="153867" y="641277"/>
                    <a:pt x="155930" y="643321"/>
                  </a:cubicBezTo>
                  <a:cubicBezTo>
                    <a:pt x="155930" y="645366"/>
                    <a:pt x="155930" y="647410"/>
                    <a:pt x="157993" y="649455"/>
                  </a:cubicBezTo>
                  <a:cubicBezTo>
                    <a:pt x="160057" y="651499"/>
                    <a:pt x="160057" y="651499"/>
                    <a:pt x="162120" y="651499"/>
                  </a:cubicBezTo>
                  <a:cubicBezTo>
                    <a:pt x="162120" y="653544"/>
                    <a:pt x="162120" y="653544"/>
                    <a:pt x="160057" y="653544"/>
                  </a:cubicBezTo>
                  <a:cubicBezTo>
                    <a:pt x="155930" y="653544"/>
                    <a:pt x="153867" y="651499"/>
                    <a:pt x="149741" y="649455"/>
                  </a:cubicBezTo>
                  <a:cubicBezTo>
                    <a:pt x="149741" y="647410"/>
                    <a:pt x="147677" y="643321"/>
                    <a:pt x="147677" y="641277"/>
                  </a:cubicBezTo>
                  <a:cubicBezTo>
                    <a:pt x="149741" y="639233"/>
                    <a:pt x="149741" y="639233"/>
                    <a:pt x="147677" y="639233"/>
                  </a:cubicBezTo>
                  <a:cubicBezTo>
                    <a:pt x="145614" y="637188"/>
                    <a:pt x="143551" y="635144"/>
                    <a:pt x="143551" y="633099"/>
                  </a:cubicBezTo>
                  <a:cubicBezTo>
                    <a:pt x="141488" y="629011"/>
                    <a:pt x="143551" y="626966"/>
                    <a:pt x="145614" y="624922"/>
                  </a:cubicBezTo>
                  <a:cubicBezTo>
                    <a:pt x="147677" y="622877"/>
                    <a:pt x="151804" y="622877"/>
                    <a:pt x="153867" y="624922"/>
                  </a:cubicBezTo>
                  <a:cubicBezTo>
                    <a:pt x="155930" y="624922"/>
                    <a:pt x="155930" y="622877"/>
                    <a:pt x="155930" y="622877"/>
                  </a:cubicBezTo>
                  <a:cubicBezTo>
                    <a:pt x="155930" y="620833"/>
                    <a:pt x="155930" y="618789"/>
                    <a:pt x="155930" y="618789"/>
                  </a:cubicBezTo>
                  <a:cubicBezTo>
                    <a:pt x="157994" y="616744"/>
                    <a:pt x="160572" y="615722"/>
                    <a:pt x="162893" y="615466"/>
                  </a:cubicBezTo>
                  <a:close/>
                  <a:moveTo>
                    <a:pt x="744065" y="614700"/>
                  </a:moveTo>
                  <a:cubicBezTo>
                    <a:pt x="746168" y="614700"/>
                    <a:pt x="748270" y="614700"/>
                    <a:pt x="748270" y="616692"/>
                  </a:cubicBezTo>
                  <a:cubicBezTo>
                    <a:pt x="750373" y="618684"/>
                    <a:pt x="750373" y="618684"/>
                    <a:pt x="750373" y="618684"/>
                  </a:cubicBezTo>
                  <a:cubicBezTo>
                    <a:pt x="748270" y="618684"/>
                    <a:pt x="746168" y="616692"/>
                    <a:pt x="744065" y="614700"/>
                  </a:cubicBezTo>
                  <a:close/>
                  <a:moveTo>
                    <a:pt x="113649" y="613923"/>
                  </a:moveTo>
                  <a:cubicBezTo>
                    <a:pt x="114417" y="614439"/>
                    <a:pt x="114928" y="615470"/>
                    <a:pt x="114928" y="616502"/>
                  </a:cubicBezTo>
                  <a:cubicBezTo>
                    <a:pt x="114928" y="618565"/>
                    <a:pt x="110834" y="618565"/>
                    <a:pt x="110834" y="620628"/>
                  </a:cubicBezTo>
                  <a:cubicBezTo>
                    <a:pt x="106739" y="624755"/>
                    <a:pt x="106739" y="630944"/>
                    <a:pt x="108786" y="635070"/>
                  </a:cubicBezTo>
                  <a:cubicBezTo>
                    <a:pt x="110834" y="637133"/>
                    <a:pt x="112881" y="639197"/>
                    <a:pt x="110834" y="641260"/>
                  </a:cubicBezTo>
                  <a:cubicBezTo>
                    <a:pt x="110834" y="641260"/>
                    <a:pt x="108786" y="641260"/>
                    <a:pt x="108786" y="641260"/>
                  </a:cubicBezTo>
                  <a:cubicBezTo>
                    <a:pt x="104692" y="633007"/>
                    <a:pt x="104692" y="633007"/>
                    <a:pt x="104692" y="633007"/>
                  </a:cubicBezTo>
                  <a:cubicBezTo>
                    <a:pt x="102644" y="626818"/>
                    <a:pt x="104692" y="618565"/>
                    <a:pt x="110834" y="614439"/>
                  </a:cubicBezTo>
                  <a:cubicBezTo>
                    <a:pt x="111857" y="613407"/>
                    <a:pt x="112881" y="613407"/>
                    <a:pt x="113649" y="613923"/>
                  </a:cubicBezTo>
                  <a:close/>
                  <a:moveTo>
                    <a:pt x="789889" y="612187"/>
                  </a:moveTo>
                  <a:cubicBezTo>
                    <a:pt x="795027" y="612444"/>
                    <a:pt x="799651" y="614505"/>
                    <a:pt x="801706" y="618627"/>
                  </a:cubicBezTo>
                  <a:cubicBezTo>
                    <a:pt x="803761" y="622748"/>
                    <a:pt x="805816" y="628930"/>
                    <a:pt x="805816" y="633051"/>
                  </a:cubicBezTo>
                  <a:cubicBezTo>
                    <a:pt x="803761" y="635112"/>
                    <a:pt x="801706" y="637173"/>
                    <a:pt x="799651" y="639233"/>
                  </a:cubicBezTo>
                  <a:cubicBezTo>
                    <a:pt x="797596" y="639233"/>
                    <a:pt x="795540" y="633051"/>
                    <a:pt x="793485" y="639233"/>
                  </a:cubicBezTo>
                  <a:cubicBezTo>
                    <a:pt x="791430" y="639233"/>
                    <a:pt x="787320" y="639233"/>
                    <a:pt x="785264" y="639233"/>
                  </a:cubicBezTo>
                  <a:cubicBezTo>
                    <a:pt x="783209" y="637173"/>
                    <a:pt x="783209" y="633051"/>
                    <a:pt x="783209" y="630991"/>
                  </a:cubicBezTo>
                  <a:cubicBezTo>
                    <a:pt x="785264" y="628930"/>
                    <a:pt x="785264" y="626869"/>
                    <a:pt x="789375" y="626869"/>
                  </a:cubicBezTo>
                  <a:cubicBezTo>
                    <a:pt x="789375" y="626869"/>
                    <a:pt x="793485" y="628930"/>
                    <a:pt x="793485" y="626869"/>
                  </a:cubicBezTo>
                  <a:cubicBezTo>
                    <a:pt x="791430" y="622748"/>
                    <a:pt x="789375" y="622748"/>
                    <a:pt x="785264" y="620687"/>
                  </a:cubicBezTo>
                  <a:cubicBezTo>
                    <a:pt x="781154" y="620687"/>
                    <a:pt x="774988" y="624809"/>
                    <a:pt x="772933" y="628930"/>
                  </a:cubicBezTo>
                  <a:cubicBezTo>
                    <a:pt x="768822" y="639233"/>
                    <a:pt x="770878" y="653658"/>
                    <a:pt x="779099" y="661901"/>
                  </a:cubicBezTo>
                  <a:cubicBezTo>
                    <a:pt x="785264" y="668083"/>
                    <a:pt x="785264" y="668083"/>
                    <a:pt x="785264" y="668083"/>
                  </a:cubicBezTo>
                  <a:cubicBezTo>
                    <a:pt x="785264" y="668083"/>
                    <a:pt x="785264" y="668083"/>
                    <a:pt x="783209" y="670144"/>
                  </a:cubicBezTo>
                  <a:cubicBezTo>
                    <a:pt x="781154" y="668083"/>
                    <a:pt x="781154" y="668083"/>
                    <a:pt x="781154" y="668083"/>
                  </a:cubicBezTo>
                  <a:cubicBezTo>
                    <a:pt x="772933" y="661901"/>
                    <a:pt x="764712" y="653658"/>
                    <a:pt x="764712" y="641294"/>
                  </a:cubicBezTo>
                  <a:cubicBezTo>
                    <a:pt x="762657" y="630991"/>
                    <a:pt x="766767" y="620687"/>
                    <a:pt x="774988" y="616566"/>
                  </a:cubicBezTo>
                  <a:cubicBezTo>
                    <a:pt x="779099" y="613475"/>
                    <a:pt x="784751" y="611929"/>
                    <a:pt x="789889" y="612187"/>
                  </a:cubicBezTo>
                  <a:close/>
                  <a:moveTo>
                    <a:pt x="111816" y="602599"/>
                  </a:moveTo>
                  <a:cubicBezTo>
                    <a:pt x="112853" y="602599"/>
                    <a:pt x="113891" y="603114"/>
                    <a:pt x="114928" y="604145"/>
                  </a:cubicBezTo>
                  <a:cubicBezTo>
                    <a:pt x="114928" y="606206"/>
                    <a:pt x="114928" y="610328"/>
                    <a:pt x="112853" y="610328"/>
                  </a:cubicBezTo>
                  <a:cubicBezTo>
                    <a:pt x="106628" y="614451"/>
                    <a:pt x="98328" y="620634"/>
                    <a:pt x="100403" y="628879"/>
                  </a:cubicBezTo>
                  <a:cubicBezTo>
                    <a:pt x="100403" y="635062"/>
                    <a:pt x="104553" y="641246"/>
                    <a:pt x="108703" y="645368"/>
                  </a:cubicBezTo>
                  <a:cubicBezTo>
                    <a:pt x="110778" y="647429"/>
                    <a:pt x="108703" y="649490"/>
                    <a:pt x="108703" y="651552"/>
                  </a:cubicBezTo>
                  <a:cubicBezTo>
                    <a:pt x="106628" y="651552"/>
                    <a:pt x="104553" y="651552"/>
                    <a:pt x="104553" y="649490"/>
                  </a:cubicBezTo>
                  <a:cubicBezTo>
                    <a:pt x="100403" y="647429"/>
                    <a:pt x="104553" y="643307"/>
                    <a:pt x="100403" y="643307"/>
                  </a:cubicBezTo>
                  <a:cubicBezTo>
                    <a:pt x="98328" y="643307"/>
                    <a:pt x="96254" y="643307"/>
                    <a:pt x="96254" y="641246"/>
                  </a:cubicBezTo>
                  <a:cubicBezTo>
                    <a:pt x="94179" y="641246"/>
                    <a:pt x="94179" y="639185"/>
                    <a:pt x="94179" y="637124"/>
                  </a:cubicBezTo>
                  <a:cubicBezTo>
                    <a:pt x="94179" y="635062"/>
                    <a:pt x="98328" y="635062"/>
                    <a:pt x="96254" y="633001"/>
                  </a:cubicBezTo>
                  <a:cubicBezTo>
                    <a:pt x="94179" y="633001"/>
                    <a:pt x="90029" y="630940"/>
                    <a:pt x="90029" y="626818"/>
                  </a:cubicBezTo>
                  <a:cubicBezTo>
                    <a:pt x="90029" y="624757"/>
                    <a:pt x="92104" y="622695"/>
                    <a:pt x="94179" y="622695"/>
                  </a:cubicBezTo>
                  <a:cubicBezTo>
                    <a:pt x="94179" y="622695"/>
                    <a:pt x="96254" y="622695"/>
                    <a:pt x="96254" y="620634"/>
                  </a:cubicBezTo>
                  <a:cubicBezTo>
                    <a:pt x="96254" y="618573"/>
                    <a:pt x="94179" y="618573"/>
                    <a:pt x="96254" y="616512"/>
                  </a:cubicBezTo>
                  <a:cubicBezTo>
                    <a:pt x="96254" y="614451"/>
                    <a:pt x="96254" y="612390"/>
                    <a:pt x="98328" y="610328"/>
                  </a:cubicBezTo>
                  <a:cubicBezTo>
                    <a:pt x="100403" y="610328"/>
                    <a:pt x="102478" y="612390"/>
                    <a:pt x="104553" y="612390"/>
                  </a:cubicBezTo>
                  <a:cubicBezTo>
                    <a:pt x="104553" y="608267"/>
                    <a:pt x="106628" y="604145"/>
                    <a:pt x="108703" y="604145"/>
                  </a:cubicBezTo>
                  <a:cubicBezTo>
                    <a:pt x="109741" y="603114"/>
                    <a:pt x="110778" y="602599"/>
                    <a:pt x="111816" y="602599"/>
                  </a:cubicBezTo>
                  <a:close/>
                  <a:moveTo>
                    <a:pt x="804945" y="601636"/>
                  </a:moveTo>
                  <a:cubicBezTo>
                    <a:pt x="807020" y="602150"/>
                    <a:pt x="809095" y="603179"/>
                    <a:pt x="810132" y="604209"/>
                  </a:cubicBezTo>
                  <a:cubicBezTo>
                    <a:pt x="810132" y="608325"/>
                    <a:pt x="808057" y="604209"/>
                    <a:pt x="805982" y="604209"/>
                  </a:cubicBezTo>
                  <a:cubicBezTo>
                    <a:pt x="801832" y="604209"/>
                    <a:pt x="797682" y="606267"/>
                    <a:pt x="795607" y="610384"/>
                  </a:cubicBezTo>
                  <a:cubicBezTo>
                    <a:pt x="793532" y="610384"/>
                    <a:pt x="793532" y="610384"/>
                    <a:pt x="793532" y="610384"/>
                  </a:cubicBezTo>
                  <a:cubicBezTo>
                    <a:pt x="793532" y="606267"/>
                    <a:pt x="797682" y="604209"/>
                    <a:pt x="799757" y="602150"/>
                  </a:cubicBezTo>
                  <a:cubicBezTo>
                    <a:pt x="800795" y="601121"/>
                    <a:pt x="802870" y="601121"/>
                    <a:pt x="804945" y="601636"/>
                  </a:cubicBezTo>
                  <a:close/>
                  <a:moveTo>
                    <a:pt x="176502" y="600092"/>
                  </a:moveTo>
                  <a:cubicBezTo>
                    <a:pt x="178570" y="604216"/>
                    <a:pt x="182707" y="608339"/>
                    <a:pt x="182707" y="614525"/>
                  </a:cubicBezTo>
                  <a:cubicBezTo>
                    <a:pt x="182707" y="620711"/>
                    <a:pt x="186844" y="624834"/>
                    <a:pt x="193050" y="628958"/>
                  </a:cubicBezTo>
                  <a:cubicBezTo>
                    <a:pt x="197187" y="628958"/>
                    <a:pt x="197187" y="635144"/>
                    <a:pt x="199256" y="637206"/>
                  </a:cubicBezTo>
                  <a:cubicBezTo>
                    <a:pt x="199256" y="637206"/>
                    <a:pt x="199256" y="639268"/>
                    <a:pt x="199256" y="639268"/>
                  </a:cubicBezTo>
                  <a:cubicBezTo>
                    <a:pt x="195119" y="637206"/>
                    <a:pt x="188913" y="637206"/>
                    <a:pt x="184776" y="635144"/>
                  </a:cubicBezTo>
                  <a:cubicBezTo>
                    <a:pt x="180639" y="635144"/>
                    <a:pt x="176502" y="631020"/>
                    <a:pt x="172364" y="626896"/>
                  </a:cubicBezTo>
                  <a:cubicBezTo>
                    <a:pt x="172364" y="622772"/>
                    <a:pt x="172364" y="618649"/>
                    <a:pt x="174433" y="614525"/>
                  </a:cubicBezTo>
                  <a:cubicBezTo>
                    <a:pt x="174433" y="614525"/>
                    <a:pt x="176502" y="614525"/>
                    <a:pt x="176502" y="612463"/>
                  </a:cubicBezTo>
                  <a:cubicBezTo>
                    <a:pt x="174433" y="610401"/>
                    <a:pt x="172364" y="610401"/>
                    <a:pt x="172364" y="606278"/>
                  </a:cubicBezTo>
                  <a:cubicBezTo>
                    <a:pt x="172364" y="604216"/>
                    <a:pt x="172364" y="600092"/>
                    <a:pt x="176502" y="600092"/>
                  </a:cubicBezTo>
                  <a:close/>
                  <a:moveTo>
                    <a:pt x="110769" y="594630"/>
                  </a:moveTo>
                  <a:cubicBezTo>
                    <a:pt x="112819" y="594630"/>
                    <a:pt x="114870" y="595144"/>
                    <a:pt x="116920" y="596172"/>
                  </a:cubicBezTo>
                  <a:cubicBezTo>
                    <a:pt x="116920" y="598228"/>
                    <a:pt x="116920" y="598228"/>
                    <a:pt x="116920" y="598228"/>
                  </a:cubicBezTo>
                  <a:cubicBezTo>
                    <a:pt x="116920" y="602341"/>
                    <a:pt x="110769" y="600285"/>
                    <a:pt x="106668" y="602341"/>
                  </a:cubicBezTo>
                  <a:cubicBezTo>
                    <a:pt x="104617" y="604397"/>
                    <a:pt x="102566" y="606453"/>
                    <a:pt x="100516" y="608510"/>
                  </a:cubicBezTo>
                  <a:cubicBezTo>
                    <a:pt x="98465" y="608510"/>
                    <a:pt x="96415" y="610566"/>
                    <a:pt x="94364" y="610566"/>
                  </a:cubicBezTo>
                  <a:cubicBezTo>
                    <a:pt x="92313" y="614678"/>
                    <a:pt x="92313" y="616735"/>
                    <a:pt x="92313" y="620847"/>
                  </a:cubicBezTo>
                  <a:cubicBezTo>
                    <a:pt x="90263" y="622903"/>
                    <a:pt x="88212" y="624960"/>
                    <a:pt x="88212" y="627016"/>
                  </a:cubicBezTo>
                  <a:cubicBezTo>
                    <a:pt x="88212" y="631128"/>
                    <a:pt x="90263" y="633185"/>
                    <a:pt x="92313" y="635241"/>
                  </a:cubicBezTo>
                  <a:cubicBezTo>
                    <a:pt x="90263" y="637297"/>
                    <a:pt x="90263" y="639353"/>
                    <a:pt x="92313" y="643466"/>
                  </a:cubicBezTo>
                  <a:cubicBezTo>
                    <a:pt x="96415" y="645522"/>
                    <a:pt x="96415" y="645522"/>
                    <a:pt x="96415" y="645522"/>
                  </a:cubicBezTo>
                  <a:cubicBezTo>
                    <a:pt x="98465" y="647578"/>
                    <a:pt x="98465" y="647578"/>
                    <a:pt x="98465" y="647578"/>
                  </a:cubicBezTo>
                  <a:lnTo>
                    <a:pt x="100402" y="649635"/>
                  </a:lnTo>
                  <a:lnTo>
                    <a:pt x="96959" y="649635"/>
                  </a:lnTo>
                  <a:cubicBezTo>
                    <a:pt x="94364" y="649635"/>
                    <a:pt x="94364" y="649635"/>
                    <a:pt x="94364" y="649635"/>
                  </a:cubicBezTo>
                  <a:cubicBezTo>
                    <a:pt x="90263" y="645522"/>
                    <a:pt x="86162" y="643466"/>
                    <a:pt x="88212" y="639353"/>
                  </a:cubicBezTo>
                  <a:cubicBezTo>
                    <a:pt x="88212" y="639353"/>
                    <a:pt x="88212" y="635241"/>
                    <a:pt x="86162" y="635241"/>
                  </a:cubicBezTo>
                  <a:cubicBezTo>
                    <a:pt x="84111" y="633185"/>
                    <a:pt x="84111" y="629072"/>
                    <a:pt x="82061" y="627016"/>
                  </a:cubicBezTo>
                  <a:cubicBezTo>
                    <a:pt x="82061" y="622903"/>
                    <a:pt x="84111" y="620847"/>
                    <a:pt x="86162" y="618791"/>
                  </a:cubicBezTo>
                  <a:cubicBezTo>
                    <a:pt x="86162" y="616735"/>
                    <a:pt x="90263" y="616735"/>
                    <a:pt x="90263" y="614678"/>
                  </a:cubicBezTo>
                  <a:cubicBezTo>
                    <a:pt x="90263" y="612622"/>
                    <a:pt x="90263" y="606453"/>
                    <a:pt x="94364" y="604397"/>
                  </a:cubicBezTo>
                  <a:cubicBezTo>
                    <a:pt x="96415" y="606453"/>
                    <a:pt x="96415" y="602341"/>
                    <a:pt x="98465" y="602341"/>
                  </a:cubicBezTo>
                  <a:cubicBezTo>
                    <a:pt x="98465" y="604397"/>
                    <a:pt x="98465" y="604397"/>
                    <a:pt x="98465" y="604397"/>
                  </a:cubicBezTo>
                  <a:cubicBezTo>
                    <a:pt x="100516" y="602341"/>
                    <a:pt x="104617" y="600285"/>
                    <a:pt x="104617" y="596172"/>
                  </a:cubicBezTo>
                  <a:cubicBezTo>
                    <a:pt x="106668" y="595144"/>
                    <a:pt x="108718" y="594630"/>
                    <a:pt x="110769" y="594630"/>
                  </a:cubicBezTo>
                  <a:close/>
                  <a:moveTo>
                    <a:pt x="112936" y="591792"/>
                  </a:moveTo>
                  <a:cubicBezTo>
                    <a:pt x="114928" y="591792"/>
                    <a:pt x="116920" y="591792"/>
                    <a:pt x="116920" y="591792"/>
                  </a:cubicBezTo>
                  <a:cubicBezTo>
                    <a:pt x="118912" y="594116"/>
                    <a:pt x="118912" y="594116"/>
                    <a:pt x="118912" y="594116"/>
                  </a:cubicBezTo>
                  <a:cubicBezTo>
                    <a:pt x="116920" y="594116"/>
                    <a:pt x="114928" y="594116"/>
                    <a:pt x="112936" y="591792"/>
                  </a:cubicBezTo>
                  <a:close/>
                  <a:moveTo>
                    <a:pt x="799317" y="589347"/>
                  </a:moveTo>
                  <a:cubicBezTo>
                    <a:pt x="801119" y="589347"/>
                    <a:pt x="802662" y="589860"/>
                    <a:pt x="803692" y="591913"/>
                  </a:cubicBezTo>
                  <a:cubicBezTo>
                    <a:pt x="803692" y="593965"/>
                    <a:pt x="803692" y="596017"/>
                    <a:pt x="805750" y="593965"/>
                  </a:cubicBezTo>
                  <a:cubicBezTo>
                    <a:pt x="807808" y="591913"/>
                    <a:pt x="811925" y="591913"/>
                    <a:pt x="813984" y="593965"/>
                  </a:cubicBezTo>
                  <a:cubicBezTo>
                    <a:pt x="816042" y="596017"/>
                    <a:pt x="818100" y="598070"/>
                    <a:pt x="818100" y="600122"/>
                  </a:cubicBezTo>
                  <a:cubicBezTo>
                    <a:pt x="818100" y="600122"/>
                    <a:pt x="816042" y="602174"/>
                    <a:pt x="811925" y="602174"/>
                  </a:cubicBezTo>
                  <a:cubicBezTo>
                    <a:pt x="809867" y="600122"/>
                    <a:pt x="805750" y="598070"/>
                    <a:pt x="801633" y="600122"/>
                  </a:cubicBezTo>
                  <a:cubicBezTo>
                    <a:pt x="795458" y="600122"/>
                    <a:pt x="791341" y="604227"/>
                    <a:pt x="789283" y="608331"/>
                  </a:cubicBezTo>
                  <a:cubicBezTo>
                    <a:pt x="778991" y="610384"/>
                    <a:pt x="778991" y="610384"/>
                    <a:pt x="778991" y="610384"/>
                  </a:cubicBezTo>
                  <a:lnTo>
                    <a:pt x="778991" y="602336"/>
                  </a:lnTo>
                  <a:lnTo>
                    <a:pt x="779316" y="602013"/>
                  </a:lnTo>
                  <a:lnTo>
                    <a:pt x="783108" y="600122"/>
                  </a:lnTo>
                  <a:cubicBezTo>
                    <a:pt x="785166" y="600122"/>
                    <a:pt x="787225" y="600122"/>
                    <a:pt x="787225" y="598070"/>
                  </a:cubicBezTo>
                  <a:cubicBezTo>
                    <a:pt x="787225" y="593965"/>
                    <a:pt x="789283" y="591913"/>
                    <a:pt x="793400" y="589860"/>
                  </a:cubicBezTo>
                  <a:cubicBezTo>
                    <a:pt x="795458" y="589860"/>
                    <a:pt x="797516" y="589347"/>
                    <a:pt x="799317" y="589347"/>
                  </a:cubicBezTo>
                  <a:close/>
                  <a:moveTo>
                    <a:pt x="828392" y="587808"/>
                  </a:moveTo>
                  <a:cubicBezTo>
                    <a:pt x="830467" y="587808"/>
                    <a:pt x="832542" y="587808"/>
                    <a:pt x="832542" y="589866"/>
                  </a:cubicBezTo>
                  <a:cubicBezTo>
                    <a:pt x="834617" y="591925"/>
                    <a:pt x="834617" y="593983"/>
                    <a:pt x="834617" y="593983"/>
                  </a:cubicBezTo>
                  <a:cubicBezTo>
                    <a:pt x="834617" y="596042"/>
                    <a:pt x="836692" y="598100"/>
                    <a:pt x="836692" y="598100"/>
                  </a:cubicBezTo>
                  <a:cubicBezTo>
                    <a:pt x="834617" y="598100"/>
                    <a:pt x="834617" y="598100"/>
                    <a:pt x="834617" y="598100"/>
                  </a:cubicBezTo>
                  <a:cubicBezTo>
                    <a:pt x="832542" y="593983"/>
                    <a:pt x="832542" y="591925"/>
                    <a:pt x="830467" y="589866"/>
                  </a:cubicBezTo>
                  <a:cubicBezTo>
                    <a:pt x="828392" y="587808"/>
                    <a:pt x="828392" y="587808"/>
                    <a:pt x="828392" y="587808"/>
                  </a:cubicBezTo>
                  <a:close/>
                  <a:moveTo>
                    <a:pt x="153864" y="583824"/>
                  </a:moveTo>
                  <a:cubicBezTo>
                    <a:pt x="155913" y="585879"/>
                    <a:pt x="155913" y="585879"/>
                    <a:pt x="157962" y="585879"/>
                  </a:cubicBezTo>
                  <a:cubicBezTo>
                    <a:pt x="164110" y="587935"/>
                    <a:pt x="170258" y="589990"/>
                    <a:pt x="174356" y="596155"/>
                  </a:cubicBezTo>
                  <a:cubicBezTo>
                    <a:pt x="174356" y="598211"/>
                    <a:pt x="172307" y="598211"/>
                    <a:pt x="172307" y="598211"/>
                  </a:cubicBezTo>
                  <a:cubicBezTo>
                    <a:pt x="168209" y="596155"/>
                    <a:pt x="164110" y="594100"/>
                    <a:pt x="160012" y="592045"/>
                  </a:cubicBezTo>
                  <a:cubicBezTo>
                    <a:pt x="153864" y="589990"/>
                    <a:pt x="149765" y="592045"/>
                    <a:pt x="145667" y="592045"/>
                  </a:cubicBezTo>
                  <a:cubicBezTo>
                    <a:pt x="137470" y="592045"/>
                    <a:pt x="131322" y="596155"/>
                    <a:pt x="127224" y="602321"/>
                  </a:cubicBezTo>
                  <a:cubicBezTo>
                    <a:pt x="125174" y="604376"/>
                    <a:pt x="125174" y="608487"/>
                    <a:pt x="125174" y="612597"/>
                  </a:cubicBezTo>
                  <a:cubicBezTo>
                    <a:pt x="127224" y="612597"/>
                    <a:pt x="129273" y="616708"/>
                    <a:pt x="131322" y="614652"/>
                  </a:cubicBezTo>
                  <a:cubicBezTo>
                    <a:pt x="133371" y="612597"/>
                    <a:pt x="129273" y="610542"/>
                    <a:pt x="129273" y="606431"/>
                  </a:cubicBezTo>
                  <a:cubicBezTo>
                    <a:pt x="131322" y="604376"/>
                    <a:pt x="133371" y="604376"/>
                    <a:pt x="135421" y="602321"/>
                  </a:cubicBezTo>
                  <a:cubicBezTo>
                    <a:pt x="139519" y="602321"/>
                    <a:pt x="141568" y="604376"/>
                    <a:pt x="143617" y="606431"/>
                  </a:cubicBezTo>
                  <a:cubicBezTo>
                    <a:pt x="145667" y="608487"/>
                    <a:pt x="145667" y="612597"/>
                    <a:pt x="145667" y="614652"/>
                  </a:cubicBezTo>
                  <a:cubicBezTo>
                    <a:pt x="143617" y="618763"/>
                    <a:pt x="135421" y="614652"/>
                    <a:pt x="139519" y="620818"/>
                  </a:cubicBezTo>
                  <a:cubicBezTo>
                    <a:pt x="137470" y="622873"/>
                    <a:pt x="137470" y="624928"/>
                    <a:pt x="135421" y="624928"/>
                  </a:cubicBezTo>
                  <a:cubicBezTo>
                    <a:pt x="133371" y="626984"/>
                    <a:pt x="129273" y="626984"/>
                    <a:pt x="125174" y="626984"/>
                  </a:cubicBezTo>
                  <a:cubicBezTo>
                    <a:pt x="121076" y="624928"/>
                    <a:pt x="116977" y="618763"/>
                    <a:pt x="116977" y="614652"/>
                  </a:cubicBezTo>
                  <a:cubicBezTo>
                    <a:pt x="114928" y="606431"/>
                    <a:pt x="119027" y="598211"/>
                    <a:pt x="123125" y="594100"/>
                  </a:cubicBezTo>
                  <a:cubicBezTo>
                    <a:pt x="129273" y="589990"/>
                    <a:pt x="135421" y="585879"/>
                    <a:pt x="141568" y="585879"/>
                  </a:cubicBezTo>
                  <a:cubicBezTo>
                    <a:pt x="145667" y="585879"/>
                    <a:pt x="149765" y="585879"/>
                    <a:pt x="153864" y="583824"/>
                  </a:cubicBezTo>
                  <a:close/>
                  <a:moveTo>
                    <a:pt x="791460" y="575524"/>
                  </a:moveTo>
                  <a:cubicBezTo>
                    <a:pt x="795585" y="577579"/>
                    <a:pt x="799710" y="577579"/>
                    <a:pt x="801772" y="581690"/>
                  </a:cubicBezTo>
                  <a:cubicBezTo>
                    <a:pt x="803835" y="583745"/>
                    <a:pt x="803835" y="579634"/>
                    <a:pt x="805897" y="577579"/>
                  </a:cubicBezTo>
                  <a:cubicBezTo>
                    <a:pt x="810022" y="577579"/>
                    <a:pt x="814147" y="577579"/>
                    <a:pt x="816209" y="579634"/>
                  </a:cubicBezTo>
                  <a:cubicBezTo>
                    <a:pt x="816209" y="581690"/>
                    <a:pt x="818272" y="581690"/>
                    <a:pt x="818272" y="583745"/>
                  </a:cubicBezTo>
                  <a:cubicBezTo>
                    <a:pt x="818272" y="583745"/>
                    <a:pt x="816209" y="585800"/>
                    <a:pt x="818272" y="587855"/>
                  </a:cubicBezTo>
                  <a:cubicBezTo>
                    <a:pt x="820334" y="587855"/>
                    <a:pt x="822396" y="585800"/>
                    <a:pt x="824459" y="585800"/>
                  </a:cubicBezTo>
                  <a:cubicBezTo>
                    <a:pt x="828584" y="587855"/>
                    <a:pt x="830646" y="594021"/>
                    <a:pt x="832708" y="598131"/>
                  </a:cubicBezTo>
                  <a:cubicBezTo>
                    <a:pt x="828584" y="598131"/>
                    <a:pt x="824459" y="598131"/>
                    <a:pt x="822396" y="598131"/>
                  </a:cubicBezTo>
                  <a:cubicBezTo>
                    <a:pt x="820334" y="596076"/>
                    <a:pt x="818272" y="591966"/>
                    <a:pt x="816209" y="591966"/>
                  </a:cubicBezTo>
                  <a:cubicBezTo>
                    <a:pt x="812084" y="589911"/>
                    <a:pt x="807959" y="589911"/>
                    <a:pt x="805897" y="589911"/>
                  </a:cubicBezTo>
                  <a:cubicBezTo>
                    <a:pt x="803835" y="587855"/>
                    <a:pt x="799710" y="585800"/>
                    <a:pt x="795585" y="587855"/>
                  </a:cubicBezTo>
                  <a:cubicBezTo>
                    <a:pt x="789398" y="585800"/>
                    <a:pt x="787335" y="591966"/>
                    <a:pt x="785273" y="596076"/>
                  </a:cubicBezTo>
                  <a:lnTo>
                    <a:pt x="779316" y="602013"/>
                  </a:lnTo>
                  <a:lnTo>
                    <a:pt x="778991" y="602174"/>
                  </a:lnTo>
                  <a:lnTo>
                    <a:pt x="778991" y="602336"/>
                  </a:lnTo>
                  <a:lnTo>
                    <a:pt x="774961" y="606352"/>
                  </a:lnTo>
                  <a:cubicBezTo>
                    <a:pt x="774961" y="612518"/>
                    <a:pt x="774961" y="612518"/>
                    <a:pt x="774961" y="612518"/>
                  </a:cubicBezTo>
                  <a:cubicBezTo>
                    <a:pt x="768774" y="618684"/>
                    <a:pt x="768774" y="618684"/>
                    <a:pt x="768774" y="618684"/>
                  </a:cubicBezTo>
                  <a:cubicBezTo>
                    <a:pt x="764649" y="616628"/>
                    <a:pt x="766711" y="610463"/>
                    <a:pt x="766711" y="608408"/>
                  </a:cubicBezTo>
                  <a:cubicBezTo>
                    <a:pt x="768774" y="604297"/>
                    <a:pt x="770836" y="606352"/>
                    <a:pt x="772898" y="602242"/>
                  </a:cubicBezTo>
                  <a:cubicBezTo>
                    <a:pt x="770836" y="598131"/>
                    <a:pt x="770836" y="594021"/>
                    <a:pt x="772898" y="589911"/>
                  </a:cubicBezTo>
                  <a:cubicBezTo>
                    <a:pt x="774961" y="587855"/>
                    <a:pt x="779086" y="587855"/>
                    <a:pt x="781148" y="587855"/>
                  </a:cubicBezTo>
                  <a:cubicBezTo>
                    <a:pt x="783210" y="583745"/>
                    <a:pt x="783210" y="577579"/>
                    <a:pt x="791460" y="575524"/>
                  </a:cubicBezTo>
                  <a:close/>
                  <a:moveTo>
                    <a:pt x="800671" y="575026"/>
                  </a:moveTo>
                  <a:cubicBezTo>
                    <a:pt x="801722" y="575524"/>
                    <a:pt x="802773" y="576520"/>
                    <a:pt x="803824" y="577516"/>
                  </a:cubicBezTo>
                  <a:cubicBezTo>
                    <a:pt x="803824" y="577516"/>
                    <a:pt x="803824" y="577516"/>
                    <a:pt x="801722" y="577516"/>
                  </a:cubicBezTo>
                  <a:cubicBezTo>
                    <a:pt x="801722" y="577516"/>
                    <a:pt x="799619" y="577516"/>
                    <a:pt x="797516" y="575524"/>
                  </a:cubicBezTo>
                  <a:cubicBezTo>
                    <a:pt x="798568" y="574528"/>
                    <a:pt x="799619" y="574528"/>
                    <a:pt x="800671" y="575026"/>
                  </a:cubicBezTo>
                  <a:close/>
                  <a:moveTo>
                    <a:pt x="793466" y="552845"/>
                  </a:moveTo>
                  <a:cubicBezTo>
                    <a:pt x="795525" y="552845"/>
                    <a:pt x="797583" y="554899"/>
                    <a:pt x="795525" y="554899"/>
                  </a:cubicBezTo>
                  <a:cubicBezTo>
                    <a:pt x="793466" y="556953"/>
                    <a:pt x="795525" y="561062"/>
                    <a:pt x="793466" y="561062"/>
                  </a:cubicBezTo>
                  <a:cubicBezTo>
                    <a:pt x="793466" y="559007"/>
                    <a:pt x="795525" y="554899"/>
                    <a:pt x="793466" y="552845"/>
                  </a:cubicBezTo>
                  <a:close/>
                  <a:moveTo>
                    <a:pt x="154206" y="552180"/>
                  </a:moveTo>
                  <a:cubicBezTo>
                    <a:pt x="155949" y="552570"/>
                    <a:pt x="155949" y="555293"/>
                    <a:pt x="155949" y="556849"/>
                  </a:cubicBezTo>
                  <a:cubicBezTo>
                    <a:pt x="158014" y="558924"/>
                    <a:pt x="160080" y="563074"/>
                    <a:pt x="160080" y="565149"/>
                  </a:cubicBezTo>
                  <a:cubicBezTo>
                    <a:pt x="158014" y="567224"/>
                    <a:pt x="155949" y="567224"/>
                    <a:pt x="155949" y="569299"/>
                  </a:cubicBezTo>
                  <a:cubicBezTo>
                    <a:pt x="149751" y="571374"/>
                    <a:pt x="149751" y="577599"/>
                    <a:pt x="149751" y="581749"/>
                  </a:cubicBezTo>
                  <a:cubicBezTo>
                    <a:pt x="147685" y="581749"/>
                    <a:pt x="145620" y="583824"/>
                    <a:pt x="143554" y="581749"/>
                  </a:cubicBezTo>
                  <a:lnTo>
                    <a:pt x="141586" y="573841"/>
                  </a:lnTo>
                  <a:lnTo>
                    <a:pt x="141877" y="573058"/>
                  </a:lnTo>
                  <a:lnTo>
                    <a:pt x="149751" y="565149"/>
                  </a:lnTo>
                  <a:cubicBezTo>
                    <a:pt x="149751" y="565149"/>
                    <a:pt x="147685" y="563074"/>
                    <a:pt x="147685" y="560999"/>
                  </a:cubicBezTo>
                  <a:cubicBezTo>
                    <a:pt x="147685" y="558924"/>
                    <a:pt x="149751" y="554774"/>
                    <a:pt x="151817" y="552699"/>
                  </a:cubicBezTo>
                  <a:cubicBezTo>
                    <a:pt x="152850" y="552180"/>
                    <a:pt x="153625" y="552051"/>
                    <a:pt x="154206" y="552180"/>
                  </a:cubicBezTo>
                  <a:close/>
                  <a:moveTo>
                    <a:pt x="149668" y="546640"/>
                  </a:moveTo>
                  <a:cubicBezTo>
                    <a:pt x="151720" y="546640"/>
                    <a:pt x="153772" y="546640"/>
                    <a:pt x="153772" y="548706"/>
                  </a:cubicBezTo>
                  <a:cubicBezTo>
                    <a:pt x="153772" y="550772"/>
                    <a:pt x="149668" y="550772"/>
                    <a:pt x="149668" y="552837"/>
                  </a:cubicBezTo>
                  <a:cubicBezTo>
                    <a:pt x="147615" y="552837"/>
                    <a:pt x="145563" y="554903"/>
                    <a:pt x="145563" y="556969"/>
                  </a:cubicBezTo>
                  <a:cubicBezTo>
                    <a:pt x="145563" y="563166"/>
                    <a:pt x="145563" y="563166"/>
                    <a:pt x="145563" y="563166"/>
                  </a:cubicBezTo>
                  <a:lnTo>
                    <a:pt x="141877" y="573058"/>
                  </a:lnTo>
                  <a:lnTo>
                    <a:pt x="141488" y="573449"/>
                  </a:lnTo>
                  <a:lnTo>
                    <a:pt x="141586" y="573841"/>
                  </a:lnTo>
                  <a:lnTo>
                    <a:pt x="139406" y="579692"/>
                  </a:lnTo>
                  <a:cubicBezTo>
                    <a:pt x="141458" y="581758"/>
                    <a:pt x="141458" y="581758"/>
                    <a:pt x="141458" y="581758"/>
                  </a:cubicBezTo>
                  <a:cubicBezTo>
                    <a:pt x="141458" y="583824"/>
                    <a:pt x="139406" y="583824"/>
                    <a:pt x="137353" y="583824"/>
                  </a:cubicBezTo>
                  <a:cubicBezTo>
                    <a:pt x="136327" y="581758"/>
                    <a:pt x="134788" y="579692"/>
                    <a:pt x="133762" y="577368"/>
                  </a:cubicBezTo>
                  <a:lnTo>
                    <a:pt x="133326" y="570575"/>
                  </a:lnTo>
                  <a:lnTo>
                    <a:pt x="134128" y="568699"/>
                  </a:lnTo>
                  <a:lnTo>
                    <a:pt x="141458" y="563166"/>
                  </a:lnTo>
                  <a:cubicBezTo>
                    <a:pt x="143510" y="561101"/>
                    <a:pt x="139406" y="559035"/>
                    <a:pt x="141458" y="556969"/>
                  </a:cubicBezTo>
                  <a:cubicBezTo>
                    <a:pt x="141458" y="552837"/>
                    <a:pt x="145563" y="548706"/>
                    <a:pt x="149668" y="546640"/>
                  </a:cubicBezTo>
                  <a:close/>
                  <a:moveTo>
                    <a:pt x="143563" y="536348"/>
                  </a:moveTo>
                  <a:cubicBezTo>
                    <a:pt x="145617" y="536348"/>
                    <a:pt x="147672" y="538407"/>
                    <a:pt x="149726" y="538407"/>
                  </a:cubicBezTo>
                  <a:cubicBezTo>
                    <a:pt x="151780" y="540465"/>
                    <a:pt x="151780" y="540465"/>
                    <a:pt x="151780" y="540465"/>
                  </a:cubicBezTo>
                  <a:cubicBezTo>
                    <a:pt x="151780" y="542523"/>
                    <a:pt x="151780" y="542523"/>
                    <a:pt x="151780" y="544582"/>
                  </a:cubicBezTo>
                  <a:cubicBezTo>
                    <a:pt x="145617" y="544582"/>
                    <a:pt x="141509" y="548699"/>
                    <a:pt x="139455" y="554874"/>
                  </a:cubicBezTo>
                  <a:cubicBezTo>
                    <a:pt x="137400" y="556932"/>
                    <a:pt x="139455" y="558991"/>
                    <a:pt x="137400" y="561049"/>
                  </a:cubicBezTo>
                  <a:lnTo>
                    <a:pt x="134128" y="568699"/>
                  </a:lnTo>
                  <a:lnTo>
                    <a:pt x="133248" y="569364"/>
                  </a:lnTo>
                  <a:lnTo>
                    <a:pt x="133326" y="570575"/>
                  </a:lnTo>
                  <a:lnTo>
                    <a:pt x="131238" y="575458"/>
                  </a:lnTo>
                  <a:cubicBezTo>
                    <a:pt x="131238" y="577516"/>
                    <a:pt x="131238" y="581633"/>
                    <a:pt x="135346" y="583691"/>
                  </a:cubicBezTo>
                  <a:cubicBezTo>
                    <a:pt x="133292" y="585750"/>
                    <a:pt x="129183" y="585750"/>
                    <a:pt x="127129" y="587808"/>
                  </a:cubicBezTo>
                  <a:cubicBezTo>
                    <a:pt x="125075" y="585750"/>
                    <a:pt x="123021" y="583691"/>
                    <a:pt x="120966" y="579575"/>
                  </a:cubicBezTo>
                  <a:cubicBezTo>
                    <a:pt x="120966" y="577516"/>
                    <a:pt x="120966" y="573399"/>
                    <a:pt x="125075" y="571341"/>
                  </a:cubicBezTo>
                  <a:cubicBezTo>
                    <a:pt x="125075" y="567224"/>
                    <a:pt x="120966" y="567224"/>
                    <a:pt x="120966" y="565166"/>
                  </a:cubicBezTo>
                  <a:cubicBezTo>
                    <a:pt x="118912" y="563108"/>
                    <a:pt x="120966" y="558991"/>
                    <a:pt x="120966" y="556932"/>
                  </a:cubicBezTo>
                  <a:cubicBezTo>
                    <a:pt x="125075" y="554874"/>
                    <a:pt x="127129" y="552816"/>
                    <a:pt x="129183" y="550757"/>
                  </a:cubicBezTo>
                  <a:cubicBezTo>
                    <a:pt x="131238" y="550757"/>
                    <a:pt x="131238" y="554874"/>
                    <a:pt x="135346" y="552816"/>
                  </a:cubicBezTo>
                  <a:cubicBezTo>
                    <a:pt x="135346" y="548699"/>
                    <a:pt x="135346" y="548699"/>
                    <a:pt x="135346" y="548699"/>
                  </a:cubicBezTo>
                  <a:cubicBezTo>
                    <a:pt x="135346" y="542523"/>
                    <a:pt x="139455" y="538407"/>
                    <a:pt x="143563" y="536348"/>
                  </a:cubicBezTo>
                  <a:close/>
                  <a:moveTo>
                    <a:pt x="803824" y="534356"/>
                  </a:moveTo>
                  <a:cubicBezTo>
                    <a:pt x="805816" y="534356"/>
                    <a:pt x="807808" y="536348"/>
                    <a:pt x="807808" y="536348"/>
                  </a:cubicBezTo>
                  <a:cubicBezTo>
                    <a:pt x="807808" y="538340"/>
                    <a:pt x="807808" y="538340"/>
                    <a:pt x="805816" y="538340"/>
                  </a:cubicBezTo>
                  <a:cubicBezTo>
                    <a:pt x="803824" y="538340"/>
                    <a:pt x="805816" y="536348"/>
                    <a:pt x="803824" y="534356"/>
                  </a:cubicBezTo>
                  <a:close/>
                  <a:moveTo>
                    <a:pt x="793466" y="534356"/>
                  </a:moveTo>
                  <a:cubicBezTo>
                    <a:pt x="795525" y="534356"/>
                    <a:pt x="799641" y="534356"/>
                    <a:pt x="801700" y="534356"/>
                  </a:cubicBezTo>
                  <a:cubicBezTo>
                    <a:pt x="803758" y="538465"/>
                    <a:pt x="803758" y="538465"/>
                    <a:pt x="803758" y="538465"/>
                  </a:cubicBezTo>
                  <a:cubicBezTo>
                    <a:pt x="805816" y="542573"/>
                    <a:pt x="803758" y="548736"/>
                    <a:pt x="799641" y="550790"/>
                  </a:cubicBezTo>
                  <a:cubicBezTo>
                    <a:pt x="797583" y="552845"/>
                    <a:pt x="793466" y="550790"/>
                    <a:pt x="793466" y="552845"/>
                  </a:cubicBezTo>
                  <a:cubicBezTo>
                    <a:pt x="791408" y="554899"/>
                    <a:pt x="793466" y="556953"/>
                    <a:pt x="791408" y="559007"/>
                  </a:cubicBezTo>
                  <a:cubicBezTo>
                    <a:pt x="791408" y="561062"/>
                    <a:pt x="787291" y="561062"/>
                    <a:pt x="785233" y="563116"/>
                  </a:cubicBezTo>
                  <a:cubicBezTo>
                    <a:pt x="781116" y="563116"/>
                    <a:pt x="779057" y="561062"/>
                    <a:pt x="774941" y="561062"/>
                  </a:cubicBezTo>
                  <a:cubicBezTo>
                    <a:pt x="772882" y="563116"/>
                    <a:pt x="770824" y="565170"/>
                    <a:pt x="768765" y="565170"/>
                  </a:cubicBezTo>
                  <a:cubicBezTo>
                    <a:pt x="762590" y="567224"/>
                    <a:pt x="758473" y="565170"/>
                    <a:pt x="754357" y="563116"/>
                  </a:cubicBezTo>
                  <a:cubicBezTo>
                    <a:pt x="756415" y="556953"/>
                    <a:pt x="756415" y="556953"/>
                    <a:pt x="756415" y="556953"/>
                  </a:cubicBezTo>
                  <a:cubicBezTo>
                    <a:pt x="758473" y="554899"/>
                    <a:pt x="760532" y="556953"/>
                    <a:pt x="762590" y="556953"/>
                  </a:cubicBezTo>
                  <a:cubicBezTo>
                    <a:pt x="768765" y="559007"/>
                    <a:pt x="772882" y="554899"/>
                    <a:pt x="776999" y="552845"/>
                  </a:cubicBezTo>
                  <a:cubicBezTo>
                    <a:pt x="776999" y="548736"/>
                    <a:pt x="783174" y="550790"/>
                    <a:pt x="785233" y="548736"/>
                  </a:cubicBezTo>
                  <a:cubicBezTo>
                    <a:pt x="789349" y="546682"/>
                    <a:pt x="791408" y="544628"/>
                    <a:pt x="793466" y="542573"/>
                  </a:cubicBezTo>
                  <a:cubicBezTo>
                    <a:pt x="793466" y="538465"/>
                    <a:pt x="793466" y="536411"/>
                    <a:pt x="793466" y="534356"/>
                  </a:cubicBezTo>
                  <a:close/>
                  <a:moveTo>
                    <a:pt x="789487" y="532364"/>
                  </a:moveTo>
                  <a:cubicBezTo>
                    <a:pt x="789487" y="532364"/>
                    <a:pt x="791541" y="532364"/>
                    <a:pt x="791541" y="534417"/>
                  </a:cubicBezTo>
                  <a:cubicBezTo>
                    <a:pt x="791541" y="536469"/>
                    <a:pt x="789487" y="538521"/>
                    <a:pt x="789487" y="542626"/>
                  </a:cubicBezTo>
                  <a:cubicBezTo>
                    <a:pt x="787432" y="544679"/>
                    <a:pt x="783324" y="548783"/>
                    <a:pt x="779215" y="546731"/>
                  </a:cubicBezTo>
                  <a:cubicBezTo>
                    <a:pt x="779215" y="546731"/>
                    <a:pt x="777161" y="546731"/>
                    <a:pt x="777161" y="546731"/>
                  </a:cubicBezTo>
                  <a:cubicBezTo>
                    <a:pt x="775107" y="548783"/>
                    <a:pt x="777161" y="548783"/>
                    <a:pt x="775107" y="550836"/>
                  </a:cubicBezTo>
                  <a:cubicBezTo>
                    <a:pt x="773053" y="554940"/>
                    <a:pt x="766890" y="554940"/>
                    <a:pt x="762781" y="554940"/>
                  </a:cubicBezTo>
                  <a:cubicBezTo>
                    <a:pt x="760727" y="554940"/>
                    <a:pt x="758673" y="554940"/>
                    <a:pt x="758673" y="552888"/>
                  </a:cubicBezTo>
                  <a:cubicBezTo>
                    <a:pt x="758673" y="550836"/>
                    <a:pt x="758673" y="548783"/>
                    <a:pt x="760727" y="548783"/>
                  </a:cubicBezTo>
                  <a:cubicBezTo>
                    <a:pt x="762781" y="550836"/>
                    <a:pt x="768944" y="550836"/>
                    <a:pt x="770998" y="548783"/>
                  </a:cubicBezTo>
                  <a:cubicBezTo>
                    <a:pt x="773053" y="546731"/>
                    <a:pt x="775107" y="544679"/>
                    <a:pt x="775107" y="542626"/>
                  </a:cubicBezTo>
                  <a:cubicBezTo>
                    <a:pt x="781270" y="542626"/>
                    <a:pt x="785378" y="540574"/>
                    <a:pt x="787432" y="534417"/>
                  </a:cubicBezTo>
                  <a:cubicBezTo>
                    <a:pt x="787432" y="534417"/>
                    <a:pt x="787432" y="532364"/>
                    <a:pt x="789487" y="532364"/>
                  </a:cubicBezTo>
                  <a:close/>
                  <a:moveTo>
                    <a:pt x="781394" y="527857"/>
                  </a:moveTo>
                  <a:cubicBezTo>
                    <a:pt x="782673" y="528115"/>
                    <a:pt x="784209" y="529144"/>
                    <a:pt x="785233" y="530173"/>
                  </a:cubicBezTo>
                  <a:cubicBezTo>
                    <a:pt x="785233" y="532231"/>
                    <a:pt x="785233" y="534290"/>
                    <a:pt x="783185" y="536348"/>
                  </a:cubicBezTo>
                  <a:cubicBezTo>
                    <a:pt x="781138" y="538407"/>
                    <a:pt x="779091" y="540465"/>
                    <a:pt x="774996" y="540465"/>
                  </a:cubicBezTo>
                  <a:cubicBezTo>
                    <a:pt x="774996" y="540465"/>
                    <a:pt x="774996" y="538407"/>
                    <a:pt x="772949" y="540465"/>
                  </a:cubicBezTo>
                  <a:cubicBezTo>
                    <a:pt x="772949" y="540465"/>
                    <a:pt x="772949" y="542523"/>
                    <a:pt x="772949" y="544582"/>
                  </a:cubicBezTo>
                  <a:cubicBezTo>
                    <a:pt x="770901" y="546640"/>
                    <a:pt x="766807" y="546640"/>
                    <a:pt x="764759" y="546640"/>
                  </a:cubicBezTo>
                  <a:cubicBezTo>
                    <a:pt x="762712" y="546640"/>
                    <a:pt x="760665" y="546640"/>
                    <a:pt x="760665" y="544582"/>
                  </a:cubicBezTo>
                  <a:cubicBezTo>
                    <a:pt x="762712" y="534290"/>
                    <a:pt x="762712" y="534290"/>
                    <a:pt x="762712" y="534290"/>
                  </a:cubicBezTo>
                  <a:cubicBezTo>
                    <a:pt x="768854" y="534290"/>
                    <a:pt x="774996" y="534290"/>
                    <a:pt x="779091" y="530173"/>
                  </a:cubicBezTo>
                  <a:cubicBezTo>
                    <a:pt x="779091" y="528115"/>
                    <a:pt x="780114" y="527600"/>
                    <a:pt x="781394" y="527857"/>
                  </a:cubicBezTo>
                  <a:close/>
                  <a:moveTo>
                    <a:pt x="92257" y="526181"/>
                  </a:moveTo>
                  <a:lnTo>
                    <a:pt x="92257" y="528214"/>
                  </a:lnTo>
                  <a:cubicBezTo>
                    <a:pt x="90171" y="530248"/>
                    <a:pt x="90171" y="534315"/>
                    <a:pt x="85997" y="534315"/>
                  </a:cubicBezTo>
                  <a:cubicBezTo>
                    <a:pt x="83910" y="534315"/>
                    <a:pt x="81823" y="536348"/>
                    <a:pt x="79736" y="534315"/>
                  </a:cubicBezTo>
                  <a:cubicBezTo>
                    <a:pt x="79736" y="532281"/>
                    <a:pt x="83910" y="534315"/>
                    <a:pt x="85997" y="532281"/>
                  </a:cubicBezTo>
                  <a:cubicBezTo>
                    <a:pt x="88084" y="530248"/>
                    <a:pt x="90171" y="528214"/>
                    <a:pt x="92257" y="526181"/>
                  </a:cubicBezTo>
                  <a:close/>
                  <a:moveTo>
                    <a:pt x="865576" y="517756"/>
                  </a:moveTo>
                  <a:cubicBezTo>
                    <a:pt x="869560" y="519859"/>
                    <a:pt x="865576" y="524064"/>
                    <a:pt x="867568" y="526167"/>
                  </a:cubicBezTo>
                  <a:cubicBezTo>
                    <a:pt x="867568" y="528270"/>
                    <a:pt x="867568" y="530372"/>
                    <a:pt x="865576" y="530372"/>
                  </a:cubicBezTo>
                  <a:cubicBezTo>
                    <a:pt x="865576" y="526167"/>
                    <a:pt x="865576" y="521962"/>
                    <a:pt x="865576" y="517756"/>
                  </a:cubicBezTo>
                  <a:close/>
                  <a:moveTo>
                    <a:pt x="100725" y="515310"/>
                  </a:moveTo>
                  <a:cubicBezTo>
                    <a:pt x="101404" y="515182"/>
                    <a:pt x="102050" y="515310"/>
                    <a:pt x="102568" y="515823"/>
                  </a:cubicBezTo>
                  <a:cubicBezTo>
                    <a:pt x="104636" y="517874"/>
                    <a:pt x="104636" y="517874"/>
                    <a:pt x="104636" y="517874"/>
                  </a:cubicBezTo>
                  <a:cubicBezTo>
                    <a:pt x="104636" y="519924"/>
                    <a:pt x="104636" y="524025"/>
                    <a:pt x="104636" y="526076"/>
                  </a:cubicBezTo>
                  <a:cubicBezTo>
                    <a:pt x="104636" y="528127"/>
                    <a:pt x="102568" y="528127"/>
                    <a:pt x="100499" y="530177"/>
                  </a:cubicBezTo>
                  <a:cubicBezTo>
                    <a:pt x="102568" y="532228"/>
                    <a:pt x="104636" y="534278"/>
                    <a:pt x="102568" y="538379"/>
                  </a:cubicBezTo>
                  <a:cubicBezTo>
                    <a:pt x="102568" y="540430"/>
                    <a:pt x="98431" y="542481"/>
                    <a:pt x="96362" y="544531"/>
                  </a:cubicBezTo>
                  <a:cubicBezTo>
                    <a:pt x="94293" y="544531"/>
                    <a:pt x="92225" y="542481"/>
                    <a:pt x="90156" y="542481"/>
                  </a:cubicBezTo>
                  <a:cubicBezTo>
                    <a:pt x="90156" y="546582"/>
                    <a:pt x="86019" y="548632"/>
                    <a:pt x="83950" y="548632"/>
                  </a:cubicBezTo>
                  <a:cubicBezTo>
                    <a:pt x="79813" y="548632"/>
                    <a:pt x="77744" y="546582"/>
                    <a:pt x="77744" y="544531"/>
                  </a:cubicBezTo>
                  <a:cubicBezTo>
                    <a:pt x="77744" y="542481"/>
                    <a:pt x="77744" y="540430"/>
                    <a:pt x="79813" y="538379"/>
                  </a:cubicBezTo>
                  <a:cubicBezTo>
                    <a:pt x="83950" y="540430"/>
                    <a:pt x="88088" y="536329"/>
                    <a:pt x="90156" y="534278"/>
                  </a:cubicBezTo>
                  <a:cubicBezTo>
                    <a:pt x="94293" y="530177"/>
                    <a:pt x="98431" y="526076"/>
                    <a:pt x="96362" y="519924"/>
                  </a:cubicBezTo>
                  <a:cubicBezTo>
                    <a:pt x="96362" y="518386"/>
                    <a:pt x="98689" y="515695"/>
                    <a:pt x="100725" y="515310"/>
                  </a:cubicBezTo>
                  <a:close/>
                  <a:moveTo>
                    <a:pt x="116920" y="513773"/>
                  </a:moveTo>
                  <a:cubicBezTo>
                    <a:pt x="118912" y="515831"/>
                    <a:pt x="118912" y="519948"/>
                    <a:pt x="120904" y="522006"/>
                  </a:cubicBezTo>
                  <a:cubicBezTo>
                    <a:pt x="120904" y="524065"/>
                    <a:pt x="120904" y="524065"/>
                    <a:pt x="120904" y="524065"/>
                  </a:cubicBezTo>
                  <a:cubicBezTo>
                    <a:pt x="120904" y="519948"/>
                    <a:pt x="116920" y="517889"/>
                    <a:pt x="116920" y="513773"/>
                  </a:cubicBezTo>
                  <a:close/>
                  <a:moveTo>
                    <a:pt x="843197" y="511094"/>
                  </a:moveTo>
                  <a:lnTo>
                    <a:pt x="838721" y="520014"/>
                  </a:lnTo>
                  <a:cubicBezTo>
                    <a:pt x="836655" y="522072"/>
                    <a:pt x="832524" y="522072"/>
                    <a:pt x="828392" y="522072"/>
                  </a:cubicBezTo>
                  <a:cubicBezTo>
                    <a:pt x="828392" y="520014"/>
                    <a:pt x="828392" y="520014"/>
                    <a:pt x="828392" y="520014"/>
                  </a:cubicBezTo>
                  <a:cubicBezTo>
                    <a:pt x="830458" y="517956"/>
                    <a:pt x="832524" y="517956"/>
                    <a:pt x="834590" y="517956"/>
                  </a:cubicBezTo>
                  <a:close/>
                  <a:moveTo>
                    <a:pt x="844918" y="507664"/>
                  </a:moveTo>
                  <a:lnTo>
                    <a:pt x="844918" y="509722"/>
                  </a:lnTo>
                  <a:lnTo>
                    <a:pt x="843197" y="511094"/>
                  </a:lnTo>
                  <a:close/>
                  <a:moveTo>
                    <a:pt x="844918" y="501488"/>
                  </a:moveTo>
                  <a:cubicBezTo>
                    <a:pt x="846984" y="501488"/>
                    <a:pt x="846984" y="503547"/>
                    <a:pt x="846984" y="503547"/>
                  </a:cubicBezTo>
                  <a:lnTo>
                    <a:pt x="844918" y="507664"/>
                  </a:lnTo>
                  <a:close/>
                  <a:moveTo>
                    <a:pt x="108620" y="501488"/>
                  </a:moveTo>
                  <a:cubicBezTo>
                    <a:pt x="110679" y="503538"/>
                    <a:pt x="112737" y="505587"/>
                    <a:pt x="112737" y="507636"/>
                  </a:cubicBezTo>
                  <a:cubicBezTo>
                    <a:pt x="112737" y="509685"/>
                    <a:pt x="112737" y="511735"/>
                    <a:pt x="110679" y="513784"/>
                  </a:cubicBezTo>
                  <a:cubicBezTo>
                    <a:pt x="114796" y="515833"/>
                    <a:pt x="118912" y="519931"/>
                    <a:pt x="116854" y="526079"/>
                  </a:cubicBezTo>
                  <a:cubicBezTo>
                    <a:pt x="116854" y="528128"/>
                    <a:pt x="112737" y="530178"/>
                    <a:pt x="116854" y="532227"/>
                  </a:cubicBezTo>
                  <a:cubicBezTo>
                    <a:pt x="118912" y="534276"/>
                    <a:pt x="118912" y="538375"/>
                    <a:pt x="118912" y="542473"/>
                  </a:cubicBezTo>
                  <a:cubicBezTo>
                    <a:pt x="116854" y="538375"/>
                    <a:pt x="116854" y="536325"/>
                    <a:pt x="114796" y="532227"/>
                  </a:cubicBezTo>
                  <a:cubicBezTo>
                    <a:pt x="114796" y="532227"/>
                    <a:pt x="116854" y="530178"/>
                    <a:pt x="112737" y="530178"/>
                  </a:cubicBezTo>
                  <a:cubicBezTo>
                    <a:pt x="110679" y="532227"/>
                    <a:pt x="114796" y="534276"/>
                    <a:pt x="114796" y="538375"/>
                  </a:cubicBezTo>
                  <a:cubicBezTo>
                    <a:pt x="114796" y="542473"/>
                    <a:pt x="114796" y="546572"/>
                    <a:pt x="110679" y="548621"/>
                  </a:cubicBezTo>
                  <a:cubicBezTo>
                    <a:pt x="108620" y="550670"/>
                    <a:pt x="104504" y="550670"/>
                    <a:pt x="98329" y="552719"/>
                  </a:cubicBezTo>
                  <a:cubicBezTo>
                    <a:pt x="98329" y="552719"/>
                    <a:pt x="98329" y="554769"/>
                    <a:pt x="98329" y="556818"/>
                  </a:cubicBezTo>
                  <a:cubicBezTo>
                    <a:pt x="96270" y="558867"/>
                    <a:pt x="94212" y="560916"/>
                    <a:pt x="92153" y="560916"/>
                  </a:cubicBezTo>
                  <a:cubicBezTo>
                    <a:pt x="88037" y="560916"/>
                    <a:pt x="85978" y="556818"/>
                    <a:pt x="81861" y="556818"/>
                  </a:cubicBezTo>
                  <a:cubicBezTo>
                    <a:pt x="79803" y="558867"/>
                    <a:pt x="75686" y="558867"/>
                    <a:pt x="73628" y="558867"/>
                  </a:cubicBezTo>
                  <a:cubicBezTo>
                    <a:pt x="71569" y="558867"/>
                    <a:pt x="69511" y="556818"/>
                    <a:pt x="67453" y="554769"/>
                  </a:cubicBezTo>
                  <a:cubicBezTo>
                    <a:pt x="69511" y="552719"/>
                    <a:pt x="71569" y="552719"/>
                    <a:pt x="73628" y="548621"/>
                  </a:cubicBezTo>
                  <a:cubicBezTo>
                    <a:pt x="75686" y="546572"/>
                    <a:pt x="79803" y="552719"/>
                    <a:pt x="81861" y="550670"/>
                  </a:cubicBezTo>
                  <a:cubicBezTo>
                    <a:pt x="85978" y="550670"/>
                    <a:pt x="90095" y="550670"/>
                    <a:pt x="90095" y="546572"/>
                  </a:cubicBezTo>
                  <a:cubicBezTo>
                    <a:pt x="96270" y="546572"/>
                    <a:pt x="102445" y="546572"/>
                    <a:pt x="104504" y="540424"/>
                  </a:cubicBezTo>
                  <a:cubicBezTo>
                    <a:pt x="106562" y="538375"/>
                    <a:pt x="106562" y="534276"/>
                    <a:pt x="104504" y="530178"/>
                  </a:cubicBezTo>
                  <a:cubicBezTo>
                    <a:pt x="106562" y="526079"/>
                    <a:pt x="108620" y="524030"/>
                    <a:pt x="106562" y="519931"/>
                  </a:cubicBezTo>
                  <a:cubicBezTo>
                    <a:pt x="106562" y="517882"/>
                    <a:pt x="104504" y="513784"/>
                    <a:pt x="102445" y="511735"/>
                  </a:cubicBezTo>
                  <a:cubicBezTo>
                    <a:pt x="104504" y="509685"/>
                    <a:pt x="106562" y="505587"/>
                    <a:pt x="108620" y="501488"/>
                  </a:cubicBezTo>
                  <a:close/>
                  <a:moveTo>
                    <a:pt x="816085" y="497689"/>
                  </a:moveTo>
                  <a:cubicBezTo>
                    <a:pt x="817623" y="497689"/>
                    <a:pt x="819162" y="498206"/>
                    <a:pt x="820187" y="499238"/>
                  </a:cubicBezTo>
                  <a:cubicBezTo>
                    <a:pt x="824290" y="499238"/>
                    <a:pt x="824290" y="503370"/>
                    <a:pt x="826341" y="507501"/>
                  </a:cubicBezTo>
                  <a:cubicBezTo>
                    <a:pt x="828392" y="511633"/>
                    <a:pt x="828392" y="517830"/>
                    <a:pt x="824290" y="521962"/>
                  </a:cubicBezTo>
                  <a:cubicBezTo>
                    <a:pt x="818136" y="530225"/>
                    <a:pt x="805828" y="534356"/>
                    <a:pt x="795572" y="532291"/>
                  </a:cubicBezTo>
                  <a:cubicBezTo>
                    <a:pt x="789418" y="530225"/>
                    <a:pt x="785316" y="528159"/>
                    <a:pt x="781213" y="524028"/>
                  </a:cubicBezTo>
                  <a:cubicBezTo>
                    <a:pt x="775059" y="519896"/>
                    <a:pt x="770957" y="509567"/>
                    <a:pt x="770957" y="501304"/>
                  </a:cubicBezTo>
                  <a:cubicBezTo>
                    <a:pt x="773008" y="501304"/>
                    <a:pt x="773008" y="499238"/>
                    <a:pt x="775059" y="501304"/>
                  </a:cubicBezTo>
                  <a:cubicBezTo>
                    <a:pt x="777111" y="505436"/>
                    <a:pt x="777111" y="509567"/>
                    <a:pt x="781213" y="513699"/>
                  </a:cubicBezTo>
                  <a:cubicBezTo>
                    <a:pt x="785316" y="521962"/>
                    <a:pt x="795572" y="526093"/>
                    <a:pt x="805828" y="524028"/>
                  </a:cubicBezTo>
                  <a:cubicBezTo>
                    <a:pt x="809931" y="524028"/>
                    <a:pt x="816085" y="521962"/>
                    <a:pt x="818136" y="517830"/>
                  </a:cubicBezTo>
                  <a:cubicBezTo>
                    <a:pt x="818136" y="513699"/>
                    <a:pt x="820187" y="511633"/>
                    <a:pt x="816085" y="509567"/>
                  </a:cubicBezTo>
                  <a:cubicBezTo>
                    <a:pt x="814034" y="511633"/>
                    <a:pt x="816085" y="515765"/>
                    <a:pt x="811982" y="517830"/>
                  </a:cubicBezTo>
                  <a:cubicBezTo>
                    <a:pt x="809931" y="517830"/>
                    <a:pt x="807880" y="517830"/>
                    <a:pt x="805828" y="517830"/>
                  </a:cubicBezTo>
                  <a:cubicBezTo>
                    <a:pt x="803777" y="515765"/>
                    <a:pt x="801726" y="513699"/>
                    <a:pt x="801726" y="511633"/>
                  </a:cubicBezTo>
                  <a:cubicBezTo>
                    <a:pt x="799674" y="509567"/>
                    <a:pt x="801726" y="507501"/>
                    <a:pt x="801726" y="505436"/>
                  </a:cubicBezTo>
                  <a:cubicBezTo>
                    <a:pt x="803777" y="503370"/>
                    <a:pt x="807880" y="503370"/>
                    <a:pt x="809931" y="503370"/>
                  </a:cubicBezTo>
                  <a:cubicBezTo>
                    <a:pt x="811982" y="505436"/>
                    <a:pt x="809931" y="501304"/>
                    <a:pt x="811982" y="499238"/>
                  </a:cubicBezTo>
                  <a:cubicBezTo>
                    <a:pt x="813008" y="498206"/>
                    <a:pt x="814546" y="497689"/>
                    <a:pt x="816085" y="497689"/>
                  </a:cubicBezTo>
                  <a:close/>
                  <a:moveTo>
                    <a:pt x="108620" y="497173"/>
                  </a:moveTo>
                  <a:cubicBezTo>
                    <a:pt x="110695" y="499231"/>
                    <a:pt x="116920" y="503348"/>
                    <a:pt x="114845" y="507465"/>
                  </a:cubicBezTo>
                  <a:cubicBezTo>
                    <a:pt x="114845" y="503348"/>
                    <a:pt x="110695" y="501289"/>
                    <a:pt x="108620" y="499231"/>
                  </a:cubicBezTo>
                  <a:cubicBezTo>
                    <a:pt x="108620" y="497173"/>
                    <a:pt x="108620" y="497173"/>
                    <a:pt x="108620" y="497173"/>
                  </a:cubicBezTo>
                  <a:close/>
                  <a:moveTo>
                    <a:pt x="855174" y="495181"/>
                  </a:moveTo>
                  <a:cubicBezTo>
                    <a:pt x="857221" y="495181"/>
                    <a:pt x="855174" y="499312"/>
                    <a:pt x="855174" y="501378"/>
                  </a:cubicBezTo>
                  <a:cubicBezTo>
                    <a:pt x="855174" y="501378"/>
                    <a:pt x="853126" y="503444"/>
                    <a:pt x="853126" y="503444"/>
                  </a:cubicBezTo>
                  <a:cubicBezTo>
                    <a:pt x="857221" y="505509"/>
                    <a:pt x="859268" y="507575"/>
                    <a:pt x="859268" y="509641"/>
                  </a:cubicBezTo>
                  <a:cubicBezTo>
                    <a:pt x="859268" y="511707"/>
                    <a:pt x="859268" y="513773"/>
                    <a:pt x="857221" y="513773"/>
                  </a:cubicBezTo>
                  <a:cubicBezTo>
                    <a:pt x="855174" y="515838"/>
                    <a:pt x="855174" y="513773"/>
                    <a:pt x="853126" y="515838"/>
                  </a:cubicBezTo>
                  <a:cubicBezTo>
                    <a:pt x="853126" y="517904"/>
                    <a:pt x="855174" y="522036"/>
                    <a:pt x="855174" y="524101"/>
                  </a:cubicBezTo>
                  <a:cubicBezTo>
                    <a:pt x="853126" y="526167"/>
                    <a:pt x="851079" y="526167"/>
                    <a:pt x="849032" y="526167"/>
                  </a:cubicBezTo>
                  <a:cubicBezTo>
                    <a:pt x="846984" y="528233"/>
                    <a:pt x="844937" y="524101"/>
                    <a:pt x="842890" y="526167"/>
                  </a:cubicBezTo>
                  <a:cubicBezTo>
                    <a:pt x="844937" y="528233"/>
                    <a:pt x="842890" y="530299"/>
                    <a:pt x="840842" y="532364"/>
                  </a:cubicBezTo>
                  <a:cubicBezTo>
                    <a:pt x="838795" y="532364"/>
                    <a:pt x="836748" y="532364"/>
                    <a:pt x="834700" y="530299"/>
                  </a:cubicBezTo>
                  <a:cubicBezTo>
                    <a:pt x="834700" y="530299"/>
                    <a:pt x="834700" y="528233"/>
                    <a:pt x="832653" y="528233"/>
                  </a:cubicBezTo>
                  <a:cubicBezTo>
                    <a:pt x="830606" y="532364"/>
                    <a:pt x="826511" y="532364"/>
                    <a:pt x="824464" y="532364"/>
                  </a:cubicBezTo>
                  <a:cubicBezTo>
                    <a:pt x="822416" y="532364"/>
                    <a:pt x="822416" y="530299"/>
                    <a:pt x="822416" y="530299"/>
                  </a:cubicBezTo>
                  <a:cubicBezTo>
                    <a:pt x="822416" y="528233"/>
                    <a:pt x="824464" y="526167"/>
                    <a:pt x="826511" y="524101"/>
                  </a:cubicBezTo>
                  <a:cubicBezTo>
                    <a:pt x="832653" y="524101"/>
                    <a:pt x="836748" y="524101"/>
                    <a:pt x="842890" y="519970"/>
                  </a:cubicBezTo>
                  <a:cubicBezTo>
                    <a:pt x="844937" y="519970"/>
                    <a:pt x="846984" y="517904"/>
                    <a:pt x="849032" y="513773"/>
                  </a:cubicBezTo>
                  <a:cubicBezTo>
                    <a:pt x="849032" y="509641"/>
                    <a:pt x="851079" y="505509"/>
                    <a:pt x="849032" y="499312"/>
                  </a:cubicBezTo>
                  <a:cubicBezTo>
                    <a:pt x="851079" y="497246"/>
                    <a:pt x="853126" y="495181"/>
                    <a:pt x="855174" y="495181"/>
                  </a:cubicBezTo>
                  <a:close/>
                  <a:moveTo>
                    <a:pt x="857262" y="486881"/>
                  </a:moveTo>
                  <a:cubicBezTo>
                    <a:pt x="859323" y="486881"/>
                    <a:pt x="861385" y="488946"/>
                    <a:pt x="861385" y="491012"/>
                  </a:cubicBezTo>
                  <a:cubicBezTo>
                    <a:pt x="863446" y="493078"/>
                    <a:pt x="863446" y="497209"/>
                    <a:pt x="861385" y="499275"/>
                  </a:cubicBezTo>
                  <a:cubicBezTo>
                    <a:pt x="861385" y="499275"/>
                    <a:pt x="861385" y="499275"/>
                    <a:pt x="861385" y="501341"/>
                  </a:cubicBezTo>
                  <a:cubicBezTo>
                    <a:pt x="863446" y="503407"/>
                    <a:pt x="867568" y="505472"/>
                    <a:pt x="867568" y="509604"/>
                  </a:cubicBezTo>
                  <a:cubicBezTo>
                    <a:pt x="867568" y="511670"/>
                    <a:pt x="867568" y="515801"/>
                    <a:pt x="865507" y="515801"/>
                  </a:cubicBezTo>
                  <a:cubicBezTo>
                    <a:pt x="863446" y="515801"/>
                    <a:pt x="863446" y="515801"/>
                    <a:pt x="861385" y="517867"/>
                  </a:cubicBezTo>
                  <a:cubicBezTo>
                    <a:pt x="865507" y="521999"/>
                    <a:pt x="863446" y="528196"/>
                    <a:pt x="861385" y="530262"/>
                  </a:cubicBezTo>
                  <a:cubicBezTo>
                    <a:pt x="859323" y="534393"/>
                    <a:pt x="855201" y="532327"/>
                    <a:pt x="853140" y="532327"/>
                  </a:cubicBezTo>
                  <a:cubicBezTo>
                    <a:pt x="851079" y="532327"/>
                    <a:pt x="851079" y="532327"/>
                    <a:pt x="849018" y="532327"/>
                  </a:cubicBezTo>
                  <a:cubicBezTo>
                    <a:pt x="849018" y="534393"/>
                    <a:pt x="849018" y="538525"/>
                    <a:pt x="844895" y="538525"/>
                  </a:cubicBezTo>
                  <a:cubicBezTo>
                    <a:pt x="840773" y="540590"/>
                    <a:pt x="834590" y="534393"/>
                    <a:pt x="832528" y="540590"/>
                  </a:cubicBezTo>
                  <a:cubicBezTo>
                    <a:pt x="828406" y="542656"/>
                    <a:pt x="822223" y="538525"/>
                    <a:pt x="820162" y="538525"/>
                  </a:cubicBezTo>
                  <a:cubicBezTo>
                    <a:pt x="818100" y="536459"/>
                    <a:pt x="818100" y="534393"/>
                    <a:pt x="818100" y="532327"/>
                  </a:cubicBezTo>
                  <a:cubicBezTo>
                    <a:pt x="820162" y="532327"/>
                    <a:pt x="822223" y="534393"/>
                    <a:pt x="824284" y="534393"/>
                  </a:cubicBezTo>
                  <a:cubicBezTo>
                    <a:pt x="826345" y="534393"/>
                    <a:pt x="830467" y="534393"/>
                    <a:pt x="832528" y="532327"/>
                  </a:cubicBezTo>
                  <a:cubicBezTo>
                    <a:pt x="836651" y="534393"/>
                    <a:pt x="840773" y="536459"/>
                    <a:pt x="842834" y="534393"/>
                  </a:cubicBezTo>
                  <a:cubicBezTo>
                    <a:pt x="846957" y="530262"/>
                    <a:pt x="846957" y="530262"/>
                    <a:pt x="846957" y="530262"/>
                  </a:cubicBezTo>
                  <a:cubicBezTo>
                    <a:pt x="851079" y="530262"/>
                    <a:pt x="853140" y="528196"/>
                    <a:pt x="857262" y="526130"/>
                  </a:cubicBezTo>
                  <a:cubicBezTo>
                    <a:pt x="859323" y="524064"/>
                    <a:pt x="857262" y="519933"/>
                    <a:pt x="857262" y="517867"/>
                  </a:cubicBezTo>
                  <a:cubicBezTo>
                    <a:pt x="859323" y="515801"/>
                    <a:pt x="861385" y="513736"/>
                    <a:pt x="861385" y="511670"/>
                  </a:cubicBezTo>
                  <a:cubicBezTo>
                    <a:pt x="861385" y="507538"/>
                    <a:pt x="859323" y="505472"/>
                    <a:pt x="857262" y="503407"/>
                  </a:cubicBezTo>
                  <a:cubicBezTo>
                    <a:pt x="859323" y="499275"/>
                    <a:pt x="859323" y="495144"/>
                    <a:pt x="857262" y="493078"/>
                  </a:cubicBezTo>
                  <a:cubicBezTo>
                    <a:pt x="855201" y="491012"/>
                    <a:pt x="857262" y="488946"/>
                    <a:pt x="857262" y="486881"/>
                  </a:cubicBezTo>
                  <a:close/>
                  <a:moveTo>
                    <a:pt x="28360" y="486193"/>
                  </a:moveTo>
                  <a:cubicBezTo>
                    <a:pt x="28879" y="486454"/>
                    <a:pt x="29397" y="486975"/>
                    <a:pt x="30435" y="486975"/>
                  </a:cubicBezTo>
                  <a:cubicBezTo>
                    <a:pt x="40810" y="486975"/>
                    <a:pt x="40810" y="486975"/>
                    <a:pt x="40810" y="486975"/>
                  </a:cubicBezTo>
                  <a:cubicBezTo>
                    <a:pt x="42885" y="489062"/>
                    <a:pt x="42885" y="493236"/>
                    <a:pt x="42885" y="495323"/>
                  </a:cubicBezTo>
                  <a:cubicBezTo>
                    <a:pt x="40810" y="497410"/>
                    <a:pt x="38735" y="497410"/>
                    <a:pt x="36660" y="499496"/>
                  </a:cubicBezTo>
                  <a:cubicBezTo>
                    <a:pt x="34585" y="499496"/>
                    <a:pt x="32510" y="497410"/>
                    <a:pt x="30435" y="495323"/>
                  </a:cubicBezTo>
                  <a:cubicBezTo>
                    <a:pt x="30435" y="493236"/>
                    <a:pt x="28360" y="489062"/>
                    <a:pt x="26285" y="486975"/>
                  </a:cubicBezTo>
                  <a:cubicBezTo>
                    <a:pt x="27322" y="485932"/>
                    <a:pt x="27841" y="485932"/>
                    <a:pt x="28360" y="486193"/>
                  </a:cubicBezTo>
                  <a:close/>
                  <a:moveTo>
                    <a:pt x="861260" y="484889"/>
                  </a:moveTo>
                  <a:cubicBezTo>
                    <a:pt x="863319" y="484889"/>
                    <a:pt x="865377" y="489015"/>
                    <a:pt x="867435" y="491078"/>
                  </a:cubicBezTo>
                  <a:cubicBezTo>
                    <a:pt x="867435" y="495204"/>
                    <a:pt x="865377" y="497267"/>
                    <a:pt x="865377" y="499330"/>
                  </a:cubicBezTo>
                  <a:cubicBezTo>
                    <a:pt x="867435" y="501394"/>
                    <a:pt x="871552" y="503457"/>
                    <a:pt x="871552" y="507583"/>
                  </a:cubicBezTo>
                  <a:cubicBezTo>
                    <a:pt x="871552" y="509646"/>
                    <a:pt x="871552" y="513773"/>
                    <a:pt x="869494" y="513773"/>
                  </a:cubicBezTo>
                  <a:cubicBezTo>
                    <a:pt x="871552" y="507583"/>
                    <a:pt x="867435" y="503457"/>
                    <a:pt x="863319" y="499330"/>
                  </a:cubicBezTo>
                  <a:cubicBezTo>
                    <a:pt x="867435" y="495204"/>
                    <a:pt x="863319" y="489015"/>
                    <a:pt x="861260" y="484889"/>
                  </a:cubicBezTo>
                  <a:close/>
                  <a:moveTo>
                    <a:pt x="46869" y="484889"/>
                  </a:moveTo>
                  <a:cubicBezTo>
                    <a:pt x="50986" y="484889"/>
                    <a:pt x="53044" y="489026"/>
                    <a:pt x="55102" y="491094"/>
                  </a:cubicBezTo>
                  <a:cubicBezTo>
                    <a:pt x="55102" y="493163"/>
                    <a:pt x="50986" y="495232"/>
                    <a:pt x="53044" y="497300"/>
                  </a:cubicBezTo>
                  <a:cubicBezTo>
                    <a:pt x="55102" y="497300"/>
                    <a:pt x="57161" y="499369"/>
                    <a:pt x="57161" y="501437"/>
                  </a:cubicBezTo>
                  <a:cubicBezTo>
                    <a:pt x="57161" y="503506"/>
                    <a:pt x="57161" y="507643"/>
                    <a:pt x="55102" y="509712"/>
                  </a:cubicBezTo>
                  <a:cubicBezTo>
                    <a:pt x="53044" y="509712"/>
                    <a:pt x="48927" y="511781"/>
                    <a:pt x="46869" y="509712"/>
                  </a:cubicBezTo>
                  <a:cubicBezTo>
                    <a:pt x="44810" y="509712"/>
                    <a:pt x="44810" y="505575"/>
                    <a:pt x="42752" y="505575"/>
                  </a:cubicBezTo>
                  <a:cubicBezTo>
                    <a:pt x="40694" y="507643"/>
                    <a:pt x="40694" y="509712"/>
                    <a:pt x="36577" y="509712"/>
                  </a:cubicBezTo>
                  <a:cubicBezTo>
                    <a:pt x="34518" y="509712"/>
                    <a:pt x="32460" y="509712"/>
                    <a:pt x="30402" y="507643"/>
                  </a:cubicBezTo>
                  <a:cubicBezTo>
                    <a:pt x="30402" y="503506"/>
                    <a:pt x="26285" y="501437"/>
                    <a:pt x="28343" y="499369"/>
                  </a:cubicBezTo>
                  <a:cubicBezTo>
                    <a:pt x="32460" y="499369"/>
                    <a:pt x="34518" y="503506"/>
                    <a:pt x="38635" y="501437"/>
                  </a:cubicBezTo>
                  <a:cubicBezTo>
                    <a:pt x="42752" y="499369"/>
                    <a:pt x="44810" y="497300"/>
                    <a:pt x="44810" y="495232"/>
                  </a:cubicBezTo>
                  <a:cubicBezTo>
                    <a:pt x="46869" y="491094"/>
                    <a:pt x="38635" y="484889"/>
                    <a:pt x="46869" y="484889"/>
                  </a:cubicBezTo>
                  <a:close/>
                  <a:moveTo>
                    <a:pt x="77855" y="466297"/>
                  </a:moveTo>
                  <a:cubicBezTo>
                    <a:pt x="81966" y="468362"/>
                    <a:pt x="81966" y="468362"/>
                    <a:pt x="81966" y="468362"/>
                  </a:cubicBezTo>
                  <a:cubicBezTo>
                    <a:pt x="90187" y="470428"/>
                    <a:pt x="94297" y="476626"/>
                    <a:pt x="98407" y="480757"/>
                  </a:cubicBezTo>
                  <a:cubicBezTo>
                    <a:pt x="102518" y="489020"/>
                    <a:pt x="106628" y="497283"/>
                    <a:pt x="104573" y="505546"/>
                  </a:cubicBezTo>
                  <a:cubicBezTo>
                    <a:pt x="100463" y="513809"/>
                    <a:pt x="92242" y="517941"/>
                    <a:pt x="84021" y="520007"/>
                  </a:cubicBezTo>
                  <a:cubicBezTo>
                    <a:pt x="79910" y="522072"/>
                    <a:pt x="73745" y="520007"/>
                    <a:pt x="67579" y="513809"/>
                  </a:cubicBezTo>
                  <a:cubicBezTo>
                    <a:pt x="65524" y="513809"/>
                    <a:pt x="65524" y="509678"/>
                    <a:pt x="65524" y="507612"/>
                  </a:cubicBezTo>
                  <a:cubicBezTo>
                    <a:pt x="67579" y="505546"/>
                    <a:pt x="65524" y="503480"/>
                    <a:pt x="67579" y="503480"/>
                  </a:cubicBezTo>
                  <a:cubicBezTo>
                    <a:pt x="69634" y="503480"/>
                    <a:pt x="71689" y="503480"/>
                    <a:pt x="73745" y="503480"/>
                  </a:cubicBezTo>
                  <a:cubicBezTo>
                    <a:pt x="73745" y="501415"/>
                    <a:pt x="71689" y="499349"/>
                    <a:pt x="73745" y="497283"/>
                  </a:cubicBezTo>
                  <a:cubicBezTo>
                    <a:pt x="75800" y="493152"/>
                    <a:pt x="77855" y="495217"/>
                    <a:pt x="81966" y="495217"/>
                  </a:cubicBezTo>
                  <a:cubicBezTo>
                    <a:pt x="84021" y="497283"/>
                    <a:pt x="86076" y="501415"/>
                    <a:pt x="84021" y="503480"/>
                  </a:cubicBezTo>
                  <a:cubicBezTo>
                    <a:pt x="81966" y="505546"/>
                    <a:pt x="79910" y="505546"/>
                    <a:pt x="77855" y="507612"/>
                  </a:cubicBezTo>
                  <a:cubicBezTo>
                    <a:pt x="79910" y="511744"/>
                    <a:pt x="84021" y="509678"/>
                    <a:pt x="88131" y="509678"/>
                  </a:cubicBezTo>
                  <a:cubicBezTo>
                    <a:pt x="94297" y="507612"/>
                    <a:pt x="98407" y="501415"/>
                    <a:pt x="98407" y="495217"/>
                  </a:cubicBezTo>
                  <a:cubicBezTo>
                    <a:pt x="94297" y="486954"/>
                    <a:pt x="92242" y="480757"/>
                    <a:pt x="84021" y="476626"/>
                  </a:cubicBezTo>
                  <a:cubicBezTo>
                    <a:pt x="77855" y="472494"/>
                    <a:pt x="71689" y="470428"/>
                    <a:pt x="63469" y="470428"/>
                  </a:cubicBezTo>
                  <a:cubicBezTo>
                    <a:pt x="63469" y="470428"/>
                    <a:pt x="65524" y="468362"/>
                    <a:pt x="65524" y="468362"/>
                  </a:cubicBezTo>
                  <a:cubicBezTo>
                    <a:pt x="69634" y="466297"/>
                    <a:pt x="73745" y="468362"/>
                    <a:pt x="77855" y="466297"/>
                  </a:cubicBezTo>
                  <a:close/>
                  <a:moveTo>
                    <a:pt x="808020" y="464305"/>
                  </a:moveTo>
                  <a:cubicBezTo>
                    <a:pt x="810072" y="464305"/>
                    <a:pt x="810072" y="466363"/>
                    <a:pt x="810072" y="466363"/>
                  </a:cubicBezTo>
                  <a:cubicBezTo>
                    <a:pt x="812124" y="468421"/>
                    <a:pt x="810072" y="470480"/>
                    <a:pt x="808020" y="472538"/>
                  </a:cubicBezTo>
                  <a:cubicBezTo>
                    <a:pt x="808020" y="472538"/>
                    <a:pt x="805967" y="472538"/>
                    <a:pt x="805967" y="474597"/>
                  </a:cubicBezTo>
                  <a:cubicBezTo>
                    <a:pt x="808020" y="476655"/>
                    <a:pt x="810072" y="478713"/>
                    <a:pt x="808020" y="480772"/>
                  </a:cubicBezTo>
                  <a:cubicBezTo>
                    <a:pt x="808020" y="482830"/>
                    <a:pt x="805967" y="482830"/>
                    <a:pt x="803915" y="484889"/>
                  </a:cubicBezTo>
                  <a:cubicBezTo>
                    <a:pt x="801863" y="484889"/>
                    <a:pt x="799810" y="482830"/>
                    <a:pt x="799810" y="480772"/>
                  </a:cubicBezTo>
                  <a:cubicBezTo>
                    <a:pt x="797758" y="480772"/>
                    <a:pt x="797758" y="484889"/>
                    <a:pt x="793653" y="484889"/>
                  </a:cubicBezTo>
                  <a:cubicBezTo>
                    <a:pt x="791601" y="484889"/>
                    <a:pt x="789548" y="484889"/>
                    <a:pt x="789548" y="482830"/>
                  </a:cubicBezTo>
                  <a:cubicBezTo>
                    <a:pt x="789548" y="480772"/>
                    <a:pt x="789548" y="478713"/>
                    <a:pt x="791601" y="476655"/>
                  </a:cubicBezTo>
                  <a:cubicBezTo>
                    <a:pt x="795706" y="478713"/>
                    <a:pt x="799810" y="474597"/>
                    <a:pt x="801863" y="470480"/>
                  </a:cubicBezTo>
                  <a:cubicBezTo>
                    <a:pt x="801863" y="466363"/>
                    <a:pt x="801863" y="466363"/>
                    <a:pt x="801863" y="466363"/>
                  </a:cubicBezTo>
                  <a:cubicBezTo>
                    <a:pt x="803915" y="466363"/>
                    <a:pt x="808020" y="466363"/>
                    <a:pt x="808020" y="464305"/>
                  </a:cubicBezTo>
                  <a:close/>
                  <a:moveTo>
                    <a:pt x="787225" y="462313"/>
                  </a:moveTo>
                  <a:cubicBezTo>
                    <a:pt x="791430" y="464360"/>
                    <a:pt x="795635" y="464360"/>
                    <a:pt x="799841" y="466407"/>
                  </a:cubicBezTo>
                  <a:cubicBezTo>
                    <a:pt x="799841" y="468455"/>
                    <a:pt x="799841" y="470502"/>
                    <a:pt x="799841" y="470502"/>
                  </a:cubicBezTo>
                  <a:cubicBezTo>
                    <a:pt x="797738" y="474597"/>
                    <a:pt x="795635" y="474597"/>
                    <a:pt x="791430" y="474597"/>
                  </a:cubicBezTo>
                  <a:cubicBezTo>
                    <a:pt x="789327" y="474597"/>
                    <a:pt x="789327" y="474597"/>
                    <a:pt x="789327" y="474597"/>
                  </a:cubicBezTo>
                  <a:cubicBezTo>
                    <a:pt x="789327" y="470502"/>
                    <a:pt x="787225" y="466407"/>
                    <a:pt x="787225" y="462313"/>
                  </a:cubicBezTo>
                  <a:close/>
                  <a:moveTo>
                    <a:pt x="811938" y="460321"/>
                  </a:moveTo>
                  <a:cubicBezTo>
                    <a:pt x="816046" y="460321"/>
                    <a:pt x="816046" y="464429"/>
                    <a:pt x="818101" y="466483"/>
                  </a:cubicBezTo>
                  <a:cubicBezTo>
                    <a:pt x="818101" y="470592"/>
                    <a:pt x="818101" y="474700"/>
                    <a:pt x="816046" y="476755"/>
                  </a:cubicBezTo>
                  <a:cubicBezTo>
                    <a:pt x="811938" y="478809"/>
                    <a:pt x="816046" y="480863"/>
                    <a:pt x="816046" y="482917"/>
                  </a:cubicBezTo>
                  <a:cubicBezTo>
                    <a:pt x="816046" y="487026"/>
                    <a:pt x="813992" y="491134"/>
                    <a:pt x="809883" y="491134"/>
                  </a:cubicBezTo>
                  <a:cubicBezTo>
                    <a:pt x="807829" y="493189"/>
                    <a:pt x="805775" y="493189"/>
                    <a:pt x="803721" y="493189"/>
                  </a:cubicBezTo>
                  <a:cubicBezTo>
                    <a:pt x="799612" y="489080"/>
                    <a:pt x="799612" y="489080"/>
                    <a:pt x="799612" y="489080"/>
                  </a:cubicBezTo>
                  <a:cubicBezTo>
                    <a:pt x="797558" y="489080"/>
                    <a:pt x="799612" y="491134"/>
                    <a:pt x="797558" y="491134"/>
                  </a:cubicBezTo>
                  <a:cubicBezTo>
                    <a:pt x="795504" y="493189"/>
                    <a:pt x="791395" y="493189"/>
                    <a:pt x="789341" y="493189"/>
                  </a:cubicBezTo>
                  <a:cubicBezTo>
                    <a:pt x="787287" y="491134"/>
                    <a:pt x="785233" y="489080"/>
                    <a:pt x="785233" y="487026"/>
                  </a:cubicBezTo>
                  <a:cubicBezTo>
                    <a:pt x="785233" y="487026"/>
                    <a:pt x="785233" y="484972"/>
                    <a:pt x="785233" y="484972"/>
                  </a:cubicBezTo>
                  <a:cubicBezTo>
                    <a:pt x="789341" y="487026"/>
                    <a:pt x="795504" y="487026"/>
                    <a:pt x="797558" y="484972"/>
                  </a:cubicBezTo>
                  <a:cubicBezTo>
                    <a:pt x="801667" y="487026"/>
                    <a:pt x="805775" y="487026"/>
                    <a:pt x="807829" y="484972"/>
                  </a:cubicBezTo>
                  <a:cubicBezTo>
                    <a:pt x="811938" y="482917"/>
                    <a:pt x="811938" y="478809"/>
                    <a:pt x="809883" y="474700"/>
                  </a:cubicBezTo>
                  <a:cubicBezTo>
                    <a:pt x="811938" y="470592"/>
                    <a:pt x="813992" y="468538"/>
                    <a:pt x="811938" y="464429"/>
                  </a:cubicBezTo>
                  <a:cubicBezTo>
                    <a:pt x="811938" y="462375"/>
                    <a:pt x="811938" y="462375"/>
                    <a:pt x="811938" y="460321"/>
                  </a:cubicBezTo>
                  <a:close/>
                  <a:moveTo>
                    <a:pt x="96419" y="456005"/>
                  </a:moveTo>
                  <a:cubicBezTo>
                    <a:pt x="100569" y="458071"/>
                    <a:pt x="100569" y="464268"/>
                    <a:pt x="102644" y="466334"/>
                  </a:cubicBezTo>
                  <a:cubicBezTo>
                    <a:pt x="102644" y="470465"/>
                    <a:pt x="100569" y="472531"/>
                    <a:pt x="98494" y="474597"/>
                  </a:cubicBezTo>
                  <a:cubicBezTo>
                    <a:pt x="96419" y="474597"/>
                    <a:pt x="96419" y="474597"/>
                    <a:pt x="94344" y="474597"/>
                  </a:cubicBezTo>
                  <a:cubicBezTo>
                    <a:pt x="94344" y="472531"/>
                    <a:pt x="96419" y="472531"/>
                    <a:pt x="96419" y="470465"/>
                  </a:cubicBezTo>
                  <a:cubicBezTo>
                    <a:pt x="98494" y="468400"/>
                    <a:pt x="98494" y="464268"/>
                    <a:pt x="98494" y="462202"/>
                  </a:cubicBezTo>
                  <a:cubicBezTo>
                    <a:pt x="98494" y="460136"/>
                    <a:pt x="94344" y="458071"/>
                    <a:pt x="96419" y="456005"/>
                  </a:cubicBezTo>
                  <a:close/>
                  <a:moveTo>
                    <a:pt x="775088" y="452021"/>
                  </a:moveTo>
                  <a:cubicBezTo>
                    <a:pt x="779220" y="452021"/>
                    <a:pt x="781285" y="456149"/>
                    <a:pt x="783351" y="458213"/>
                  </a:cubicBezTo>
                  <a:cubicBezTo>
                    <a:pt x="785417" y="466470"/>
                    <a:pt x="789548" y="474727"/>
                    <a:pt x="785417" y="482983"/>
                  </a:cubicBezTo>
                  <a:cubicBezTo>
                    <a:pt x="783351" y="485048"/>
                    <a:pt x="783351" y="485048"/>
                    <a:pt x="781285" y="485048"/>
                  </a:cubicBezTo>
                  <a:cubicBezTo>
                    <a:pt x="781285" y="485048"/>
                    <a:pt x="779220" y="485048"/>
                    <a:pt x="779220" y="485048"/>
                  </a:cubicBezTo>
                  <a:cubicBezTo>
                    <a:pt x="779220" y="489176"/>
                    <a:pt x="779220" y="493304"/>
                    <a:pt x="777154" y="495368"/>
                  </a:cubicBezTo>
                  <a:cubicBezTo>
                    <a:pt x="777154" y="497433"/>
                    <a:pt x="775088" y="499497"/>
                    <a:pt x="773022" y="499497"/>
                  </a:cubicBezTo>
                  <a:cubicBezTo>
                    <a:pt x="770957" y="499497"/>
                    <a:pt x="770957" y="499497"/>
                    <a:pt x="770957" y="499497"/>
                  </a:cubicBezTo>
                  <a:cubicBezTo>
                    <a:pt x="773022" y="493304"/>
                    <a:pt x="770957" y="489176"/>
                    <a:pt x="773022" y="485048"/>
                  </a:cubicBezTo>
                  <a:cubicBezTo>
                    <a:pt x="775088" y="480919"/>
                    <a:pt x="777154" y="476791"/>
                    <a:pt x="775088" y="470598"/>
                  </a:cubicBezTo>
                  <a:cubicBezTo>
                    <a:pt x="777154" y="472662"/>
                    <a:pt x="777154" y="478855"/>
                    <a:pt x="781285" y="476791"/>
                  </a:cubicBezTo>
                  <a:cubicBezTo>
                    <a:pt x="785417" y="474727"/>
                    <a:pt x="783351" y="470598"/>
                    <a:pt x="783351" y="468534"/>
                  </a:cubicBezTo>
                  <a:cubicBezTo>
                    <a:pt x="781285" y="464406"/>
                    <a:pt x="779220" y="460277"/>
                    <a:pt x="777154" y="456149"/>
                  </a:cubicBezTo>
                  <a:cubicBezTo>
                    <a:pt x="777154" y="456149"/>
                    <a:pt x="777154" y="456149"/>
                    <a:pt x="775088" y="456149"/>
                  </a:cubicBezTo>
                  <a:cubicBezTo>
                    <a:pt x="775088" y="460277"/>
                    <a:pt x="777154" y="464406"/>
                    <a:pt x="775088" y="468534"/>
                  </a:cubicBezTo>
                  <a:cubicBezTo>
                    <a:pt x="773022" y="466470"/>
                    <a:pt x="775088" y="460277"/>
                    <a:pt x="773022" y="458213"/>
                  </a:cubicBezTo>
                  <a:cubicBezTo>
                    <a:pt x="775088" y="456149"/>
                    <a:pt x="770957" y="452021"/>
                    <a:pt x="775088" y="452021"/>
                  </a:cubicBezTo>
                  <a:close/>
                  <a:moveTo>
                    <a:pt x="32704" y="452021"/>
                  </a:moveTo>
                  <a:cubicBezTo>
                    <a:pt x="36814" y="452021"/>
                    <a:pt x="40924" y="454075"/>
                    <a:pt x="42980" y="456129"/>
                  </a:cubicBezTo>
                  <a:cubicBezTo>
                    <a:pt x="42980" y="456129"/>
                    <a:pt x="42980" y="458184"/>
                    <a:pt x="45035" y="458184"/>
                  </a:cubicBezTo>
                  <a:cubicBezTo>
                    <a:pt x="47090" y="456129"/>
                    <a:pt x="51201" y="458184"/>
                    <a:pt x="55311" y="458184"/>
                  </a:cubicBezTo>
                  <a:cubicBezTo>
                    <a:pt x="57366" y="462292"/>
                    <a:pt x="61477" y="464346"/>
                    <a:pt x="61477" y="470509"/>
                  </a:cubicBezTo>
                  <a:cubicBezTo>
                    <a:pt x="59421" y="472563"/>
                    <a:pt x="59421" y="474617"/>
                    <a:pt x="55311" y="476672"/>
                  </a:cubicBezTo>
                  <a:cubicBezTo>
                    <a:pt x="53256" y="476672"/>
                    <a:pt x="49145" y="476672"/>
                    <a:pt x="47090" y="476672"/>
                  </a:cubicBezTo>
                  <a:cubicBezTo>
                    <a:pt x="45035" y="476672"/>
                    <a:pt x="47090" y="478726"/>
                    <a:pt x="45035" y="480780"/>
                  </a:cubicBezTo>
                  <a:cubicBezTo>
                    <a:pt x="42980" y="482834"/>
                    <a:pt x="38869" y="484889"/>
                    <a:pt x="34759" y="484889"/>
                  </a:cubicBezTo>
                  <a:cubicBezTo>
                    <a:pt x="30648" y="482834"/>
                    <a:pt x="26538" y="482834"/>
                    <a:pt x="22427" y="478726"/>
                  </a:cubicBezTo>
                  <a:cubicBezTo>
                    <a:pt x="22427" y="476672"/>
                    <a:pt x="24483" y="474617"/>
                    <a:pt x="24483" y="470509"/>
                  </a:cubicBezTo>
                  <a:cubicBezTo>
                    <a:pt x="24483" y="466401"/>
                    <a:pt x="20372" y="464346"/>
                    <a:pt x="18317" y="462292"/>
                  </a:cubicBezTo>
                  <a:cubicBezTo>
                    <a:pt x="18317" y="460238"/>
                    <a:pt x="20372" y="460238"/>
                    <a:pt x="20372" y="460238"/>
                  </a:cubicBezTo>
                  <a:cubicBezTo>
                    <a:pt x="22427" y="456129"/>
                    <a:pt x="28593" y="454075"/>
                    <a:pt x="32704" y="452021"/>
                  </a:cubicBezTo>
                  <a:close/>
                  <a:moveTo>
                    <a:pt x="102423" y="448037"/>
                  </a:moveTo>
                  <a:cubicBezTo>
                    <a:pt x="106518" y="448037"/>
                    <a:pt x="104470" y="456226"/>
                    <a:pt x="108565" y="452132"/>
                  </a:cubicBezTo>
                  <a:cubicBezTo>
                    <a:pt x="112660" y="452132"/>
                    <a:pt x="114707" y="454179"/>
                    <a:pt x="116754" y="456226"/>
                  </a:cubicBezTo>
                  <a:cubicBezTo>
                    <a:pt x="116754" y="458274"/>
                    <a:pt x="114707" y="460321"/>
                    <a:pt x="116754" y="460321"/>
                  </a:cubicBezTo>
                  <a:cubicBezTo>
                    <a:pt x="118802" y="460321"/>
                    <a:pt x="120849" y="462368"/>
                    <a:pt x="120849" y="464416"/>
                  </a:cubicBezTo>
                  <a:cubicBezTo>
                    <a:pt x="122896" y="466463"/>
                    <a:pt x="122896" y="468510"/>
                    <a:pt x="120849" y="470558"/>
                  </a:cubicBezTo>
                  <a:cubicBezTo>
                    <a:pt x="118802" y="472605"/>
                    <a:pt x="114707" y="470558"/>
                    <a:pt x="114707" y="472605"/>
                  </a:cubicBezTo>
                  <a:cubicBezTo>
                    <a:pt x="114707" y="474652"/>
                    <a:pt x="116754" y="476699"/>
                    <a:pt x="116754" y="478747"/>
                  </a:cubicBezTo>
                  <a:cubicBezTo>
                    <a:pt x="114707" y="480794"/>
                    <a:pt x="112660" y="480794"/>
                    <a:pt x="110612" y="478747"/>
                  </a:cubicBezTo>
                  <a:cubicBezTo>
                    <a:pt x="110612" y="478747"/>
                    <a:pt x="108565" y="478747"/>
                    <a:pt x="108565" y="478747"/>
                  </a:cubicBezTo>
                  <a:cubicBezTo>
                    <a:pt x="106518" y="480794"/>
                    <a:pt x="108565" y="480794"/>
                    <a:pt x="108565" y="482841"/>
                  </a:cubicBezTo>
                  <a:cubicBezTo>
                    <a:pt x="106518" y="482841"/>
                    <a:pt x="104470" y="484889"/>
                    <a:pt x="104470" y="482841"/>
                  </a:cubicBezTo>
                  <a:cubicBezTo>
                    <a:pt x="102423" y="480794"/>
                    <a:pt x="100376" y="478747"/>
                    <a:pt x="98328" y="476699"/>
                  </a:cubicBezTo>
                  <a:cubicBezTo>
                    <a:pt x="102423" y="474652"/>
                    <a:pt x="106518" y="470558"/>
                    <a:pt x="104470" y="466463"/>
                  </a:cubicBezTo>
                  <a:cubicBezTo>
                    <a:pt x="104470" y="462368"/>
                    <a:pt x="102423" y="458274"/>
                    <a:pt x="98328" y="454179"/>
                  </a:cubicBezTo>
                  <a:cubicBezTo>
                    <a:pt x="98328" y="452132"/>
                    <a:pt x="100376" y="450084"/>
                    <a:pt x="102423" y="448037"/>
                  </a:cubicBezTo>
                  <a:close/>
                  <a:moveTo>
                    <a:pt x="127212" y="443721"/>
                  </a:moveTo>
                  <a:cubicBezTo>
                    <a:pt x="127212" y="443721"/>
                    <a:pt x="129259" y="443721"/>
                    <a:pt x="129259" y="443721"/>
                  </a:cubicBezTo>
                  <a:cubicBezTo>
                    <a:pt x="133354" y="447894"/>
                    <a:pt x="133354" y="447894"/>
                    <a:pt x="133354" y="447894"/>
                  </a:cubicBezTo>
                  <a:cubicBezTo>
                    <a:pt x="135401" y="454155"/>
                    <a:pt x="135401" y="454155"/>
                    <a:pt x="135401" y="454155"/>
                  </a:cubicBezTo>
                  <a:cubicBezTo>
                    <a:pt x="135401" y="456242"/>
                    <a:pt x="139496" y="456242"/>
                    <a:pt x="139496" y="458329"/>
                  </a:cubicBezTo>
                  <a:cubicBezTo>
                    <a:pt x="137449" y="458329"/>
                    <a:pt x="133354" y="456242"/>
                    <a:pt x="131307" y="454155"/>
                  </a:cubicBezTo>
                  <a:cubicBezTo>
                    <a:pt x="133354" y="449981"/>
                    <a:pt x="129259" y="445808"/>
                    <a:pt x="127212" y="443721"/>
                  </a:cubicBezTo>
                  <a:close/>
                  <a:moveTo>
                    <a:pt x="828627" y="441729"/>
                  </a:moveTo>
                  <a:cubicBezTo>
                    <a:pt x="838880" y="441729"/>
                    <a:pt x="845031" y="447904"/>
                    <a:pt x="851183" y="454079"/>
                  </a:cubicBezTo>
                  <a:cubicBezTo>
                    <a:pt x="853234" y="460254"/>
                    <a:pt x="855284" y="466429"/>
                    <a:pt x="855284" y="474663"/>
                  </a:cubicBezTo>
                  <a:cubicBezTo>
                    <a:pt x="855284" y="482897"/>
                    <a:pt x="855284" y="489072"/>
                    <a:pt x="849133" y="495247"/>
                  </a:cubicBezTo>
                  <a:cubicBezTo>
                    <a:pt x="842981" y="501422"/>
                    <a:pt x="832728" y="503480"/>
                    <a:pt x="826576" y="499364"/>
                  </a:cubicBezTo>
                  <a:cubicBezTo>
                    <a:pt x="822475" y="497305"/>
                    <a:pt x="820424" y="495247"/>
                    <a:pt x="820424" y="491130"/>
                  </a:cubicBezTo>
                  <a:cubicBezTo>
                    <a:pt x="820424" y="489072"/>
                    <a:pt x="820424" y="487013"/>
                    <a:pt x="822475" y="484955"/>
                  </a:cubicBezTo>
                  <a:cubicBezTo>
                    <a:pt x="824526" y="484955"/>
                    <a:pt x="826576" y="487013"/>
                    <a:pt x="828627" y="484955"/>
                  </a:cubicBezTo>
                  <a:cubicBezTo>
                    <a:pt x="826576" y="480838"/>
                    <a:pt x="826576" y="478780"/>
                    <a:pt x="828627" y="476721"/>
                  </a:cubicBezTo>
                  <a:cubicBezTo>
                    <a:pt x="830677" y="472605"/>
                    <a:pt x="834778" y="474663"/>
                    <a:pt x="836829" y="474663"/>
                  </a:cubicBezTo>
                  <a:cubicBezTo>
                    <a:pt x="840930" y="478780"/>
                    <a:pt x="840930" y="482897"/>
                    <a:pt x="838880" y="487013"/>
                  </a:cubicBezTo>
                  <a:cubicBezTo>
                    <a:pt x="838880" y="487013"/>
                    <a:pt x="836829" y="487013"/>
                    <a:pt x="836829" y="489072"/>
                  </a:cubicBezTo>
                  <a:cubicBezTo>
                    <a:pt x="838880" y="491130"/>
                    <a:pt x="840930" y="489072"/>
                    <a:pt x="842981" y="489072"/>
                  </a:cubicBezTo>
                  <a:cubicBezTo>
                    <a:pt x="847082" y="484955"/>
                    <a:pt x="851183" y="478780"/>
                    <a:pt x="851183" y="472605"/>
                  </a:cubicBezTo>
                  <a:cubicBezTo>
                    <a:pt x="851183" y="462313"/>
                    <a:pt x="842981" y="449962"/>
                    <a:pt x="832728" y="445846"/>
                  </a:cubicBezTo>
                  <a:cubicBezTo>
                    <a:pt x="830677" y="445846"/>
                    <a:pt x="828627" y="445846"/>
                    <a:pt x="828627" y="443787"/>
                  </a:cubicBezTo>
                  <a:cubicBezTo>
                    <a:pt x="828627" y="443787"/>
                    <a:pt x="828627" y="441729"/>
                    <a:pt x="828627" y="441729"/>
                  </a:cubicBezTo>
                  <a:close/>
                  <a:moveTo>
                    <a:pt x="15565" y="440653"/>
                  </a:moveTo>
                  <a:lnTo>
                    <a:pt x="14683" y="449402"/>
                  </a:lnTo>
                  <a:lnTo>
                    <a:pt x="16304" y="443052"/>
                  </a:lnTo>
                  <a:close/>
                  <a:moveTo>
                    <a:pt x="32545" y="439737"/>
                  </a:moveTo>
                  <a:cubicBezTo>
                    <a:pt x="34632" y="439737"/>
                    <a:pt x="36719" y="439737"/>
                    <a:pt x="38806" y="441784"/>
                  </a:cubicBezTo>
                  <a:cubicBezTo>
                    <a:pt x="40893" y="443831"/>
                    <a:pt x="38806" y="445879"/>
                    <a:pt x="38806" y="447926"/>
                  </a:cubicBezTo>
                  <a:cubicBezTo>
                    <a:pt x="36719" y="452021"/>
                    <a:pt x="30459" y="449973"/>
                    <a:pt x="26285" y="452021"/>
                  </a:cubicBezTo>
                  <a:cubicBezTo>
                    <a:pt x="28372" y="447926"/>
                    <a:pt x="28372" y="445879"/>
                    <a:pt x="28372" y="443831"/>
                  </a:cubicBezTo>
                  <a:cubicBezTo>
                    <a:pt x="30459" y="441784"/>
                    <a:pt x="30459" y="439737"/>
                    <a:pt x="32545" y="439737"/>
                  </a:cubicBezTo>
                  <a:close/>
                  <a:moveTo>
                    <a:pt x="112936" y="435421"/>
                  </a:moveTo>
                  <a:cubicBezTo>
                    <a:pt x="114928" y="435421"/>
                    <a:pt x="116920" y="435421"/>
                    <a:pt x="118912" y="437524"/>
                  </a:cubicBezTo>
                  <a:cubicBezTo>
                    <a:pt x="118912" y="439626"/>
                    <a:pt x="120904" y="439626"/>
                    <a:pt x="118912" y="441729"/>
                  </a:cubicBezTo>
                  <a:cubicBezTo>
                    <a:pt x="116920" y="441729"/>
                    <a:pt x="116920" y="439626"/>
                    <a:pt x="116920" y="437524"/>
                  </a:cubicBezTo>
                  <a:cubicBezTo>
                    <a:pt x="114928" y="437524"/>
                    <a:pt x="112936" y="435421"/>
                    <a:pt x="112936" y="435421"/>
                  </a:cubicBezTo>
                  <a:close/>
                  <a:moveTo>
                    <a:pt x="106739" y="435421"/>
                  </a:moveTo>
                  <a:cubicBezTo>
                    <a:pt x="112881" y="435421"/>
                    <a:pt x="114928" y="441596"/>
                    <a:pt x="119023" y="445713"/>
                  </a:cubicBezTo>
                  <a:cubicBezTo>
                    <a:pt x="121070" y="443655"/>
                    <a:pt x="125165" y="445713"/>
                    <a:pt x="127212" y="445713"/>
                  </a:cubicBezTo>
                  <a:cubicBezTo>
                    <a:pt x="131307" y="449830"/>
                    <a:pt x="127212" y="456005"/>
                    <a:pt x="133354" y="458063"/>
                  </a:cubicBezTo>
                  <a:cubicBezTo>
                    <a:pt x="135402" y="458063"/>
                    <a:pt x="137449" y="462180"/>
                    <a:pt x="139496" y="464238"/>
                  </a:cubicBezTo>
                  <a:cubicBezTo>
                    <a:pt x="139496" y="468355"/>
                    <a:pt x="137449" y="470413"/>
                    <a:pt x="137449" y="474530"/>
                  </a:cubicBezTo>
                  <a:cubicBezTo>
                    <a:pt x="133354" y="474530"/>
                    <a:pt x="131307" y="476589"/>
                    <a:pt x="129260" y="476589"/>
                  </a:cubicBezTo>
                  <a:cubicBezTo>
                    <a:pt x="127212" y="478647"/>
                    <a:pt x="129260" y="478647"/>
                    <a:pt x="129260" y="480706"/>
                  </a:cubicBezTo>
                  <a:cubicBezTo>
                    <a:pt x="131307" y="482764"/>
                    <a:pt x="131307" y="484822"/>
                    <a:pt x="129260" y="484822"/>
                  </a:cubicBezTo>
                  <a:cubicBezTo>
                    <a:pt x="127212" y="488939"/>
                    <a:pt x="123118" y="486881"/>
                    <a:pt x="119023" y="486881"/>
                  </a:cubicBezTo>
                  <a:cubicBezTo>
                    <a:pt x="116976" y="488939"/>
                    <a:pt x="119023" y="490997"/>
                    <a:pt x="116976" y="493056"/>
                  </a:cubicBezTo>
                  <a:cubicBezTo>
                    <a:pt x="114928" y="497173"/>
                    <a:pt x="112881" y="490997"/>
                    <a:pt x="108786" y="493056"/>
                  </a:cubicBezTo>
                  <a:cubicBezTo>
                    <a:pt x="106739" y="493056"/>
                    <a:pt x="106739" y="488939"/>
                    <a:pt x="104692" y="486881"/>
                  </a:cubicBezTo>
                  <a:cubicBezTo>
                    <a:pt x="106739" y="486881"/>
                    <a:pt x="110834" y="484822"/>
                    <a:pt x="110834" y="482764"/>
                  </a:cubicBezTo>
                  <a:cubicBezTo>
                    <a:pt x="112881" y="482764"/>
                    <a:pt x="112881" y="482764"/>
                    <a:pt x="114928" y="482764"/>
                  </a:cubicBezTo>
                  <a:cubicBezTo>
                    <a:pt x="116976" y="482764"/>
                    <a:pt x="119023" y="480706"/>
                    <a:pt x="119023" y="478647"/>
                  </a:cubicBezTo>
                  <a:cubicBezTo>
                    <a:pt x="119023" y="474530"/>
                    <a:pt x="119023" y="474530"/>
                    <a:pt x="119023" y="474530"/>
                  </a:cubicBezTo>
                  <a:cubicBezTo>
                    <a:pt x="123118" y="474530"/>
                    <a:pt x="125165" y="470413"/>
                    <a:pt x="125165" y="468355"/>
                  </a:cubicBezTo>
                  <a:cubicBezTo>
                    <a:pt x="125165" y="464238"/>
                    <a:pt x="123118" y="460122"/>
                    <a:pt x="121070" y="458063"/>
                  </a:cubicBezTo>
                  <a:cubicBezTo>
                    <a:pt x="119023" y="456005"/>
                    <a:pt x="116976" y="451888"/>
                    <a:pt x="114928" y="449830"/>
                  </a:cubicBezTo>
                  <a:cubicBezTo>
                    <a:pt x="110834" y="447771"/>
                    <a:pt x="106739" y="449830"/>
                    <a:pt x="104692" y="445713"/>
                  </a:cubicBezTo>
                  <a:cubicBezTo>
                    <a:pt x="104692" y="445713"/>
                    <a:pt x="102644" y="445713"/>
                    <a:pt x="102644" y="443655"/>
                  </a:cubicBezTo>
                  <a:cubicBezTo>
                    <a:pt x="104692" y="441596"/>
                    <a:pt x="102644" y="435421"/>
                    <a:pt x="106739" y="435421"/>
                  </a:cubicBezTo>
                  <a:close/>
                  <a:moveTo>
                    <a:pt x="851063" y="425129"/>
                  </a:moveTo>
                  <a:cubicBezTo>
                    <a:pt x="853150" y="425129"/>
                    <a:pt x="855237" y="425129"/>
                    <a:pt x="855237" y="425129"/>
                  </a:cubicBezTo>
                  <a:cubicBezTo>
                    <a:pt x="859410" y="429246"/>
                    <a:pt x="861497" y="433362"/>
                    <a:pt x="863584" y="439538"/>
                  </a:cubicBezTo>
                  <a:cubicBezTo>
                    <a:pt x="863584" y="443655"/>
                    <a:pt x="861497" y="451888"/>
                    <a:pt x="857324" y="453946"/>
                  </a:cubicBezTo>
                  <a:cubicBezTo>
                    <a:pt x="855237" y="453946"/>
                    <a:pt x="853150" y="456005"/>
                    <a:pt x="853150" y="453946"/>
                  </a:cubicBezTo>
                  <a:cubicBezTo>
                    <a:pt x="848976" y="451888"/>
                    <a:pt x="855237" y="449830"/>
                    <a:pt x="855237" y="445713"/>
                  </a:cubicBezTo>
                  <a:cubicBezTo>
                    <a:pt x="857324" y="441596"/>
                    <a:pt x="857324" y="433362"/>
                    <a:pt x="853150" y="429246"/>
                  </a:cubicBezTo>
                  <a:cubicBezTo>
                    <a:pt x="851063" y="429246"/>
                    <a:pt x="848976" y="427187"/>
                    <a:pt x="851063" y="425129"/>
                  </a:cubicBezTo>
                  <a:close/>
                  <a:moveTo>
                    <a:pt x="46916" y="425129"/>
                  </a:moveTo>
                  <a:cubicBezTo>
                    <a:pt x="48979" y="425129"/>
                    <a:pt x="53106" y="427197"/>
                    <a:pt x="53106" y="429266"/>
                  </a:cubicBezTo>
                  <a:cubicBezTo>
                    <a:pt x="55169" y="431335"/>
                    <a:pt x="55169" y="435472"/>
                    <a:pt x="53106" y="437541"/>
                  </a:cubicBezTo>
                  <a:cubicBezTo>
                    <a:pt x="51042" y="437541"/>
                    <a:pt x="51042" y="437541"/>
                    <a:pt x="48979" y="439609"/>
                  </a:cubicBezTo>
                  <a:cubicBezTo>
                    <a:pt x="51042" y="441678"/>
                    <a:pt x="53106" y="441678"/>
                    <a:pt x="53106" y="445815"/>
                  </a:cubicBezTo>
                  <a:cubicBezTo>
                    <a:pt x="53106" y="449952"/>
                    <a:pt x="48979" y="452021"/>
                    <a:pt x="44853" y="452021"/>
                  </a:cubicBezTo>
                  <a:cubicBezTo>
                    <a:pt x="42790" y="452021"/>
                    <a:pt x="42790" y="452021"/>
                    <a:pt x="40727" y="452021"/>
                  </a:cubicBezTo>
                  <a:cubicBezTo>
                    <a:pt x="40727" y="449952"/>
                    <a:pt x="42790" y="447884"/>
                    <a:pt x="42790" y="445815"/>
                  </a:cubicBezTo>
                  <a:cubicBezTo>
                    <a:pt x="42790" y="443746"/>
                    <a:pt x="42790" y="439609"/>
                    <a:pt x="38664" y="437541"/>
                  </a:cubicBezTo>
                  <a:cubicBezTo>
                    <a:pt x="36601" y="435472"/>
                    <a:pt x="34537" y="435472"/>
                    <a:pt x="32474" y="435472"/>
                  </a:cubicBezTo>
                  <a:cubicBezTo>
                    <a:pt x="30411" y="435472"/>
                    <a:pt x="28348" y="437541"/>
                    <a:pt x="28348" y="439609"/>
                  </a:cubicBezTo>
                  <a:cubicBezTo>
                    <a:pt x="26285" y="435472"/>
                    <a:pt x="26285" y="433403"/>
                    <a:pt x="28348" y="431335"/>
                  </a:cubicBezTo>
                  <a:cubicBezTo>
                    <a:pt x="30411" y="429266"/>
                    <a:pt x="32474" y="427197"/>
                    <a:pt x="34537" y="427197"/>
                  </a:cubicBezTo>
                  <a:cubicBezTo>
                    <a:pt x="36601" y="427197"/>
                    <a:pt x="38664" y="431335"/>
                    <a:pt x="40727" y="429266"/>
                  </a:cubicBezTo>
                  <a:cubicBezTo>
                    <a:pt x="42790" y="427197"/>
                    <a:pt x="44853" y="425129"/>
                    <a:pt x="46916" y="425129"/>
                  </a:cubicBezTo>
                  <a:close/>
                  <a:moveTo>
                    <a:pt x="795483" y="419153"/>
                  </a:moveTo>
                  <a:cubicBezTo>
                    <a:pt x="801666" y="419153"/>
                    <a:pt x="807850" y="419153"/>
                    <a:pt x="809911" y="423258"/>
                  </a:cubicBezTo>
                  <a:cubicBezTo>
                    <a:pt x="811972" y="425310"/>
                    <a:pt x="807850" y="429415"/>
                    <a:pt x="811972" y="429415"/>
                  </a:cubicBezTo>
                  <a:cubicBezTo>
                    <a:pt x="814034" y="429415"/>
                    <a:pt x="818156" y="429415"/>
                    <a:pt x="822278" y="431467"/>
                  </a:cubicBezTo>
                  <a:cubicBezTo>
                    <a:pt x="824339" y="433519"/>
                    <a:pt x="826400" y="437624"/>
                    <a:pt x="826400" y="443781"/>
                  </a:cubicBezTo>
                  <a:cubicBezTo>
                    <a:pt x="826400" y="445833"/>
                    <a:pt x="822278" y="449938"/>
                    <a:pt x="820217" y="449938"/>
                  </a:cubicBezTo>
                  <a:cubicBezTo>
                    <a:pt x="818156" y="451991"/>
                    <a:pt x="814034" y="451991"/>
                    <a:pt x="811972" y="451991"/>
                  </a:cubicBezTo>
                  <a:cubicBezTo>
                    <a:pt x="811972" y="454043"/>
                    <a:pt x="811972" y="456095"/>
                    <a:pt x="811972" y="458148"/>
                  </a:cubicBezTo>
                  <a:cubicBezTo>
                    <a:pt x="809911" y="460200"/>
                    <a:pt x="805789" y="464305"/>
                    <a:pt x="801666" y="464305"/>
                  </a:cubicBezTo>
                  <a:cubicBezTo>
                    <a:pt x="793422" y="464305"/>
                    <a:pt x="787238" y="458148"/>
                    <a:pt x="783116" y="451991"/>
                  </a:cubicBezTo>
                  <a:cubicBezTo>
                    <a:pt x="781055" y="451991"/>
                    <a:pt x="776933" y="449938"/>
                    <a:pt x="778994" y="447886"/>
                  </a:cubicBezTo>
                  <a:cubicBezTo>
                    <a:pt x="783116" y="443781"/>
                    <a:pt x="781055" y="437624"/>
                    <a:pt x="778994" y="433519"/>
                  </a:cubicBezTo>
                  <a:cubicBezTo>
                    <a:pt x="781055" y="427362"/>
                    <a:pt x="787238" y="419153"/>
                    <a:pt x="795483" y="419153"/>
                  </a:cubicBezTo>
                  <a:close/>
                  <a:moveTo>
                    <a:pt x="772285" y="418342"/>
                  </a:moveTo>
                  <a:lnTo>
                    <a:pt x="772949" y="421145"/>
                  </a:lnTo>
                  <a:cubicBezTo>
                    <a:pt x="772949" y="421145"/>
                    <a:pt x="772451" y="420094"/>
                    <a:pt x="772202" y="418780"/>
                  </a:cubicBezTo>
                  <a:close/>
                  <a:moveTo>
                    <a:pt x="772949" y="414837"/>
                  </a:moveTo>
                  <a:lnTo>
                    <a:pt x="772285" y="418342"/>
                  </a:lnTo>
                  <a:lnTo>
                    <a:pt x="772202" y="417991"/>
                  </a:lnTo>
                  <a:cubicBezTo>
                    <a:pt x="772451" y="416940"/>
                    <a:pt x="772949" y="415888"/>
                    <a:pt x="772949" y="414837"/>
                  </a:cubicBezTo>
                  <a:close/>
                  <a:moveTo>
                    <a:pt x="72721" y="414644"/>
                  </a:moveTo>
                  <a:cubicBezTo>
                    <a:pt x="75788" y="413873"/>
                    <a:pt x="78854" y="413873"/>
                    <a:pt x="81921" y="414901"/>
                  </a:cubicBezTo>
                  <a:cubicBezTo>
                    <a:pt x="86010" y="414901"/>
                    <a:pt x="88054" y="416957"/>
                    <a:pt x="90098" y="419013"/>
                  </a:cubicBezTo>
                  <a:cubicBezTo>
                    <a:pt x="96232" y="423124"/>
                    <a:pt x="100321" y="431348"/>
                    <a:pt x="100321" y="439571"/>
                  </a:cubicBezTo>
                  <a:cubicBezTo>
                    <a:pt x="98276" y="449850"/>
                    <a:pt x="90098" y="460129"/>
                    <a:pt x="79876" y="464241"/>
                  </a:cubicBezTo>
                  <a:cubicBezTo>
                    <a:pt x="75788" y="464241"/>
                    <a:pt x="69654" y="464241"/>
                    <a:pt x="63521" y="466297"/>
                  </a:cubicBezTo>
                  <a:cubicBezTo>
                    <a:pt x="63521" y="466297"/>
                    <a:pt x="63521" y="464241"/>
                    <a:pt x="61477" y="464241"/>
                  </a:cubicBezTo>
                  <a:cubicBezTo>
                    <a:pt x="61477" y="462185"/>
                    <a:pt x="61477" y="462185"/>
                    <a:pt x="61477" y="462185"/>
                  </a:cubicBezTo>
                  <a:cubicBezTo>
                    <a:pt x="75788" y="462185"/>
                    <a:pt x="88054" y="456018"/>
                    <a:pt x="92143" y="443683"/>
                  </a:cubicBezTo>
                  <a:cubicBezTo>
                    <a:pt x="94187" y="437515"/>
                    <a:pt x="94187" y="433403"/>
                    <a:pt x="92143" y="429292"/>
                  </a:cubicBezTo>
                  <a:cubicBezTo>
                    <a:pt x="90098" y="425180"/>
                    <a:pt x="86010" y="423124"/>
                    <a:pt x="83965" y="423124"/>
                  </a:cubicBezTo>
                  <a:cubicBezTo>
                    <a:pt x="81921" y="423124"/>
                    <a:pt x="79876" y="423124"/>
                    <a:pt x="79876" y="425180"/>
                  </a:cubicBezTo>
                  <a:cubicBezTo>
                    <a:pt x="79876" y="425180"/>
                    <a:pt x="81921" y="425180"/>
                    <a:pt x="81921" y="427236"/>
                  </a:cubicBezTo>
                  <a:cubicBezTo>
                    <a:pt x="83965" y="429292"/>
                    <a:pt x="83965" y="431348"/>
                    <a:pt x="81921" y="433403"/>
                  </a:cubicBezTo>
                  <a:cubicBezTo>
                    <a:pt x="79876" y="435459"/>
                    <a:pt x="77832" y="435459"/>
                    <a:pt x="75788" y="437515"/>
                  </a:cubicBezTo>
                  <a:cubicBezTo>
                    <a:pt x="73743" y="437515"/>
                    <a:pt x="71699" y="433403"/>
                    <a:pt x="69654" y="433403"/>
                  </a:cubicBezTo>
                  <a:cubicBezTo>
                    <a:pt x="69654" y="431348"/>
                    <a:pt x="69654" y="429292"/>
                    <a:pt x="69654" y="429292"/>
                  </a:cubicBezTo>
                  <a:cubicBezTo>
                    <a:pt x="67610" y="429292"/>
                    <a:pt x="63521" y="429292"/>
                    <a:pt x="63521" y="427236"/>
                  </a:cubicBezTo>
                  <a:cubicBezTo>
                    <a:pt x="63521" y="425180"/>
                    <a:pt x="63521" y="421068"/>
                    <a:pt x="63521" y="419013"/>
                  </a:cubicBezTo>
                  <a:cubicBezTo>
                    <a:pt x="66588" y="416957"/>
                    <a:pt x="69654" y="415415"/>
                    <a:pt x="72721" y="414644"/>
                  </a:cubicBezTo>
                  <a:close/>
                  <a:moveTo>
                    <a:pt x="857387" y="410853"/>
                  </a:moveTo>
                  <a:lnTo>
                    <a:pt x="865304" y="416815"/>
                  </a:lnTo>
                  <a:lnTo>
                    <a:pt x="865576" y="417223"/>
                  </a:lnTo>
                  <a:lnTo>
                    <a:pt x="865576" y="425244"/>
                  </a:lnTo>
                  <a:cubicBezTo>
                    <a:pt x="865576" y="427300"/>
                    <a:pt x="869671" y="427300"/>
                    <a:pt x="871718" y="427300"/>
                  </a:cubicBezTo>
                  <a:cubicBezTo>
                    <a:pt x="875813" y="431411"/>
                    <a:pt x="877860" y="435523"/>
                    <a:pt x="877860" y="439635"/>
                  </a:cubicBezTo>
                  <a:cubicBezTo>
                    <a:pt x="877860" y="441691"/>
                    <a:pt x="877860" y="445802"/>
                    <a:pt x="873765" y="447858"/>
                  </a:cubicBezTo>
                  <a:cubicBezTo>
                    <a:pt x="871718" y="449914"/>
                    <a:pt x="869671" y="449914"/>
                    <a:pt x="867623" y="449914"/>
                  </a:cubicBezTo>
                  <a:cubicBezTo>
                    <a:pt x="865576" y="451970"/>
                    <a:pt x="869671" y="454026"/>
                    <a:pt x="869671" y="456082"/>
                  </a:cubicBezTo>
                  <a:lnTo>
                    <a:pt x="866428" y="462595"/>
                  </a:lnTo>
                  <a:lnTo>
                    <a:pt x="863592" y="463807"/>
                  </a:lnTo>
                  <a:lnTo>
                    <a:pt x="857387" y="462249"/>
                  </a:lnTo>
                  <a:cubicBezTo>
                    <a:pt x="857387" y="460193"/>
                    <a:pt x="853292" y="458137"/>
                    <a:pt x="857387" y="456082"/>
                  </a:cubicBezTo>
                  <a:cubicBezTo>
                    <a:pt x="863529" y="454026"/>
                    <a:pt x="867623" y="445802"/>
                    <a:pt x="865576" y="439635"/>
                  </a:cubicBezTo>
                  <a:cubicBezTo>
                    <a:pt x="863529" y="433467"/>
                    <a:pt x="861481" y="425244"/>
                    <a:pt x="853292" y="421132"/>
                  </a:cubicBezTo>
                  <a:cubicBezTo>
                    <a:pt x="855339" y="417021"/>
                    <a:pt x="857387" y="414965"/>
                    <a:pt x="857387" y="410853"/>
                  </a:cubicBezTo>
                  <a:close/>
                  <a:moveTo>
                    <a:pt x="792418" y="408399"/>
                  </a:moveTo>
                  <a:cubicBezTo>
                    <a:pt x="793438" y="408909"/>
                    <a:pt x="794458" y="409928"/>
                    <a:pt x="795477" y="410948"/>
                  </a:cubicBezTo>
                  <a:cubicBezTo>
                    <a:pt x="795477" y="412987"/>
                    <a:pt x="797517" y="415027"/>
                    <a:pt x="795477" y="415027"/>
                  </a:cubicBezTo>
                  <a:cubicBezTo>
                    <a:pt x="791398" y="417066"/>
                    <a:pt x="787320" y="419106"/>
                    <a:pt x="783241" y="421145"/>
                  </a:cubicBezTo>
                  <a:cubicBezTo>
                    <a:pt x="785280" y="417066"/>
                    <a:pt x="783241" y="410948"/>
                    <a:pt x="789359" y="408909"/>
                  </a:cubicBezTo>
                  <a:cubicBezTo>
                    <a:pt x="790379" y="407889"/>
                    <a:pt x="791398" y="407889"/>
                    <a:pt x="792418" y="408399"/>
                  </a:cubicBezTo>
                  <a:close/>
                  <a:moveTo>
                    <a:pt x="881376" y="405264"/>
                  </a:moveTo>
                  <a:cubicBezTo>
                    <a:pt x="882835" y="405264"/>
                    <a:pt x="884002" y="408750"/>
                    <a:pt x="884002" y="408750"/>
                  </a:cubicBezTo>
                  <a:cubicBezTo>
                    <a:pt x="888152" y="410816"/>
                    <a:pt x="886077" y="412882"/>
                    <a:pt x="888152" y="414948"/>
                  </a:cubicBezTo>
                  <a:cubicBezTo>
                    <a:pt x="886077" y="417013"/>
                    <a:pt x="888152" y="419079"/>
                    <a:pt x="888152" y="421145"/>
                  </a:cubicBezTo>
                  <a:cubicBezTo>
                    <a:pt x="886077" y="421145"/>
                    <a:pt x="886077" y="419079"/>
                    <a:pt x="886077" y="419079"/>
                  </a:cubicBezTo>
                  <a:cubicBezTo>
                    <a:pt x="886077" y="414948"/>
                    <a:pt x="884002" y="410816"/>
                    <a:pt x="881927" y="408750"/>
                  </a:cubicBezTo>
                  <a:cubicBezTo>
                    <a:pt x="881927" y="406684"/>
                    <a:pt x="879852" y="406684"/>
                    <a:pt x="879852" y="406684"/>
                  </a:cubicBezTo>
                  <a:cubicBezTo>
                    <a:pt x="880371" y="405652"/>
                    <a:pt x="880889" y="405264"/>
                    <a:pt x="881376" y="405264"/>
                  </a:cubicBezTo>
                  <a:close/>
                  <a:moveTo>
                    <a:pt x="872009" y="402693"/>
                  </a:moveTo>
                  <a:lnTo>
                    <a:pt x="873876" y="404545"/>
                  </a:lnTo>
                  <a:cubicBezTo>
                    <a:pt x="872839" y="404545"/>
                    <a:pt x="872320" y="404031"/>
                    <a:pt x="872060" y="403259"/>
                  </a:cubicBezTo>
                  <a:close/>
                  <a:moveTo>
                    <a:pt x="77800" y="397848"/>
                  </a:moveTo>
                  <a:cubicBezTo>
                    <a:pt x="78823" y="398102"/>
                    <a:pt x="79847" y="398610"/>
                    <a:pt x="79847" y="398610"/>
                  </a:cubicBezTo>
                  <a:cubicBezTo>
                    <a:pt x="83942" y="400644"/>
                    <a:pt x="85989" y="404711"/>
                    <a:pt x="85989" y="406744"/>
                  </a:cubicBezTo>
                  <a:cubicBezTo>
                    <a:pt x="85989" y="408778"/>
                    <a:pt x="88037" y="410811"/>
                    <a:pt x="85989" y="412845"/>
                  </a:cubicBezTo>
                  <a:cubicBezTo>
                    <a:pt x="85989" y="412845"/>
                    <a:pt x="83942" y="412845"/>
                    <a:pt x="83942" y="412845"/>
                  </a:cubicBezTo>
                  <a:cubicBezTo>
                    <a:pt x="83942" y="410811"/>
                    <a:pt x="83942" y="408778"/>
                    <a:pt x="83942" y="408778"/>
                  </a:cubicBezTo>
                  <a:cubicBezTo>
                    <a:pt x="81895" y="404711"/>
                    <a:pt x="79847" y="400644"/>
                    <a:pt x="75752" y="398610"/>
                  </a:cubicBezTo>
                  <a:cubicBezTo>
                    <a:pt x="75752" y="397594"/>
                    <a:pt x="76776" y="397594"/>
                    <a:pt x="77800" y="397848"/>
                  </a:cubicBezTo>
                  <a:close/>
                  <a:moveTo>
                    <a:pt x="799789" y="396577"/>
                  </a:moveTo>
                  <a:cubicBezTo>
                    <a:pt x="801858" y="396577"/>
                    <a:pt x="803927" y="398635"/>
                    <a:pt x="803927" y="400694"/>
                  </a:cubicBezTo>
                  <a:cubicBezTo>
                    <a:pt x="808064" y="402752"/>
                    <a:pt x="801858" y="404811"/>
                    <a:pt x="803927" y="406869"/>
                  </a:cubicBezTo>
                  <a:cubicBezTo>
                    <a:pt x="805995" y="406869"/>
                    <a:pt x="808064" y="408927"/>
                    <a:pt x="810133" y="410986"/>
                  </a:cubicBezTo>
                  <a:cubicBezTo>
                    <a:pt x="810133" y="413044"/>
                    <a:pt x="808064" y="417161"/>
                    <a:pt x="805995" y="417161"/>
                  </a:cubicBezTo>
                  <a:cubicBezTo>
                    <a:pt x="799789" y="415102"/>
                    <a:pt x="799789" y="415102"/>
                    <a:pt x="799789" y="415102"/>
                  </a:cubicBezTo>
                  <a:cubicBezTo>
                    <a:pt x="799789" y="410986"/>
                    <a:pt x="797721" y="408927"/>
                    <a:pt x="793584" y="406869"/>
                  </a:cubicBezTo>
                  <a:cubicBezTo>
                    <a:pt x="791515" y="404811"/>
                    <a:pt x="787378" y="404811"/>
                    <a:pt x="785309" y="406869"/>
                  </a:cubicBezTo>
                  <a:cubicBezTo>
                    <a:pt x="783241" y="404811"/>
                    <a:pt x="783241" y="402752"/>
                    <a:pt x="785309" y="400694"/>
                  </a:cubicBezTo>
                  <a:cubicBezTo>
                    <a:pt x="785309" y="400694"/>
                    <a:pt x="787378" y="398635"/>
                    <a:pt x="789446" y="398635"/>
                  </a:cubicBezTo>
                  <a:cubicBezTo>
                    <a:pt x="791515" y="396577"/>
                    <a:pt x="793584" y="400694"/>
                    <a:pt x="795652" y="402752"/>
                  </a:cubicBezTo>
                  <a:cubicBezTo>
                    <a:pt x="797721" y="400694"/>
                    <a:pt x="797721" y="396577"/>
                    <a:pt x="799789" y="396577"/>
                  </a:cubicBezTo>
                  <a:close/>
                  <a:moveTo>
                    <a:pt x="110612" y="396577"/>
                  </a:moveTo>
                  <a:cubicBezTo>
                    <a:pt x="112715" y="400694"/>
                    <a:pt x="116920" y="402752"/>
                    <a:pt x="114818" y="406869"/>
                  </a:cubicBezTo>
                  <a:cubicBezTo>
                    <a:pt x="114818" y="402752"/>
                    <a:pt x="110612" y="400694"/>
                    <a:pt x="110612" y="396577"/>
                  </a:cubicBezTo>
                  <a:close/>
                  <a:moveTo>
                    <a:pt x="868008" y="395797"/>
                  </a:moveTo>
                  <a:cubicBezTo>
                    <a:pt x="869856" y="396183"/>
                    <a:pt x="870245" y="398885"/>
                    <a:pt x="871801" y="400428"/>
                  </a:cubicBezTo>
                  <a:lnTo>
                    <a:pt x="872009" y="402693"/>
                  </a:lnTo>
                  <a:lnTo>
                    <a:pt x="869726" y="400428"/>
                  </a:lnTo>
                  <a:cubicBezTo>
                    <a:pt x="868689" y="398885"/>
                    <a:pt x="867651" y="397341"/>
                    <a:pt x="865576" y="396311"/>
                  </a:cubicBezTo>
                  <a:cubicBezTo>
                    <a:pt x="866614" y="395797"/>
                    <a:pt x="867392" y="395668"/>
                    <a:pt x="868008" y="395797"/>
                  </a:cubicBezTo>
                  <a:close/>
                  <a:moveTo>
                    <a:pt x="855284" y="392261"/>
                  </a:moveTo>
                  <a:cubicBezTo>
                    <a:pt x="857276" y="394419"/>
                    <a:pt x="859268" y="394419"/>
                    <a:pt x="861260" y="394419"/>
                  </a:cubicBezTo>
                  <a:cubicBezTo>
                    <a:pt x="859268" y="394419"/>
                    <a:pt x="853292" y="396577"/>
                    <a:pt x="855284" y="392261"/>
                  </a:cubicBezTo>
                  <a:close/>
                  <a:moveTo>
                    <a:pt x="801745" y="388277"/>
                  </a:moveTo>
                  <a:cubicBezTo>
                    <a:pt x="805834" y="388277"/>
                    <a:pt x="809923" y="390332"/>
                    <a:pt x="811967" y="394440"/>
                  </a:cubicBezTo>
                  <a:cubicBezTo>
                    <a:pt x="814012" y="396494"/>
                    <a:pt x="811967" y="400603"/>
                    <a:pt x="809923" y="402657"/>
                  </a:cubicBezTo>
                  <a:cubicBezTo>
                    <a:pt x="809923" y="404711"/>
                    <a:pt x="814012" y="404711"/>
                    <a:pt x="814012" y="404711"/>
                  </a:cubicBezTo>
                  <a:cubicBezTo>
                    <a:pt x="816056" y="406765"/>
                    <a:pt x="816056" y="408820"/>
                    <a:pt x="818101" y="412928"/>
                  </a:cubicBezTo>
                  <a:cubicBezTo>
                    <a:pt x="818101" y="414982"/>
                    <a:pt x="816056" y="417037"/>
                    <a:pt x="814012" y="419091"/>
                  </a:cubicBezTo>
                  <a:cubicBezTo>
                    <a:pt x="811967" y="421145"/>
                    <a:pt x="811967" y="421145"/>
                    <a:pt x="809923" y="421145"/>
                  </a:cubicBezTo>
                  <a:cubicBezTo>
                    <a:pt x="807879" y="419091"/>
                    <a:pt x="809923" y="417037"/>
                    <a:pt x="811967" y="414982"/>
                  </a:cubicBezTo>
                  <a:cubicBezTo>
                    <a:pt x="811967" y="412928"/>
                    <a:pt x="811967" y="410874"/>
                    <a:pt x="809923" y="406765"/>
                  </a:cubicBezTo>
                  <a:cubicBezTo>
                    <a:pt x="809923" y="404711"/>
                    <a:pt x="805834" y="402657"/>
                    <a:pt x="807879" y="400603"/>
                  </a:cubicBezTo>
                  <a:cubicBezTo>
                    <a:pt x="807879" y="398548"/>
                    <a:pt x="805834" y="396494"/>
                    <a:pt x="803790" y="394440"/>
                  </a:cubicBezTo>
                  <a:cubicBezTo>
                    <a:pt x="801745" y="394440"/>
                    <a:pt x="797656" y="394440"/>
                    <a:pt x="795612" y="396494"/>
                  </a:cubicBezTo>
                  <a:cubicBezTo>
                    <a:pt x="791523" y="396494"/>
                    <a:pt x="789479" y="394440"/>
                    <a:pt x="785390" y="396494"/>
                  </a:cubicBezTo>
                  <a:cubicBezTo>
                    <a:pt x="783346" y="396494"/>
                    <a:pt x="783346" y="400603"/>
                    <a:pt x="781301" y="398548"/>
                  </a:cubicBezTo>
                  <a:cubicBezTo>
                    <a:pt x="779257" y="396494"/>
                    <a:pt x="779257" y="394440"/>
                    <a:pt x="781301" y="392386"/>
                  </a:cubicBezTo>
                  <a:cubicBezTo>
                    <a:pt x="785390" y="388277"/>
                    <a:pt x="789479" y="390332"/>
                    <a:pt x="793568" y="390332"/>
                  </a:cubicBezTo>
                  <a:cubicBezTo>
                    <a:pt x="793568" y="392386"/>
                    <a:pt x="795612" y="394440"/>
                    <a:pt x="795612" y="392386"/>
                  </a:cubicBezTo>
                  <a:cubicBezTo>
                    <a:pt x="797656" y="390332"/>
                    <a:pt x="799701" y="388277"/>
                    <a:pt x="801745" y="388277"/>
                  </a:cubicBezTo>
                  <a:close/>
                  <a:moveTo>
                    <a:pt x="766641" y="386285"/>
                  </a:moveTo>
                  <a:cubicBezTo>
                    <a:pt x="768707" y="386285"/>
                    <a:pt x="770772" y="388338"/>
                    <a:pt x="770772" y="390390"/>
                  </a:cubicBezTo>
                  <a:cubicBezTo>
                    <a:pt x="772838" y="392442"/>
                    <a:pt x="770772" y="396547"/>
                    <a:pt x="772838" y="396547"/>
                  </a:cubicBezTo>
                  <a:cubicBezTo>
                    <a:pt x="776970" y="396547"/>
                    <a:pt x="781101" y="400652"/>
                    <a:pt x="781101" y="402704"/>
                  </a:cubicBezTo>
                  <a:cubicBezTo>
                    <a:pt x="785233" y="412966"/>
                    <a:pt x="781101" y="423227"/>
                    <a:pt x="774904" y="431437"/>
                  </a:cubicBezTo>
                  <a:cubicBezTo>
                    <a:pt x="772838" y="431437"/>
                    <a:pt x="772838" y="429385"/>
                    <a:pt x="772838" y="429385"/>
                  </a:cubicBezTo>
                  <a:cubicBezTo>
                    <a:pt x="772838" y="427332"/>
                    <a:pt x="772838" y="425280"/>
                    <a:pt x="772838" y="425280"/>
                  </a:cubicBezTo>
                  <a:cubicBezTo>
                    <a:pt x="772838" y="425280"/>
                    <a:pt x="774904" y="425280"/>
                    <a:pt x="774904" y="425280"/>
                  </a:cubicBezTo>
                  <a:cubicBezTo>
                    <a:pt x="776970" y="419123"/>
                    <a:pt x="783167" y="410914"/>
                    <a:pt x="776970" y="406809"/>
                  </a:cubicBezTo>
                  <a:cubicBezTo>
                    <a:pt x="774904" y="406809"/>
                    <a:pt x="772838" y="408861"/>
                    <a:pt x="772838" y="410914"/>
                  </a:cubicBezTo>
                  <a:cubicBezTo>
                    <a:pt x="772838" y="412966"/>
                    <a:pt x="772838" y="412966"/>
                    <a:pt x="772838" y="412966"/>
                  </a:cubicBezTo>
                  <a:cubicBezTo>
                    <a:pt x="770772" y="402704"/>
                    <a:pt x="770772" y="402704"/>
                    <a:pt x="770772" y="402704"/>
                  </a:cubicBezTo>
                  <a:cubicBezTo>
                    <a:pt x="766641" y="398599"/>
                    <a:pt x="768707" y="392442"/>
                    <a:pt x="766641" y="388338"/>
                  </a:cubicBezTo>
                  <a:cubicBezTo>
                    <a:pt x="766641" y="386285"/>
                    <a:pt x="766641" y="386285"/>
                    <a:pt x="766641" y="386285"/>
                  </a:cubicBezTo>
                  <a:close/>
                  <a:moveTo>
                    <a:pt x="75929" y="385514"/>
                  </a:moveTo>
                  <a:cubicBezTo>
                    <a:pt x="77744" y="384996"/>
                    <a:pt x="79819" y="384996"/>
                    <a:pt x="81895" y="386031"/>
                  </a:cubicBezTo>
                  <a:cubicBezTo>
                    <a:pt x="83970" y="388101"/>
                    <a:pt x="81895" y="390171"/>
                    <a:pt x="83970" y="390171"/>
                  </a:cubicBezTo>
                  <a:cubicBezTo>
                    <a:pt x="86045" y="390171"/>
                    <a:pt x="86045" y="388101"/>
                    <a:pt x="86045" y="388101"/>
                  </a:cubicBezTo>
                  <a:cubicBezTo>
                    <a:pt x="90195" y="388101"/>
                    <a:pt x="94344" y="390171"/>
                    <a:pt x="96419" y="392242"/>
                  </a:cubicBezTo>
                  <a:cubicBezTo>
                    <a:pt x="96419" y="394312"/>
                    <a:pt x="98494" y="398452"/>
                    <a:pt x="96419" y="400522"/>
                  </a:cubicBezTo>
                  <a:cubicBezTo>
                    <a:pt x="96419" y="402592"/>
                    <a:pt x="92269" y="402592"/>
                    <a:pt x="94344" y="404662"/>
                  </a:cubicBezTo>
                  <a:cubicBezTo>
                    <a:pt x="98494" y="404662"/>
                    <a:pt x="100569" y="406732"/>
                    <a:pt x="100569" y="408802"/>
                  </a:cubicBezTo>
                  <a:cubicBezTo>
                    <a:pt x="102644" y="410873"/>
                    <a:pt x="100569" y="415013"/>
                    <a:pt x="98494" y="415013"/>
                  </a:cubicBezTo>
                  <a:cubicBezTo>
                    <a:pt x="98494" y="417083"/>
                    <a:pt x="96419" y="419153"/>
                    <a:pt x="94344" y="417083"/>
                  </a:cubicBezTo>
                  <a:cubicBezTo>
                    <a:pt x="90195" y="415013"/>
                    <a:pt x="90195" y="415013"/>
                    <a:pt x="90195" y="415013"/>
                  </a:cubicBezTo>
                  <a:cubicBezTo>
                    <a:pt x="90195" y="408802"/>
                    <a:pt x="88120" y="402592"/>
                    <a:pt x="86045" y="398452"/>
                  </a:cubicBezTo>
                  <a:cubicBezTo>
                    <a:pt x="81895" y="396382"/>
                    <a:pt x="77744" y="394312"/>
                    <a:pt x="73595" y="394312"/>
                  </a:cubicBezTo>
                  <a:cubicBezTo>
                    <a:pt x="71520" y="392242"/>
                    <a:pt x="69445" y="390171"/>
                    <a:pt x="71520" y="388101"/>
                  </a:cubicBezTo>
                  <a:cubicBezTo>
                    <a:pt x="72557" y="387066"/>
                    <a:pt x="74113" y="386031"/>
                    <a:pt x="75929" y="385514"/>
                  </a:cubicBezTo>
                  <a:close/>
                  <a:moveTo>
                    <a:pt x="828459" y="377985"/>
                  </a:moveTo>
                  <a:cubicBezTo>
                    <a:pt x="836692" y="377985"/>
                    <a:pt x="844926" y="384167"/>
                    <a:pt x="851101" y="390349"/>
                  </a:cubicBezTo>
                  <a:cubicBezTo>
                    <a:pt x="857276" y="400653"/>
                    <a:pt x="857276" y="413017"/>
                    <a:pt x="851101" y="421259"/>
                  </a:cubicBezTo>
                  <a:cubicBezTo>
                    <a:pt x="846984" y="429502"/>
                    <a:pt x="838751" y="435684"/>
                    <a:pt x="830517" y="437745"/>
                  </a:cubicBezTo>
                  <a:cubicBezTo>
                    <a:pt x="828459" y="437745"/>
                    <a:pt x="826400" y="435684"/>
                    <a:pt x="826400" y="433623"/>
                  </a:cubicBezTo>
                  <a:cubicBezTo>
                    <a:pt x="834634" y="431563"/>
                    <a:pt x="842867" y="427442"/>
                    <a:pt x="846984" y="419199"/>
                  </a:cubicBezTo>
                  <a:cubicBezTo>
                    <a:pt x="849043" y="413017"/>
                    <a:pt x="849043" y="404774"/>
                    <a:pt x="844926" y="398592"/>
                  </a:cubicBezTo>
                  <a:cubicBezTo>
                    <a:pt x="842867" y="394470"/>
                    <a:pt x="838751" y="390349"/>
                    <a:pt x="832575" y="390349"/>
                  </a:cubicBezTo>
                  <a:cubicBezTo>
                    <a:pt x="832575" y="392410"/>
                    <a:pt x="832575" y="392410"/>
                    <a:pt x="832575" y="392410"/>
                  </a:cubicBezTo>
                  <a:cubicBezTo>
                    <a:pt x="832575" y="394470"/>
                    <a:pt x="836692" y="394470"/>
                    <a:pt x="836692" y="396531"/>
                  </a:cubicBezTo>
                  <a:cubicBezTo>
                    <a:pt x="836692" y="398592"/>
                    <a:pt x="836692" y="402713"/>
                    <a:pt x="832575" y="402713"/>
                  </a:cubicBezTo>
                  <a:cubicBezTo>
                    <a:pt x="830517" y="404774"/>
                    <a:pt x="826400" y="404774"/>
                    <a:pt x="824342" y="402713"/>
                  </a:cubicBezTo>
                  <a:cubicBezTo>
                    <a:pt x="822284" y="400653"/>
                    <a:pt x="822284" y="400653"/>
                    <a:pt x="822284" y="398592"/>
                  </a:cubicBezTo>
                  <a:cubicBezTo>
                    <a:pt x="822284" y="396531"/>
                    <a:pt x="822284" y="396531"/>
                    <a:pt x="822284" y="394470"/>
                  </a:cubicBezTo>
                  <a:cubicBezTo>
                    <a:pt x="822284" y="394470"/>
                    <a:pt x="820225" y="394470"/>
                    <a:pt x="818167" y="392410"/>
                  </a:cubicBezTo>
                  <a:cubicBezTo>
                    <a:pt x="816108" y="392410"/>
                    <a:pt x="816108" y="388289"/>
                    <a:pt x="816108" y="386228"/>
                  </a:cubicBezTo>
                  <a:cubicBezTo>
                    <a:pt x="818167" y="380046"/>
                    <a:pt x="822284" y="377985"/>
                    <a:pt x="828459" y="377985"/>
                  </a:cubicBezTo>
                  <a:close/>
                  <a:moveTo>
                    <a:pt x="859268" y="375993"/>
                  </a:moveTo>
                  <a:cubicBezTo>
                    <a:pt x="861260" y="375993"/>
                    <a:pt x="861260" y="377985"/>
                    <a:pt x="861260" y="379977"/>
                  </a:cubicBezTo>
                  <a:cubicBezTo>
                    <a:pt x="861260" y="379977"/>
                    <a:pt x="861260" y="381969"/>
                    <a:pt x="861260" y="381969"/>
                  </a:cubicBezTo>
                  <a:cubicBezTo>
                    <a:pt x="861260" y="379977"/>
                    <a:pt x="859268" y="377985"/>
                    <a:pt x="859268" y="375993"/>
                  </a:cubicBezTo>
                  <a:close/>
                  <a:moveTo>
                    <a:pt x="71769" y="371677"/>
                  </a:moveTo>
                  <a:cubicBezTo>
                    <a:pt x="71769" y="371677"/>
                    <a:pt x="73761" y="371677"/>
                    <a:pt x="73761" y="371677"/>
                  </a:cubicBezTo>
                  <a:cubicBezTo>
                    <a:pt x="73761" y="373669"/>
                    <a:pt x="73761" y="373669"/>
                    <a:pt x="73761" y="373669"/>
                  </a:cubicBezTo>
                  <a:cubicBezTo>
                    <a:pt x="73761" y="373669"/>
                    <a:pt x="71769" y="371677"/>
                    <a:pt x="71769" y="371677"/>
                  </a:cubicBezTo>
                  <a:close/>
                  <a:moveTo>
                    <a:pt x="89147" y="370972"/>
                  </a:moveTo>
                  <a:cubicBezTo>
                    <a:pt x="89664" y="371229"/>
                    <a:pt x="90182" y="371744"/>
                    <a:pt x="90182" y="371744"/>
                  </a:cubicBezTo>
                  <a:cubicBezTo>
                    <a:pt x="94319" y="375860"/>
                    <a:pt x="94319" y="375860"/>
                    <a:pt x="94319" y="375860"/>
                  </a:cubicBezTo>
                  <a:cubicBezTo>
                    <a:pt x="94319" y="377919"/>
                    <a:pt x="94319" y="377919"/>
                    <a:pt x="94319" y="377919"/>
                  </a:cubicBezTo>
                  <a:cubicBezTo>
                    <a:pt x="94319" y="377919"/>
                    <a:pt x="94319" y="375860"/>
                    <a:pt x="92250" y="375860"/>
                  </a:cubicBezTo>
                  <a:cubicBezTo>
                    <a:pt x="92250" y="377919"/>
                    <a:pt x="92250" y="379977"/>
                    <a:pt x="94319" y="379977"/>
                  </a:cubicBezTo>
                  <a:cubicBezTo>
                    <a:pt x="96387" y="379977"/>
                    <a:pt x="100525" y="379977"/>
                    <a:pt x="98456" y="377919"/>
                  </a:cubicBezTo>
                  <a:cubicBezTo>
                    <a:pt x="102593" y="375860"/>
                    <a:pt x="104662" y="379977"/>
                    <a:pt x="106730" y="379977"/>
                  </a:cubicBezTo>
                  <a:cubicBezTo>
                    <a:pt x="110868" y="384094"/>
                    <a:pt x="112936" y="388211"/>
                    <a:pt x="112936" y="392328"/>
                  </a:cubicBezTo>
                  <a:cubicBezTo>
                    <a:pt x="110868" y="388211"/>
                    <a:pt x="108799" y="382036"/>
                    <a:pt x="104662" y="379977"/>
                  </a:cubicBezTo>
                  <a:cubicBezTo>
                    <a:pt x="104662" y="379977"/>
                    <a:pt x="102593" y="379977"/>
                    <a:pt x="102593" y="379977"/>
                  </a:cubicBezTo>
                  <a:cubicBezTo>
                    <a:pt x="106730" y="384094"/>
                    <a:pt x="110868" y="390269"/>
                    <a:pt x="108799" y="398503"/>
                  </a:cubicBezTo>
                  <a:cubicBezTo>
                    <a:pt x="108799" y="398503"/>
                    <a:pt x="106730" y="400561"/>
                    <a:pt x="108799" y="400561"/>
                  </a:cubicBezTo>
                  <a:cubicBezTo>
                    <a:pt x="110868" y="400561"/>
                    <a:pt x="112936" y="404678"/>
                    <a:pt x="112936" y="408795"/>
                  </a:cubicBezTo>
                  <a:cubicBezTo>
                    <a:pt x="112936" y="410853"/>
                    <a:pt x="110868" y="414970"/>
                    <a:pt x="108799" y="414970"/>
                  </a:cubicBezTo>
                  <a:cubicBezTo>
                    <a:pt x="106730" y="417028"/>
                    <a:pt x="106730" y="417028"/>
                    <a:pt x="108799" y="419087"/>
                  </a:cubicBezTo>
                  <a:cubicBezTo>
                    <a:pt x="108799" y="419087"/>
                    <a:pt x="108799" y="419087"/>
                    <a:pt x="110868" y="419087"/>
                  </a:cubicBezTo>
                  <a:cubicBezTo>
                    <a:pt x="110868" y="419087"/>
                    <a:pt x="110868" y="419087"/>
                    <a:pt x="110868" y="417028"/>
                  </a:cubicBezTo>
                  <a:cubicBezTo>
                    <a:pt x="112936" y="417028"/>
                    <a:pt x="112936" y="419087"/>
                    <a:pt x="112936" y="421145"/>
                  </a:cubicBezTo>
                  <a:cubicBezTo>
                    <a:pt x="112936" y="423203"/>
                    <a:pt x="112936" y="423203"/>
                    <a:pt x="112936" y="423203"/>
                  </a:cubicBezTo>
                  <a:cubicBezTo>
                    <a:pt x="112936" y="423203"/>
                    <a:pt x="110868" y="421145"/>
                    <a:pt x="110868" y="421145"/>
                  </a:cubicBezTo>
                  <a:cubicBezTo>
                    <a:pt x="110868" y="425262"/>
                    <a:pt x="108799" y="427320"/>
                    <a:pt x="106730" y="429378"/>
                  </a:cubicBezTo>
                  <a:cubicBezTo>
                    <a:pt x="100525" y="431437"/>
                    <a:pt x="100525" y="423203"/>
                    <a:pt x="96387" y="421145"/>
                  </a:cubicBezTo>
                  <a:cubicBezTo>
                    <a:pt x="100525" y="419087"/>
                    <a:pt x="102593" y="417028"/>
                    <a:pt x="104662" y="412911"/>
                  </a:cubicBezTo>
                  <a:cubicBezTo>
                    <a:pt x="102593" y="408795"/>
                    <a:pt x="102593" y="404678"/>
                    <a:pt x="98456" y="402620"/>
                  </a:cubicBezTo>
                  <a:cubicBezTo>
                    <a:pt x="100525" y="398503"/>
                    <a:pt x="100525" y="392328"/>
                    <a:pt x="96387" y="390269"/>
                  </a:cubicBezTo>
                  <a:cubicBezTo>
                    <a:pt x="94319" y="382036"/>
                    <a:pt x="86044" y="388211"/>
                    <a:pt x="81907" y="384094"/>
                  </a:cubicBezTo>
                  <a:cubicBezTo>
                    <a:pt x="77770" y="382036"/>
                    <a:pt x="73633" y="384094"/>
                    <a:pt x="71564" y="384094"/>
                  </a:cubicBezTo>
                  <a:cubicBezTo>
                    <a:pt x="69495" y="386152"/>
                    <a:pt x="69495" y="388211"/>
                    <a:pt x="67427" y="386152"/>
                  </a:cubicBezTo>
                  <a:cubicBezTo>
                    <a:pt x="65358" y="384094"/>
                    <a:pt x="61221" y="382036"/>
                    <a:pt x="59153" y="379977"/>
                  </a:cubicBezTo>
                  <a:cubicBezTo>
                    <a:pt x="59153" y="377919"/>
                    <a:pt x="61221" y="377919"/>
                    <a:pt x="63290" y="375860"/>
                  </a:cubicBezTo>
                  <a:cubicBezTo>
                    <a:pt x="63290" y="375860"/>
                    <a:pt x="65358" y="373802"/>
                    <a:pt x="65358" y="373802"/>
                  </a:cubicBezTo>
                  <a:cubicBezTo>
                    <a:pt x="69495" y="373802"/>
                    <a:pt x="73633" y="373802"/>
                    <a:pt x="75701" y="377919"/>
                  </a:cubicBezTo>
                  <a:cubicBezTo>
                    <a:pt x="77770" y="377919"/>
                    <a:pt x="77770" y="375860"/>
                    <a:pt x="77770" y="373802"/>
                  </a:cubicBezTo>
                  <a:cubicBezTo>
                    <a:pt x="79839" y="373802"/>
                    <a:pt x="81907" y="371744"/>
                    <a:pt x="83976" y="371744"/>
                  </a:cubicBezTo>
                  <a:cubicBezTo>
                    <a:pt x="86044" y="371744"/>
                    <a:pt x="88113" y="375860"/>
                    <a:pt x="90182" y="373802"/>
                  </a:cubicBezTo>
                  <a:cubicBezTo>
                    <a:pt x="90182" y="371744"/>
                    <a:pt x="88113" y="371744"/>
                    <a:pt x="88113" y="371744"/>
                  </a:cubicBezTo>
                  <a:cubicBezTo>
                    <a:pt x="88113" y="370714"/>
                    <a:pt x="88630" y="370714"/>
                    <a:pt x="89147" y="370972"/>
                  </a:cubicBezTo>
                  <a:close/>
                  <a:moveTo>
                    <a:pt x="824475" y="357401"/>
                  </a:moveTo>
                  <a:cubicBezTo>
                    <a:pt x="830550" y="357401"/>
                    <a:pt x="836626" y="361518"/>
                    <a:pt x="838651" y="367693"/>
                  </a:cubicBezTo>
                  <a:cubicBezTo>
                    <a:pt x="840676" y="369752"/>
                    <a:pt x="840676" y="373868"/>
                    <a:pt x="838651" y="377985"/>
                  </a:cubicBezTo>
                  <a:cubicBezTo>
                    <a:pt x="836626" y="377985"/>
                    <a:pt x="838651" y="373868"/>
                    <a:pt x="836626" y="371810"/>
                  </a:cubicBezTo>
                  <a:cubicBezTo>
                    <a:pt x="836626" y="367693"/>
                    <a:pt x="832576" y="363576"/>
                    <a:pt x="830550" y="363576"/>
                  </a:cubicBezTo>
                  <a:cubicBezTo>
                    <a:pt x="826500" y="363576"/>
                    <a:pt x="824475" y="361518"/>
                    <a:pt x="822450" y="363576"/>
                  </a:cubicBezTo>
                  <a:cubicBezTo>
                    <a:pt x="820424" y="363576"/>
                    <a:pt x="820424" y="361518"/>
                    <a:pt x="820424" y="359460"/>
                  </a:cubicBezTo>
                  <a:cubicBezTo>
                    <a:pt x="820424" y="357401"/>
                    <a:pt x="822450" y="359460"/>
                    <a:pt x="824475" y="357401"/>
                  </a:cubicBezTo>
                  <a:close/>
                  <a:moveTo>
                    <a:pt x="45659" y="355899"/>
                  </a:moveTo>
                  <a:lnTo>
                    <a:pt x="48861" y="361338"/>
                  </a:lnTo>
                  <a:cubicBezTo>
                    <a:pt x="48861" y="361338"/>
                    <a:pt x="48861" y="363377"/>
                    <a:pt x="48861" y="363377"/>
                  </a:cubicBezTo>
                  <a:cubicBezTo>
                    <a:pt x="46802" y="361338"/>
                    <a:pt x="46802" y="359299"/>
                    <a:pt x="46802" y="359299"/>
                  </a:cubicBezTo>
                  <a:close/>
                  <a:moveTo>
                    <a:pt x="43892" y="352899"/>
                  </a:moveTo>
                  <a:lnTo>
                    <a:pt x="44744" y="353180"/>
                  </a:lnTo>
                  <a:lnTo>
                    <a:pt x="45659" y="355899"/>
                  </a:lnTo>
                  <a:close/>
                  <a:moveTo>
                    <a:pt x="42782" y="351013"/>
                  </a:moveTo>
                  <a:lnTo>
                    <a:pt x="43892" y="352899"/>
                  </a:lnTo>
                  <a:lnTo>
                    <a:pt x="39341" y="351396"/>
                  </a:lnTo>
                  <a:cubicBezTo>
                    <a:pt x="38569" y="351141"/>
                    <a:pt x="38569" y="351141"/>
                    <a:pt x="38569" y="351141"/>
                  </a:cubicBezTo>
                  <a:cubicBezTo>
                    <a:pt x="40113" y="350631"/>
                    <a:pt x="41528" y="350631"/>
                    <a:pt x="42782" y="351013"/>
                  </a:cubicBezTo>
                  <a:close/>
                  <a:moveTo>
                    <a:pt x="797659" y="349101"/>
                  </a:moveTo>
                  <a:cubicBezTo>
                    <a:pt x="807975" y="349101"/>
                    <a:pt x="814164" y="355253"/>
                    <a:pt x="820353" y="363455"/>
                  </a:cubicBezTo>
                  <a:cubicBezTo>
                    <a:pt x="822416" y="367557"/>
                    <a:pt x="822416" y="371658"/>
                    <a:pt x="820353" y="375759"/>
                  </a:cubicBezTo>
                  <a:cubicBezTo>
                    <a:pt x="818290" y="377810"/>
                    <a:pt x="816227" y="379860"/>
                    <a:pt x="812101" y="381911"/>
                  </a:cubicBezTo>
                  <a:cubicBezTo>
                    <a:pt x="810038" y="381911"/>
                    <a:pt x="807975" y="379860"/>
                    <a:pt x="805911" y="377810"/>
                  </a:cubicBezTo>
                  <a:cubicBezTo>
                    <a:pt x="803848" y="375759"/>
                    <a:pt x="801785" y="379860"/>
                    <a:pt x="799722" y="377810"/>
                  </a:cubicBezTo>
                  <a:cubicBezTo>
                    <a:pt x="797659" y="375759"/>
                    <a:pt x="795596" y="375759"/>
                    <a:pt x="795596" y="373708"/>
                  </a:cubicBezTo>
                  <a:cubicBezTo>
                    <a:pt x="795596" y="371658"/>
                    <a:pt x="795596" y="369607"/>
                    <a:pt x="795596" y="367557"/>
                  </a:cubicBezTo>
                  <a:cubicBezTo>
                    <a:pt x="797659" y="365506"/>
                    <a:pt x="801785" y="363455"/>
                    <a:pt x="803848" y="363455"/>
                  </a:cubicBezTo>
                  <a:cubicBezTo>
                    <a:pt x="807975" y="363455"/>
                    <a:pt x="810038" y="371658"/>
                    <a:pt x="812101" y="367557"/>
                  </a:cubicBezTo>
                  <a:cubicBezTo>
                    <a:pt x="810038" y="363455"/>
                    <a:pt x="807975" y="359354"/>
                    <a:pt x="803848" y="357304"/>
                  </a:cubicBezTo>
                  <a:cubicBezTo>
                    <a:pt x="795596" y="353203"/>
                    <a:pt x="785280" y="357304"/>
                    <a:pt x="779091" y="361405"/>
                  </a:cubicBezTo>
                  <a:cubicBezTo>
                    <a:pt x="772901" y="367557"/>
                    <a:pt x="770838" y="375759"/>
                    <a:pt x="768775" y="383961"/>
                  </a:cubicBezTo>
                  <a:cubicBezTo>
                    <a:pt x="768775" y="383961"/>
                    <a:pt x="766712" y="383961"/>
                    <a:pt x="764649" y="383961"/>
                  </a:cubicBezTo>
                  <a:cubicBezTo>
                    <a:pt x="764649" y="379860"/>
                    <a:pt x="764649" y="373708"/>
                    <a:pt x="766712" y="371658"/>
                  </a:cubicBezTo>
                  <a:cubicBezTo>
                    <a:pt x="770838" y="357304"/>
                    <a:pt x="783217" y="349101"/>
                    <a:pt x="797659" y="349101"/>
                  </a:cubicBezTo>
                  <a:close/>
                  <a:moveTo>
                    <a:pt x="828480" y="347109"/>
                  </a:moveTo>
                  <a:cubicBezTo>
                    <a:pt x="832569" y="347109"/>
                    <a:pt x="834613" y="351204"/>
                    <a:pt x="836657" y="351204"/>
                  </a:cubicBezTo>
                  <a:cubicBezTo>
                    <a:pt x="838702" y="351204"/>
                    <a:pt x="840746" y="351204"/>
                    <a:pt x="842791" y="351204"/>
                  </a:cubicBezTo>
                  <a:cubicBezTo>
                    <a:pt x="844835" y="353251"/>
                    <a:pt x="846879" y="355299"/>
                    <a:pt x="846879" y="357346"/>
                  </a:cubicBezTo>
                  <a:cubicBezTo>
                    <a:pt x="848924" y="359394"/>
                    <a:pt x="846879" y="361441"/>
                    <a:pt x="846879" y="363488"/>
                  </a:cubicBezTo>
                  <a:cubicBezTo>
                    <a:pt x="848924" y="365535"/>
                    <a:pt x="850968" y="365535"/>
                    <a:pt x="850968" y="367583"/>
                  </a:cubicBezTo>
                  <a:cubicBezTo>
                    <a:pt x="850968" y="369630"/>
                    <a:pt x="850968" y="371677"/>
                    <a:pt x="850968" y="373725"/>
                  </a:cubicBezTo>
                  <a:cubicBezTo>
                    <a:pt x="850968" y="373725"/>
                    <a:pt x="848924" y="373725"/>
                    <a:pt x="848924" y="375772"/>
                  </a:cubicBezTo>
                  <a:cubicBezTo>
                    <a:pt x="848924" y="375772"/>
                    <a:pt x="850968" y="379867"/>
                    <a:pt x="850968" y="381914"/>
                  </a:cubicBezTo>
                  <a:cubicBezTo>
                    <a:pt x="850968" y="381914"/>
                    <a:pt x="848924" y="383961"/>
                    <a:pt x="848924" y="383961"/>
                  </a:cubicBezTo>
                  <a:cubicBezTo>
                    <a:pt x="842791" y="377819"/>
                    <a:pt x="842791" y="377819"/>
                    <a:pt x="842791" y="377819"/>
                  </a:cubicBezTo>
                  <a:cubicBezTo>
                    <a:pt x="844835" y="371677"/>
                    <a:pt x="842791" y="365535"/>
                    <a:pt x="836657" y="359394"/>
                  </a:cubicBezTo>
                  <a:cubicBezTo>
                    <a:pt x="832569" y="355299"/>
                    <a:pt x="828480" y="355299"/>
                    <a:pt x="822347" y="355299"/>
                  </a:cubicBezTo>
                  <a:cubicBezTo>
                    <a:pt x="820302" y="355299"/>
                    <a:pt x="818258" y="357346"/>
                    <a:pt x="816213" y="355299"/>
                  </a:cubicBezTo>
                  <a:cubicBezTo>
                    <a:pt x="816213" y="353251"/>
                    <a:pt x="812124" y="353251"/>
                    <a:pt x="814169" y="351204"/>
                  </a:cubicBezTo>
                  <a:cubicBezTo>
                    <a:pt x="816213" y="349157"/>
                    <a:pt x="818258" y="349157"/>
                    <a:pt x="820302" y="349157"/>
                  </a:cubicBezTo>
                  <a:cubicBezTo>
                    <a:pt x="822347" y="351204"/>
                    <a:pt x="822347" y="351204"/>
                    <a:pt x="822347" y="351204"/>
                  </a:cubicBezTo>
                  <a:cubicBezTo>
                    <a:pt x="824391" y="349157"/>
                    <a:pt x="826435" y="347109"/>
                    <a:pt x="828480" y="347109"/>
                  </a:cubicBezTo>
                  <a:close/>
                  <a:moveTo>
                    <a:pt x="139466" y="345117"/>
                  </a:moveTo>
                  <a:cubicBezTo>
                    <a:pt x="141518" y="349196"/>
                    <a:pt x="139466" y="353275"/>
                    <a:pt x="143571" y="355315"/>
                  </a:cubicBezTo>
                  <a:cubicBezTo>
                    <a:pt x="143571" y="357354"/>
                    <a:pt x="147675" y="357354"/>
                    <a:pt x="147675" y="359393"/>
                  </a:cubicBezTo>
                  <a:cubicBezTo>
                    <a:pt x="151780" y="361433"/>
                    <a:pt x="151780" y="361433"/>
                    <a:pt x="151780" y="361433"/>
                  </a:cubicBezTo>
                  <a:cubicBezTo>
                    <a:pt x="149728" y="371630"/>
                    <a:pt x="149728" y="371630"/>
                    <a:pt x="149728" y="371630"/>
                  </a:cubicBezTo>
                  <a:cubicBezTo>
                    <a:pt x="147675" y="373669"/>
                    <a:pt x="143571" y="371630"/>
                    <a:pt x="141518" y="371630"/>
                  </a:cubicBezTo>
                  <a:cubicBezTo>
                    <a:pt x="139466" y="369590"/>
                    <a:pt x="137414" y="367551"/>
                    <a:pt x="137414" y="363472"/>
                  </a:cubicBezTo>
                  <a:cubicBezTo>
                    <a:pt x="137414" y="363472"/>
                    <a:pt x="139466" y="361433"/>
                    <a:pt x="137414" y="359393"/>
                  </a:cubicBezTo>
                  <a:cubicBezTo>
                    <a:pt x="133309" y="359393"/>
                    <a:pt x="131256" y="357354"/>
                    <a:pt x="131256" y="355315"/>
                  </a:cubicBezTo>
                  <a:cubicBezTo>
                    <a:pt x="129204" y="353275"/>
                    <a:pt x="129204" y="349196"/>
                    <a:pt x="131256" y="347157"/>
                  </a:cubicBezTo>
                  <a:cubicBezTo>
                    <a:pt x="133309" y="347157"/>
                    <a:pt x="137414" y="347157"/>
                    <a:pt x="139466" y="345117"/>
                  </a:cubicBezTo>
                  <a:close/>
                  <a:moveTo>
                    <a:pt x="124971" y="345117"/>
                  </a:moveTo>
                  <a:cubicBezTo>
                    <a:pt x="129121" y="347168"/>
                    <a:pt x="124971" y="351269"/>
                    <a:pt x="127046" y="353320"/>
                  </a:cubicBezTo>
                  <a:cubicBezTo>
                    <a:pt x="129121" y="357421"/>
                    <a:pt x="129121" y="361522"/>
                    <a:pt x="135346" y="361522"/>
                  </a:cubicBezTo>
                  <a:cubicBezTo>
                    <a:pt x="135346" y="365623"/>
                    <a:pt x="135346" y="369724"/>
                    <a:pt x="137421" y="371775"/>
                  </a:cubicBezTo>
                  <a:cubicBezTo>
                    <a:pt x="141571" y="373826"/>
                    <a:pt x="143646" y="375876"/>
                    <a:pt x="147796" y="375876"/>
                  </a:cubicBezTo>
                  <a:cubicBezTo>
                    <a:pt x="147796" y="375876"/>
                    <a:pt x="147796" y="377927"/>
                    <a:pt x="147796" y="377927"/>
                  </a:cubicBezTo>
                  <a:cubicBezTo>
                    <a:pt x="143646" y="379977"/>
                    <a:pt x="139496" y="375876"/>
                    <a:pt x="135346" y="373826"/>
                  </a:cubicBezTo>
                  <a:cubicBezTo>
                    <a:pt x="133271" y="371775"/>
                    <a:pt x="133271" y="367674"/>
                    <a:pt x="131196" y="363573"/>
                  </a:cubicBezTo>
                  <a:cubicBezTo>
                    <a:pt x="127046" y="361522"/>
                    <a:pt x="124971" y="357421"/>
                    <a:pt x="124971" y="353320"/>
                  </a:cubicBezTo>
                  <a:cubicBezTo>
                    <a:pt x="122896" y="351269"/>
                    <a:pt x="124971" y="349219"/>
                    <a:pt x="124971" y="345117"/>
                  </a:cubicBezTo>
                  <a:close/>
                  <a:moveTo>
                    <a:pt x="30518" y="345117"/>
                  </a:moveTo>
                  <a:cubicBezTo>
                    <a:pt x="30518" y="345117"/>
                    <a:pt x="30518" y="345117"/>
                    <a:pt x="32572" y="347168"/>
                  </a:cubicBezTo>
                  <a:lnTo>
                    <a:pt x="31887" y="347168"/>
                  </a:lnTo>
                  <a:close/>
                  <a:moveTo>
                    <a:pt x="848976" y="342793"/>
                  </a:moveTo>
                  <a:cubicBezTo>
                    <a:pt x="853126" y="342793"/>
                    <a:pt x="853126" y="344856"/>
                    <a:pt x="855201" y="346920"/>
                  </a:cubicBezTo>
                  <a:cubicBezTo>
                    <a:pt x="859351" y="351046"/>
                    <a:pt x="855201" y="355172"/>
                    <a:pt x="859351" y="359299"/>
                  </a:cubicBezTo>
                  <a:cubicBezTo>
                    <a:pt x="863501" y="359299"/>
                    <a:pt x="863501" y="363425"/>
                    <a:pt x="863501" y="365488"/>
                  </a:cubicBezTo>
                  <a:lnTo>
                    <a:pt x="863501" y="367551"/>
                  </a:lnTo>
                  <a:cubicBezTo>
                    <a:pt x="863501" y="361362"/>
                    <a:pt x="857276" y="359299"/>
                    <a:pt x="855201" y="355172"/>
                  </a:cubicBezTo>
                  <a:cubicBezTo>
                    <a:pt x="857276" y="348983"/>
                    <a:pt x="851051" y="344856"/>
                    <a:pt x="848976" y="342793"/>
                  </a:cubicBezTo>
                  <a:close/>
                  <a:moveTo>
                    <a:pt x="112752" y="340801"/>
                  </a:moveTo>
                  <a:cubicBezTo>
                    <a:pt x="116883" y="340801"/>
                    <a:pt x="118949" y="344930"/>
                    <a:pt x="123081" y="344930"/>
                  </a:cubicBezTo>
                  <a:cubicBezTo>
                    <a:pt x="123081" y="346994"/>
                    <a:pt x="121015" y="349058"/>
                    <a:pt x="121015" y="353186"/>
                  </a:cubicBezTo>
                  <a:cubicBezTo>
                    <a:pt x="121015" y="357315"/>
                    <a:pt x="125146" y="363507"/>
                    <a:pt x="129278" y="365571"/>
                  </a:cubicBezTo>
                  <a:cubicBezTo>
                    <a:pt x="129278" y="371764"/>
                    <a:pt x="135475" y="377956"/>
                    <a:pt x="141673" y="380020"/>
                  </a:cubicBezTo>
                  <a:cubicBezTo>
                    <a:pt x="141673" y="382085"/>
                    <a:pt x="145804" y="380020"/>
                    <a:pt x="145804" y="382085"/>
                  </a:cubicBezTo>
                  <a:cubicBezTo>
                    <a:pt x="145804" y="384149"/>
                    <a:pt x="145804" y="386213"/>
                    <a:pt x="143738" y="388277"/>
                  </a:cubicBezTo>
                  <a:cubicBezTo>
                    <a:pt x="139607" y="386213"/>
                    <a:pt x="131344" y="386213"/>
                    <a:pt x="129278" y="380020"/>
                  </a:cubicBezTo>
                  <a:cubicBezTo>
                    <a:pt x="129278" y="377956"/>
                    <a:pt x="129278" y="373828"/>
                    <a:pt x="127212" y="373828"/>
                  </a:cubicBezTo>
                  <a:cubicBezTo>
                    <a:pt x="123081" y="373828"/>
                    <a:pt x="118949" y="371764"/>
                    <a:pt x="116883" y="369700"/>
                  </a:cubicBezTo>
                  <a:cubicBezTo>
                    <a:pt x="114818" y="365571"/>
                    <a:pt x="114818" y="365571"/>
                    <a:pt x="114818" y="365571"/>
                  </a:cubicBezTo>
                  <a:cubicBezTo>
                    <a:pt x="114818" y="361443"/>
                    <a:pt x="114818" y="359379"/>
                    <a:pt x="116883" y="355251"/>
                  </a:cubicBezTo>
                  <a:cubicBezTo>
                    <a:pt x="114818" y="351122"/>
                    <a:pt x="108620" y="349058"/>
                    <a:pt x="112752" y="344930"/>
                  </a:cubicBezTo>
                  <a:cubicBezTo>
                    <a:pt x="112752" y="342866"/>
                    <a:pt x="112752" y="342866"/>
                    <a:pt x="112752" y="340801"/>
                  </a:cubicBezTo>
                  <a:close/>
                  <a:moveTo>
                    <a:pt x="756715" y="338109"/>
                  </a:moveTo>
                  <a:cubicBezTo>
                    <a:pt x="758507" y="338367"/>
                    <a:pt x="760554" y="338883"/>
                    <a:pt x="762601" y="338883"/>
                  </a:cubicBezTo>
                  <a:cubicBezTo>
                    <a:pt x="762601" y="340949"/>
                    <a:pt x="762601" y="343015"/>
                    <a:pt x="764649" y="343015"/>
                  </a:cubicBezTo>
                  <a:cubicBezTo>
                    <a:pt x="766696" y="343015"/>
                    <a:pt x="770791" y="343015"/>
                    <a:pt x="774885" y="345080"/>
                  </a:cubicBezTo>
                  <a:cubicBezTo>
                    <a:pt x="776933" y="345080"/>
                    <a:pt x="776933" y="349212"/>
                    <a:pt x="776933" y="351278"/>
                  </a:cubicBezTo>
                  <a:cubicBezTo>
                    <a:pt x="776933" y="353344"/>
                    <a:pt x="774885" y="353344"/>
                    <a:pt x="772838" y="355409"/>
                  </a:cubicBezTo>
                  <a:cubicBezTo>
                    <a:pt x="770791" y="355409"/>
                    <a:pt x="768743" y="353344"/>
                    <a:pt x="766696" y="353344"/>
                  </a:cubicBezTo>
                  <a:cubicBezTo>
                    <a:pt x="762601" y="351278"/>
                    <a:pt x="758507" y="351278"/>
                    <a:pt x="756459" y="351278"/>
                  </a:cubicBezTo>
                  <a:cubicBezTo>
                    <a:pt x="754412" y="347146"/>
                    <a:pt x="752365" y="343015"/>
                    <a:pt x="752365" y="338883"/>
                  </a:cubicBezTo>
                  <a:cubicBezTo>
                    <a:pt x="753388" y="337850"/>
                    <a:pt x="754924" y="337850"/>
                    <a:pt x="756715" y="338109"/>
                  </a:cubicBezTo>
                  <a:close/>
                  <a:moveTo>
                    <a:pt x="832479" y="336879"/>
                  </a:moveTo>
                  <a:cubicBezTo>
                    <a:pt x="834534" y="338932"/>
                    <a:pt x="836590" y="340986"/>
                    <a:pt x="838646" y="340986"/>
                  </a:cubicBezTo>
                  <a:cubicBezTo>
                    <a:pt x="838646" y="345093"/>
                    <a:pt x="844814" y="343039"/>
                    <a:pt x="846869" y="345093"/>
                  </a:cubicBezTo>
                  <a:cubicBezTo>
                    <a:pt x="848925" y="345093"/>
                    <a:pt x="850981" y="347146"/>
                    <a:pt x="853037" y="351253"/>
                  </a:cubicBezTo>
                  <a:cubicBezTo>
                    <a:pt x="853037" y="353307"/>
                    <a:pt x="853037" y="355360"/>
                    <a:pt x="853037" y="359467"/>
                  </a:cubicBezTo>
                  <a:cubicBezTo>
                    <a:pt x="857149" y="359467"/>
                    <a:pt x="859204" y="363574"/>
                    <a:pt x="861260" y="365628"/>
                  </a:cubicBezTo>
                  <a:cubicBezTo>
                    <a:pt x="861260" y="371788"/>
                    <a:pt x="859204" y="373841"/>
                    <a:pt x="857149" y="375895"/>
                  </a:cubicBezTo>
                  <a:cubicBezTo>
                    <a:pt x="859204" y="380002"/>
                    <a:pt x="859204" y="384109"/>
                    <a:pt x="857149" y="388216"/>
                  </a:cubicBezTo>
                  <a:cubicBezTo>
                    <a:pt x="855093" y="388216"/>
                    <a:pt x="855093" y="390269"/>
                    <a:pt x="853037" y="390269"/>
                  </a:cubicBezTo>
                  <a:cubicBezTo>
                    <a:pt x="850981" y="386162"/>
                    <a:pt x="850981" y="386162"/>
                    <a:pt x="850981" y="386162"/>
                  </a:cubicBezTo>
                  <a:cubicBezTo>
                    <a:pt x="855093" y="382055"/>
                    <a:pt x="850981" y="375895"/>
                    <a:pt x="855093" y="371788"/>
                  </a:cubicBezTo>
                  <a:cubicBezTo>
                    <a:pt x="857149" y="367681"/>
                    <a:pt x="853037" y="365628"/>
                    <a:pt x="850981" y="361521"/>
                  </a:cubicBezTo>
                  <a:cubicBezTo>
                    <a:pt x="850981" y="357414"/>
                    <a:pt x="848925" y="355360"/>
                    <a:pt x="848925" y="353307"/>
                  </a:cubicBezTo>
                  <a:cubicBezTo>
                    <a:pt x="846869" y="349200"/>
                    <a:pt x="840702" y="349200"/>
                    <a:pt x="836590" y="347146"/>
                  </a:cubicBezTo>
                  <a:cubicBezTo>
                    <a:pt x="834534" y="345093"/>
                    <a:pt x="830423" y="345093"/>
                    <a:pt x="828367" y="345093"/>
                  </a:cubicBezTo>
                  <a:cubicBezTo>
                    <a:pt x="826311" y="345093"/>
                    <a:pt x="824255" y="345093"/>
                    <a:pt x="822199" y="347146"/>
                  </a:cubicBezTo>
                  <a:cubicBezTo>
                    <a:pt x="818088" y="345093"/>
                    <a:pt x="813976" y="347146"/>
                    <a:pt x="809864" y="349200"/>
                  </a:cubicBezTo>
                  <a:cubicBezTo>
                    <a:pt x="809864" y="349200"/>
                    <a:pt x="807808" y="349200"/>
                    <a:pt x="807808" y="347146"/>
                  </a:cubicBezTo>
                  <a:cubicBezTo>
                    <a:pt x="811920" y="345093"/>
                    <a:pt x="809864" y="338932"/>
                    <a:pt x="816032" y="338932"/>
                  </a:cubicBezTo>
                  <a:cubicBezTo>
                    <a:pt x="818088" y="338932"/>
                    <a:pt x="820144" y="340986"/>
                    <a:pt x="822199" y="340986"/>
                  </a:cubicBezTo>
                  <a:cubicBezTo>
                    <a:pt x="826311" y="338932"/>
                    <a:pt x="828367" y="336879"/>
                    <a:pt x="832479" y="336879"/>
                  </a:cubicBezTo>
                  <a:close/>
                  <a:moveTo>
                    <a:pt x="834534" y="334825"/>
                  </a:moveTo>
                  <a:cubicBezTo>
                    <a:pt x="836590" y="334825"/>
                    <a:pt x="836590" y="334825"/>
                    <a:pt x="838646" y="336879"/>
                  </a:cubicBezTo>
                  <a:cubicBezTo>
                    <a:pt x="840702" y="338932"/>
                    <a:pt x="840702" y="338932"/>
                    <a:pt x="840702" y="338932"/>
                  </a:cubicBezTo>
                  <a:cubicBezTo>
                    <a:pt x="840702" y="340986"/>
                    <a:pt x="842758" y="340986"/>
                    <a:pt x="840702" y="340986"/>
                  </a:cubicBezTo>
                  <a:cubicBezTo>
                    <a:pt x="840702" y="340986"/>
                    <a:pt x="838646" y="340986"/>
                    <a:pt x="838646" y="340986"/>
                  </a:cubicBezTo>
                  <a:cubicBezTo>
                    <a:pt x="838646" y="338932"/>
                    <a:pt x="836590" y="338932"/>
                    <a:pt x="836590" y="336879"/>
                  </a:cubicBezTo>
                  <a:cubicBezTo>
                    <a:pt x="834534" y="334825"/>
                    <a:pt x="834534" y="334825"/>
                    <a:pt x="834534" y="334825"/>
                  </a:cubicBezTo>
                  <a:close/>
                  <a:moveTo>
                    <a:pt x="752482" y="330510"/>
                  </a:moveTo>
                  <a:lnTo>
                    <a:pt x="759783" y="331242"/>
                  </a:lnTo>
                  <a:lnTo>
                    <a:pt x="760403" y="331552"/>
                  </a:lnTo>
                  <a:lnTo>
                    <a:pt x="764785" y="336685"/>
                  </a:lnTo>
                  <a:cubicBezTo>
                    <a:pt x="766836" y="338743"/>
                    <a:pt x="768887" y="334626"/>
                    <a:pt x="772988" y="336685"/>
                  </a:cubicBezTo>
                  <a:cubicBezTo>
                    <a:pt x="775038" y="336685"/>
                    <a:pt x="777089" y="338743"/>
                    <a:pt x="781190" y="340801"/>
                  </a:cubicBezTo>
                  <a:cubicBezTo>
                    <a:pt x="781190" y="344918"/>
                    <a:pt x="783241" y="346977"/>
                    <a:pt x="783241" y="349035"/>
                  </a:cubicBezTo>
                  <a:cubicBezTo>
                    <a:pt x="779140" y="351093"/>
                    <a:pt x="779140" y="344918"/>
                    <a:pt x="777089" y="342860"/>
                  </a:cubicBezTo>
                  <a:cubicBezTo>
                    <a:pt x="772988" y="340801"/>
                    <a:pt x="768887" y="338743"/>
                    <a:pt x="766836" y="340801"/>
                  </a:cubicBezTo>
                  <a:cubicBezTo>
                    <a:pt x="764785" y="336685"/>
                    <a:pt x="760684" y="334626"/>
                    <a:pt x="756583" y="334626"/>
                  </a:cubicBezTo>
                  <a:cubicBezTo>
                    <a:pt x="754533" y="332568"/>
                    <a:pt x="748381" y="338743"/>
                    <a:pt x="748381" y="332568"/>
                  </a:cubicBezTo>
                  <a:cubicBezTo>
                    <a:pt x="748381" y="330510"/>
                    <a:pt x="752482" y="330510"/>
                    <a:pt x="752482" y="330510"/>
                  </a:cubicBezTo>
                  <a:close/>
                  <a:moveTo>
                    <a:pt x="779257" y="318226"/>
                  </a:moveTo>
                  <a:cubicBezTo>
                    <a:pt x="783241" y="318226"/>
                    <a:pt x="783241" y="322376"/>
                    <a:pt x="785233" y="324451"/>
                  </a:cubicBezTo>
                  <a:cubicBezTo>
                    <a:pt x="785233" y="324451"/>
                    <a:pt x="785233" y="324451"/>
                    <a:pt x="785233" y="326526"/>
                  </a:cubicBezTo>
                  <a:cubicBezTo>
                    <a:pt x="783241" y="324451"/>
                    <a:pt x="781249" y="320301"/>
                    <a:pt x="779257" y="320301"/>
                  </a:cubicBezTo>
                  <a:cubicBezTo>
                    <a:pt x="779257" y="318226"/>
                    <a:pt x="779257" y="318226"/>
                    <a:pt x="779257" y="318226"/>
                  </a:cubicBezTo>
                  <a:close/>
                  <a:moveTo>
                    <a:pt x="757495" y="316747"/>
                  </a:moveTo>
                  <a:cubicBezTo>
                    <a:pt x="758009" y="316747"/>
                    <a:pt x="758523" y="317261"/>
                    <a:pt x="758523" y="318288"/>
                  </a:cubicBezTo>
                  <a:cubicBezTo>
                    <a:pt x="758523" y="318288"/>
                    <a:pt x="758523" y="320342"/>
                    <a:pt x="758523" y="320342"/>
                  </a:cubicBezTo>
                  <a:cubicBezTo>
                    <a:pt x="758523" y="320342"/>
                    <a:pt x="758523" y="320342"/>
                    <a:pt x="760579" y="320342"/>
                  </a:cubicBezTo>
                  <a:cubicBezTo>
                    <a:pt x="762635" y="322396"/>
                    <a:pt x="764692" y="326505"/>
                    <a:pt x="766748" y="322396"/>
                  </a:cubicBezTo>
                  <a:cubicBezTo>
                    <a:pt x="768804" y="320342"/>
                    <a:pt x="774973" y="320342"/>
                    <a:pt x="779085" y="322396"/>
                  </a:cubicBezTo>
                  <a:cubicBezTo>
                    <a:pt x="783198" y="324451"/>
                    <a:pt x="783198" y="326505"/>
                    <a:pt x="783198" y="330613"/>
                  </a:cubicBezTo>
                  <a:cubicBezTo>
                    <a:pt x="783198" y="330613"/>
                    <a:pt x="785254" y="330613"/>
                    <a:pt x="785254" y="330613"/>
                  </a:cubicBezTo>
                  <a:cubicBezTo>
                    <a:pt x="785254" y="328559"/>
                    <a:pt x="785254" y="326505"/>
                    <a:pt x="785254" y="326505"/>
                  </a:cubicBezTo>
                  <a:cubicBezTo>
                    <a:pt x="785254" y="326505"/>
                    <a:pt x="787310" y="326505"/>
                    <a:pt x="787310" y="326505"/>
                  </a:cubicBezTo>
                  <a:cubicBezTo>
                    <a:pt x="787310" y="328559"/>
                    <a:pt x="787310" y="330613"/>
                    <a:pt x="787310" y="330613"/>
                  </a:cubicBezTo>
                  <a:cubicBezTo>
                    <a:pt x="787310" y="332667"/>
                    <a:pt x="785254" y="330613"/>
                    <a:pt x="785254" y="332667"/>
                  </a:cubicBezTo>
                  <a:cubicBezTo>
                    <a:pt x="785254" y="334722"/>
                    <a:pt x="785254" y="334722"/>
                    <a:pt x="785254" y="334722"/>
                  </a:cubicBezTo>
                  <a:cubicBezTo>
                    <a:pt x="789367" y="334722"/>
                    <a:pt x="789367" y="330613"/>
                    <a:pt x="791423" y="332667"/>
                  </a:cubicBezTo>
                  <a:cubicBezTo>
                    <a:pt x="793479" y="332667"/>
                    <a:pt x="793479" y="332667"/>
                    <a:pt x="793479" y="334722"/>
                  </a:cubicBezTo>
                  <a:cubicBezTo>
                    <a:pt x="799648" y="336776"/>
                    <a:pt x="795535" y="349101"/>
                    <a:pt x="805816" y="347047"/>
                  </a:cubicBezTo>
                  <a:cubicBezTo>
                    <a:pt x="803760" y="347047"/>
                    <a:pt x="797591" y="349101"/>
                    <a:pt x="797591" y="342939"/>
                  </a:cubicBezTo>
                  <a:cubicBezTo>
                    <a:pt x="797591" y="342939"/>
                    <a:pt x="795535" y="342939"/>
                    <a:pt x="795535" y="342939"/>
                  </a:cubicBezTo>
                  <a:cubicBezTo>
                    <a:pt x="793479" y="347047"/>
                    <a:pt x="789367" y="347047"/>
                    <a:pt x="785254" y="347047"/>
                  </a:cubicBezTo>
                  <a:cubicBezTo>
                    <a:pt x="785254" y="344993"/>
                    <a:pt x="783198" y="342939"/>
                    <a:pt x="783198" y="340884"/>
                  </a:cubicBezTo>
                  <a:cubicBezTo>
                    <a:pt x="779085" y="334722"/>
                    <a:pt x="772917" y="334722"/>
                    <a:pt x="766748" y="334722"/>
                  </a:cubicBezTo>
                  <a:lnTo>
                    <a:pt x="760403" y="331552"/>
                  </a:lnTo>
                  <a:lnTo>
                    <a:pt x="760172" y="331282"/>
                  </a:lnTo>
                  <a:lnTo>
                    <a:pt x="759783" y="331242"/>
                  </a:lnTo>
                  <a:lnTo>
                    <a:pt x="754410" y="328559"/>
                  </a:lnTo>
                  <a:cubicBezTo>
                    <a:pt x="752354" y="328559"/>
                    <a:pt x="750298" y="328559"/>
                    <a:pt x="748242" y="328559"/>
                  </a:cubicBezTo>
                  <a:cubicBezTo>
                    <a:pt x="746185" y="326505"/>
                    <a:pt x="742073" y="324451"/>
                    <a:pt x="746185" y="320342"/>
                  </a:cubicBezTo>
                  <a:cubicBezTo>
                    <a:pt x="748242" y="320342"/>
                    <a:pt x="752354" y="318288"/>
                    <a:pt x="756467" y="318288"/>
                  </a:cubicBezTo>
                  <a:cubicBezTo>
                    <a:pt x="756467" y="317261"/>
                    <a:pt x="756981" y="316747"/>
                    <a:pt x="757495" y="316747"/>
                  </a:cubicBezTo>
                  <a:close/>
                  <a:moveTo>
                    <a:pt x="121070" y="299634"/>
                  </a:moveTo>
                  <a:cubicBezTo>
                    <a:pt x="123118" y="299634"/>
                    <a:pt x="125165" y="301701"/>
                    <a:pt x="125165" y="303769"/>
                  </a:cubicBezTo>
                  <a:cubicBezTo>
                    <a:pt x="127212" y="305836"/>
                    <a:pt x="125165" y="307903"/>
                    <a:pt x="127212" y="309971"/>
                  </a:cubicBezTo>
                  <a:cubicBezTo>
                    <a:pt x="129260" y="307903"/>
                    <a:pt x="131307" y="309971"/>
                    <a:pt x="131307" y="312038"/>
                  </a:cubicBezTo>
                  <a:cubicBezTo>
                    <a:pt x="131307" y="316173"/>
                    <a:pt x="133354" y="318241"/>
                    <a:pt x="131307" y="322376"/>
                  </a:cubicBezTo>
                  <a:cubicBezTo>
                    <a:pt x="129260" y="322376"/>
                    <a:pt x="127212" y="324443"/>
                    <a:pt x="125165" y="324443"/>
                  </a:cubicBezTo>
                  <a:cubicBezTo>
                    <a:pt x="121070" y="324443"/>
                    <a:pt x="121070" y="320308"/>
                    <a:pt x="119023" y="318241"/>
                  </a:cubicBezTo>
                  <a:cubicBezTo>
                    <a:pt x="116976" y="316173"/>
                    <a:pt x="119023" y="314106"/>
                    <a:pt x="116976" y="312038"/>
                  </a:cubicBezTo>
                  <a:cubicBezTo>
                    <a:pt x="114928" y="314106"/>
                    <a:pt x="114928" y="316173"/>
                    <a:pt x="112881" y="318241"/>
                  </a:cubicBezTo>
                  <a:cubicBezTo>
                    <a:pt x="112881" y="324443"/>
                    <a:pt x="116976" y="332713"/>
                    <a:pt x="123118" y="334780"/>
                  </a:cubicBezTo>
                  <a:cubicBezTo>
                    <a:pt x="125165" y="334780"/>
                    <a:pt x="129260" y="336848"/>
                    <a:pt x="133354" y="338915"/>
                  </a:cubicBezTo>
                  <a:cubicBezTo>
                    <a:pt x="143591" y="336848"/>
                    <a:pt x="151780" y="332713"/>
                    <a:pt x="159970" y="326511"/>
                  </a:cubicBezTo>
                  <a:cubicBezTo>
                    <a:pt x="162017" y="326511"/>
                    <a:pt x="164064" y="328578"/>
                    <a:pt x="164064" y="330645"/>
                  </a:cubicBezTo>
                  <a:cubicBezTo>
                    <a:pt x="159970" y="334780"/>
                    <a:pt x="153828" y="338915"/>
                    <a:pt x="147686" y="340983"/>
                  </a:cubicBezTo>
                  <a:cubicBezTo>
                    <a:pt x="141544" y="343050"/>
                    <a:pt x="133354" y="345117"/>
                    <a:pt x="127212" y="343050"/>
                  </a:cubicBezTo>
                  <a:cubicBezTo>
                    <a:pt x="123118" y="343050"/>
                    <a:pt x="119023" y="340983"/>
                    <a:pt x="114928" y="338915"/>
                  </a:cubicBezTo>
                  <a:cubicBezTo>
                    <a:pt x="112881" y="338915"/>
                    <a:pt x="114928" y="334780"/>
                    <a:pt x="112881" y="334780"/>
                  </a:cubicBezTo>
                  <a:cubicBezTo>
                    <a:pt x="106739" y="330645"/>
                    <a:pt x="106739" y="330645"/>
                    <a:pt x="106739" y="330645"/>
                  </a:cubicBezTo>
                  <a:cubicBezTo>
                    <a:pt x="102644" y="324443"/>
                    <a:pt x="102644" y="312038"/>
                    <a:pt x="108786" y="303769"/>
                  </a:cubicBezTo>
                  <a:cubicBezTo>
                    <a:pt x="112881" y="301701"/>
                    <a:pt x="116976" y="299634"/>
                    <a:pt x="121070" y="299634"/>
                  </a:cubicBezTo>
                  <a:close/>
                  <a:moveTo>
                    <a:pt x="814116" y="297642"/>
                  </a:moveTo>
                  <a:cubicBezTo>
                    <a:pt x="814116" y="297642"/>
                    <a:pt x="816108" y="297642"/>
                    <a:pt x="816108" y="297642"/>
                  </a:cubicBezTo>
                  <a:cubicBezTo>
                    <a:pt x="814116" y="297642"/>
                    <a:pt x="816108" y="299634"/>
                    <a:pt x="814116" y="299634"/>
                  </a:cubicBezTo>
                  <a:cubicBezTo>
                    <a:pt x="814116" y="299634"/>
                    <a:pt x="814116" y="297642"/>
                    <a:pt x="814116" y="297642"/>
                  </a:cubicBezTo>
                  <a:close/>
                  <a:moveTo>
                    <a:pt x="96419" y="287350"/>
                  </a:moveTo>
                  <a:cubicBezTo>
                    <a:pt x="96419" y="287350"/>
                    <a:pt x="98494" y="289408"/>
                    <a:pt x="98494" y="289408"/>
                  </a:cubicBezTo>
                  <a:cubicBezTo>
                    <a:pt x="96419" y="293525"/>
                    <a:pt x="92269" y="295583"/>
                    <a:pt x="92269" y="299700"/>
                  </a:cubicBezTo>
                  <a:cubicBezTo>
                    <a:pt x="92269" y="305875"/>
                    <a:pt x="98494" y="309992"/>
                    <a:pt x="102644" y="312050"/>
                  </a:cubicBezTo>
                  <a:cubicBezTo>
                    <a:pt x="102644" y="314109"/>
                    <a:pt x="102644" y="314109"/>
                    <a:pt x="100569" y="316167"/>
                  </a:cubicBezTo>
                  <a:cubicBezTo>
                    <a:pt x="98494" y="318226"/>
                    <a:pt x="96419" y="314109"/>
                    <a:pt x="94344" y="312050"/>
                  </a:cubicBezTo>
                  <a:cubicBezTo>
                    <a:pt x="90195" y="307933"/>
                    <a:pt x="86045" y="301758"/>
                    <a:pt x="90195" y="295583"/>
                  </a:cubicBezTo>
                  <a:cubicBezTo>
                    <a:pt x="90195" y="291466"/>
                    <a:pt x="92269" y="287350"/>
                    <a:pt x="96419" y="287350"/>
                  </a:cubicBezTo>
                  <a:close/>
                  <a:moveTo>
                    <a:pt x="822416" y="285358"/>
                  </a:moveTo>
                  <a:cubicBezTo>
                    <a:pt x="822416" y="285358"/>
                    <a:pt x="824408" y="285358"/>
                    <a:pt x="824408" y="287460"/>
                  </a:cubicBezTo>
                  <a:cubicBezTo>
                    <a:pt x="824408" y="287460"/>
                    <a:pt x="822416" y="289563"/>
                    <a:pt x="822416" y="291666"/>
                  </a:cubicBezTo>
                  <a:cubicBezTo>
                    <a:pt x="822416" y="289563"/>
                    <a:pt x="820424" y="287460"/>
                    <a:pt x="822416" y="285358"/>
                  </a:cubicBezTo>
                  <a:close/>
                  <a:moveTo>
                    <a:pt x="153828" y="285358"/>
                  </a:moveTo>
                  <a:cubicBezTo>
                    <a:pt x="155875" y="287416"/>
                    <a:pt x="159970" y="287416"/>
                    <a:pt x="164064" y="287416"/>
                  </a:cubicBezTo>
                  <a:cubicBezTo>
                    <a:pt x="162017" y="289474"/>
                    <a:pt x="159970" y="295650"/>
                    <a:pt x="155875" y="293591"/>
                  </a:cubicBezTo>
                  <a:cubicBezTo>
                    <a:pt x="153828" y="291533"/>
                    <a:pt x="151780" y="291533"/>
                    <a:pt x="151780" y="289474"/>
                  </a:cubicBezTo>
                  <a:cubicBezTo>
                    <a:pt x="151780" y="287416"/>
                    <a:pt x="151780" y="285358"/>
                    <a:pt x="153828" y="285358"/>
                  </a:cubicBezTo>
                  <a:close/>
                  <a:moveTo>
                    <a:pt x="182835" y="283366"/>
                  </a:moveTo>
                  <a:cubicBezTo>
                    <a:pt x="184903" y="283366"/>
                    <a:pt x="184903" y="285418"/>
                    <a:pt x="186972" y="285418"/>
                  </a:cubicBezTo>
                  <a:cubicBezTo>
                    <a:pt x="182835" y="295680"/>
                    <a:pt x="174560" y="299784"/>
                    <a:pt x="170423" y="307994"/>
                  </a:cubicBezTo>
                  <a:cubicBezTo>
                    <a:pt x="168355" y="312099"/>
                    <a:pt x="172492" y="316203"/>
                    <a:pt x="168355" y="320308"/>
                  </a:cubicBezTo>
                  <a:cubicBezTo>
                    <a:pt x="166286" y="322360"/>
                    <a:pt x="166286" y="328517"/>
                    <a:pt x="162149" y="324413"/>
                  </a:cubicBezTo>
                  <a:cubicBezTo>
                    <a:pt x="160080" y="322360"/>
                    <a:pt x="160080" y="320308"/>
                    <a:pt x="162149" y="316203"/>
                  </a:cubicBezTo>
                  <a:cubicBezTo>
                    <a:pt x="162149" y="314151"/>
                    <a:pt x="164218" y="314151"/>
                    <a:pt x="164218" y="312099"/>
                  </a:cubicBezTo>
                  <a:cubicBezTo>
                    <a:pt x="160080" y="310046"/>
                    <a:pt x="160080" y="305941"/>
                    <a:pt x="160080" y="301837"/>
                  </a:cubicBezTo>
                  <a:cubicBezTo>
                    <a:pt x="160080" y="295680"/>
                    <a:pt x="164218" y="291575"/>
                    <a:pt x="168355" y="287470"/>
                  </a:cubicBezTo>
                  <a:cubicBezTo>
                    <a:pt x="182835" y="283366"/>
                    <a:pt x="182835" y="283366"/>
                    <a:pt x="182835" y="283366"/>
                  </a:cubicBezTo>
                  <a:close/>
                  <a:moveTo>
                    <a:pt x="147759" y="277058"/>
                  </a:moveTo>
                  <a:cubicBezTo>
                    <a:pt x="147759" y="279126"/>
                    <a:pt x="153957" y="281195"/>
                    <a:pt x="149825" y="285332"/>
                  </a:cubicBezTo>
                  <a:cubicBezTo>
                    <a:pt x="149825" y="287401"/>
                    <a:pt x="149825" y="289469"/>
                    <a:pt x="149825" y="291538"/>
                  </a:cubicBezTo>
                  <a:cubicBezTo>
                    <a:pt x="151891" y="293607"/>
                    <a:pt x="153957" y="295675"/>
                    <a:pt x="158088" y="297744"/>
                  </a:cubicBezTo>
                  <a:cubicBezTo>
                    <a:pt x="158088" y="299812"/>
                    <a:pt x="158088" y="301881"/>
                    <a:pt x="156022" y="303950"/>
                  </a:cubicBezTo>
                  <a:cubicBezTo>
                    <a:pt x="151891" y="303950"/>
                    <a:pt x="149825" y="301881"/>
                    <a:pt x="149825" y="297744"/>
                  </a:cubicBezTo>
                  <a:cubicBezTo>
                    <a:pt x="147759" y="299812"/>
                    <a:pt x="143628" y="299812"/>
                    <a:pt x="141562" y="297744"/>
                  </a:cubicBezTo>
                  <a:cubicBezTo>
                    <a:pt x="139496" y="295675"/>
                    <a:pt x="139496" y="293607"/>
                    <a:pt x="139496" y="291538"/>
                  </a:cubicBezTo>
                  <a:cubicBezTo>
                    <a:pt x="139496" y="289469"/>
                    <a:pt x="143628" y="289469"/>
                    <a:pt x="143628" y="285332"/>
                  </a:cubicBezTo>
                  <a:cubicBezTo>
                    <a:pt x="141562" y="283264"/>
                    <a:pt x="141562" y="281195"/>
                    <a:pt x="143628" y="279126"/>
                  </a:cubicBezTo>
                  <a:cubicBezTo>
                    <a:pt x="143628" y="277058"/>
                    <a:pt x="145693" y="277058"/>
                    <a:pt x="147759" y="277058"/>
                  </a:cubicBezTo>
                  <a:close/>
                  <a:moveTo>
                    <a:pt x="92269" y="277058"/>
                  </a:moveTo>
                  <a:cubicBezTo>
                    <a:pt x="94344" y="279119"/>
                    <a:pt x="94344" y="281180"/>
                    <a:pt x="94344" y="283241"/>
                  </a:cubicBezTo>
                  <a:cubicBezTo>
                    <a:pt x="88119" y="289425"/>
                    <a:pt x="83970" y="295608"/>
                    <a:pt x="86044" y="303853"/>
                  </a:cubicBezTo>
                  <a:cubicBezTo>
                    <a:pt x="88119" y="310036"/>
                    <a:pt x="92269" y="318281"/>
                    <a:pt x="100569" y="320342"/>
                  </a:cubicBezTo>
                  <a:cubicBezTo>
                    <a:pt x="102644" y="320342"/>
                    <a:pt x="100569" y="324464"/>
                    <a:pt x="102644" y="324464"/>
                  </a:cubicBezTo>
                  <a:cubicBezTo>
                    <a:pt x="100569" y="326526"/>
                    <a:pt x="98494" y="324464"/>
                    <a:pt x="98494" y="324464"/>
                  </a:cubicBezTo>
                  <a:cubicBezTo>
                    <a:pt x="94344" y="324464"/>
                    <a:pt x="96419" y="320342"/>
                    <a:pt x="94344" y="320342"/>
                  </a:cubicBezTo>
                  <a:cubicBezTo>
                    <a:pt x="92269" y="320342"/>
                    <a:pt x="90194" y="320342"/>
                    <a:pt x="88119" y="320342"/>
                  </a:cubicBezTo>
                  <a:cubicBezTo>
                    <a:pt x="86044" y="318281"/>
                    <a:pt x="83970" y="314159"/>
                    <a:pt x="86044" y="310036"/>
                  </a:cubicBezTo>
                  <a:cubicBezTo>
                    <a:pt x="83970" y="307975"/>
                    <a:pt x="79819" y="310036"/>
                    <a:pt x="79819" y="305914"/>
                  </a:cubicBezTo>
                  <a:cubicBezTo>
                    <a:pt x="77744" y="301792"/>
                    <a:pt x="79819" y="299730"/>
                    <a:pt x="81895" y="297669"/>
                  </a:cubicBezTo>
                  <a:cubicBezTo>
                    <a:pt x="81895" y="295608"/>
                    <a:pt x="79819" y="291486"/>
                    <a:pt x="81895" y="289425"/>
                  </a:cubicBezTo>
                  <a:cubicBezTo>
                    <a:pt x="83970" y="287364"/>
                    <a:pt x="86044" y="285302"/>
                    <a:pt x="88119" y="285302"/>
                  </a:cubicBezTo>
                  <a:cubicBezTo>
                    <a:pt x="90194" y="283241"/>
                    <a:pt x="88119" y="281180"/>
                    <a:pt x="90194" y="279119"/>
                  </a:cubicBezTo>
                  <a:cubicBezTo>
                    <a:pt x="90194" y="279119"/>
                    <a:pt x="92269" y="277058"/>
                    <a:pt x="92269" y="277058"/>
                  </a:cubicBezTo>
                  <a:close/>
                  <a:moveTo>
                    <a:pt x="771012" y="275066"/>
                  </a:moveTo>
                  <a:cubicBezTo>
                    <a:pt x="775107" y="275066"/>
                    <a:pt x="777154" y="275066"/>
                    <a:pt x="779201" y="275066"/>
                  </a:cubicBezTo>
                  <a:cubicBezTo>
                    <a:pt x="783296" y="281241"/>
                    <a:pt x="783296" y="281241"/>
                    <a:pt x="783296" y="281241"/>
                  </a:cubicBezTo>
                  <a:cubicBezTo>
                    <a:pt x="785343" y="281241"/>
                    <a:pt x="789438" y="283299"/>
                    <a:pt x="791485" y="283299"/>
                  </a:cubicBezTo>
                  <a:cubicBezTo>
                    <a:pt x="795580" y="283299"/>
                    <a:pt x="797627" y="283299"/>
                    <a:pt x="799674" y="279183"/>
                  </a:cubicBezTo>
                  <a:cubicBezTo>
                    <a:pt x="801722" y="279183"/>
                    <a:pt x="803769" y="281241"/>
                    <a:pt x="805816" y="283299"/>
                  </a:cubicBezTo>
                  <a:cubicBezTo>
                    <a:pt x="805816" y="285358"/>
                    <a:pt x="805816" y="289474"/>
                    <a:pt x="803769" y="291533"/>
                  </a:cubicBezTo>
                  <a:cubicBezTo>
                    <a:pt x="799674" y="291533"/>
                    <a:pt x="797627" y="291533"/>
                    <a:pt x="795580" y="289474"/>
                  </a:cubicBezTo>
                  <a:cubicBezTo>
                    <a:pt x="793533" y="291533"/>
                    <a:pt x="791485" y="295650"/>
                    <a:pt x="789438" y="295650"/>
                  </a:cubicBezTo>
                  <a:cubicBezTo>
                    <a:pt x="785343" y="295650"/>
                    <a:pt x="781249" y="291533"/>
                    <a:pt x="779201" y="289474"/>
                  </a:cubicBezTo>
                  <a:cubicBezTo>
                    <a:pt x="779201" y="287416"/>
                    <a:pt x="779201" y="285358"/>
                    <a:pt x="777154" y="285358"/>
                  </a:cubicBezTo>
                  <a:cubicBezTo>
                    <a:pt x="775107" y="285358"/>
                    <a:pt x="773059" y="285358"/>
                    <a:pt x="773059" y="285358"/>
                  </a:cubicBezTo>
                  <a:cubicBezTo>
                    <a:pt x="771012" y="283299"/>
                    <a:pt x="768965" y="281241"/>
                    <a:pt x="768965" y="279183"/>
                  </a:cubicBezTo>
                  <a:cubicBezTo>
                    <a:pt x="768965" y="277124"/>
                    <a:pt x="771012" y="275066"/>
                    <a:pt x="771012" y="275066"/>
                  </a:cubicBezTo>
                  <a:close/>
                  <a:moveTo>
                    <a:pt x="783282" y="273074"/>
                  </a:moveTo>
                  <a:cubicBezTo>
                    <a:pt x="785316" y="273074"/>
                    <a:pt x="785316" y="275149"/>
                    <a:pt x="787349" y="275149"/>
                  </a:cubicBezTo>
                  <a:cubicBezTo>
                    <a:pt x="789383" y="277224"/>
                    <a:pt x="793450" y="279299"/>
                    <a:pt x="797517" y="277224"/>
                  </a:cubicBezTo>
                  <a:cubicBezTo>
                    <a:pt x="797517" y="281374"/>
                    <a:pt x="793450" y="279299"/>
                    <a:pt x="791416" y="281374"/>
                  </a:cubicBezTo>
                  <a:cubicBezTo>
                    <a:pt x="787349" y="281374"/>
                    <a:pt x="783282" y="279299"/>
                    <a:pt x="783282" y="275149"/>
                  </a:cubicBezTo>
                  <a:cubicBezTo>
                    <a:pt x="781249" y="275149"/>
                    <a:pt x="783282" y="275149"/>
                    <a:pt x="783282" y="273074"/>
                  </a:cubicBezTo>
                  <a:close/>
                  <a:moveTo>
                    <a:pt x="143646" y="270050"/>
                  </a:moveTo>
                  <a:cubicBezTo>
                    <a:pt x="145193" y="269791"/>
                    <a:pt x="146741" y="269791"/>
                    <a:pt x="147773" y="270825"/>
                  </a:cubicBezTo>
                  <a:cubicBezTo>
                    <a:pt x="147773" y="272893"/>
                    <a:pt x="145709" y="274960"/>
                    <a:pt x="143646" y="274960"/>
                  </a:cubicBezTo>
                  <a:cubicBezTo>
                    <a:pt x="141583" y="274960"/>
                    <a:pt x="141583" y="277027"/>
                    <a:pt x="139520" y="279095"/>
                  </a:cubicBezTo>
                  <a:cubicBezTo>
                    <a:pt x="137457" y="281162"/>
                    <a:pt x="141583" y="285297"/>
                    <a:pt x="139520" y="287365"/>
                  </a:cubicBezTo>
                  <a:cubicBezTo>
                    <a:pt x="137457" y="289432"/>
                    <a:pt x="137457" y="291500"/>
                    <a:pt x="137457" y="293567"/>
                  </a:cubicBezTo>
                  <a:cubicBezTo>
                    <a:pt x="137457" y="297702"/>
                    <a:pt x="139520" y="299769"/>
                    <a:pt x="141583" y="301837"/>
                  </a:cubicBezTo>
                  <a:cubicBezTo>
                    <a:pt x="143646" y="301837"/>
                    <a:pt x="145709" y="301837"/>
                    <a:pt x="147773" y="301837"/>
                  </a:cubicBezTo>
                  <a:cubicBezTo>
                    <a:pt x="149836" y="305972"/>
                    <a:pt x="153962" y="308039"/>
                    <a:pt x="158088" y="308039"/>
                  </a:cubicBezTo>
                  <a:cubicBezTo>
                    <a:pt x="158088" y="308039"/>
                    <a:pt x="158088" y="310107"/>
                    <a:pt x="158088" y="312174"/>
                  </a:cubicBezTo>
                  <a:cubicBezTo>
                    <a:pt x="153962" y="314242"/>
                    <a:pt x="149836" y="312174"/>
                    <a:pt x="147773" y="310107"/>
                  </a:cubicBezTo>
                  <a:cubicBezTo>
                    <a:pt x="145709" y="308039"/>
                    <a:pt x="145709" y="305972"/>
                    <a:pt x="143646" y="305972"/>
                  </a:cubicBezTo>
                  <a:cubicBezTo>
                    <a:pt x="141583" y="305972"/>
                    <a:pt x="137457" y="303904"/>
                    <a:pt x="135394" y="303904"/>
                  </a:cubicBezTo>
                  <a:cubicBezTo>
                    <a:pt x="131267" y="299769"/>
                    <a:pt x="129204" y="295635"/>
                    <a:pt x="131267" y="289432"/>
                  </a:cubicBezTo>
                  <a:cubicBezTo>
                    <a:pt x="131267" y="287365"/>
                    <a:pt x="135394" y="285297"/>
                    <a:pt x="135394" y="283230"/>
                  </a:cubicBezTo>
                  <a:cubicBezTo>
                    <a:pt x="133330" y="279095"/>
                    <a:pt x="137457" y="274960"/>
                    <a:pt x="139520" y="270825"/>
                  </a:cubicBezTo>
                  <a:cubicBezTo>
                    <a:pt x="140552" y="270825"/>
                    <a:pt x="142099" y="270308"/>
                    <a:pt x="143646" y="270050"/>
                  </a:cubicBezTo>
                  <a:close/>
                  <a:moveTo>
                    <a:pt x="758486" y="268758"/>
                  </a:moveTo>
                  <a:cubicBezTo>
                    <a:pt x="760551" y="270820"/>
                    <a:pt x="764680" y="272881"/>
                    <a:pt x="766744" y="274943"/>
                  </a:cubicBezTo>
                  <a:cubicBezTo>
                    <a:pt x="768809" y="274943"/>
                    <a:pt x="766744" y="277005"/>
                    <a:pt x="766744" y="277005"/>
                  </a:cubicBezTo>
                  <a:cubicBezTo>
                    <a:pt x="766744" y="281129"/>
                    <a:pt x="768809" y="285253"/>
                    <a:pt x="772938" y="287315"/>
                  </a:cubicBezTo>
                  <a:cubicBezTo>
                    <a:pt x="775003" y="289377"/>
                    <a:pt x="777067" y="287315"/>
                    <a:pt x="777067" y="289377"/>
                  </a:cubicBezTo>
                  <a:cubicBezTo>
                    <a:pt x="779132" y="295562"/>
                    <a:pt x="783261" y="297624"/>
                    <a:pt x="787391" y="297624"/>
                  </a:cubicBezTo>
                  <a:cubicBezTo>
                    <a:pt x="791520" y="299686"/>
                    <a:pt x="793585" y="295562"/>
                    <a:pt x="795649" y="293500"/>
                  </a:cubicBezTo>
                  <a:cubicBezTo>
                    <a:pt x="799778" y="295562"/>
                    <a:pt x="803908" y="293500"/>
                    <a:pt x="805972" y="291438"/>
                  </a:cubicBezTo>
                  <a:cubicBezTo>
                    <a:pt x="808037" y="289377"/>
                    <a:pt x="808037" y="285253"/>
                    <a:pt x="810101" y="283191"/>
                  </a:cubicBezTo>
                  <a:cubicBezTo>
                    <a:pt x="814231" y="285253"/>
                    <a:pt x="816295" y="285253"/>
                    <a:pt x="818360" y="285253"/>
                  </a:cubicBezTo>
                  <a:cubicBezTo>
                    <a:pt x="820424" y="287315"/>
                    <a:pt x="820424" y="289377"/>
                    <a:pt x="820424" y="291438"/>
                  </a:cubicBezTo>
                  <a:cubicBezTo>
                    <a:pt x="820424" y="293500"/>
                    <a:pt x="818360" y="295562"/>
                    <a:pt x="816295" y="295562"/>
                  </a:cubicBezTo>
                  <a:cubicBezTo>
                    <a:pt x="814231" y="295562"/>
                    <a:pt x="812166" y="293500"/>
                    <a:pt x="812166" y="295562"/>
                  </a:cubicBezTo>
                  <a:cubicBezTo>
                    <a:pt x="812166" y="297624"/>
                    <a:pt x="812166" y="299686"/>
                    <a:pt x="812166" y="299686"/>
                  </a:cubicBezTo>
                  <a:cubicBezTo>
                    <a:pt x="808037" y="301748"/>
                    <a:pt x="810101" y="305872"/>
                    <a:pt x="805972" y="305872"/>
                  </a:cubicBezTo>
                  <a:cubicBezTo>
                    <a:pt x="803908" y="307933"/>
                    <a:pt x="801843" y="307933"/>
                    <a:pt x="799778" y="305872"/>
                  </a:cubicBezTo>
                  <a:cubicBezTo>
                    <a:pt x="797714" y="305872"/>
                    <a:pt x="797714" y="301748"/>
                    <a:pt x="793585" y="303810"/>
                  </a:cubicBezTo>
                  <a:cubicBezTo>
                    <a:pt x="791520" y="305872"/>
                    <a:pt x="787391" y="307933"/>
                    <a:pt x="783261" y="307933"/>
                  </a:cubicBezTo>
                  <a:cubicBezTo>
                    <a:pt x="781197" y="305872"/>
                    <a:pt x="777067" y="305872"/>
                    <a:pt x="775003" y="301748"/>
                  </a:cubicBezTo>
                  <a:cubicBezTo>
                    <a:pt x="775003" y="299686"/>
                    <a:pt x="775003" y="297624"/>
                    <a:pt x="772938" y="297624"/>
                  </a:cubicBezTo>
                  <a:cubicBezTo>
                    <a:pt x="768809" y="297624"/>
                    <a:pt x="766744" y="297624"/>
                    <a:pt x="764680" y="295562"/>
                  </a:cubicBezTo>
                  <a:cubicBezTo>
                    <a:pt x="762615" y="293500"/>
                    <a:pt x="760551" y="289377"/>
                    <a:pt x="760551" y="285253"/>
                  </a:cubicBezTo>
                  <a:cubicBezTo>
                    <a:pt x="762615" y="283191"/>
                    <a:pt x="762615" y="281129"/>
                    <a:pt x="760551" y="281129"/>
                  </a:cubicBezTo>
                  <a:cubicBezTo>
                    <a:pt x="758486" y="279067"/>
                    <a:pt x="756421" y="277005"/>
                    <a:pt x="754357" y="274943"/>
                  </a:cubicBezTo>
                  <a:cubicBezTo>
                    <a:pt x="756421" y="272881"/>
                    <a:pt x="754357" y="270820"/>
                    <a:pt x="758486" y="268758"/>
                  </a:cubicBezTo>
                  <a:close/>
                  <a:moveTo>
                    <a:pt x="90176" y="268570"/>
                  </a:moveTo>
                  <a:cubicBezTo>
                    <a:pt x="91725" y="268312"/>
                    <a:pt x="93275" y="268828"/>
                    <a:pt x="94308" y="270890"/>
                  </a:cubicBezTo>
                  <a:cubicBezTo>
                    <a:pt x="94308" y="270890"/>
                    <a:pt x="94308" y="272953"/>
                    <a:pt x="92242" y="275015"/>
                  </a:cubicBezTo>
                  <a:cubicBezTo>
                    <a:pt x="90176" y="275015"/>
                    <a:pt x="86045" y="279140"/>
                    <a:pt x="86045" y="281203"/>
                  </a:cubicBezTo>
                  <a:cubicBezTo>
                    <a:pt x="81913" y="283265"/>
                    <a:pt x="77781" y="289452"/>
                    <a:pt x="77781" y="293577"/>
                  </a:cubicBezTo>
                  <a:cubicBezTo>
                    <a:pt x="77781" y="295639"/>
                    <a:pt x="79847" y="295639"/>
                    <a:pt x="79847" y="297702"/>
                  </a:cubicBezTo>
                  <a:cubicBezTo>
                    <a:pt x="77781" y="299764"/>
                    <a:pt x="75716" y="303889"/>
                    <a:pt x="75716" y="305952"/>
                  </a:cubicBezTo>
                  <a:cubicBezTo>
                    <a:pt x="77781" y="310076"/>
                    <a:pt x="79847" y="312139"/>
                    <a:pt x="81913" y="312139"/>
                  </a:cubicBezTo>
                  <a:cubicBezTo>
                    <a:pt x="81913" y="318326"/>
                    <a:pt x="86045" y="320389"/>
                    <a:pt x="88110" y="322451"/>
                  </a:cubicBezTo>
                  <a:cubicBezTo>
                    <a:pt x="92242" y="322451"/>
                    <a:pt x="92242" y="322451"/>
                    <a:pt x="92242" y="322451"/>
                  </a:cubicBezTo>
                  <a:cubicBezTo>
                    <a:pt x="94308" y="326576"/>
                    <a:pt x="98439" y="328638"/>
                    <a:pt x="104636" y="328638"/>
                  </a:cubicBezTo>
                  <a:cubicBezTo>
                    <a:pt x="104636" y="330700"/>
                    <a:pt x="104636" y="330700"/>
                    <a:pt x="104636" y="332763"/>
                  </a:cubicBezTo>
                  <a:cubicBezTo>
                    <a:pt x="102571" y="334825"/>
                    <a:pt x="100505" y="334825"/>
                    <a:pt x="98439" y="334825"/>
                  </a:cubicBezTo>
                  <a:cubicBezTo>
                    <a:pt x="96373" y="332763"/>
                    <a:pt x="94308" y="332763"/>
                    <a:pt x="94308" y="330700"/>
                  </a:cubicBezTo>
                  <a:cubicBezTo>
                    <a:pt x="90176" y="326576"/>
                    <a:pt x="90176" y="326576"/>
                    <a:pt x="90176" y="326576"/>
                  </a:cubicBezTo>
                  <a:cubicBezTo>
                    <a:pt x="86045" y="326576"/>
                    <a:pt x="81913" y="326576"/>
                    <a:pt x="79847" y="324513"/>
                  </a:cubicBezTo>
                  <a:cubicBezTo>
                    <a:pt x="77781" y="320389"/>
                    <a:pt x="77781" y="318326"/>
                    <a:pt x="77781" y="314201"/>
                  </a:cubicBezTo>
                  <a:cubicBezTo>
                    <a:pt x="75716" y="312139"/>
                    <a:pt x="71584" y="310076"/>
                    <a:pt x="69518" y="308014"/>
                  </a:cubicBezTo>
                  <a:cubicBezTo>
                    <a:pt x="69518" y="303889"/>
                    <a:pt x="67453" y="301827"/>
                    <a:pt x="69518" y="297702"/>
                  </a:cubicBezTo>
                  <a:cubicBezTo>
                    <a:pt x="71584" y="297702"/>
                    <a:pt x="71584" y="295639"/>
                    <a:pt x="73650" y="295639"/>
                  </a:cubicBezTo>
                  <a:cubicBezTo>
                    <a:pt x="73650" y="291515"/>
                    <a:pt x="73650" y="289452"/>
                    <a:pt x="73650" y="285327"/>
                  </a:cubicBezTo>
                  <a:cubicBezTo>
                    <a:pt x="73650" y="283265"/>
                    <a:pt x="75716" y="281203"/>
                    <a:pt x="77781" y="279140"/>
                  </a:cubicBezTo>
                  <a:cubicBezTo>
                    <a:pt x="79847" y="277078"/>
                    <a:pt x="83979" y="279140"/>
                    <a:pt x="83979" y="275015"/>
                  </a:cubicBezTo>
                  <a:cubicBezTo>
                    <a:pt x="83979" y="275015"/>
                    <a:pt x="86045" y="275015"/>
                    <a:pt x="86045" y="272953"/>
                  </a:cubicBezTo>
                  <a:cubicBezTo>
                    <a:pt x="86045" y="272953"/>
                    <a:pt x="86045" y="270890"/>
                    <a:pt x="86045" y="270890"/>
                  </a:cubicBezTo>
                  <a:cubicBezTo>
                    <a:pt x="87077" y="269859"/>
                    <a:pt x="88627" y="268828"/>
                    <a:pt x="90176" y="268570"/>
                  </a:cubicBezTo>
                  <a:close/>
                  <a:moveTo>
                    <a:pt x="127101" y="244190"/>
                  </a:moveTo>
                  <a:cubicBezTo>
                    <a:pt x="133243" y="244190"/>
                    <a:pt x="137338" y="244190"/>
                    <a:pt x="141433" y="248301"/>
                  </a:cubicBezTo>
                  <a:cubicBezTo>
                    <a:pt x="143480" y="248301"/>
                    <a:pt x="141433" y="250357"/>
                    <a:pt x="141433" y="250357"/>
                  </a:cubicBezTo>
                  <a:cubicBezTo>
                    <a:pt x="139385" y="252413"/>
                    <a:pt x="137338" y="250357"/>
                    <a:pt x="135291" y="250357"/>
                  </a:cubicBezTo>
                  <a:cubicBezTo>
                    <a:pt x="133243" y="250357"/>
                    <a:pt x="131196" y="250357"/>
                    <a:pt x="131196" y="250357"/>
                  </a:cubicBezTo>
                  <a:cubicBezTo>
                    <a:pt x="125054" y="250357"/>
                    <a:pt x="118912" y="250357"/>
                    <a:pt x="114818" y="254469"/>
                  </a:cubicBezTo>
                  <a:cubicBezTo>
                    <a:pt x="108676" y="258581"/>
                    <a:pt x="104581" y="264748"/>
                    <a:pt x="104581" y="272972"/>
                  </a:cubicBezTo>
                  <a:cubicBezTo>
                    <a:pt x="104581" y="277083"/>
                    <a:pt x="106628" y="281195"/>
                    <a:pt x="110723" y="283251"/>
                  </a:cubicBezTo>
                  <a:cubicBezTo>
                    <a:pt x="110723" y="285307"/>
                    <a:pt x="112770" y="283251"/>
                    <a:pt x="112770" y="283251"/>
                  </a:cubicBezTo>
                  <a:cubicBezTo>
                    <a:pt x="110723" y="277083"/>
                    <a:pt x="110723" y="277083"/>
                    <a:pt x="110723" y="277083"/>
                  </a:cubicBezTo>
                  <a:cubicBezTo>
                    <a:pt x="110723" y="275027"/>
                    <a:pt x="110723" y="272972"/>
                    <a:pt x="114818" y="270916"/>
                  </a:cubicBezTo>
                  <a:cubicBezTo>
                    <a:pt x="118912" y="268860"/>
                    <a:pt x="120959" y="270916"/>
                    <a:pt x="125054" y="275027"/>
                  </a:cubicBezTo>
                  <a:cubicBezTo>
                    <a:pt x="125054" y="277083"/>
                    <a:pt x="125054" y="279139"/>
                    <a:pt x="125054" y="281195"/>
                  </a:cubicBezTo>
                  <a:cubicBezTo>
                    <a:pt x="123007" y="281195"/>
                    <a:pt x="120959" y="283251"/>
                    <a:pt x="123007" y="285307"/>
                  </a:cubicBezTo>
                  <a:cubicBezTo>
                    <a:pt x="123007" y="285307"/>
                    <a:pt x="125054" y="285307"/>
                    <a:pt x="125054" y="287362"/>
                  </a:cubicBezTo>
                  <a:cubicBezTo>
                    <a:pt x="125054" y="291474"/>
                    <a:pt x="123007" y="293530"/>
                    <a:pt x="120959" y="295586"/>
                  </a:cubicBezTo>
                  <a:cubicBezTo>
                    <a:pt x="116865" y="297642"/>
                    <a:pt x="110723" y="297642"/>
                    <a:pt x="106628" y="293530"/>
                  </a:cubicBezTo>
                  <a:cubicBezTo>
                    <a:pt x="98439" y="287362"/>
                    <a:pt x="94344" y="277083"/>
                    <a:pt x="96392" y="268860"/>
                  </a:cubicBezTo>
                  <a:cubicBezTo>
                    <a:pt x="98439" y="264748"/>
                    <a:pt x="100486" y="260636"/>
                    <a:pt x="102534" y="258581"/>
                  </a:cubicBezTo>
                  <a:cubicBezTo>
                    <a:pt x="108676" y="250357"/>
                    <a:pt x="118912" y="246246"/>
                    <a:pt x="127101" y="244190"/>
                  </a:cubicBezTo>
                  <a:close/>
                  <a:moveTo>
                    <a:pt x="177862" y="239817"/>
                  </a:moveTo>
                  <a:cubicBezTo>
                    <a:pt x="182699" y="240978"/>
                    <a:pt x="185796" y="245623"/>
                    <a:pt x="188892" y="250267"/>
                  </a:cubicBezTo>
                  <a:cubicBezTo>
                    <a:pt x="190956" y="254395"/>
                    <a:pt x="190956" y="260588"/>
                    <a:pt x="190956" y="264716"/>
                  </a:cubicBezTo>
                  <a:cubicBezTo>
                    <a:pt x="186828" y="266780"/>
                    <a:pt x="182699" y="270909"/>
                    <a:pt x="182699" y="275037"/>
                  </a:cubicBezTo>
                  <a:cubicBezTo>
                    <a:pt x="182699" y="277101"/>
                    <a:pt x="182699" y="281230"/>
                    <a:pt x="182699" y="281230"/>
                  </a:cubicBezTo>
                  <a:cubicBezTo>
                    <a:pt x="178571" y="281230"/>
                    <a:pt x="176507" y="283294"/>
                    <a:pt x="172379" y="283294"/>
                  </a:cubicBezTo>
                  <a:cubicBezTo>
                    <a:pt x="166186" y="285358"/>
                    <a:pt x="159994" y="285358"/>
                    <a:pt x="153801" y="281230"/>
                  </a:cubicBezTo>
                  <a:cubicBezTo>
                    <a:pt x="151737" y="279165"/>
                    <a:pt x="149673" y="277101"/>
                    <a:pt x="149673" y="272973"/>
                  </a:cubicBezTo>
                  <a:cubicBezTo>
                    <a:pt x="147608" y="268844"/>
                    <a:pt x="157930" y="262652"/>
                    <a:pt x="147608" y="262652"/>
                  </a:cubicBezTo>
                  <a:cubicBezTo>
                    <a:pt x="145544" y="260588"/>
                    <a:pt x="143480" y="256459"/>
                    <a:pt x="143480" y="254395"/>
                  </a:cubicBezTo>
                  <a:cubicBezTo>
                    <a:pt x="145544" y="248203"/>
                    <a:pt x="145544" y="248203"/>
                    <a:pt x="145544" y="248203"/>
                  </a:cubicBezTo>
                  <a:cubicBezTo>
                    <a:pt x="147608" y="244074"/>
                    <a:pt x="151737" y="242010"/>
                    <a:pt x="155865" y="242010"/>
                  </a:cubicBezTo>
                  <a:cubicBezTo>
                    <a:pt x="157930" y="242010"/>
                    <a:pt x="162058" y="246139"/>
                    <a:pt x="164122" y="246139"/>
                  </a:cubicBezTo>
                  <a:cubicBezTo>
                    <a:pt x="166186" y="242010"/>
                    <a:pt x="168250" y="239946"/>
                    <a:pt x="172379" y="239946"/>
                  </a:cubicBezTo>
                  <a:cubicBezTo>
                    <a:pt x="174443" y="239430"/>
                    <a:pt x="176249" y="239430"/>
                    <a:pt x="177862" y="239817"/>
                  </a:cubicBezTo>
                  <a:close/>
                  <a:moveTo>
                    <a:pt x="188798" y="235890"/>
                  </a:moveTo>
                  <a:cubicBezTo>
                    <a:pt x="190845" y="235890"/>
                    <a:pt x="194940" y="235890"/>
                    <a:pt x="194940" y="240064"/>
                  </a:cubicBezTo>
                  <a:cubicBezTo>
                    <a:pt x="194940" y="244237"/>
                    <a:pt x="192893" y="246324"/>
                    <a:pt x="190845" y="250498"/>
                  </a:cubicBezTo>
                  <a:cubicBezTo>
                    <a:pt x="188798" y="246324"/>
                    <a:pt x="186751" y="242151"/>
                    <a:pt x="182656" y="240064"/>
                  </a:cubicBezTo>
                  <a:cubicBezTo>
                    <a:pt x="182656" y="235890"/>
                    <a:pt x="186751" y="235890"/>
                    <a:pt x="188798" y="235890"/>
                  </a:cubicBezTo>
                  <a:close/>
                  <a:moveTo>
                    <a:pt x="223707" y="231906"/>
                  </a:moveTo>
                  <a:cubicBezTo>
                    <a:pt x="225757" y="231906"/>
                    <a:pt x="227808" y="231906"/>
                    <a:pt x="227808" y="233957"/>
                  </a:cubicBezTo>
                  <a:cubicBezTo>
                    <a:pt x="217555" y="244209"/>
                    <a:pt x="217555" y="244209"/>
                    <a:pt x="217555" y="244209"/>
                  </a:cubicBezTo>
                  <a:cubicBezTo>
                    <a:pt x="207302" y="248311"/>
                    <a:pt x="207302" y="260614"/>
                    <a:pt x="199100" y="266766"/>
                  </a:cubicBezTo>
                  <a:cubicBezTo>
                    <a:pt x="197049" y="266766"/>
                    <a:pt x="194999" y="266766"/>
                    <a:pt x="194999" y="264715"/>
                  </a:cubicBezTo>
                  <a:cubicBezTo>
                    <a:pt x="192948" y="256513"/>
                    <a:pt x="192948" y="244209"/>
                    <a:pt x="201150" y="240108"/>
                  </a:cubicBezTo>
                  <a:cubicBezTo>
                    <a:pt x="205252" y="236007"/>
                    <a:pt x="207302" y="233957"/>
                    <a:pt x="211403" y="236007"/>
                  </a:cubicBezTo>
                  <a:cubicBezTo>
                    <a:pt x="213454" y="236007"/>
                    <a:pt x="213454" y="238058"/>
                    <a:pt x="215505" y="238058"/>
                  </a:cubicBezTo>
                  <a:cubicBezTo>
                    <a:pt x="215505" y="233957"/>
                    <a:pt x="219606" y="231906"/>
                    <a:pt x="223707" y="231906"/>
                  </a:cubicBezTo>
                  <a:close/>
                  <a:moveTo>
                    <a:pt x="678329" y="229914"/>
                  </a:moveTo>
                  <a:cubicBezTo>
                    <a:pt x="686519" y="236043"/>
                    <a:pt x="694708" y="242172"/>
                    <a:pt x="698802" y="250345"/>
                  </a:cubicBezTo>
                  <a:cubicBezTo>
                    <a:pt x="700850" y="252388"/>
                    <a:pt x="702897" y="254431"/>
                    <a:pt x="702897" y="256474"/>
                  </a:cubicBezTo>
                  <a:cubicBezTo>
                    <a:pt x="700850" y="256474"/>
                    <a:pt x="700850" y="256474"/>
                    <a:pt x="700850" y="256474"/>
                  </a:cubicBezTo>
                  <a:cubicBezTo>
                    <a:pt x="694708" y="246259"/>
                    <a:pt x="686519" y="238086"/>
                    <a:pt x="678329" y="229914"/>
                  </a:cubicBezTo>
                  <a:close/>
                  <a:moveTo>
                    <a:pt x="727540" y="226112"/>
                  </a:moveTo>
                  <a:cubicBezTo>
                    <a:pt x="729341" y="226112"/>
                    <a:pt x="730884" y="226625"/>
                    <a:pt x="731914" y="227652"/>
                  </a:cubicBezTo>
                  <a:cubicBezTo>
                    <a:pt x="729855" y="231761"/>
                    <a:pt x="729855" y="239978"/>
                    <a:pt x="733972" y="242032"/>
                  </a:cubicBezTo>
                  <a:cubicBezTo>
                    <a:pt x="736031" y="246140"/>
                    <a:pt x="742206" y="246140"/>
                    <a:pt x="746323" y="246140"/>
                  </a:cubicBezTo>
                  <a:cubicBezTo>
                    <a:pt x="748381" y="248195"/>
                    <a:pt x="746323" y="252303"/>
                    <a:pt x="748381" y="252303"/>
                  </a:cubicBezTo>
                  <a:cubicBezTo>
                    <a:pt x="748381" y="254357"/>
                    <a:pt x="748381" y="256412"/>
                    <a:pt x="746323" y="256412"/>
                  </a:cubicBezTo>
                  <a:cubicBezTo>
                    <a:pt x="742206" y="258466"/>
                    <a:pt x="742206" y="254357"/>
                    <a:pt x="738089" y="256412"/>
                  </a:cubicBezTo>
                  <a:cubicBezTo>
                    <a:pt x="738089" y="258466"/>
                    <a:pt x="736031" y="258466"/>
                    <a:pt x="731914" y="258466"/>
                  </a:cubicBezTo>
                  <a:cubicBezTo>
                    <a:pt x="729855" y="258466"/>
                    <a:pt x="727797" y="256412"/>
                    <a:pt x="727797" y="254357"/>
                  </a:cubicBezTo>
                  <a:cubicBezTo>
                    <a:pt x="725739" y="254357"/>
                    <a:pt x="723680" y="256412"/>
                    <a:pt x="721622" y="254357"/>
                  </a:cubicBezTo>
                  <a:cubicBezTo>
                    <a:pt x="719564" y="252303"/>
                    <a:pt x="719564" y="250249"/>
                    <a:pt x="719564" y="248195"/>
                  </a:cubicBezTo>
                  <a:cubicBezTo>
                    <a:pt x="721622" y="246140"/>
                    <a:pt x="721622" y="246140"/>
                    <a:pt x="721622" y="246140"/>
                  </a:cubicBezTo>
                  <a:cubicBezTo>
                    <a:pt x="719564" y="244086"/>
                    <a:pt x="717505" y="242032"/>
                    <a:pt x="717505" y="239978"/>
                  </a:cubicBezTo>
                  <a:cubicBezTo>
                    <a:pt x="717505" y="235869"/>
                    <a:pt x="719564" y="233815"/>
                    <a:pt x="723680" y="233815"/>
                  </a:cubicBezTo>
                  <a:cubicBezTo>
                    <a:pt x="723680" y="231761"/>
                    <a:pt x="719564" y="229706"/>
                    <a:pt x="721622" y="227652"/>
                  </a:cubicBezTo>
                  <a:cubicBezTo>
                    <a:pt x="723680" y="226625"/>
                    <a:pt x="725739" y="226112"/>
                    <a:pt x="727540" y="226112"/>
                  </a:cubicBezTo>
                  <a:close/>
                  <a:moveTo>
                    <a:pt x="189871" y="223139"/>
                  </a:moveTo>
                  <a:cubicBezTo>
                    <a:pt x="190905" y="223647"/>
                    <a:pt x="191939" y="224664"/>
                    <a:pt x="192974" y="225681"/>
                  </a:cubicBezTo>
                  <a:cubicBezTo>
                    <a:pt x="192974" y="225681"/>
                    <a:pt x="190905" y="227714"/>
                    <a:pt x="192974" y="229748"/>
                  </a:cubicBezTo>
                  <a:cubicBezTo>
                    <a:pt x="195042" y="229748"/>
                    <a:pt x="197111" y="227714"/>
                    <a:pt x="199179" y="229748"/>
                  </a:cubicBezTo>
                  <a:cubicBezTo>
                    <a:pt x="201248" y="231781"/>
                    <a:pt x="201248" y="233815"/>
                    <a:pt x="201248" y="235848"/>
                  </a:cubicBezTo>
                  <a:cubicBezTo>
                    <a:pt x="199179" y="237882"/>
                    <a:pt x="199179" y="237882"/>
                    <a:pt x="199179" y="237882"/>
                  </a:cubicBezTo>
                  <a:cubicBezTo>
                    <a:pt x="195042" y="233815"/>
                    <a:pt x="190905" y="231781"/>
                    <a:pt x="184699" y="233815"/>
                  </a:cubicBezTo>
                  <a:cubicBezTo>
                    <a:pt x="182631" y="233815"/>
                    <a:pt x="182631" y="237882"/>
                    <a:pt x="178494" y="237882"/>
                  </a:cubicBezTo>
                  <a:cubicBezTo>
                    <a:pt x="178494" y="235848"/>
                    <a:pt x="174356" y="237882"/>
                    <a:pt x="174356" y="235848"/>
                  </a:cubicBezTo>
                  <a:cubicBezTo>
                    <a:pt x="174356" y="233815"/>
                    <a:pt x="174356" y="231781"/>
                    <a:pt x="176425" y="231781"/>
                  </a:cubicBezTo>
                  <a:cubicBezTo>
                    <a:pt x="178494" y="229748"/>
                    <a:pt x="182631" y="233815"/>
                    <a:pt x="182631" y="229748"/>
                  </a:cubicBezTo>
                  <a:cubicBezTo>
                    <a:pt x="182631" y="227714"/>
                    <a:pt x="182631" y="225681"/>
                    <a:pt x="182631" y="225681"/>
                  </a:cubicBezTo>
                  <a:cubicBezTo>
                    <a:pt x="184699" y="223647"/>
                    <a:pt x="184699" y="223647"/>
                    <a:pt x="186768" y="223647"/>
                  </a:cubicBezTo>
                  <a:cubicBezTo>
                    <a:pt x="187802" y="222631"/>
                    <a:pt x="188836" y="222631"/>
                    <a:pt x="189871" y="223139"/>
                  </a:cubicBezTo>
                  <a:close/>
                  <a:moveTo>
                    <a:pt x="715264" y="219622"/>
                  </a:moveTo>
                  <a:cubicBezTo>
                    <a:pt x="717325" y="219622"/>
                    <a:pt x="719386" y="221678"/>
                    <a:pt x="721448" y="223734"/>
                  </a:cubicBezTo>
                  <a:cubicBezTo>
                    <a:pt x="719386" y="225790"/>
                    <a:pt x="717325" y="227845"/>
                    <a:pt x="719386" y="231957"/>
                  </a:cubicBezTo>
                  <a:cubicBezTo>
                    <a:pt x="715264" y="234013"/>
                    <a:pt x="715264" y="238125"/>
                    <a:pt x="715264" y="240180"/>
                  </a:cubicBezTo>
                  <a:cubicBezTo>
                    <a:pt x="715264" y="242236"/>
                    <a:pt x="715264" y="244292"/>
                    <a:pt x="717325" y="246348"/>
                  </a:cubicBezTo>
                  <a:cubicBezTo>
                    <a:pt x="715264" y="248404"/>
                    <a:pt x="715264" y="252515"/>
                    <a:pt x="717325" y="254571"/>
                  </a:cubicBezTo>
                  <a:cubicBezTo>
                    <a:pt x="719386" y="258683"/>
                    <a:pt x="723509" y="256627"/>
                    <a:pt x="725570" y="258683"/>
                  </a:cubicBezTo>
                  <a:cubicBezTo>
                    <a:pt x="727631" y="260739"/>
                    <a:pt x="731753" y="260739"/>
                    <a:pt x="733814" y="260739"/>
                  </a:cubicBezTo>
                  <a:cubicBezTo>
                    <a:pt x="735876" y="260739"/>
                    <a:pt x="737937" y="258683"/>
                    <a:pt x="739998" y="258683"/>
                  </a:cubicBezTo>
                  <a:cubicBezTo>
                    <a:pt x="744120" y="262794"/>
                    <a:pt x="750304" y="254571"/>
                    <a:pt x="752365" y="262794"/>
                  </a:cubicBezTo>
                  <a:cubicBezTo>
                    <a:pt x="750304" y="262794"/>
                    <a:pt x="752365" y="266906"/>
                    <a:pt x="750304" y="266906"/>
                  </a:cubicBezTo>
                  <a:cubicBezTo>
                    <a:pt x="748243" y="266906"/>
                    <a:pt x="748243" y="264850"/>
                    <a:pt x="748243" y="266906"/>
                  </a:cubicBezTo>
                  <a:cubicBezTo>
                    <a:pt x="746181" y="271018"/>
                    <a:pt x="739998" y="266906"/>
                    <a:pt x="735876" y="266906"/>
                  </a:cubicBezTo>
                  <a:cubicBezTo>
                    <a:pt x="733814" y="268962"/>
                    <a:pt x="735876" y="271018"/>
                    <a:pt x="733814" y="271018"/>
                  </a:cubicBezTo>
                  <a:cubicBezTo>
                    <a:pt x="729692" y="273074"/>
                    <a:pt x="725570" y="271018"/>
                    <a:pt x="723509" y="268962"/>
                  </a:cubicBezTo>
                  <a:cubicBezTo>
                    <a:pt x="721448" y="266906"/>
                    <a:pt x="717325" y="264850"/>
                    <a:pt x="715264" y="264850"/>
                  </a:cubicBezTo>
                  <a:cubicBezTo>
                    <a:pt x="713203" y="266906"/>
                    <a:pt x="711142" y="264850"/>
                    <a:pt x="709081" y="262794"/>
                  </a:cubicBezTo>
                  <a:cubicBezTo>
                    <a:pt x="707020" y="260739"/>
                    <a:pt x="704958" y="258683"/>
                    <a:pt x="704958" y="256627"/>
                  </a:cubicBezTo>
                  <a:cubicBezTo>
                    <a:pt x="707020" y="256627"/>
                    <a:pt x="704958" y="252515"/>
                    <a:pt x="707020" y="250459"/>
                  </a:cubicBezTo>
                  <a:cubicBezTo>
                    <a:pt x="709081" y="250459"/>
                    <a:pt x="709081" y="246348"/>
                    <a:pt x="707020" y="246348"/>
                  </a:cubicBezTo>
                  <a:cubicBezTo>
                    <a:pt x="704958" y="244292"/>
                    <a:pt x="702897" y="242236"/>
                    <a:pt x="702897" y="240180"/>
                  </a:cubicBezTo>
                  <a:cubicBezTo>
                    <a:pt x="702897" y="238125"/>
                    <a:pt x="702897" y="234013"/>
                    <a:pt x="704958" y="234013"/>
                  </a:cubicBezTo>
                  <a:cubicBezTo>
                    <a:pt x="711142" y="234013"/>
                    <a:pt x="707020" y="227845"/>
                    <a:pt x="709081" y="223734"/>
                  </a:cubicBezTo>
                  <a:cubicBezTo>
                    <a:pt x="711142" y="221678"/>
                    <a:pt x="713203" y="221678"/>
                    <a:pt x="715264" y="219622"/>
                  </a:cubicBezTo>
                  <a:close/>
                  <a:moveTo>
                    <a:pt x="764759" y="217298"/>
                  </a:moveTo>
                  <a:cubicBezTo>
                    <a:pt x="766815" y="217298"/>
                    <a:pt x="766815" y="217298"/>
                    <a:pt x="768870" y="217298"/>
                  </a:cubicBezTo>
                  <a:cubicBezTo>
                    <a:pt x="764759" y="221430"/>
                    <a:pt x="764759" y="223495"/>
                    <a:pt x="760649" y="227627"/>
                  </a:cubicBezTo>
                  <a:cubicBezTo>
                    <a:pt x="756538" y="235890"/>
                    <a:pt x="754483" y="248285"/>
                    <a:pt x="760649" y="256548"/>
                  </a:cubicBezTo>
                  <a:cubicBezTo>
                    <a:pt x="762704" y="262745"/>
                    <a:pt x="770925" y="264811"/>
                    <a:pt x="777091" y="264811"/>
                  </a:cubicBezTo>
                  <a:cubicBezTo>
                    <a:pt x="777091" y="262745"/>
                    <a:pt x="779146" y="262745"/>
                    <a:pt x="779146" y="260679"/>
                  </a:cubicBezTo>
                  <a:cubicBezTo>
                    <a:pt x="779146" y="258613"/>
                    <a:pt x="775036" y="260679"/>
                    <a:pt x="772980" y="258613"/>
                  </a:cubicBezTo>
                  <a:cubicBezTo>
                    <a:pt x="770925" y="256548"/>
                    <a:pt x="770925" y="254482"/>
                    <a:pt x="770925" y="252416"/>
                  </a:cubicBezTo>
                  <a:cubicBezTo>
                    <a:pt x="772980" y="250350"/>
                    <a:pt x="772980" y="248285"/>
                    <a:pt x="775036" y="248285"/>
                  </a:cubicBezTo>
                  <a:cubicBezTo>
                    <a:pt x="777091" y="246219"/>
                    <a:pt x="781201" y="248285"/>
                    <a:pt x="783256" y="250350"/>
                  </a:cubicBezTo>
                  <a:cubicBezTo>
                    <a:pt x="785312" y="250350"/>
                    <a:pt x="785312" y="248285"/>
                    <a:pt x="787367" y="248285"/>
                  </a:cubicBezTo>
                  <a:cubicBezTo>
                    <a:pt x="789422" y="248285"/>
                    <a:pt x="793532" y="250350"/>
                    <a:pt x="793532" y="252416"/>
                  </a:cubicBezTo>
                  <a:cubicBezTo>
                    <a:pt x="793532" y="256548"/>
                    <a:pt x="793532" y="260679"/>
                    <a:pt x="791477" y="262745"/>
                  </a:cubicBezTo>
                  <a:cubicBezTo>
                    <a:pt x="789422" y="271008"/>
                    <a:pt x="781201" y="273074"/>
                    <a:pt x="772980" y="273074"/>
                  </a:cubicBezTo>
                  <a:cubicBezTo>
                    <a:pt x="768870" y="273074"/>
                    <a:pt x="762704" y="268942"/>
                    <a:pt x="758594" y="266877"/>
                  </a:cubicBezTo>
                  <a:cubicBezTo>
                    <a:pt x="758594" y="264811"/>
                    <a:pt x="756538" y="262745"/>
                    <a:pt x="754483" y="262745"/>
                  </a:cubicBezTo>
                  <a:cubicBezTo>
                    <a:pt x="750373" y="258613"/>
                    <a:pt x="750373" y="252416"/>
                    <a:pt x="750373" y="248285"/>
                  </a:cubicBezTo>
                  <a:cubicBezTo>
                    <a:pt x="750373" y="237956"/>
                    <a:pt x="750373" y="237956"/>
                    <a:pt x="750373" y="237956"/>
                  </a:cubicBezTo>
                  <a:cubicBezTo>
                    <a:pt x="752428" y="229693"/>
                    <a:pt x="758594" y="221430"/>
                    <a:pt x="764759" y="217298"/>
                  </a:cubicBezTo>
                  <a:close/>
                  <a:moveTo>
                    <a:pt x="131196" y="217298"/>
                  </a:moveTo>
                  <a:cubicBezTo>
                    <a:pt x="131196" y="221424"/>
                    <a:pt x="131196" y="221424"/>
                    <a:pt x="131196" y="221424"/>
                  </a:cubicBezTo>
                  <a:cubicBezTo>
                    <a:pt x="131196" y="223488"/>
                    <a:pt x="131196" y="225551"/>
                    <a:pt x="129167" y="225551"/>
                  </a:cubicBezTo>
                  <a:cubicBezTo>
                    <a:pt x="125109" y="225551"/>
                    <a:pt x="121052" y="229677"/>
                    <a:pt x="119023" y="233803"/>
                  </a:cubicBezTo>
                  <a:cubicBezTo>
                    <a:pt x="119023" y="235866"/>
                    <a:pt x="121052" y="239993"/>
                    <a:pt x="119023" y="244119"/>
                  </a:cubicBezTo>
                  <a:cubicBezTo>
                    <a:pt x="119023" y="244119"/>
                    <a:pt x="114965" y="246182"/>
                    <a:pt x="112936" y="244119"/>
                  </a:cubicBezTo>
                  <a:cubicBezTo>
                    <a:pt x="112936" y="235866"/>
                    <a:pt x="112936" y="227614"/>
                    <a:pt x="119023" y="221424"/>
                  </a:cubicBezTo>
                  <a:cubicBezTo>
                    <a:pt x="123081" y="219361"/>
                    <a:pt x="127138" y="217298"/>
                    <a:pt x="131196" y="217298"/>
                  </a:cubicBezTo>
                  <a:close/>
                  <a:moveTo>
                    <a:pt x="793466" y="215306"/>
                  </a:moveTo>
                  <a:cubicBezTo>
                    <a:pt x="795525" y="219443"/>
                    <a:pt x="797583" y="223580"/>
                    <a:pt x="799641" y="223580"/>
                  </a:cubicBezTo>
                  <a:cubicBezTo>
                    <a:pt x="803758" y="225649"/>
                    <a:pt x="805817" y="223580"/>
                    <a:pt x="807875" y="221512"/>
                  </a:cubicBezTo>
                  <a:cubicBezTo>
                    <a:pt x="809933" y="219443"/>
                    <a:pt x="809933" y="219443"/>
                    <a:pt x="811992" y="219443"/>
                  </a:cubicBezTo>
                  <a:cubicBezTo>
                    <a:pt x="814050" y="219443"/>
                    <a:pt x="816109" y="221512"/>
                    <a:pt x="816109" y="223580"/>
                  </a:cubicBezTo>
                  <a:cubicBezTo>
                    <a:pt x="816109" y="227718"/>
                    <a:pt x="814050" y="229786"/>
                    <a:pt x="811992" y="231855"/>
                  </a:cubicBezTo>
                  <a:cubicBezTo>
                    <a:pt x="809933" y="233924"/>
                    <a:pt x="807875" y="231855"/>
                    <a:pt x="805817" y="233924"/>
                  </a:cubicBezTo>
                  <a:cubicBezTo>
                    <a:pt x="805817" y="235992"/>
                    <a:pt x="805817" y="238061"/>
                    <a:pt x="803758" y="240129"/>
                  </a:cubicBezTo>
                  <a:cubicBezTo>
                    <a:pt x="801700" y="242198"/>
                    <a:pt x="797583" y="242198"/>
                    <a:pt x="795525" y="242198"/>
                  </a:cubicBezTo>
                  <a:cubicBezTo>
                    <a:pt x="793466" y="240129"/>
                    <a:pt x="791408" y="238061"/>
                    <a:pt x="791408" y="235992"/>
                  </a:cubicBezTo>
                  <a:cubicBezTo>
                    <a:pt x="791408" y="233924"/>
                    <a:pt x="793466" y="231855"/>
                    <a:pt x="793466" y="229786"/>
                  </a:cubicBezTo>
                  <a:cubicBezTo>
                    <a:pt x="789349" y="229786"/>
                    <a:pt x="787291" y="229786"/>
                    <a:pt x="787291" y="227718"/>
                  </a:cubicBezTo>
                  <a:cubicBezTo>
                    <a:pt x="785233" y="223580"/>
                    <a:pt x="787291" y="221512"/>
                    <a:pt x="787291" y="219443"/>
                  </a:cubicBezTo>
                  <a:cubicBezTo>
                    <a:pt x="789349" y="217375"/>
                    <a:pt x="791408" y="215306"/>
                    <a:pt x="793466" y="215306"/>
                  </a:cubicBezTo>
                  <a:close/>
                  <a:moveTo>
                    <a:pt x="184739" y="213314"/>
                  </a:moveTo>
                  <a:cubicBezTo>
                    <a:pt x="186806" y="213314"/>
                    <a:pt x="193008" y="213314"/>
                    <a:pt x="195076" y="215361"/>
                  </a:cubicBezTo>
                  <a:cubicBezTo>
                    <a:pt x="197143" y="217409"/>
                    <a:pt x="195076" y="219456"/>
                    <a:pt x="197143" y="221503"/>
                  </a:cubicBezTo>
                  <a:cubicBezTo>
                    <a:pt x="199211" y="219456"/>
                    <a:pt x="203346" y="221503"/>
                    <a:pt x="205413" y="221503"/>
                  </a:cubicBezTo>
                  <a:cubicBezTo>
                    <a:pt x="207481" y="223551"/>
                    <a:pt x="209548" y="227645"/>
                    <a:pt x="209548" y="231740"/>
                  </a:cubicBezTo>
                  <a:cubicBezTo>
                    <a:pt x="209548" y="231740"/>
                    <a:pt x="207481" y="233787"/>
                    <a:pt x="205413" y="233787"/>
                  </a:cubicBezTo>
                  <a:cubicBezTo>
                    <a:pt x="203346" y="231740"/>
                    <a:pt x="203346" y="229693"/>
                    <a:pt x="201278" y="227645"/>
                  </a:cubicBezTo>
                  <a:cubicBezTo>
                    <a:pt x="199211" y="225598"/>
                    <a:pt x="197143" y="225598"/>
                    <a:pt x="195076" y="225598"/>
                  </a:cubicBezTo>
                  <a:cubicBezTo>
                    <a:pt x="193008" y="221503"/>
                    <a:pt x="190941" y="219456"/>
                    <a:pt x="186806" y="219456"/>
                  </a:cubicBezTo>
                  <a:cubicBezTo>
                    <a:pt x="184739" y="219456"/>
                    <a:pt x="180604" y="221503"/>
                    <a:pt x="180604" y="225598"/>
                  </a:cubicBezTo>
                  <a:cubicBezTo>
                    <a:pt x="180604" y="229693"/>
                    <a:pt x="172334" y="227645"/>
                    <a:pt x="172334" y="231740"/>
                  </a:cubicBezTo>
                  <a:cubicBezTo>
                    <a:pt x="172334" y="235835"/>
                    <a:pt x="170266" y="237882"/>
                    <a:pt x="166132" y="237882"/>
                  </a:cubicBezTo>
                  <a:cubicBezTo>
                    <a:pt x="164064" y="235835"/>
                    <a:pt x="166132" y="231740"/>
                    <a:pt x="166132" y="229693"/>
                  </a:cubicBezTo>
                  <a:cubicBezTo>
                    <a:pt x="168199" y="225598"/>
                    <a:pt x="172334" y="221503"/>
                    <a:pt x="176469" y="221503"/>
                  </a:cubicBezTo>
                  <a:cubicBezTo>
                    <a:pt x="178536" y="217409"/>
                    <a:pt x="180604" y="215361"/>
                    <a:pt x="184739" y="213314"/>
                  </a:cubicBezTo>
                  <a:close/>
                  <a:moveTo>
                    <a:pt x="803714" y="207006"/>
                  </a:moveTo>
                  <a:cubicBezTo>
                    <a:pt x="805761" y="211180"/>
                    <a:pt x="805761" y="213267"/>
                    <a:pt x="807808" y="217440"/>
                  </a:cubicBezTo>
                  <a:cubicBezTo>
                    <a:pt x="807808" y="219527"/>
                    <a:pt x="805761" y="219527"/>
                    <a:pt x="803714" y="221614"/>
                  </a:cubicBezTo>
                  <a:cubicBezTo>
                    <a:pt x="803714" y="221614"/>
                    <a:pt x="799619" y="221614"/>
                    <a:pt x="799619" y="219527"/>
                  </a:cubicBezTo>
                  <a:cubicBezTo>
                    <a:pt x="797572" y="217440"/>
                    <a:pt x="795524" y="215353"/>
                    <a:pt x="797572" y="213267"/>
                  </a:cubicBezTo>
                  <a:cubicBezTo>
                    <a:pt x="803714" y="207006"/>
                    <a:pt x="803714" y="207006"/>
                    <a:pt x="803714" y="207006"/>
                  </a:cubicBezTo>
                  <a:close/>
                  <a:moveTo>
                    <a:pt x="125755" y="205788"/>
                  </a:moveTo>
                  <a:cubicBezTo>
                    <a:pt x="128062" y="205530"/>
                    <a:pt x="130112" y="206046"/>
                    <a:pt x="131138" y="207078"/>
                  </a:cubicBezTo>
                  <a:cubicBezTo>
                    <a:pt x="133188" y="209142"/>
                    <a:pt x="133188" y="211206"/>
                    <a:pt x="131138" y="215335"/>
                  </a:cubicBezTo>
                  <a:cubicBezTo>
                    <a:pt x="129087" y="215335"/>
                    <a:pt x="127036" y="215335"/>
                    <a:pt x="124986" y="215335"/>
                  </a:cubicBezTo>
                  <a:cubicBezTo>
                    <a:pt x="118834" y="217399"/>
                    <a:pt x="114733" y="221527"/>
                    <a:pt x="112682" y="227720"/>
                  </a:cubicBezTo>
                  <a:cubicBezTo>
                    <a:pt x="108581" y="231848"/>
                    <a:pt x="108581" y="240105"/>
                    <a:pt x="112682" y="246297"/>
                  </a:cubicBezTo>
                  <a:cubicBezTo>
                    <a:pt x="108581" y="248362"/>
                    <a:pt x="106531" y="252490"/>
                    <a:pt x="104480" y="250426"/>
                  </a:cubicBezTo>
                  <a:cubicBezTo>
                    <a:pt x="100379" y="248362"/>
                    <a:pt x="100379" y="246297"/>
                    <a:pt x="100379" y="242169"/>
                  </a:cubicBezTo>
                  <a:cubicBezTo>
                    <a:pt x="100379" y="240105"/>
                    <a:pt x="100379" y="235977"/>
                    <a:pt x="102429" y="235977"/>
                  </a:cubicBezTo>
                  <a:cubicBezTo>
                    <a:pt x="104480" y="231848"/>
                    <a:pt x="100379" y="231848"/>
                    <a:pt x="100379" y="229784"/>
                  </a:cubicBezTo>
                  <a:cubicBezTo>
                    <a:pt x="98328" y="223592"/>
                    <a:pt x="100379" y="217399"/>
                    <a:pt x="104480" y="213271"/>
                  </a:cubicBezTo>
                  <a:cubicBezTo>
                    <a:pt x="106531" y="211206"/>
                    <a:pt x="110632" y="211206"/>
                    <a:pt x="114733" y="211206"/>
                  </a:cubicBezTo>
                  <a:cubicBezTo>
                    <a:pt x="114733" y="211206"/>
                    <a:pt x="116783" y="213271"/>
                    <a:pt x="118834" y="213271"/>
                  </a:cubicBezTo>
                  <a:cubicBezTo>
                    <a:pt x="118834" y="211206"/>
                    <a:pt x="118834" y="211206"/>
                    <a:pt x="118834" y="209142"/>
                  </a:cubicBezTo>
                  <a:cubicBezTo>
                    <a:pt x="120885" y="207078"/>
                    <a:pt x="123448" y="206046"/>
                    <a:pt x="125755" y="205788"/>
                  </a:cubicBezTo>
                  <a:close/>
                  <a:moveTo>
                    <a:pt x="815659" y="205526"/>
                  </a:moveTo>
                  <a:lnTo>
                    <a:pt x="815932" y="206340"/>
                  </a:lnTo>
                  <a:lnTo>
                    <a:pt x="817130" y="207309"/>
                  </a:lnTo>
                  <a:close/>
                  <a:moveTo>
                    <a:pt x="843996" y="195967"/>
                  </a:moveTo>
                  <a:cubicBezTo>
                    <a:pt x="844494" y="196216"/>
                    <a:pt x="844992" y="196714"/>
                    <a:pt x="844992" y="196714"/>
                  </a:cubicBezTo>
                  <a:cubicBezTo>
                    <a:pt x="844992" y="196714"/>
                    <a:pt x="844992" y="196714"/>
                    <a:pt x="843000" y="196714"/>
                  </a:cubicBezTo>
                  <a:cubicBezTo>
                    <a:pt x="843000" y="195718"/>
                    <a:pt x="843498" y="195718"/>
                    <a:pt x="843996" y="195967"/>
                  </a:cubicBezTo>
                  <a:close/>
                  <a:moveTo>
                    <a:pt x="242395" y="190738"/>
                  </a:moveTo>
                  <a:cubicBezTo>
                    <a:pt x="244449" y="192804"/>
                    <a:pt x="248558" y="192804"/>
                    <a:pt x="248558" y="196935"/>
                  </a:cubicBezTo>
                  <a:cubicBezTo>
                    <a:pt x="250612" y="196935"/>
                    <a:pt x="250612" y="194870"/>
                    <a:pt x="252666" y="194870"/>
                  </a:cubicBezTo>
                  <a:cubicBezTo>
                    <a:pt x="254720" y="192804"/>
                    <a:pt x="258829" y="192804"/>
                    <a:pt x="260883" y="194870"/>
                  </a:cubicBezTo>
                  <a:cubicBezTo>
                    <a:pt x="262937" y="196935"/>
                    <a:pt x="264992" y="196935"/>
                    <a:pt x="264992" y="201067"/>
                  </a:cubicBezTo>
                  <a:cubicBezTo>
                    <a:pt x="262937" y="203133"/>
                    <a:pt x="258829" y="207264"/>
                    <a:pt x="254720" y="209330"/>
                  </a:cubicBezTo>
                  <a:cubicBezTo>
                    <a:pt x="250612" y="203133"/>
                    <a:pt x="244449" y="201067"/>
                    <a:pt x="238287" y="203133"/>
                  </a:cubicBezTo>
                  <a:cubicBezTo>
                    <a:pt x="236232" y="203133"/>
                    <a:pt x="236232" y="203133"/>
                    <a:pt x="236232" y="203133"/>
                  </a:cubicBezTo>
                  <a:cubicBezTo>
                    <a:pt x="234178" y="201067"/>
                    <a:pt x="232124" y="196935"/>
                    <a:pt x="234178" y="194870"/>
                  </a:cubicBezTo>
                  <a:cubicBezTo>
                    <a:pt x="236232" y="192804"/>
                    <a:pt x="238287" y="190738"/>
                    <a:pt x="242395" y="190738"/>
                  </a:cubicBezTo>
                  <a:close/>
                  <a:moveTo>
                    <a:pt x="155861" y="188485"/>
                  </a:moveTo>
                  <a:cubicBezTo>
                    <a:pt x="159983" y="187454"/>
                    <a:pt x="164621" y="187454"/>
                    <a:pt x="169001" y="188485"/>
                  </a:cubicBezTo>
                  <a:cubicBezTo>
                    <a:pt x="173381" y="189517"/>
                    <a:pt x="177503" y="191580"/>
                    <a:pt x="180595" y="194675"/>
                  </a:cubicBezTo>
                  <a:cubicBezTo>
                    <a:pt x="182656" y="198801"/>
                    <a:pt x="182656" y="202927"/>
                    <a:pt x="182656" y="207054"/>
                  </a:cubicBezTo>
                  <a:cubicBezTo>
                    <a:pt x="180595" y="209117"/>
                    <a:pt x="178534" y="211180"/>
                    <a:pt x="174412" y="211180"/>
                  </a:cubicBezTo>
                  <a:cubicBezTo>
                    <a:pt x="174412" y="211180"/>
                    <a:pt x="172350" y="207054"/>
                    <a:pt x="172350" y="209117"/>
                  </a:cubicBezTo>
                  <a:cubicBezTo>
                    <a:pt x="170289" y="211180"/>
                    <a:pt x="170289" y="213243"/>
                    <a:pt x="168228" y="215306"/>
                  </a:cubicBezTo>
                  <a:cubicBezTo>
                    <a:pt x="164106" y="217369"/>
                    <a:pt x="162045" y="215306"/>
                    <a:pt x="159984" y="213243"/>
                  </a:cubicBezTo>
                  <a:cubicBezTo>
                    <a:pt x="157922" y="211180"/>
                    <a:pt x="155861" y="207054"/>
                    <a:pt x="157922" y="204990"/>
                  </a:cubicBezTo>
                  <a:cubicBezTo>
                    <a:pt x="157922" y="202927"/>
                    <a:pt x="159984" y="200864"/>
                    <a:pt x="162045" y="200864"/>
                  </a:cubicBezTo>
                  <a:cubicBezTo>
                    <a:pt x="162045" y="200864"/>
                    <a:pt x="164106" y="200864"/>
                    <a:pt x="166167" y="198801"/>
                  </a:cubicBezTo>
                  <a:cubicBezTo>
                    <a:pt x="166167" y="196738"/>
                    <a:pt x="162045" y="196738"/>
                    <a:pt x="162045" y="196738"/>
                  </a:cubicBezTo>
                  <a:cubicBezTo>
                    <a:pt x="155861" y="196738"/>
                    <a:pt x="151739" y="196738"/>
                    <a:pt x="147616" y="200864"/>
                  </a:cubicBezTo>
                  <a:cubicBezTo>
                    <a:pt x="139372" y="211180"/>
                    <a:pt x="139372" y="223558"/>
                    <a:pt x="143494" y="235937"/>
                  </a:cubicBezTo>
                  <a:cubicBezTo>
                    <a:pt x="147616" y="242127"/>
                    <a:pt x="147616" y="242127"/>
                    <a:pt x="147616" y="242127"/>
                  </a:cubicBezTo>
                  <a:cubicBezTo>
                    <a:pt x="147616" y="242127"/>
                    <a:pt x="145555" y="244190"/>
                    <a:pt x="143494" y="244190"/>
                  </a:cubicBezTo>
                  <a:cubicBezTo>
                    <a:pt x="139372" y="242127"/>
                    <a:pt x="139372" y="235937"/>
                    <a:pt x="135249" y="231811"/>
                  </a:cubicBezTo>
                  <a:cubicBezTo>
                    <a:pt x="133188" y="223558"/>
                    <a:pt x="133188" y="213243"/>
                    <a:pt x="137310" y="204990"/>
                  </a:cubicBezTo>
                  <a:cubicBezTo>
                    <a:pt x="139372" y="196738"/>
                    <a:pt x="147616" y="190548"/>
                    <a:pt x="155861" y="188485"/>
                  </a:cubicBezTo>
                  <a:close/>
                  <a:moveTo>
                    <a:pt x="139106" y="186246"/>
                  </a:moveTo>
                  <a:cubicBezTo>
                    <a:pt x="140907" y="187024"/>
                    <a:pt x="142451" y="188580"/>
                    <a:pt x="143480" y="190655"/>
                  </a:cubicBezTo>
                  <a:cubicBezTo>
                    <a:pt x="143480" y="192730"/>
                    <a:pt x="143480" y="192730"/>
                    <a:pt x="143480" y="192730"/>
                  </a:cubicBezTo>
                  <a:cubicBezTo>
                    <a:pt x="141422" y="192730"/>
                    <a:pt x="141422" y="188580"/>
                    <a:pt x="139364" y="188580"/>
                  </a:cubicBezTo>
                  <a:cubicBezTo>
                    <a:pt x="137305" y="186505"/>
                    <a:pt x="135247" y="186505"/>
                    <a:pt x="133188" y="186505"/>
                  </a:cubicBezTo>
                  <a:cubicBezTo>
                    <a:pt x="135247" y="185468"/>
                    <a:pt x="137305" y="185468"/>
                    <a:pt x="139106" y="186246"/>
                  </a:cubicBezTo>
                  <a:close/>
                  <a:moveTo>
                    <a:pt x="240874" y="184902"/>
                  </a:moveTo>
                  <a:cubicBezTo>
                    <a:pt x="245312" y="184513"/>
                    <a:pt x="249172" y="187626"/>
                    <a:pt x="250716" y="190738"/>
                  </a:cubicBezTo>
                  <a:lnTo>
                    <a:pt x="264686" y="188726"/>
                  </a:lnTo>
                  <a:lnTo>
                    <a:pt x="265717" y="189460"/>
                  </a:lnTo>
                  <a:lnTo>
                    <a:pt x="271300" y="196963"/>
                  </a:lnTo>
                  <a:cubicBezTo>
                    <a:pt x="271300" y="199038"/>
                    <a:pt x="269241" y="199038"/>
                    <a:pt x="269241" y="199038"/>
                  </a:cubicBezTo>
                  <a:cubicBezTo>
                    <a:pt x="267183" y="194888"/>
                    <a:pt x="263066" y="192813"/>
                    <a:pt x="261008" y="190738"/>
                  </a:cubicBezTo>
                  <a:cubicBezTo>
                    <a:pt x="256891" y="190738"/>
                    <a:pt x="252774" y="190738"/>
                    <a:pt x="250716" y="192813"/>
                  </a:cubicBezTo>
                  <a:cubicBezTo>
                    <a:pt x="246599" y="188663"/>
                    <a:pt x="242482" y="186588"/>
                    <a:pt x="238365" y="188663"/>
                  </a:cubicBezTo>
                  <a:cubicBezTo>
                    <a:pt x="234249" y="190738"/>
                    <a:pt x="232190" y="190738"/>
                    <a:pt x="232190" y="192813"/>
                  </a:cubicBezTo>
                  <a:cubicBezTo>
                    <a:pt x="230132" y="192813"/>
                    <a:pt x="230132" y="192813"/>
                    <a:pt x="230132" y="190738"/>
                  </a:cubicBezTo>
                  <a:cubicBezTo>
                    <a:pt x="230132" y="188663"/>
                    <a:pt x="234249" y="186588"/>
                    <a:pt x="236307" y="186588"/>
                  </a:cubicBezTo>
                  <a:cubicBezTo>
                    <a:pt x="237851" y="185551"/>
                    <a:pt x="239395" y="185032"/>
                    <a:pt x="240874" y="184902"/>
                  </a:cubicBezTo>
                  <a:close/>
                  <a:moveTo>
                    <a:pt x="784458" y="183976"/>
                  </a:moveTo>
                  <a:cubicBezTo>
                    <a:pt x="787298" y="183464"/>
                    <a:pt x="790397" y="183464"/>
                    <a:pt x="793496" y="184489"/>
                  </a:cubicBezTo>
                  <a:cubicBezTo>
                    <a:pt x="793496" y="188590"/>
                    <a:pt x="793496" y="190641"/>
                    <a:pt x="797627" y="192691"/>
                  </a:cubicBezTo>
                  <a:cubicBezTo>
                    <a:pt x="799693" y="194742"/>
                    <a:pt x="801759" y="194742"/>
                    <a:pt x="803824" y="194742"/>
                  </a:cubicBezTo>
                  <a:cubicBezTo>
                    <a:pt x="803824" y="200893"/>
                    <a:pt x="801759" y="207045"/>
                    <a:pt x="795561" y="211146"/>
                  </a:cubicBezTo>
                  <a:cubicBezTo>
                    <a:pt x="791430" y="213197"/>
                    <a:pt x="791430" y="213197"/>
                    <a:pt x="791430" y="213197"/>
                  </a:cubicBezTo>
                  <a:cubicBezTo>
                    <a:pt x="789364" y="215248"/>
                    <a:pt x="783167" y="209096"/>
                    <a:pt x="783167" y="215248"/>
                  </a:cubicBezTo>
                  <a:cubicBezTo>
                    <a:pt x="781101" y="217298"/>
                    <a:pt x="776970" y="217298"/>
                    <a:pt x="774904" y="217298"/>
                  </a:cubicBezTo>
                  <a:cubicBezTo>
                    <a:pt x="770772" y="217298"/>
                    <a:pt x="768707" y="213197"/>
                    <a:pt x="766641" y="211146"/>
                  </a:cubicBezTo>
                  <a:cubicBezTo>
                    <a:pt x="766641" y="207045"/>
                    <a:pt x="766641" y="204995"/>
                    <a:pt x="768707" y="202944"/>
                  </a:cubicBezTo>
                  <a:cubicBezTo>
                    <a:pt x="768707" y="200893"/>
                    <a:pt x="772838" y="200893"/>
                    <a:pt x="772838" y="198843"/>
                  </a:cubicBezTo>
                  <a:cubicBezTo>
                    <a:pt x="770772" y="194742"/>
                    <a:pt x="772838" y="190641"/>
                    <a:pt x="776970" y="186539"/>
                  </a:cubicBezTo>
                  <a:cubicBezTo>
                    <a:pt x="779035" y="185514"/>
                    <a:pt x="781618" y="184489"/>
                    <a:pt x="784458" y="183976"/>
                  </a:cubicBezTo>
                  <a:close/>
                  <a:moveTo>
                    <a:pt x="724801" y="180255"/>
                  </a:moveTo>
                  <a:cubicBezTo>
                    <a:pt x="728138" y="179483"/>
                    <a:pt x="731732" y="179483"/>
                    <a:pt x="735839" y="180512"/>
                  </a:cubicBezTo>
                  <a:cubicBezTo>
                    <a:pt x="737892" y="182571"/>
                    <a:pt x="739946" y="182571"/>
                    <a:pt x="739946" y="186688"/>
                  </a:cubicBezTo>
                  <a:cubicBezTo>
                    <a:pt x="741999" y="188746"/>
                    <a:pt x="739946" y="190805"/>
                    <a:pt x="737892" y="190805"/>
                  </a:cubicBezTo>
                  <a:cubicBezTo>
                    <a:pt x="737892" y="190805"/>
                    <a:pt x="737892" y="190805"/>
                    <a:pt x="737892" y="192863"/>
                  </a:cubicBezTo>
                  <a:cubicBezTo>
                    <a:pt x="739946" y="194921"/>
                    <a:pt x="739946" y="196980"/>
                    <a:pt x="737892" y="201097"/>
                  </a:cubicBezTo>
                  <a:cubicBezTo>
                    <a:pt x="735839" y="203155"/>
                    <a:pt x="733785" y="203155"/>
                    <a:pt x="731732" y="203155"/>
                  </a:cubicBezTo>
                  <a:cubicBezTo>
                    <a:pt x="729678" y="203155"/>
                    <a:pt x="727625" y="201097"/>
                    <a:pt x="725571" y="199038"/>
                  </a:cubicBezTo>
                  <a:cubicBezTo>
                    <a:pt x="725571" y="196980"/>
                    <a:pt x="725571" y="192863"/>
                    <a:pt x="729678" y="192863"/>
                  </a:cubicBezTo>
                  <a:cubicBezTo>
                    <a:pt x="729678" y="190805"/>
                    <a:pt x="727625" y="190805"/>
                    <a:pt x="725571" y="190805"/>
                  </a:cubicBezTo>
                  <a:cubicBezTo>
                    <a:pt x="723518" y="190805"/>
                    <a:pt x="721464" y="194921"/>
                    <a:pt x="719411" y="196980"/>
                  </a:cubicBezTo>
                  <a:cubicBezTo>
                    <a:pt x="717357" y="203155"/>
                    <a:pt x="721464" y="211388"/>
                    <a:pt x="725571" y="215505"/>
                  </a:cubicBezTo>
                  <a:cubicBezTo>
                    <a:pt x="733785" y="223739"/>
                    <a:pt x="744053" y="221680"/>
                    <a:pt x="754320" y="219622"/>
                  </a:cubicBezTo>
                  <a:cubicBezTo>
                    <a:pt x="764587" y="211388"/>
                    <a:pt x="764587" y="211388"/>
                    <a:pt x="764587" y="211388"/>
                  </a:cubicBezTo>
                  <a:cubicBezTo>
                    <a:pt x="764587" y="213447"/>
                    <a:pt x="766641" y="213447"/>
                    <a:pt x="764587" y="215505"/>
                  </a:cubicBezTo>
                  <a:cubicBezTo>
                    <a:pt x="756373" y="221680"/>
                    <a:pt x="746106" y="229914"/>
                    <a:pt x="733785" y="225797"/>
                  </a:cubicBezTo>
                  <a:cubicBezTo>
                    <a:pt x="727625" y="223739"/>
                    <a:pt x="721464" y="221680"/>
                    <a:pt x="719411" y="217564"/>
                  </a:cubicBezTo>
                  <a:cubicBezTo>
                    <a:pt x="719411" y="215505"/>
                    <a:pt x="717357" y="213447"/>
                    <a:pt x="715304" y="213447"/>
                  </a:cubicBezTo>
                  <a:cubicBezTo>
                    <a:pt x="713250" y="211388"/>
                    <a:pt x="713250" y="209330"/>
                    <a:pt x="713250" y="207272"/>
                  </a:cubicBezTo>
                  <a:cubicBezTo>
                    <a:pt x="711197" y="199038"/>
                    <a:pt x="711197" y="190805"/>
                    <a:pt x="715304" y="184629"/>
                  </a:cubicBezTo>
                  <a:cubicBezTo>
                    <a:pt x="718384" y="182571"/>
                    <a:pt x="721464" y="181027"/>
                    <a:pt x="724801" y="180255"/>
                  </a:cubicBezTo>
                  <a:close/>
                  <a:moveTo>
                    <a:pt x="276279" y="179325"/>
                  </a:moveTo>
                  <a:lnTo>
                    <a:pt x="281497" y="182438"/>
                  </a:lnTo>
                  <a:cubicBezTo>
                    <a:pt x="281497" y="186588"/>
                    <a:pt x="283583" y="188663"/>
                    <a:pt x="283583" y="190738"/>
                  </a:cubicBezTo>
                  <a:cubicBezTo>
                    <a:pt x="279410" y="188663"/>
                    <a:pt x="281497" y="186588"/>
                    <a:pt x="279410" y="182438"/>
                  </a:cubicBezTo>
                  <a:close/>
                  <a:moveTo>
                    <a:pt x="201137" y="178196"/>
                  </a:moveTo>
                  <a:cubicBezTo>
                    <a:pt x="213458" y="176130"/>
                    <a:pt x="223726" y="186459"/>
                    <a:pt x="229886" y="196788"/>
                  </a:cubicBezTo>
                  <a:cubicBezTo>
                    <a:pt x="233993" y="205051"/>
                    <a:pt x="238100" y="221577"/>
                    <a:pt x="229886" y="229840"/>
                  </a:cubicBezTo>
                  <a:cubicBezTo>
                    <a:pt x="227833" y="231906"/>
                    <a:pt x="227833" y="229840"/>
                    <a:pt x="225779" y="229840"/>
                  </a:cubicBezTo>
                  <a:cubicBezTo>
                    <a:pt x="223726" y="227774"/>
                    <a:pt x="227833" y="225709"/>
                    <a:pt x="227833" y="223643"/>
                  </a:cubicBezTo>
                  <a:cubicBezTo>
                    <a:pt x="227833" y="211248"/>
                    <a:pt x="225779" y="196788"/>
                    <a:pt x="215512" y="190591"/>
                  </a:cubicBezTo>
                  <a:cubicBezTo>
                    <a:pt x="209351" y="188525"/>
                    <a:pt x="203191" y="186459"/>
                    <a:pt x="199084" y="188525"/>
                  </a:cubicBezTo>
                  <a:cubicBezTo>
                    <a:pt x="197030" y="190591"/>
                    <a:pt x="194977" y="190591"/>
                    <a:pt x="194977" y="192656"/>
                  </a:cubicBezTo>
                  <a:cubicBezTo>
                    <a:pt x="199084" y="194722"/>
                    <a:pt x="201137" y="190591"/>
                    <a:pt x="205244" y="192656"/>
                  </a:cubicBezTo>
                  <a:cubicBezTo>
                    <a:pt x="209351" y="192656"/>
                    <a:pt x="209351" y="196788"/>
                    <a:pt x="209351" y="198854"/>
                  </a:cubicBezTo>
                  <a:cubicBezTo>
                    <a:pt x="209351" y="202985"/>
                    <a:pt x="207298" y="207117"/>
                    <a:pt x="203191" y="207117"/>
                  </a:cubicBezTo>
                  <a:cubicBezTo>
                    <a:pt x="201137" y="209182"/>
                    <a:pt x="199084" y="209182"/>
                    <a:pt x="199084" y="207117"/>
                  </a:cubicBezTo>
                  <a:cubicBezTo>
                    <a:pt x="197030" y="207117"/>
                    <a:pt x="197030" y="205051"/>
                    <a:pt x="194977" y="202985"/>
                  </a:cubicBezTo>
                  <a:cubicBezTo>
                    <a:pt x="192923" y="205051"/>
                    <a:pt x="190870" y="207117"/>
                    <a:pt x="188817" y="205051"/>
                  </a:cubicBezTo>
                  <a:cubicBezTo>
                    <a:pt x="184710" y="200919"/>
                    <a:pt x="182656" y="194722"/>
                    <a:pt x="184710" y="190591"/>
                  </a:cubicBezTo>
                  <a:cubicBezTo>
                    <a:pt x="186763" y="184393"/>
                    <a:pt x="194977" y="180262"/>
                    <a:pt x="201137" y="178196"/>
                  </a:cubicBezTo>
                  <a:close/>
                  <a:moveTo>
                    <a:pt x="273671" y="177770"/>
                  </a:moveTo>
                  <a:lnTo>
                    <a:pt x="275236" y="178288"/>
                  </a:lnTo>
                  <a:lnTo>
                    <a:pt x="276279" y="179325"/>
                  </a:lnTo>
                  <a:close/>
                  <a:moveTo>
                    <a:pt x="270019" y="175435"/>
                  </a:moveTo>
                  <a:cubicBezTo>
                    <a:pt x="270541" y="175694"/>
                    <a:pt x="271062" y="176213"/>
                    <a:pt x="271062" y="176213"/>
                  </a:cubicBezTo>
                  <a:lnTo>
                    <a:pt x="273671" y="177770"/>
                  </a:lnTo>
                  <a:lnTo>
                    <a:pt x="269758" y="176473"/>
                  </a:lnTo>
                  <a:cubicBezTo>
                    <a:pt x="268976" y="176213"/>
                    <a:pt x="268976" y="176213"/>
                    <a:pt x="268976" y="176213"/>
                  </a:cubicBezTo>
                  <a:cubicBezTo>
                    <a:pt x="268976" y="175177"/>
                    <a:pt x="269497" y="175177"/>
                    <a:pt x="270019" y="175435"/>
                  </a:cubicBezTo>
                  <a:close/>
                  <a:moveTo>
                    <a:pt x="768765" y="174221"/>
                  </a:moveTo>
                  <a:cubicBezTo>
                    <a:pt x="776999" y="172147"/>
                    <a:pt x="779058" y="180446"/>
                    <a:pt x="785233" y="180446"/>
                  </a:cubicBezTo>
                  <a:cubicBezTo>
                    <a:pt x="785233" y="182521"/>
                    <a:pt x="785233" y="182521"/>
                    <a:pt x="785233" y="182521"/>
                  </a:cubicBezTo>
                  <a:cubicBezTo>
                    <a:pt x="779058" y="182521"/>
                    <a:pt x="774941" y="188746"/>
                    <a:pt x="768765" y="184596"/>
                  </a:cubicBezTo>
                  <a:cubicBezTo>
                    <a:pt x="766707" y="184596"/>
                    <a:pt x="764649" y="182521"/>
                    <a:pt x="764649" y="180446"/>
                  </a:cubicBezTo>
                  <a:cubicBezTo>
                    <a:pt x="764649" y="178371"/>
                    <a:pt x="766707" y="176296"/>
                    <a:pt x="768765" y="174221"/>
                  </a:cubicBezTo>
                  <a:close/>
                  <a:moveTo>
                    <a:pt x="180872" y="173938"/>
                  </a:moveTo>
                  <a:cubicBezTo>
                    <a:pt x="184233" y="174194"/>
                    <a:pt x="187853" y="175218"/>
                    <a:pt x="190956" y="176241"/>
                  </a:cubicBezTo>
                  <a:cubicBezTo>
                    <a:pt x="190956" y="178288"/>
                    <a:pt x="190956" y="178288"/>
                    <a:pt x="190956" y="178288"/>
                  </a:cubicBezTo>
                  <a:cubicBezTo>
                    <a:pt x="190956" y="178288"/>
                    <a:pt x="190956" y="180336"/>
                    <a:pt x="188887" y="180336"/>
                  </a:cubicBezTo>
                  <a:cubicBezTo>
                    <a:pt x="184750" y="178288"/>
                    <a:pt x="178544" y="176241"/>
                    <a:pt x="172339" y="178288"/>
                  </a:cubicBezTo>
                  <a:cubicBezTo>
                    <a:pt x="170270" y="180336"/>
                    <a:pt x="168201" y="182383"/>
                    <a:pt x="166133" y="184430"/>
                  </a:cubicBezTo>
                  <a:cubicBezTo>
                    <a:pt x="166133" y="184430"/>
                    <a:pt x="164064" y="184430"/>
                    <a:pt x="164064" y="184430"/>
                  </a:cubicBezTo>
                  <a:cubicBezTo>
                    <a:pt x="164064" y="180336"/>
                    <a:pt x="168201" y="178288"/>
                    <a:pt x="172339" y="176241"/>
                  </a:cubicBezTo>
                  <a:cubicBezTo>
                    <a:pt x="174407" y="174194"/>
                    <a:pt x="177510" y="173682"/>
                    <a:pt x="180872" y="173938"/>
                  </a:cubicBezTo>
                  <a:close/>
                  <a:moveTo>
                    <a:pt x="260717" y="173392"/>
                  </a:moveTo>
                  <a:cubicBezTo>
                    <a:pt x="261008" y="173640"/>
                    <a:pt x="261008" y="174138"/>
                    <a:pt x="261008" y="174138"/>
                  </a:cubicBezTo>
                  <a:cubicBezTo>
                    <a:pt x="258684" y="174138"/>
                    <a:pt x="258684" y="174138"/>
                    <a:pt x="258684" y="174138"/>
                  </a:cubicBezTo>
                  <a:cubicBezTo>
                    <a:pt x="259846" y="173142"/>
                    <a:pt x="260427" y="173142"/>
                    <a:pt x="260717" y="173392"/>
                  </a:cubicBezTo>
                  <a:close/>
                  <a:moveTo>
                    <a:pt x="710201" y="171425"/>
                  </a:moveTo>
                  <a:cubicBezTo>
                    <a:pt x="711197" y="171171"/>
                    <a:pt x="712193" y="171171"/>
                    <a:pt x="713189" y="172188"/>
                  </a:cubicBezTo>
                  <a:cubicBezTo>
                    <a:pt x="711197" y="174221"/>
                    <a:pt x="709205" y="176255"/>
                    <a:pt x="709205" y="178288"/>
                  </a:cubicBezTo>
                  <a:cubicBezTo>
                    <a:pt x="707213" y="180322"/>
                    <a:pt x="707213" y="182355"/>
                    <a:pt x="709205" y="182355"/>
                  </a:cubicBezTo>
                  <a:cubicBezTo>
                    <a:pt x="709205" y="184389"/>
                    <a:pt x="711197" y="184389"/>
                    <a:pt x="711197" y="186422"/>
                  </a:cubicBezTo>
                  <a:cubicBezTo>
                    <a:pt x="709205" y="186422"/>
                    <a:pt x="707213" y="184389"/>
                    <a:pt x="707213" y="182355"/>
                  </a:cubicBezTo>
                  <a:lnTo>
                    <a:pt x="707213" y="173143"/>
                  </a:lnTo>
                  <a:lnTo>
                    <a:pt x="708173" y="171943"/>
                  </a:lnTo>
                  <a:close/>
                  <a:moveTo>
                    <a:pt x="659737" y="168163"/>
                  </a:moveTo>
                  <a:cubicBezTo>
                    <a:pt x="661812" y="168163"/>
                    <a:pt x="663887" y="168163"/>
                    <a:pt x="663887" y="168163"/>
                  </a:cubicBezTo>
                  <a:cubicBezTo>
                    <a:pt x="668037" y="170210"/>
                    <a:pt x="665962" y="174304"/>
                    <a:pt x="665962" y="176352"/>
                  </a:cubicBezTo>
                  <a:cubicBezTo>
                    <a:pt x="663887" y="178399"/>
                    <a:pt x="665962" y="180446"/>
                    <a:pt x="663887" y="180446"/>
                  </a:cubicBezTo>
                  <a:lnTo>
                    <a:pt x="661831" y="174359"/>
                  </a:lnTo>
                  <a:lnTo>
                    <a:pt x="661862" y="174233"/>
                  </a:lnTo>
                  <a:lnTo>
                    <a:pt x="661750" y="174120"/>
                  </a:lnTo>
                  <a:close/>
                  <a:moveTo>
                    <a:pt x="629009" y="168163"/>
                  </a:moveTo>
                  <a:cubicBezTo>
                    <a:pt x="631075" y="168163"/>
                    <a:pt x="635206" y="170203"/>
                    <a:pt x="639338" y="172242"/>
                  </a:cubicBezTo>
                  <a:cubicBezTo>
                    <a:pt x="639338" y="174282"/>
                    <a:pt x="641404" y="178359"/>
                    <a:pt x="639338" y="180399"/>
                  </a:cubicBezTo>
                  <a:cubicBezTo>
                    <a:pt x="639338" y="180399"/>
                    <a:pt x="635206" y="182438"/>
                    <a:pt x="639338" y="184478"/>
                  </a:cubicBezTo>
                  <a:cubicBezTo>
                    <a:pt x="641404" y="186517"/>
                    <a:pt x="641404" y="186517"/>
                    <a:pt x="643469" y="188557"/>
                  </a:cubicBezTo>
                  <a:cubicBezTo>
                    <a:pt x="643469" y="190596"/>
                    <a:pt x="643469" y="192635"/>
                    <a:pt x="641404" y="194675"/>
                  </a:cubicBezTo>
                  <a:cubicBezTo>
                    <a:pt x="641404" y="196714"/>
                    <a:pt x="637272" y="196714"/>
                    <a:pt x="637272" y="196714"/>
                  </a:cubicBezTo>
                  <a:cubicBezTo>
                    <a:pt x="629009" y="190596"/>
                    <a:pt x="629009" y="190596"/>
                    <a:pt x="629009" y="190596"/>
                  </a:cubicBezTo>
                  <a:cubicBezTo>
                    <a:pt x="629009" y="188557"/>
                    <a:pt x="631075" y="186517"/>
                    <a:pt x="631075" y="184478"/>
                  </a:cubicBezTo>
                  <a:cubicBezTo>
                    <a:pt x="631075" y="180399"/>
                    <a:pt x="631075" y="176320"/>
                    <a:pt x="629009" y="174282"/>
                  </a:cubicBezTo>
                  <a:cubicBezTo>
                    <a:pt x="626943" y="172242"/>
                    <a:pt x="624877" y="170203"/>
                    <a:pt x="629009" y="168163"/>
                  </a:cubicBezTo>
                  <a:close/>
                  <a:moveTo>
                    <a:pt x="246447" y="168163"/>
                  </a:moveTo>
                  <a:cubicBezTo>
                    <a:pt x="250550" y="168163"/>
                    <a:pt x="256703" y="170206"/>
                    <a:pt x="258755" y="174292"/>
                  </a:cubicBezTo>
                  <a:cubicBezTo>
                    <a:pt x="258755" y="176335"/>
                    <a:pt x="256703" y="178378"/>
                    <a:pt x="258755" y="178378"/>
                  </a:cubicBezTo>
                  <a:cubicBezTo>
                    <a:pt x="264909" y="174292"/>
                    <a:pt x="271063" y="178378"/>
                    <a:pt x="275165" y="182464"/>
                  </a:cubicBezTo>
                  <a:cubicBezTo>
                    <a:pt x="277216" y="184507"/>
                    <a:pt x="279268" y="188593"/>
                    <a:pt x="279268" y="190636"/>
                  </a:cubicBezTo>
                  <a:cubicBezTo>
                    <a:pt x="277216" y="192679"/>
                    <a:pt x="275165" y="194722"/>
                    <a:pt x="273114" y="194722"/>
                  </a:cubicBezTo>
                  <a:lnTo>
                    <a:pt x="265717" y="189460"/>
                  </a:lnTo>
                  <a:lnTo>
                    <a:pt x="265124" y="188663"/>
                  </a:lnTo>
                  <a:lnTo>
                    <a:pt x="264686" y="188726"/>
                  </a:lnTo>
                  <a:lnTo>
                    <a:pt x="258755" y="184507"/>
                  </a:lnTo>
                  <a:cubicBezTo>
                    <a:pt x="252601" y="186550"/>
                    <a:pt x="252601" y="186550"/>
                    <a:pt x="252601" y="186550"/>
                  </a:cubicBezTo>
                  <a:cubicBezTo>
                    <a:pt x="248498" y="182464"/>
                    <a:pt x="242345" y="182464"/>
                    <a:pt x="236191" y="182464"/>
                  </a:cubicBezTo>
                  <a:cubicBezTo>
                    <a:pt x="234140" y="182464"/>
                    <a:pt x="230037" y="186550"/>
                    <a:pt x="227986" y="188593"/>
                  </a:cubicBezTo>
                  <a:cubicBezTo>
                    <a:pt x="225934" y="188593"/>
                    <a:pt x="223883" y="184507"/>
                    <a:pt x="221832" y="184507"/>
                  </a:cubicBezTo>
                  <a:cubicBezTo>
                    <a:pt x="221832" y="180421"/>
                    <a:pt x="223883" y="180421"/>
                    <a:pt x="223883" y="178378"/>
                  </a:cubicBezTo>
                  <a:cubicBezTo>
                    <a:pt x="223883" y="176335"/>
                    <a:pt x="225934" y="174292"/>
                    <a:pt x="227986" y="174292"/>
                  </a:cubicBezTo>
                  <a:cubicBezTo>
                    <a:pt x="230037" y="172250"/>
                    <a:pt x="234140" y="174292"/>
                    <a:pt x="236191" y="176335"/>
                  </a:cubicBezTo>
                  <a:cubicBezTo>
                    <a:pt x="238242" y="176335"/>
                    <a:pt x="238242" y="176335"/>
                    <a:pt x="238242" y="176335"/>
                  </a:cubicBezTo>
                  <a:cubicBezTo>
                    <a:pt x="240293" y="174292"/>
                    <a:pt x="242345" y="168163"/>
                    <a:pt x="246447" y="168163"/>
                  </a:cubicBezTo>
                  <a:close/>
                  <a:moveTo>
                    <a:pt x="213532" y="168163"/>
                  </a:moveTo>
                  <a:cubicBezTo>
                    <a:pt x="215635" y="168163"/>
                    <a:pt x="213532" y="172242"/>
                    <a:pt x="215635" y="172242"/>
                  </a:cubicBezTo>
                  <a:cubicBezTo>
                    <a:pt x="215635" y="174282"/>
                    <a:pt x="215635" y="176320"/>
                    <a:pt x="215635" y="176320"/>
                  </a:cubicBezTo>
                  <a:cubicBezTo>
                    <a:pt x="217737" y="178359"/>
                    <a:pt x="219840" y="178359"/>
                    <a:pt x="219840" y="182438"/>
                  </a:cubicBezTo>
                  <a:cubicBezTo>
                    <a:pt x="217737" y="180399"/>
                    <a:pt x="215635" y="178359"/>
                    <a:pt x="213532" y="178359"/>
                  </a:cubicBezTo>
                  <a:cubicBezTo>
                    <a:pt x="213532" y="174282"/>
                    <a:pt x="213532" y="172242"/>
                    <a:pt x="213532" y="168163"/>
                  </a:cubicBezTo>
                  <a:close/>
                  <a:moveTo>
                    <a:pt x="633178" y="163846"/>
                  </a:moveTo>
                  <a:cubicBezTo>
                    <a:pt x="635211" y="163846"/>
                    <a:pt x="639278" y="163846"/>
                    <a:pt x="641312" y="165912"/>
                  </a:cubicBezTo>
                  <a:cubicBezTo>
                    <a:pt x="643345" y="167978"/>
                    <a:pt x="645379" y="170044"/>
                    <a:pt x="645379" y="172110"/>
                  </a:cubicBezTo>
                  <a:cubicBezTo>
                    <a:pt x="647412" y="176241"/>
                    <a:pt x="645379" y="180372"/>
                    <a:pt x="645379" y="182438"/>
                  </a:cubicBezTo>
                  <a:cubicBezTo>
                    <a:pt x="647412" y="182438"/>
                    <a:pt x="649446" y="186570"/>
                    <a:pt x="649446" y="188635"/>
                  </a:cubicBezTo>
                  <a:cubicBezTo>
                    <a:pt x="649446" y="192767"/>
                    <a:pt x="649446" y="196898"/>
                    <a:pt x="645379" y="201030"/>
                  </a:cubicBezTo>
                  <a:cubicBezTo>
                    <a:pt x="643345" y="201030"/>
                    <a:pt x="643345" y="201030"/>
                    <a:pt x="641312" y="198964"/>
                  </a:cubicBezTo>
                  <a:cubicBezTo>
                    <a:pt x="645379" y="194833"/>
                    <a:pt x="647412" y="190701"/>
                    <a:pt x="643345" y="184504"/>
                  </a:cubicBezTo>
                  <a:cubicBezTo>
                    <a:pt x="643345" y="184504"/>
                    <a:pt x="641312" y="184504"/>
                    <a:pt x="641312" y="182438"/>
                  </a:cubicBezTo>
                  <a:cubicBezTo>
                    <a:pt x="643345" y="178307"/>
                    <a:pt x="643345" y="174175"/>
                    <a:pt x="641312" y="172110"/>
                  </a:cubicBezTo>
                  <a:cubicBezTo>
                    <a:pt x="639278" y="167978"/>
                    <a:pt x="635211" y="167978"/>
                    <a:pt x="633178" y="165912"/>
                  </a:cubicBezTo>
                  <a:cubicBezTo>
                    <a:pt x="633178" y="165912"/>
                    <a:pt x="633178" y="165912"/>
                    <a:pt x="633178" y="163846"/>
                  </a:cubicBezTo>
                  <a:close/>
                  <a:moveTo>
                    <a:pt x="764042" y="163428"/>
                  </a:moveTo>
                  <a:cubicBezTo>
                    <a:pt x="767586" y="163909"/>
                    <a:pt x="771416" y="166990"/>
                    <a:pt x="772949" y="170071"/>
                  </a:cubicBezTo>
                  <a:cubicBezTo>
                    <a:pt x="772949" y="172126"/>
                    <a:pt x="770906" y="172126"/>
                    <a:pt x="768863" y="172126"/>
                  </a:cubicBezTo>
                  <a:cubicBezTo>
                    <a:pt x="764776" y="174180"/>
                    <a:pt x="762733" y="176234"/>
                    <a:pt x="762733" y="178288"/>
                  </a:cubicBezTo>
                  <a:cubicBezTo>
                    <a:pt x="762733" y="182397"/>
                    <a:pt x="764776" y="184451"/>
                    <a:pt x="766820" y="186505"/>
                  </a:cubicBezTo>
                  <a:cubicBezTo>
                    <a:pt x="768863" y="186505"/>
                    <a:pt x="768863" y="188559"/>
                    <a:pt x="772949" y="188559"/>
                  </a:cubicBezTo>
                  <a:cubicBezTo>
                    <a:pt x="772949" y="190614"/>
                    <a:pt x="770906" y="192668"/>
                    <a:pt x="768863" y="192668"/>
                  </a:cubicBezTo>
                  <a:cubicBezTo>
                    <a:pt x="764776" y="194722"/>
                    <a:pt x="762733" y="194722"/>
                    <a:pt x="758647" y="192668"/>
                  </a:cubicBezTo>
                  <a:cubicBezTo>
                    <a:pt x="756604" y="192668"/>
                    <a:pt x="756604" y="188559"/>
                    <a:pt x="754561" y="186505"/>
                  </a:cubicBezTo>
                  <a:cubicBezTo>
                    <a:pt x="752518" y="186505"/>
                    <a:pt x="750475" y="184451"/>
                    <a:pt x="748432" y="184451"/>
                  </a:cubicBezTo>
                  <a:cubicBezTo>
                    <a:pt x="746389" y="182397"/>
                    <a:pt x="746389" y="180342"/>
                    <a:pt x="746389" y="178288"/>
                  </a:cubicBezTo>
                  <a:cubicBezTo>
                    <a:pt x="746389" y="176234"/>
                    <a:pt x="748432" y="174180"/>
                    <a:pt x="750475" y="172126"/>
                  </a:cubicBezTo>
                  <a:cubicBezTo>
                    <a:pt x="752518" y="170071"/>
                    <a:pt x="756604" y="174180"/>
                    <a:pt x="756604" y="170071"/>
                  </a:cubicBezTo>
                  <a:cubicBezTo>
                    <a:pt x="756604" y="168017"/>
                    <a:pt x="758647" y="165963"/>
                    <a:pt x="760690" y="163909"/>
                  </a:cubicBezTo>
                  <a:cubicBezTo>
                    <a:pt x="761712" y="163395"/>
                    <a:pt x="762861" y="163267"/>
                    <a:pt x="764042" y="163428"/>
                  </a:cubicBezTo>
                  <a:close/>
                  <a:moveTo>
                    <a:pt x="447229" y="161901"/>
                  </a:moveTo>
                  <a:cubicBezTo>
                    <a:pt x="286211" y="161901"/>
                    <a:pt x="155681" y="292431"/>
                    <a:pt x="155681" y="453449"/>
                  </a:cubicBezTo>
                  <a:cubicBezTo>
                    <a:pt x="155681" y="614467"/>
                    <a:pt x="286211" y="744997"/>
                    <a:pt x="447229" y="744997"/>
                  </a:cubicBezTo>
                  <a:cubicBezTo>
                    <a:pt x="608247" y="744997"/>
                    <a:pt x="738777" y="614467"/>
                    <a:pt x="738777" y="453449"/>
                  </a:cubicBezTo>
                  <a:cubicBezTo>
                    <a:pt x="738777" y="292431"/>
                    <a:pt x="608247" y="161901"/>
                    <a:pt x="447229" y="161901"/>
                  </a:cubicBezTo>
                  <a:close/>
                  <a:moveTo>
                    <a:pt x="174384" y="160374"/>
                  </a:moveTo>
                  <a:cubicBezTo>
                    <a:pt x="175930" y="160374"/>
                    <a:pt x="177476" y="160886"/>
                    <a:pt x="178506" y="161911"/>
                  </a:cubicBezTo>
                  <a:cubicBezTo>
                    <a:pt x="180567" y="163958"/>
                    <a:pt x="180567" y="166005"/>
                    <a:pt x="182628" y="166005"/>
                  </a:cubicBezTo>
                  <a:cubicBezTo>
                    <a:pt x="182628" y="166005"/>
                    <a:pt x="182628" y="163958"/>
                    <a:pt x="184690" y="163958"/>
                  </a:cubicBezTo>
                  <a:cubicBezTo>
                    <a:pt x="186751" y="161911"/>
                    <a:pt x="188812" y="163958"/>
                    <a:pt x="192934" y="163958"/>
                  </a:cubicBezTo>
                  <a:cubicBezTo>
                    <a:pt x="194996" y="166005"/>
                    <a:pt x="192934" y="170099"/>
                    <a:pt x="194996" y="170099"/>
                  </a:cubicBezTo>
                  <a:cubicBezTo>
                    <a:pt x="197057" y="170099"/>
                    <a:pt x="199118" y="170099"/>
                    <a:pt x="201179" y="172147"/>
                  </a:cubicBezTo>
                  <a:cubicBezTo>
                    <a:pt x="201179" y="172147"/>
                    <a:pt x="201179" y="174194"/>
                    <a:pt x="203240" y="174194"/>
                  </a:cubicBezTo>
                  <a:cubicBezTo>
                    <a:pt x="201179" y="176241"/>
                    <a:pt x="199118" y="174194"/>
                    <a:pt x="199118" y="176241"/>
                  </a:cubicBezTo>
                  <a:cubicBezTo>
                    <a:pt x="192934" y="178288"/>
                    <a:pt x="190873" y="172147"/>
                    <a:pt x="184690" y="172147"/>
                  </a:cubicBezTo>
                  <a:cubicBezTo>
                    <a:pt x="176445" y="170099"/>
                    <a:pt x="170262" y="172147"/>
                    <a:pt x="164078" y="178288"/>
                  </a:cubicBezTo>
                  <a:cubicBezTo>
                    <a:pt x="162017" y="182383"/>
                    <a:pt x="159956" y="184430"/>
                    <a:pt x="155834" y="184430"/>
                  </a:cubicBezTo>
                  <a:cubicBezTo>
                    <a:pt x="153772" y="184430"/>
                    <a:pt x="155834" y="182383"/>
                    <a:pt x="155834" y="182383"/>
                  </a:cubicBezTo>
                  <a:cubicBezTo>
                    <a:pt x="157895" y="180336"/>
                    <a:pt x="162017" y="180336"/>
                    <a:pt x="159956" y="178288"/>
                  </a:cubicBezTo>
                  <a:cubicBezTo>
                    <a:pt x="159956" y="176241"/>
                    <a:pt x="159956" y="174194"/>
                    <a:pt x="159956" y="172147"/>
                  </a:cubicBezTo>
                  <a:cubicBezTo>
                    <a:pt x="162017" y="172147"/>
                    <a:pt x="162017" y="168052"/>
                    <a:pt x="166139" y="168052"/>
                  </a:cubicBezTo>
                  <a:cubicBezTo>
                    <a:pt x="168200" y="168052"/>
                    <a:pt x="168200" y="163958"/>
                    <a:pt x="170262" y="161911"/>
                  </a:cubicBezTo>
                  <a:cubicBezTo>
                    <a:pt x="171292" y="160886"/>
                    <a:pt x="172838" y="160374"/>
                    <a:pt x="174384" y="160374"/>
                  </a:cubicBezTo>
                  <a:close/>
                  <a:moveTo>
                    <a:pt x="703993" y="159415"/>
                  </a:moveTo>
                  <a:cubicBezTo>
                    <a:pt x="705022" y="158901"/>
                    <a:pt x="706051" y="158901"/>
                    <a:pt x="707080" y="159929"/>
                  </a:cubicBezTo>
                  <a:cubicBezTo>
                    <a:pt x="709139" y="161987"/>
                    <a:pt x="709139" y="166104"/>
                    <a:pt x="711197" y="168163"/>
                  </a:cubicBezTo>
                  <a:lnTo>
                    <a:pt x="708173" y="171943"/>
                  </a:lnTo>
                  <a:lnTo>
                    <a:pt x="707213" y="172188"/>
                  </a:lnTo>
                  <a:lnTo>
                    <a:pt x="707213" y="173143"/>
                  </a:lnTo>
                  <a:lnTo>
                    <a:pt x="702963" y="178454"/>
                  </a:lnTo>
                  <a:cubicBezTo>
                    <a:pt x="702963" y="182571"/>
                    <a:pt x="705022" y="184629"/>
                    <a:pt x="707080" y="186688"/>
                  </a:cubicBezTo>
                  <a:cubicBezTo>
                    <a:pt x="711197" y="188746"/>
                    <a:pt x="711197" y="188746"/>
                    <a:pt x="711197" y="188746"/>
                  </a:cubicBezTo>
                  <a:cubicBezTo>
                    <a:pt x="711197" y="192863"/>
                    <a:pt x="709139" y="194921"/>
                    <a:pt x="709139" y="199038"/>
                  </a:cubicBezTo>
                  <a:cubicBezTo>
                    <a:pt x="705022" y="199038"/>
                    <a:pt x="702963" y="196980"/>
                    <a:pt x="700905" y="196980"/>
                  </a:cubicBezTo>
                  <a:cubicBezTo>
                    <a:pt x="698847" y="194921"/>
                    <a:pt x="696788" y="192863"/>
                    <a:pt x="698847" y="190805"/>
                  </a:cubicBezTo>
                  <a:cubicBezTo>
                    <a:pt x="698847" y="188746"/>
                    <a:pt x="698847" y="186688"/>
                    <a:pt x="696788" y="184629"/>
                  </a:cubicBezTo>
                  <a:cubicBezTo>
                    <a:pt x="692672" y="184629"/>
                    <a:pt x="692672" y="180512"/>
                    <a:pt x="690613" y="178454"/>
                  </a:cubicBezTo>
                  <a:cubicBezTo>
                    <a:pt x="692672" y="174338"/>
                    <a:pt x="692672" y="172279"/>
                    <a:pt x="694730" y="170221"/>
                  </a:cubicBezTo>
                  <a:cubicBezTo>
                    <a:pt x="696788" y="170221"/>
                    <a:pt x="698847" y="170221"/>
                    <a:pt x="698847" y="168163"/>
                  </a:cubicBezTo>
                  <a:cubicBezTo>
                    <a:pt x="698847" y="166104"/>
                    <a:pt x="698847" y="161987"/>
                    <a:pt x="700905" y="161987"/>
                  </a:cubicBezTo>
                  <a:cubicBezTo>
                    <a:pt x="701934" y="160958"/>
                    <a:pt x="702963" y="159929"/>
                    <a:pt x="703993" y="159415"/>
                  </a:cubicBezTo>
                  <a:close/>
                  <a:moveTo>
                    <a:pt x="447229" y="155446"/>
                  </a:moveTo>
                  <a:cubicBezTo>
                    <a:pt x="611812" y="155446"/>
                    <a:pt x="745232" y="288866"/>
                    <a:pt x="745232" y="453449"/>
                  </a:cubicBezTo>
                  <a:cubicBezTo>
                    <a:pt x="745232" y="618032"/>
                    <a:pt x="611812" y="751452"/>
                    <a:pt x="447229" y="751452"/>
                  </a:cubicBezTo>
                  <a:cubicBezTo>
                    <a:pt x="282646" y="751452"/>
                    <a:pt x="149226" y="618032"/>
                    <a:pt x="149226" y="453449"/>
                  </a:cubicBezTo>
                  <a:cubicBezTo>
                    <a:pt x="149226" y="288866"/>
                    <a:pt x="282646" y="155446"/>
                    <a:pt x="447229" y="155446"/>
                  </a:cubicBezTo>
                  <a:close/>
                  <a:moveTo>
                    <a:pt x="192969" y="152265"/>
                  </a:moveTo>
                  <a:lnTo>
                    <a:pt x="195797" y="153153"/>
                  </a:lnTo>
                  <a:cubicBezTo>
                    <a:pt x="197082" y="154177"/>
                    <a:pt x="198110" y="155712"/>
                    <a:pt x="199138" y="157760"/>
                  </a:cubicBezTo>
                  <a:cubicBezTo>
                    <a:pt x="199138" y="157760"/>
                    <a:pt x="201194" y="159808"/>
                    <a:pt x="199138" y="159808"/>
                  </a:cubicBezTo>
                  <a:cubicBezTo>
                    <a:pt x="197082" y="159808"/>
                    <a:pt x="197082" y="157760"/>
                    <a:pt x="197082" y="155712"/>
                  </a:cubicBezTo>
                  <a:cubicBezTo>
                    <a:pt x="197082" y="155712"/>
                    <a:pt x="195026" y="153665"/>
                    <a:pt x="192969" y="153665"/>
                  </a:cubicBezTo>
                  <a:cubicBezTo>
                    <a:pt x="192969" y="153665"/>
                    <a:pt x="192969" y="153665"/>
                    <a:pt x="192969" y="153409"/>
                  </a:cubicBezTo>
                  <a:close/>
                  <a:moveTo>
                    <a:pt x="190913" y="151618"/>
                  </a:moveTo>
                  <a:cubicBezTo>
                    <a:pt x="190913" y="151618"/>
                    <a:pt x="190913" y="151618"/>
                    <a:pt x="192969" y="151618"/>
                  </a:cubicBezTo>
                  <a:lnTo>
                    <a:pt x="192969" y="152265"/>
                  </a:lnTo>
                  <a:close/>
                  <a:moveTo>
                    <a:pt x="650187" y="151100"/>
                  </a:moveTo>
                  <a:cubicBezTo>
                    <a:pt x="652599" y="151482"/>
                    <a:pt x="654143" y="154159"/>
                    <a:pt x="655687" y="155689"/>
                  </a:cubicBezTo>
                  <a:cubicBezTo>
                    <a:pt x="657745" y="157728"/>
                    <a:pt x="657745" y="161807"/>
                    <a:pt x="655687" y="163846"/>
                  </a:cubicBezTo>
                  <a:lnTo>
                    <a:pt x="653629" y="160787"/>
                  </a:lnTo>
                  <a:lnTo>
                    <a:pt x="653629" y="159779"/>
                  </a:lnTo>
                  <a:lnTo>
                    <a:pt x="652155" y="158596"/>
                  </a:lnTo>
                  <a:lnTo>
                    <a:pt x="647453" y="151610"/>
                  </a:lnTo>
                  <a:cubicBezTo>
                    <a:pt x="648482" y="151100"/>
                    <a:pt x="649383" y="150972"/>
                    <a:pt x="650187" y="151100"/>
                  </a:cubicBezTo>
                  <a:close/>
                  <a:moveTo>
                    <a:pt x="176520" y="149570"/>
                  </a:moveTo>
                  <a:cubicBezTo>
                    <a:pt x="178576" y="149570"/>
                    <a:pt x="182688" y="151618"/>
                    <a:pt x="184744" y="153665"/>
                  </a:cubicBezTo>
                  <a:cubicBezTo>
                    <a:pt x="186801" y="153665"/>
                    <a:pt x="188857" y="155712"/>
                    <a:pt x="192969" y="153665"/>
                  </a:cubicBezTo>
                  <a:cubicBezTo>
                    <a:pt x="192969" y="155712"/>
                    <a:pt x="195026" y="155712"/>
                    <a:pt x="195026" y="157760"/>
                  </a:cubicBezTo>
                  <a:cubicBezTo>
                    <a:pt x="197082" y="159808"/>
                    <a:pt x="195026" y="161855"/>
                    <a:pt x="197082" y="163902"/>
                  </a:cubicBezTo>
                  <a:cubicBezTo>
                    <a:pt x="201194" y="161855"/>
                    <a:pt x="205307" y="161855"/>
                    <a:pt x="207363" y="163902"/>
                  </a:cubicBezTo>
                  <a:cubicBezTo>
                    <a:pt x="211476" y="167998"/>
                    <a:pt x="211476" y="167998"/>
                    <a:pt x="211476" y="167998"/>
                  </a:cubicBezTo>
                  <a:cubicBezTo>
                    <a:pt x="211476" y="172091"/>
                    <a:pt x="213532" y="174138"/>
                    <a:pt x="211476" y="176186"/>
                  </a:cubicBezTo>
                  <a:cubicBezTo>
                    <a:pt x="209419" y="176186"/>
                    <a:pt x="207363" y="176186"/>
                    <a:pt x="205307" y="176186"/>
                  </a:cubicBezTo>
                  <a:cubicBezTo>
                    <a:pt x="203251" y="172091"/>
                    <a:pt x="203251" y="167998"/>
                    <a:pt x="199138" y="167998"/>
                  </a:cubicBezTo>
                  <a:cubicBezTo>
                    <a:pt x="197082" y="165949"/>
                    <a:pt x="197082" y="165949"/>
                    <a:pt x="197082" y="165949"/>
                  </a:cubicBezTo>
                  <a:cubicBezTo>
                    <a:pt x="195026" y="163902"/>
                    <a:pt x="192969" y="161855"/>
                    <a:pt x="190913" y="161855"/>
                  </a:cubicBezTo>
                  <a:cubicBezTo>
                    <a:pt x="188857" y="159808"/>
                    <a:pt x="184744" y="159808"/>
                    <a:pt x="182688" y="161855"/>
                  </a:cubicBezTo>
                  <a:cubicBezTo>
                    <a:pt x="178576" y="159808"/>
                    <a:pt x="176520" y="155712"/>
                    <a:pt x="170351" y="157760"/>
                  </a:cubicBezTo>
                  <a:cubicBezTo>
                    <a:pt x="166238" y="161855"/>
                    <a:pt x="166238" y="161855"/>
                    <a:pt x="166238" y="161855"/>
                  </a:cubicBezTo>
                  <a:cubicBezTo>
                    <a:pt x="166238" y="167998"/>
                    <a:pt x="158013" y="165949"/>
                    <a:pt x="158013" y="172091"/>
                  </a:cubicBezTo>
                  <a:cubicBezTo>
                    <a:pt x="158013" y="176186"/>
                    <a:pt x="155957" y="178233"/>
                    <a:pt x="153901" y="180280"/>
                  </a:cubicBezTo>
                  <a:cubicBezTo>
                    <a:pt x="151845" y="182328"/>
                    <a:pt x="153901" y="186422"/>
                    <a:pt x="149788" y="186422"/>
                  </a:cubicBezTo>
                  <a:cubicBezTo>
                    <a:pt x="149788" y="184375"/>
                    <a:pt x="149788" y="182328"/>
                    <a:pt x="149788" y="180280"/>
                  </a:cubicBezTo>
                  <a:cubicBezTo>
                    <a:pt x="151845" y="176186"/>
                    <a:pt x="158013" y="178233"/>
                    <a:pt x="153901" y="174138"/>
                  </a:cubicBezTo>
                  <a:cubicBezTo>
                    <a:pt x="153901" y="170044"/>
                    <a:pt x="153901" y="167998"/>
                    <a:pt x="153901" y="165949"/>
                  </a:cubicBezTo>
                  <a:cubicBezTo>
                    <a:pt x="153901" y="163902"/>
                    <a:pt x="155957" y="161855"/>
                    <a:pt x="158013" y="159808"/>
                  </a:cubicBezTo>
                  <a:cubicBezTo>
                    <a:pt x="162126" y="159808"/>
                    <a:pt x="162126" y="159808"/>
                    <a:pt x="162126" y="159808"/>
                  </a:cubicBezTo>
                  <a:cubicBezTo>
                    <a:pt x="164182" y="157760"/>
                    <a:pt x="166238" y="153665"/>
                    <a:pt x="168295" y="151618"/>
                  </a:cubicBezTo>
                  <a:cubicBezTo>
                    <a:pt x="172407" y="151618"/>
                    <a:pt x="176520" y="151618"/>
                    <a:pt x="178576" y="153665"/>
                  </a:cubicBezTo>
                  <a:cubicBezTo>
                    <a:pt x="180632" y="155712"/>
                    <a:pt x="180632" y="157760"/>
                    <a:pt x="182688" y="157760"/>
                  </a:cubicBezTo>
                  <a:cubicBezTo>
                    <a:pt x="182688" y="155712"/>
                    <a:pt x="182688" y="155712"/>
                    <a:pt x="182688" y="153665"/>
                  </a:cubicBezTo>
                  <a:cubicBezTo>
                    <a:pt x="180632" y="151618"/>
                    <a:pt x="178576" y="151618"/>
                    <a:pt x="176520" y="149570"/>
                  </a:cubicBezTo>
                  <a:close/>
                  <a:moveTo>
                    <a:pt x="570240" y="148091"/>
                  </a:moveTo>
                  <a:cubicBezTo>
                    <a:pt x="573323" y="148091"/>
                    <a:pt x="576406" y="148603"/>
                    <a:pt x="579489" y="149626"/>
                  </a:cubicBezTo>
                  <a:cubicBezTo>
                    <a:pt x="581544" y="151673"/>
                    <a:pt x="585654" y="153721"/>
                    <a:pt x="587710" y="155768"/>
                  </a:cubicBezTo>
                  <a:cubicBezTo>
                    <a:pt x="589765" y="159862"/>
                    <a:pt x="585654" y="163958"/>
                    <a:pt x="589765" y="163958"/>
                  </a:cubicBezTo>
                  <a:cubicBezTo>
                    <a:pt x="591820" y="163958"/>
                    <a:pt x="593875" y="163958"/>
                    <a:pt x="595931" y="166005"/>
                  </a:cubicBezTo>
                  <a:cubicBezTo>
                    <a:pt x="597986" y="168052"/>
                    <a:pt x="595931" y="170099"/>
                    <a:pt x="595931" y="170099"/>
                  </a:cubicBezTo>
                  <a:cubicBezTo>
                    <a:pt x="595931" y="172147"/>
                    <a:pt x="595931" y="172147"/>
                    <a:pt x="595931" y="172147"/>
                  </a:cubicBezTo>
                  <a:cubicBezTo>
                    <a:pt x="591820" y="170099"/>
                    <a:pt x="585654" y="168052"/>
                    <a:pt x="581544" y="163958"/>
                  </a:cubicBezTo>
                  <a:cubicBezTo>
                    <a:pt x="577433" y="159862"/>
                    <a:pt x="571268" y="161911"/>
                    <a:pt x="567158" y="159862"/>
                  </a:cubicBezTo>
                  <a:cubicBezTo>
                    <a:pt x="569213" y="157815"/>
                    <a:pt x="579489" y="159862"/>
                    <a:pt x="577433" y="153721"/>
                  </a:cubicBezTo>
                  <a:cubicBezTo>
                    <a:pt x="575378" y="149626"/>
                    <a:pt x="573323" y="151673"/>
                    <a:pt x="571268" y="151673"/>
                  </a:cubicBezTo>
                  <a:cubicBezTo>
                    <a:pt x="565102" y="151673"/>
                    <a:pt x="560992" y="155768"/>
                    <a:pt x="556881" y="155768"/>
                  </a:cubicBezTo>
                  <a:cubicBezTo>
                    <a:pt x="556881" y="155768"/>
                    <a:pt x="554826" y="155768"/>
                    <a:pt x="554826" y="153721"/>
                  </a:cubicBezTo>
                  <a:cubicBezTo>
                    <a:pt x="554826" y="151673"/>
                    <a:pt x="558937" y="151673"/>
                    <a:pt x="560992" y="149626"/>
                  </a:cubicBezTo>
                  <a:cubicBezTo>
                    <a:pt x="564075" y="148603"/>
                    <a:pt x="567158" y="148091"/>
                    <a:pt x="570240" y="148091"/>
                  </a:cubicBezTo>
                  <a:close/>
                  <a:moveTo>
                    <a:pt x="707038" y="143263"/>
                  </a:moveTo>
                  <a:cubicBezTo>
                    <a:pt x="709088" y="143263"/>
                    <a:pt x="709088" y="143263"/>
                    <a:pt x="711139" y="145320"/>
                  </a:cubicBezTo>
                  <a:cubicBezTo>
                    <a:pt x="709088" y="149437"/>
                    <a:pt x="709088" y="151496"/>
                    <a:pt x="709088" y="155613"/>
                  </a:cubicBezTo>
                  <a:cubicBezTo>
                    <a:pt x="704987" y="157671"/>
                    <a:pt x="702936" y="155613"/>
                    <a:pt x="700886" y="157671"/>
                  </a:cubicBezTo>
                  <a:cubicBezTo>
                    <a:pt x="696785" y="159730"/>
                    <a:pt x="696785" y="163846"/>
                    <a:pt x="696785" y="167963"/>
                  </a:cubicBezTo>
                  <a:cubicBezTo>
                    <a:pt x="692683" y="170022"/>
                    <a:pt x="688582" y="172080"/>
                    <a:pt x="688582" y="176197"/>
                  </a:cubicBezTo>
                  <a:cubicBezTo>
                    <a:pt x="688582" y="182372"/>
                    <a:pt x="690633" y="184430"/>
                    <a:pt x="694734" y="186489"/>
                  </a:cubicBezTo>
                  <a:cubicBezTo>
                    <a:pt x="694734" y="190605"/>
                    <a:pt x="696785" y="194722"/>
                    <a:pt x="698835" y="198839"/>
                  </a:cubicBezTo>
                  <a:cubicBezTo>
                    <a:pt x="700886" y="200897"/>
                    <a:pt x="704987" y="200897"/>
                    <a:pt x="709088" y="200897"/>
                  </a:cubicBezTo>
                  <a:cubicBezTo>
                    <a:pt x="711139" y="202956"/>
                    <a:pt x="709088" y="207073"/>
                    <a:pt x="711139" y="209131"/>
                  </a:cubicBezTo>
                  <a:cubicBezTo>
                    <a:pt x="711139" y="211189"/>
                    <a:pt x="713189" y="211189"/>
                    <a:pt x="711139" y="213248"/>
                  </a:cubicBezTo>
                  <a:cubicBezTo>
                    <a:pt x="707038" y="215306"/>
                    <a:pt x="704987" y="213248"/>
                    <a:pt x="700886" y="211189"/>
                  </a:cubicBezTo>
                  <a:cubicBezTo>
                    <a:pt x="700886" y="209131"/>
                    <a:pt x="700886" y="207073"/>
                    <a:pt x="698835" y="205014"/>
                  </a:cubicBezTo>
                  <a:cubicBezTo>
                    <a:pt x="696785" y="207073"/>
                    <a:pt x="692683" y="205014"/>
                    <a:pt x="690633" y="202956"/>
                  </a:cubicBezTo>
                  <a:cubicBezTo>
                    <a:pt x="688582" y="200897"/>
                    <a:pt x="686532" y="198839"/>
                    <a:pt x="686532" y="196781"/>
                  </a:cubicBezTo>
                  <a:cubicBezTo>
                    <a:pt x="688582" y="194722"/>
                    <a:pt x="688582" y="192664"/>
                    <a:pt x="688582" y="190605"/>
                  </a:cubicBezTo>
                  <a:cubicBezTo>
                    <a:pt x="686532" y="190605"/>
                    <a:pt x="682431" y="188547"/>
                    <a:pt x="682431" y="186489"/>
                  </a:cubicBezTo>
                  <a:cubicBezTo>
                    <a:pt x="682431" y="184430"/>
                    <a:pt x="682431" y="182372"/>
                    <a:pt x="680380" y="182372"/>
                  </a:cubicBezTo>
                  <a:cubicBezTo>
                    <a:pt x="680380" y="178255"/>
                    <a:pt x="678329" y="176197"/>
                    <a:pt x="680380" y="174138"/>
                  </a:cubicBezTo>
                  <a:cubicBezTo>
                    <a:pt x="680380" y="170022"/>
                    <a:pt x="684481" y="167963"/>
                    <a:pt x="686532" y="165905"/>
                  </a:cubicBezTo>
                  <a:cubicBezTo>
                    <a:pt x="684481" y="161789"/>
                    <a:pt x="684481" y="157671"/>
                    <a:pt x="688582" y="155613"/>
                  </a:cubicBezTo>
                  <a:cubicBezTo>
                    <a:pt x="688582" y="153555"/>
                    <a:pt x="692683" y="153555"/>
                    <a:pt x="692683" y="151496"/>
                  </a:cubicBezTo>
                  <a:cubicBezTo>
                    <a:pt x="694734" y="151496"/>
                    <a:pt x="694734" y="151496"/>
                    <a:pt x="694734" y="151496"/>
                  </a:cubicBezTo>
                  <a:cubicBezTo>
                    <a:pt x="694734" y="153555"/>
                    <a:pt x="694734" y="153555"/>
                    <a:pt x="694734" y="153555"/>
                  </a:cubicBezTo>
                  <a:cubicBezTo>
                    <a:pt x="696785" y="153555"/>
                    <a:pt x="696785" y="151496"/>
                    <a:pt x="696785" y="151496"/>
                  </a:cubicBezTo>
                  <a:cubicBezTo>
                    <a:pt x="698835" y="147379"/>
                    <a:pt x="702936" y="143263"/>
                    <a:pt x="707038" y="143263"/>
                  </a:cubicBezTo>
                  <a:close/>
                  <a:moveTo>
                    <a:pt x="643337" y="143263"/>
                  </a:moveTo>
                  <a:cubicBezTo>
                    <a:pt x="643337" y="145327"/>
                    <a:pt x="643337" y="145327"/>
                    <a:pt x="643337" y="145327"/>
                  </a:cubicBezTo>
                  <a:cubicBezTo>
                    <a:pt x="641278" y="147391"/>
                    <a:pt x="643337" y="149457"/>
                    <a:pt x="643337" y="151521"/>
                  </a:cubicBezTo>
                  <a:lnTo>
                    <a:pt x="652155" y="158596"/>
                  </a:lnTo>
                  <a:lnTo>
                    <a:pt x="653629" y="160787"/>
                  </a:lnTo>
                  <a:lnTo>
                    <a:pt x="653629" y="165973"/>
                  </a:lnTo>
                  <a:lnTo>
                    <a:pt x="661750" y="174120"/>
                  </a:lnTo>
                  <a:lnTo>
                    <a:pt x="661831" y="174359"/>
                  </a:lnTo>
                  <a:lnTo>
                    <a:pt x="659804" y="182490"/>
                  </a:lnTo>
                  <a:cubicBezTo>
                    <a:pt x="659804" y="186619"/>
                    <a:pt x="663921" y="188684"/>
                    <a:pt x="665979" y="190748"/>
                  </a:cubicBezTo>
                  <a:cubicBezTo>
                    <a:pt x="668037" y="194878"/>
                    <a:pt x="665979" y="199007"/>
                    <a:pt x="663921" y="201072"/>
                  </a:cubicBezTo>
                  <a:lnTo>
                    <a:pt x="663921" y="196942"/>
                  </a:lnTo>
                  <a:cubicBezTo>
                    <a:pt x="663921" y="192813"/>
                    <a:pt x="663921" y="192813"/>
                    <a:pt x="663921" y="192813"/>
                  </a:cubicBezTo>
                  <a:cubicBezTo>
                    <a:pt x="657746" y="184555"/>
                    <a:pt x="657746" y="184555"/>
                    <a:pt x="657746" y="184555"/>
                  </a:cubicBezTo>
                  <a:cubicBezTo>
                    <a:pt x="657746" y="184555"/>
                    <a:pt x="655687" y="186619"/>
                    <a:pt x="655687" y="186619"/>
                  </a:cubicBezTo>
                  <a:cubicBezTo>
                    <a:pt x="657746" y="188684"/>
                    <a:pt x="661862" y="188684"/>
                    <a:pt x="661862" y="192813"/>
                  </a:cubicBezTo>
                  <a:cubicBezTo>
                    <a:pt x="661862" y="196942"/>
                    <a:pt x="661862" y="203136"/>
                    <a:pt x="657746" y="207266"/>
                  </a:cubicBezTo>
                  <a:cubicBezTo>
                    <a:pt x="655687" y="207266"/>
                    <a:pt x="653629" y="209330"/>
                    <a:pt x="653629" y="207266"/>
                  </a:cubicBezTo>
                  <a:cubicBezTo>
                    <a:pt x="651570" y="205201"/>
                    <a:pt x="647454" y="205201"/>
                    <a:pt x="647454" y="203136"/>
                  </a:cubicBezTo>
                  <a:cubicBezTo>
                    <a:pt x="651570" y="196942"/>
                    <a:pt x="653629" y="190748"/>
                    <a:pt x="651570" y="184555"/>
                  </a:cubicBezTo>
                  <a:cubicBezTo>
                    <a:pt x="649512" y="182490"/>
                    <a:pt x="647454" y="182490"/>
                    <a:pt x="649512" y="178361"/>
                  </a:cubicBezTo>
                  <a:cubicBezTo>
                    <a:pt x="649512" y="174233"/>
                    <a:pt x="647454" y="170103"/>
                    <a:pt x="645395" y="165973"/>
                  </a:cubicBezTo>
                  <a:cubicBezTo>
                    <a:pt x="643337" y="163909"/>
                    <a:pt x="639220" y="161845"/>
                    <a:pt x="637162" y="161845"/>
                  </a:cubicBezTo>
                  <a:cubicBezTo>
                    <a:pt x="637162" y="159779"/>
                    <a:pt x="637162" y="159779"/>
                    <a:pt x="637162" y="159779"/>
                  </a:cubicBezTo>
                  <a:cubicBezTo>
                    <a:pt x="639220" y="155651"/>
                    <a:pt x="641278" y="153585"/>
                    <a:pt x="641278" y="149457"/>
                  </a:cubicBezTo>
                  <a:cubicBezTo>
                    <a:pt x="641278" y="147391"/>
                    <a:pt x="641278" y="143263"/>
                    <a:pt x="643337" y="143263"/>
                  </a:cubicBezTo>
                  <a:close/>
                  <a:moveTo>
                    <a:pt x="302134" y="138780"/>
                  </a:moveTo>
                  <a:cubicBezTo>
                    <a:pt x="302424" y="138282"/>
                    <a:pt x="303005" y="138282"/>
                    <a:pt x="304168" y="139279"/>
                  </a:cubicBezTo>
                  <a:cubicBezTo>
                    <a:pt x="304168" y="139279"/>
                    <a:pt x="301843" y="139279"/>
                    <a:pt x="301843" y="141270"/>
                  </a:cubicBezTo>
                  <a:cubicBezTo>
                    <a:pt x="301843" y="140275"/>
                    <a:pt x="301843" y="139279"/>
                    <a:pt x="302134" y="138780"/>
                  </a:cubicBezTo>
                  <a:close/>
                  <a:moveTo>
                    <a:pt x="575576" y="134962"/>
                  </a:moveTo>
                  <a:cubicBezTo>
                    <a:pt x="577623" y="134962"/>
                    <a:pt x="579671" y="134962"/>
                    <a:pt x="581718" y="139168"/>
                  </a:cubicBezTo>
                  <a:cubicBezTo>
                    <a:pt x="581718" y="141270"/>
                    <a:pt x="579671" y="143373"/>
                    <a:pt x="579671" y="143373"/>
                  </a:cubicBezTo>
                  <a:cubicBezTo>
                    <a:pt x="577623" y="147578"/>
                    <a:pt x="573529" y="143373"/>
                    <a:pt x="569434" y="145476"/>
                  </a:cubicBezTo>
                  <a:cubicBezTo>
                    <a:pt x="571481" y="141270"/>
                    <a:pt x="573529" y="139168"/>
                    <a:pt x="575576" y="134962"/>
                  </a:cubicBezTo>
                  <a:close/>
                  <a:moveTo>
                    <a:pt x="508872" y="130536"/>
                  </a:moveTo>
                  <a:cubicBezTo>
                    <a:pt x="511184" y="130019"/>
                    <a:pt x="513753" y="130019"/>
                    <a:pt x="515808" y="131053"/>
                  </a:cubicBezTo>
                  <a:cubicBezTo>
                    <a:pt x="521974" y="133118"/>
                    <a:pt x="526085" y="139316"/>
                    <a:pt x="532250" y="143447"/>
                  </a:cubicBezTo>
                  <a:cubicBezTo>
                    <a:pt x="532250" y="145512"/>
                    <a:pt x="530195" y="147578"/>
                    <a:pt x="530195" y="147578"/>
                  </a:cubicBezTo>
                  <a:cubicBezTo>
                    <a:pt x="526085" y="147578"/>
                    <a:pt x="528140" y="145512"/>
                    <a:pt x="528140" y="143447"/>
                  </a:cubicBezTo>
                  <a:cubicBezTo>
                    <a:pt x="524029" y="139316"/>
                    <a:pt x="519919" y="135184"/>
                    <a:pt x="513753" y="135184"/>
                  </a:cubicBezTo>
                  <a:cubicBezTo>
                    <a:pt x="511698" y="135184"/>
                    <a:pt x="511698" y="135184"/>
                    <a:pt x="509643" y="137250"/>
                  </a:cubicBezTo>
                  <a:cubicBezTo>
                    <a:pt x="509643" y="139316"/>
                    <a:pt x="511698" y="141382"/>
                    <a:pt x="513753" y="141382"/>
                  </a:cubicBezTo>
                  <a:cubicBezTo>
                    <a:pt x="513753" y="141382"/>
                    <a:pt x="515808" y="141382"/>
                    <a:pt x="515808" y="143447"/>
                  </a:cubicBezTo>
                  <a:cubicBezTo>
                    <a:pt x="511698" y="141382"/>
                    <a:pt x="505532" y="139316"/>
                    <a:pt x="501422" y="141382"/>
                  </a:cubicBezTo>
                  <a:cubicBezTo>
                    <a:pt x="497311" y="141382"/>
                    <a:pt x="493201" y="141382"/>
                    <a:pt x="489090" y="141382"/>
                  </a:cubicBezTo>
                  <a:cubicBezTo>
                    <a:pt x="489090" y="139316"/>
                    <a:pt x="489090" y="137250"/>
                    <a:pt x="491146" y="135184"/>
                  </a:cubicBezTo>
                  <a:cubicBezTo>
                    <a:pt x="495256" y="135184"/>
                    <a:pt x="497311" y="135184"/>
                    <a:pt x="499367" y="137250"/>
                  </a:cubicBezTo>
                  <a:cubicBezTo>
                    <a:pt x="501422" y="137250"/>
                    <a:pt x="501422" y="133118"/>
                    <a:pt x="503477" y="133118"/>
                  </a:cubicBezTo>
                  <a:cubicBezTo>
                    <a:pt x="504505" y="132085"/>
                    <a:pt x="506560" y="131053"/>
                    <a:pt x="508872" y="130536"/>
                  </a:cubicBezTo>
                  <a:close/>
                  <a:moveTo>
                    <a:pt x="250583" y="123976"/>
                  </a:moveTo>
                  <a:cubicBezTo>
                    <a:pt x="252127" y="124235"/>
                    <a:pt x="253670" y="124754"/>
                    <a:pt x="254700" y="124754"/>
                  </a:cubicBezTo>
                  <a:cubicBezTo>
                    <a:pt x="256758" y="124754"/>
                    <a:pt x="256758" y="124754"/>
                    <a:pt x="256758" y="124754"/>
                  </a:cubicBezTo>
                  <a:cubicBezTo>
                    <a:pt x="254700" y="128904"/>
                    <a:pt x="256758" y="130978"/>
                    <a:pt x="258816" y="133054"/>
                  </a:cubicBezTo>
                  <a:cubicBezTo>
                    <a:pt x="262933" y="135128"/>
                    <a:pt x="269108" y="137203"/>
                    <a:pt x="273225" y="135128"/>
                  </a:cubicBezTo>
                  <a:cubicBezTo>
                    <a:pt x="275283" y="135128"/>
                    <a:pt x="275283" y="130978"/>
                    <a:pt x="277342" y="133054"/>
                  </a:cubicBezTo>
                  <a:cubicBezTo>
                    <a:pt x="279400" y="135128"/>
                    <a:pt x="285575" y="135128"/>
                    <a:pt x="283517" y="139279"/>
                  </a:cubicBezTo>
                  <a:cubicBezTo>
                    <a:pt x="281459" y="143429"/>
                    <a:pt x="279400" y="145503"/>
                    <a:pt x="275283" y="145503"/>
                  </a:cubicBezTo>
                  <a:cubicBezTo>
                    <a:pt x="273225" y="145503"/>
                    <a:pt x="271167" y="143429"/>
                    <a:pt x="269108" y="141353"/>
                  </a:cubicBezTo>
                  <a:cubicBezTo>
                    <a:pt x="267050" y="141353"/>
                    <a:pt x="264992" y="147578"/>
                    <a:pt x="262933" y="147578"/>
                  </a:cubicBezTo>
                  <a:cubicBezTo>
                    <a:pt x="258816" y="147578"/>
                    <a:pt x="254700" y="143429"/>
                    <a:pt x="254700" y="141353"/>
                  </a:cubicBezTo>
                  <a:cubicBezTo>
                    <a:pt x="252641" y="139279"/>
                    <a:pt x="256758" y="137203"/>
                    <a:pt x="252641" y="135128"/>
                  </a:cubicBezTo>
                  <a:cubicBezTo>
                    <a:pt x="250583" y="135128"/>
                    <a:pt x="246466" y="135128"/>
                    <a:pt x="246466" y="130978"/>
                  </a:cubicBezTo>
                  <a:cubicBezTo>
                    <a:pt x="244408" y="128904"/>
                    <a:pt x="244408" y="126828"/>
                    <a:pt x="246466" y="124754"/>
                  </a:cubicBezTo>
                  <a:cubicBezTo>
                    <a:pt x="247495" y="123716"/>
                    <a:pt x="249039" y="123716"/>
                    <a:pt x="250583" y="123976"/>
                  </a:cubicBezTo>
                  <a:close/>
                  <a:moveTo>
                    <a:pt x="577535" y="122678"/>
                  </a:moveTo>
                  <a:cubicBezTo>
                    <a:pt x="579593" y="124747"/>
                    <a:pt x="581651" y="124747"/>
                    <a:pt x="581651" y="126816"/>
                  </a:cubicBezTo>
                  <a:cubicBezTo>
                    <a:pt x="581651" y="128884"/>
                    <a:pt x="581651" y="130953"/>
                    <a:pt x="583710" y="130953"/>
                  </a:cubicBezTo>
                  <a:cubicBezTo>
                    <a:pt x="587827" y="128884"/>
                    <a:pt x="589885" y="128884"/>
                    <a:pt x="591943" y="130953"/>
                  </a:cubicBezTo>
                  <a:cubicBezTo>
                    <a:pt x="594002" y="133022"/>
                    <a:pt x="594002" y="135090"/>
                    <a:pt x="594002" y="135090"/>
                  </a:cubicBezTo>
                  <a:cubicBezTo>
                    <a:pt x="591943" y="139228"/>
                    <a:pt x="589885" y="137159"/>
                    <a:pt x="587827" y="139228"/>
                  </a:cubicBezTo>
                  <a:cubicBezTo>
                    <a:pt x="589885" y="141297"/>
                    <a:pt x="591943" y="143365"/>
                    <a:pt x="589885" y="147503"/>
                  </a:cubicBezTo>
                  <a:cubicBezTo>
                    <a:pt x="589885" y="147503"/>
                    <a:pt x="587827" y="149570"/>
                    <a:pt x="585768" y="149570"/>
                  </a:cubicBezTo>
                  <a:cubicBezTo>
                    <a:pt x="583710" y="149570"/>
                    <a:pt x="583710" y="147503"/>
                    <a:pt x="581651" y="147503"/>
                  </a:cubicBezTo>
                  <a:cubicBezTo>
                    <a:pt x="581651" y="145434"/>
                    <a:pt x="583710" y="141297"/>
                    <a:pt x="583710" y="137159"/>
                  </a:cubicBezTo>
                  <a:cubicBezTo>
                    <a:pt x="581651" y="135090"/>
                    <a:pt x="579593" y="133022"/>
                    <a:pt x="575476" y="130953"/>
                  </a:cubicBezTo>
                  <a:cubicBezTo>
                    <a:pt x="575476" y="128884"/>
                    <a:pt x="573418" y="124747"/>
                    <a:pt x="577535" y="122678"/>
                  </a:cubicBezTo>
                  <a:close/>
                  <a:moveTo>
                    <a:pt x="258767" y="122678"/>
                  </a:moveTo>
                  <a:cubicBezTo>
                    <a:pt x="260842" y="124737"/>
                    <a:pt x="260842" y="126796"/>
                    <a:pt x="260842" y="128854"/>
                  </a:cubicBezTo>
                  <a:cubicBezTo>
                    <a:pt x="262917" y="130912"/>
                    <a:pt x="264992" y="130912"/>
                    <a:pt x="267067" y="130912"/>
                  </a:cubicBezTo>
                  <a:cubicBezTo>
                    <a:pt x="269142" y="130912"/>
                    <a:pt x="271217" y="128854"/>
                    <a:pt x="273292" y="128854"/>
                  </a:cubicBezTo>
                  <a:cubicBezTo>
                    <a:pt x="273292" y="130912"/>
                    <a:pt x="271217" y="132971"/>
                    <a:pt x="271217" y="132971"/>
                  </a:cubicBezTo>
                  <a:cubicBezTo>
                    <a:pt x="267067" y="132971"/>
                    <a:pt x="260842" y="132971"/>
                    <a:pt x="258767" y="128854"/>
                  </a:cubicBezTo>
                  <a:cubicBezTo>
                    <a:pt x="258767" y="126796"/>
                    <a:pt x="256692" y="124737"/>
                    <a:pt x="258767" y="122678"/>
                  </a:cubicBezTo>
                  <a:close/>
                  <a:moveTo>
                    <a:pt x="622795" y="120686"/>
                  </a:moveTo>
                  <a:cubicBezTo>
                    <a:pt x="628998" y="120686"/>
                    <a:pt x="635200" y="122740"/>
                    <a:pt x="637267" y="128900"/>
                  </a:cubicBezTo>
                  <a:cubicBezTo>
                    <a:pt x="643470" y="137114"/>
                    <a:pt x="639335" y="147382"/>
                    <a:pt x="635200" y="155596"/>
                  </a:cubicBezTo>
                  <a:cubicBezTo>
                    <a:pt x="633132" y="159703"/>
                    <a:pt x="631065" y="163810"/>
                    <a:pt x="626930" y="165863"/>
                  </a:cubicBezTo>
                  <a:cubicBezTo>
                    <a:pt x="620728" y="174077"/>
                    <a:pt x="610390" y="176130"/>
                    <a:pt x="600053" y="174077"/>
                  </a:cubicBezTo>
                  <a:cubicBezTo>
                    <a:pt x="597986" y="174077"/>
                    <a:pt x="597986" y="172023"/>
                    <a:pt x="600053" y="169971"/>
                  </a:cubicBezTo>
                  <a:cubicBezTo>
                    <a:pt x="602121" y="169971"/>
                    <a:pt x="606256" y="169971"/>
                    <a:pt x="610390" y="167917"/>
                  </a:cubicBezTo>
                  <a:cubicBezTo>
                    <a:pt x="620728" y="165863"/>
                    <a:pt x="628998" y="155596"/>
                    <a:pt x="631065" y="145328"/>
                  </a:cubicBezTo>
                  <a:cubicBezTo>
                    <a:pt x="633132" y="141221"/>
                    <a:pt x="631065" y="137114"/>
                    <a:pt x="628998" y="133007"/>
                  </a:cubicBezTo>
                  <a:cubicBezTo>
                    <a:pt x="626930" y="133007"/>
                    <a:pt x="626930" y="130954"/>
                    <a:pt x="624863" y="130954"/>
                  </a:cubicBezTo>
                  <a:cubicBezTo>
                    <a:pt x="622795" y="133007"/>
                    <a:pt x="626930" y="133007"/>
                    <a:pt x="626930" y="135061"/>
                  </a:cubicBezTo>
                  <a:cubicBezTo>
                    <a:pt x="628998" y="137114"/>
                    <a:pt x="626930" y="141221"/>
                    <a:pt x="626930" y="143275"/>
                  </a:cubicBezTo>
                  <a:cubicBezTo>
                    <a:pt x="624863" y="145328"/>
                    <a:pt x="620728" y="147382"/>
                    <a:pt x="616593" y="147382"/>
                  </a:cubicBezTo>
                  <a:cubicBezTo>
                    <a:pt x="614525" y="147382"/>
                    <a:pt x="612458" y="145328"/>
                    <a:pt x="610390" y="143275"/>
                  </a:cubicBezTo>
                  <a:cubicBezTo>
                    <a:pt x="610390" y="139168"/>
                    <a:pt x="614525" y="139168"/>
                    <a:pt x="612458" y="135061"/>
                  </a:cubicBezTo>
                  <a:cubicBezTo>
                    <a:pt x="610390" y="135061"/>
                    <a:pt x="608323" y="130954"/>
                    <a:pt x="610390" y="128900"/>
                  </a:cubicBezTo>
                  <a:cubicBezTo>
                    <a:pt x="612458" y="122740"/>
                    <a:pt x="616593" y="120686"/>
                    <a:pt x="622795" y="120686"/>
                  </a:cubicBezTo>
                  <a:close/>
                  <a:moveTo>
                    <a:pt x="522124" y="120686"/>
                  </a:moveTo>
                  <a:cubicBezTo>
                    <a:pt x="528266" y="120686"/>
                    <a:pt x="522124" y="128875"/>
                    <a:pt x="524172" y="132971"/>
                  </a:cubicBezTo>
                  <a:cubicBezTo>
                    <a:pt x="522124" y="128875"/>
                    <a:pt x="515982" y="128875"/>
                    <a:pt x="515982" y="124781"/>
                  </a:cubicBezTo>
                  <a:cubicBezTo>
                    <a:pt x="518030" y="122735"/>
                    <a:pt x="520077" y="120686"/>
                    <a:pt x="522124" y="120686"/>
                  </a:cubicBezTo>
                  <a:close/>
                  <a:moveTo>
                    <a:pt x="456112" y="118695"/>
                  </a:moveTo>
                  <a:cubicBezTo>
                    <a:pt x="458159" y="120754"/>
                    <a:pt x="458159" y="120754"/>
                    <a:pt x="460207" y="122811"/>
                  </a:cubicBezTo>
                  <a:cubicBezTo>
                    <a:pt x="460207" y="126928"/>
                    <a:pt x="456112" y="126928"/>
                    <a:pt x="454064" y="131045"/>
                  </a:cubicBezTo>
                  <a:cubicBezTo>
                    <a:pt x="452017" y="133103"/>
                    <a:pt x="449970" y="135162"/>
                    <a:pt x="449970" y="139279"/>
                  </a:cubicBezTo>
                  <a:cubicBezTo>
                    <a:pt x="445875" y="139279"/>
                    <a:pt x="441781" y="139279"/>
                    <a:pt x="437686" y="139279"/>
                  </a:cubicBezTo>
                  <a:cubicBezTo>
                    <a:pt x="437686" y="139279"/>
                    <a:pt x="435639" y="137220"/>
                    <a:pt x="437686" y="137220"/>
                  </a:cubicBezTo>
                  <a:cubicBezTo>
                    <a:pt x="437686" y="133103"/>
                    <a:pt x="439733" y="131045"/>
                    <a:pt x="441781" y="128987"/>
                  </a:cubicBezTo>
                  <a:cubicBezTo>
                    <a:pt x="443828" y="128987"/>
                    <a:pt x="445875" y="128987"/>
                    <a:pt x="445875" y="126928"/>
                  </a:cubicBezTo>
                  <a:cubicBezTo>
                    <a:pt x="445875" y="124869"/>
                    <a:pt x="447922" y="122811"/>
                    <a:pt x="449970" y="120754"/>
                  </a:cubicBezTo>
                  <a:cubicBezTo>
                    <a:pt x="452017" y="118695"/>
                    <a:pt x="454064" y="118695"/>
                    <a:pt x="456112" y="118695"/>
                  </a:cubicBezTo>
                  <a:close/>
                  <a:moveTo>
                    <a:pt x="234176" y="118695"/>
                  </a:moveTo>
                  <a:cubicBezTo>
                    <a:pt x="238281" y="118695"/>
                    <a:pt x="240333" y="120754"/>
                    <a:pt x="242386" y="122811"/>
                  </a:cubicBezTo>
                  <a:cubicBezTo>
                    <a:pt x="244438" y="124869"/>
                    <a:pt x="242386" y="126928"/>
                    <a:pt x="242386" y="126928"/>
                  </a:cubicBezTo>
                  <a:cubicBezTo>
                    <a:pt x="242386" y="131045"/>
                    <a:pt x="244438" y="135162"/>
                    <a:pt x="248543" y="137220"/>
                  </a:cubicBezTo>
                  <a:cubicBezTo>
                    <a:pt x="246490" y="137220"/>
                    <a:pt x="246490" y="137220"/>
                    <a:pt x="246490" y="137220"/>
                  </a:cubicBezTo>
                  <a:cubicBezTo>
                    <a:pt x="248543" y="137220"/>
                    <a:pt x="250595" y="137220"/>
                    <a:pt x="250595" y="139279"/>
                  </a:cubicBezTo>
                  <a:cubicBezTo>
                    <a:pt x="250595" y="143395"/>
                    <a:pt x="252647" y="145454"/>
                    <a:pt x="256752" y="147513"/>
                  </a:cubicBezTo>
                  <a:cubicBezTo>
                    <a:pt x="258804" y="149570"/>
                    <a:pt x="260857" y="149570"/>
                    <a:pt x="264961" y="149570"/>
                  </a:cubicBezTo>
                  <a:cubicBezTo>
                    <a:pt x="267014" y="147513"/>
                    <a:pt x="269066" y="143395"/>
                    <a:pt x="271119" y="147513"/>
                  </a:cubicBezTo>
                  <a:cubicBezTo>
                    <a:pt x="275223" y="147513"/>
                    <a:pt x="279328" y="147513"/>
                    <a:pt x="283433" y="145454"/>
                  </a:cubicBezTo>
                  <a:cubicBezTo>
                    <a:pt x="287537" y="143395"/>
                    <a:pt x="287537" y="135162"/>
                    <a:pt x="291642" y="139279"/>
                  </a:cubicBezTo>
                  <a:cubicBezTo>
                    <a:pt x="293694" y="141336"/>
                    <a:pt x="297799" y="139279"/>
                    <a:pt x="299851" y="139279"/>
                  </a:cubicBezTo>
                  <a:cubicBezTo>
                    <a:pt x="299851" y="141336"/>
                    <a:pt x="299851" y="141336"/>
                    <a:pt x="297799" y="143395"/>
                  </a:cubicBezTo>
                  <a:cubicBezTo>
                    <a:pt x="295747" y="145454"/>
                    <a:pt x="291642" y="145454"/>
                    <a:pt x="289590" y="147513"/>
                  </a:cubicBezTo>
                  <a:lnTo>
                    <a:pt x="289590" y="149570"/>
                  </a:lnTo>
                  <a:cubicBezTo>
                    <a:pt x="287537" y="153687"/>
                    <a:pt x="283433" y="157805"/>
                    <a:pt x="277276" y="157805"/>
                  </a:cubicBezTo>
                  <a:cubicBezTo>
                    <a:pt x="275223" y="155746"/>
                    <a:pt x="273171" y="153687"/>
                    <a:pt x="271119" y="155746"/>
                  </a:cubicBezTo>
                  <a:cubicBezTo>
                    <a:pt x="267014" y="157805"/>
                    <a:pt x="264961" y="159862"/>
                    <a:pt x="260857" y="159862"/>
                  </a:cubicBezTo>
                  <a:cubicBezTo>
                    <a:pt x="256752" y="159862"/>
                    <a:pt x="254700" y="157805"/>
                    <a:pt x="252647" y="155746"/>
                  </a:cubicBezTo>
                  <a:cubicBezTo>
                    <a:pt x="250595" y="153687"/>
                    <a:pt x="248543" y="149570"/>
                    <a:pt x="246490" y="147513"/>
                  </a:cubicBezTo>
                  <a:cubicBezTo>
                    <a:pt x="244438" y="149570"/>
                    <a:pt x="242386" y="147513"/>
                    <a:pt x="242386" y="147513"/>
                  </a:cubicBezTo>
                  <a:cubicBezTo>
                    <a:pt x="238281" y="147513"/>
                    <a:pt x="236229" y="143395"/>
                    <a:pt x="236229" y="141336"/>
                  </a:cubicBezTo>
                  <a:cubicBezTo>
                    <a:pt x="234176" y="137220"/>
                    <a:pt x="240333" y="135162"/>
                    <a:pt x="238281" y="131045"/>
                  </a:cubicBezTo>
                  <a:cubicBezTo>
                    <a:pt x="236229" y="128987"/>
                    <a:pt x="232124" y="126928"/>
                    <a:pt x="232124" y="122811"/>
                  </a:cubicBezTo>
                  <a:cubicBezTo>
                    <a:pt x="232124" y="122811"/>
                    <a:pt x="232124" y="118695"/>
                    <a:pt x="234176" y="118695"/>
                  </a:cubicBezTo>
                  <a:close/>
                  <a:moveTo>
                    <a:pt x="360258" y="117473"/>
                  </a:moveTo>
                  <a:cubicBezTo>
                    <a:pt x="362055" y="117731"/>
                    <a:pt x="363595" y="118758"/>
                    <a:pt x="363595" y="120813"/>
                  </a:cubicBezTo>
                  <a:cubicBezTo>
                    <a:pt x="363595" y="124923"/>
                    <a:pt x="363595" y="129034"/>
                    <a:pt x="359488" y="129034"/>
                  </a:cubicBezTo>
                  <a:cubicBezTo>
                    <a:pt x="359488" y="131090"/>
                    <a:pt x="361542" y="133144"/>
                    <a:pt x="361542" y="135201"/>
                  </a:cubicBezTo>
                  <a:cubicBezTo>
                    <a:pt x="363595" y="137255"/>
                    <a:pt x="361542" y="139311"/>
                    <a:pt x="361542" y="141365"/>
                  </a:cubicBezTo>
                  <a:cubicBezTo>
                    <a:pt x="361542" y="145476"/>
                    <a:pt x="351274" y="141365"/>
                    <a:pt x="355381" y="147531"/>
                  </a:cubicBezTo>
                  <a:cubicBezTo>
                    <a:pt x="355381" y="149586"/>
                    <a:pt x="355381" y="151641"/>
                    <a:pt x="353328" y="153697"/>
                  </a:cubicBezTo>
                  <a:cubicBezTo>
                    <a:pt x="353328" y="151641"/>
                    <a:pt x="353328" y="147531"/>
                    <a:pt x="353328" y="145476"/>
                  </a:cubicBezTo>
                  <a:cubicBezTo>
                    <a:pt x="351274" y="145476"/>
                    <a:pt x="353328" y="149586"/>
                    <a:pt x="351274" y="149586"/>
                  </a:cubicBezTo>
                  <a:cubicBezTo>
                    <a:pt x="351274" y="153697"/>
                    <a:pt x="347167" y="157808"/>
                    <a:pt x="341007" y="159862"/>
                  </a:cubicBezTo>
                  <a:cubicBezTo>
                    <a:pt x="338953" y="157808"/>
                    <a:pt x="334846" y="157808"/>
                    <a:pt x="332793" y="153697"/>
                  </a:cubicBezTo>
                  <a:cubicBezTo>
                    <a:pt x="332793" y="151641"/>
                    <a:pt x="330740" y="151641"/>
                    <a:pt x="330740" y="153697"/>
                  </a:cubicBezTo>
                  <a:cubicBezTo>
                    <a:pt x="328686" y="155752"/>
                    <a:pt x="326633" y="155752"/>
                    <a:pt x="324579" y="155752"/>
                  </a:cubicBezTo>
                  <a:cubicBezTo>
                    <a:pt x="322526" y="153697"/>
                    <a:pt x="322526" y="153697"/>
                    <a:pt x="320472" y="153697"/>
                  </a:cubicBezTo>
                  <a:cubicBezTo>
                    <a:pt x="318419" y="151641"/>
                    <a:pt x="320472" y="147531"/>
                    <a:pt x="318419" y="145476"/>
                  </a:cubicBezTo>
                  <a:cubicBezTo>
                    <a:pt x="316365" y="145476"/>
                    <a:pt x="314312" y="147531"/>
                    <a:pt x="312258" y="145476"/>
                  </a:cubicBezTo>
                  <a:cubicBezTo>
                    <a:pt x="310205" y="143420"/>
                    <a:pt x="308151" y="141365"/>
                    <a:pt x="308151" y="137255"/>
                  </a:cubicBezTo>
                  <a:cubicBezTo>
                    <a:pt x="308151" y="135201"/>
                    <a:pt x="310205" y="133144"/>
                    <a:pt x="312258" y="133144"/>
                  </a:cubicBezTo>
                  <a:cubicBezTo>
                    <a:pt x="314312" y="135201"/>
                    <a:pt x="314312" y="137255"/>
                    <a:pt x="316365" y="137255"/>
                  </a:cubicBezTo>
                  <a:cubicBezTo>
                    <a:pt x="320472" y="137255"/>
                    <a:pt x="320472" y="143420"/>
                    <a:pt x="324579" y="143420"/>
                  </a:cubicBezTo>
                  <a:cubicBezTo>
                    <a:pt x="328686" y="145476"/>
                    <a:pt x="330740" y="141365"/>
                    <a:pt x="332793" y="145476"/>
                  </a:cubicBezTo>
                  <a:cubicBezTo>
                    <a:pt x="336900" y="147531"/>
                    <a:pt x="341007" y="145476"/>
                    <a:pt x="343060" y="143420"/>
                  </a:cubicBezTo>
                  <a:cubicBezTo>
                    <a:pt x="345114" y="143420"/>
                    <a:pt x="345114" y="141365"/>
                    <a:pt x="345114" y="139311"/>
                  </a:cubicBezTo>
                  <a:cubicBezTo>
                    <a:pt x="349221" y="137255"/>
                    <a:pt x="351274" y="133144"/>
                    <a:pt x="351274" y="129034"/>
                  </a:cubicBezTo>
                  <a:cubicBezTo>
                    <a:pt x="353328" y="126979"/>
                    <a:pt x="351274" y="126979"/>
                    <a:pt x="351274" y="124923"/>
                  </a:cubicBezTo>
                  <a:cubicBezTo>
                    <a:pt x="355381" y="122869"/>
                    <a:pt x="353328" y="118758"/>
                    <a:pt x="355381" y="118758"/>
                  </a:cubicBezTo>
                  <a:cubicBezTo>
                    <a:pt x="356408" y="117731"/>
                    <a:pt x="358461" y="117216"/>
                    <a:pt x="360258" y="117473"/>
                  </a:cubicBezTo>
                  <a:close/>
                  <a:moveTo>
                    <a:pt x="347217" y="117214"/>
                  </a:moveTo>
                  <a:cubicBezTo>
                    <a:pt x="348752" y="117214"/>
                    <a:pt x="350288" y="117724"/>
                    <a:pt x="351311" y="118746"/>
                  </a:cubicBezTo>
                  <a:cubicBezTo>
                    <a:pt x="351311" y="120788"/>
                    <a:pt x="351311" y="122832"/>
                    <a:pt x="349264" y="122832"/>
                  </a:cubicBezTo>
                  <a:cubicBezTo>
                    <a:pt x="347217" y="122832"/>
                    <a:pt x="347217" y="124875"/>
                    <a:pt x="347217" y="124875"/>
                  </a:cubicBezTo>
                  <a:cubicBezTo>
                    <a:pt x="347217" y="126918"/>
                    <a:pt x="349264" y="126918"/>
                    <a:pt x="349264" y="128961"/>
                  </a:cubicBezTo>
                  <a:cubicBezTo>
                    <a:pt x="349264" y="131004"/>
                    <a:pt x="347217" y="133047"/>
                    <a:pt x="347217" y="135090"/>
                  </a:cubicBezTo>
                  <a:cubicBezTo>
                    <a:pt x="345169" y="135090"/>
                    <a:pt x="343122" y="135090"/>
                    <a:pt x="343122" y="137133"/>
                  </a:cubicBezTo>
                  <a:cubicBezTo>
                    <a:pt x="343122" y="139177"/>
                    <a:pt x="343122" y="141219"/>
                    <a:pt x="341075" y="141219"/>
                  </a:cubicBezTo>
                  <a:cubicBezTo>
                    <a:pt x="339027" y="143263"/>
                    <a:pt x="336980" y="143263"/>
                    <a:pt x="334933" y="143263"/>
                  </a:cubicBezTo>
                  <a:cubicBezTo>
                    <a:pt x="332885" y="141219"/>
                    <a:pt x="332885" y="137133"/>
                    <a:pt x="330838" y="139177"/>
                  </a:cubicBezTo>
                  <a:cubicBezTo>
                    <a:pt x="328791" y="141219"/>
                    <a:pt x="328791" y="141219"/>
                    <a:pt x="326743" y="141219"/>
                  </a:cubicBezTo>
                  <a:cubicBezTo>
                    <a:pt x="324696" y="141219"/>
                    <a:pt x="322649" y="139177"/>
                    <a:pt x="322649" y="137133"/>
                  </a:cubicBezTo>
                  <a:cubicBezTo>
                    <a:pt x="322649" y="137133"/>
                    <a:pt x="324696" y="133047"/>
                    <a:pt x="322649" y="133047"/>
                  </a:cubicBezTo>
                  <a:cubicBezTo>
                    <a:pt x="320601" y="133047"/>
                    <a:pt x="318554" y="135090"/>
                    <a:pt x="316507" y="135090"/>
                  </a:cubicBezTo>
                  <a:cubicBezTo>
                    <a:pt x="314459" y="133047"/>
                    <a:pt x="314459" y="131004"/>
                    <a:pt x="314459" y="131004"/>
                  </a:cubicBezTo>
                  <a:cubicBezTo>
                    <a:pt x="316507" y="128961"/>
                    <a:pt x="318554" y="124875"/>
                    <a:pt x="320601" y="126918"/>
                  </a:cubicBezTo>
                  <a:cubicBezTo>
                    <a:pt x="324696" y="128961"/>
                    <a:pt x="330838" y="128961"/>
                    <a:pt x="334933" y="126918"/>
                  </a:cubicBezTo>
                  <a:cubicBezTo>
                    <a:pt x="339027" y="124875"/>
                    <a:pt x="341075" y="120788"/>
                    <a:pt x="343122" y="118746"/>
                  </a:cubicBezTo>
                  <a:cubicBezTo>
                    <a:pt x="344146" y="117724"/>
                    <a:pt x="345681" y="117214"/>
                    <a:pt x="347217" y="117214"/>
                  </a:cubicBezTo>
                  <a:close/>
                  <a:moveTo>
                    <a:pt x="585835" y="116702"/>
                  </a:moveTo>
                  <a:cubicBezTo>
                    <a:pt x="589951" y="120819"/>
                    <a:pt x="589951" y="120819"/>
                    <a:pt x="589951" y="120819"/>
                  </a:cubicBezTo>
                  <a:cubicBezTo>
                    <a:pt x="592010" y="120819"/>
                    <a:pt x="589951" y="124936"/>
                    <a:pt x="592010" y="124936"/>
                  </a:cubicBezTo>
                  <a:cubicBezTo>
                    <a:pt x="596127" y="124936"/>
                    <a:pt x="598185" y="124936"/>
                    <a:pt x="600244" y="129053"/>
                  </a:cubicBezTo>
                  <a:cubicBezTo>
                    <a:pt x="602302" y="131112"/>
                    <a:pt x="602302" y="135228"/>
                    <a:pt x="602302" y="137286"/>
                  </a:cubicBezTo>
                  <a:cubicBezTo>
                    <a:pt x="600244" y="141404"/>
                    <a:pt x="598185" y="139345"/>
                    <a:pt x="596127" y="143461"/>
                  </a:cubicBezTo>
                  <a:cubicBezTo>
                    <a:pt x="598185" y="145520"/>
                    <a:pt x="598185" y="147578"/>
                    <a:pt x="598185" y="151695"/>
                  </a:cubicBezTo>
                  <a:cubicBezTo>
                    <a:pt x="596127" y="153753"/>
                    <a:pt x="594068" y="155812"/>
                    <a:pt x="592010" y="155812"/>
                  </a:cubicBezTo>
                  <a:cubicBezTo>
                    <a:pt x="589951" y="157871"/>
                    <a:pt x="589951" y="153753"/>
                    <a:pt x="587893" y="151695"/>
                  </a:cubicBezTo>
                  <a:cubicBezTo>
                    <a:pt x="589951" y="149637"/>
                    <a:pt x="592010" y="149637"/>
                    <a:pt x="594068" y="145520"/>
                  </a:cubicBezTo>
                  <a:cubicBezTo>
                    <a:pt x="592010" y="143461"/>
                    <a:pt x="594068" y="139345"/>
                    <a:pt x="596127" y="137286"/>
                  </a:cubicBezTo>
                  <a:cubicBezTo>
                    <a:pt x="596127" y="135228"/>
                    <a:pt x="596127" y="131112"/>
                    <a:pt x="594068" y="129053"/>
                  </a:cubicBezTo>
                  <a:cubicBezTo>
                    <a:pt x="592010" y="126994"/>
                    <a:pt x="587893" y="126994"/>
                    <a:pt x="585835" y="126994"/>
                  </a:cubicBezTo>
                  <a:cubicBezTo>
                    <a:pt x="583776" y="122878"/>
                    <a:pt x="579659" y="122878"/>
                    <a:pt x="575543" y="120819"/>
                  </a:cubicBezTo>
                  <a:cubicBezTo>
                    <a:pt x="575543" y="122878"/>
                    <a:pt x="573484" y="120819"/>
                    <a:pt x="571426" y="118761"/>
                  </a:cubicBezTo>
                  <a:cubicBezTo>
                    <a:pt x="575543" y="116702"/>
                    <a:pt x="581718" y="116702"/>
                    <a:pt x="585835" y="116702"/>
                  </a:cubicBezTo>
                  <a:close/>
                  <a:moveTo>
                    <a:pt x="340148" y="115628"/>
                  </a:moveTo>
                  <a:cubicBezTo>
                    <a:pt x="340438" y="115562"/>
                    <a:pt x="340632" y="115694"/>
                    <a:pt x="340761" y="115955"/>
                  </a:cubicBezTo>
                  <a:cubicBezTo>
                    <a:pt x="341019" y="116482"/>
                    <a:pt x="341019" y="117533"/>
                    <a:pt x="341019" y="118585"/>
                  </a:cubicBezTo>
                  <a:cubicBezTo>
                    <a:pt x="338953" y="120686"/>
                    <a:pt x="334822" y="124892"/>
                    <a:pt x="332756" y="124892"/>
                  </a:cubicBezTo>
                  <a:cubicBezTo>
                    <a:pt x="328625" y="126994"/>
                    <a:pt x="324493" y="124892"/>
                    <a:pt x="322427" y="122789"/>
                  </a:cubicBezTo>
                  <a:cubicBezTo>
                    <a:pt x="324493" y="120686"/>
                    <a:pt x="326559" y="124892"/>
                    <a:pt x="328625" y="122789"/>
                  </a:cubicBezTo>
                  <a:cubicBezTo>
                    <a:pt x="332756" y="122789"/>
                    <a:pt x="336888" y="118585"/>
                    <a:pt x="338953" y="116482"/>
                  </a:cubicBezTo>
                  <a:cubicBezTo>
                    <a:pt x="339470" y="115957"/>
                    <a:pt x="339857" y="115694"/>
                    <a:pt x="340148" y="115628"/>
                  </a:cubicBezTo>
                  <a:close/>
                  <a:moveTo>
                    <a:pt x="363595" y="114379"/>
                  </a:moveTo>
                  <a:cubicBezTo>
                    <a:pt x="363595" y="114379"/>
                    <a:pt x="365753" y="114379"/>
                    <a:pt x="365753" y="114379"/>
                  </a:cubicBezTo>
                  <a:cubicBezTo>
                    <a:pt x="367911" y="118585"/>
                    <a:pt x="367911" y="120686"/>
                    <a:pt x="367911" y="124892"/>
                  </a:cubicBezTo>
                  <a:cubicBezTo>
                    <a:pt x="367911" y="124892"/>
                    <a:pt x="365753" y="126994"/>
                    <a:pt x="365753" y="126994"/>
                  </a:cubicBezTo>
                  <a:cubicBezTo>
                    <a:pt x="365753" y="122789"/>
                    <a:pt x="365753" y="118585"/>
                    <a:pt x="363595" y="114379"/>
                  </a:cubicBezTo>
                  <a:close/>
                  <a:moveTo>
                    <a:pt x="450093" y="112386"/>
                  </a:moveTo>
                  <a:cubicBezTo>
                    <a:pt x="452136" y="112386"/>
                    <a:pt x="456223" y="112386"/>
                    <a:pt x="456223" y="114450"/>
                  </a:cubicBezTo>
                  <a:cubicBezTo>
                    <a:pt x="456223" y="116514"/>
                    <a:pt x="452136" y="114450"/>
                    <a:pt x="452136" y="116514"/>
                  </a:cubicBezTo>
                  <a:cubicBezTo>
                    <a:pt x="446007" y="116514"/>
                    <a:pt x="446007" y="126829"/>
                    <a:pt x="439878" y="126829"/>
                  </a:cubicBezTo>
                  <a:cubicBezTo>
                    <a:pt x="435792" y="128892"/>
                    <a:pt x="433749" y="135081"/>
                    <a:pt x="433749" y="139207"/>
                  </a:cubicBezTo>
                  <a:cubicBezTo>
                    <a:pt x="433749" y="141271"/>
                    <a:pt x="431706" y="141271"/>
                    <a:pt x="429663" y="139207"/>
                  </a:cubicBezTo>
                  <a:cubicBezTo>
                    <a:pt x="429663" y="137145"/>
                    <a:pt x="431706" y="133018"/>
                    <a:pt x="433749" y="128892"/>
                  </a:cubicBezTo>
                  <a:cubicBezTo>
                    <a:pt x="435792" y="126829"/>
                    <a:pt x="435792" y="124765"/>
                    <a:pt x="439878" y="124765"/>
                  </a:cubicBezTo>
                  <a:cubicBezTo>
                    <a:pt x="441921" y="120639"/>
                    <a:pt x="446007" y="114450"/>
                    <a:pt x="450093" y="112386"/>
                  </a:cubicBezTo>
                  <a:close/>
                  <a:moveTo>
                    <a:pt x="524116" y="108402"/>
                  </a:moveTo>
                  <a:cubicBezTo>
                    <a:pt x="526164" y="108402"/>
                    <a:pt x="530258" y="108402"/>
                    <a:pt x="530258" y="110461"/>
                  </a:cubicBezTo>
                  <a:cubicBezTo>
                    <a:pt x="530258" y="114578"/>
                    <a:pt x="526164" y="116636"/>
                    <a:pt x="526164" y="118695"/>
                  </a:cubicBezTo>
                  <a:cubicBezTo>
                    <a:pt x="522069" y="116636"/>
                    <a:pt x="517974" y="118695"/>
                    <a:pt x="515927" y="120754"/>
                  </a:cubicBezTo>
                  <a:cubicBezTo>
                    <a:pt x="513880" y="122811"/>
                    <a:pt x="513880" y="124870"/>
                    <a:pt x="511832" y="126928"/>
                  </a:cubicBezTo>
                  <a:cubicBezTo>
                    <a:pt x="509785" y="126928"/>
                    <a:pt x="507738" y="128987"/>
                    <a:pt x="505690" y="124870"/>
                  </a:cubicBezTo>
                  <a:cubicBezTo>
                    <a:pt x="505690" y="122811"/>
                    <a:pt x="509785" y="120754"/>
                    <a:pt x="509785" y="118695"/>
                  </a:cubicBezTo>
                  <a:cubicBezTo>
                    <a:pt x="509785" y="116636"/>
                    <a:pt x="507738" y="112520"/>
                    <a:pt x="509785" y="110461"/>
                  </a:cubicBezTo>
                  <a:cubicBezTo>
                    <a:pt x="511832" y="110461"/>
                    <a:pt x="511832" y="110461"/>
                    <a:pt x="513880" y="110461"/>
                  </a:cubicBezTo>
                  <a:cubicBezTo>
                    <a:pt x="515927" y="110461"/>
                    <a:pt x="517974" y="112520"/>
                    <a:pt x="520022" y="110461"/>
                  </a:cubicBezTo>
                  <a:cubicBezTo>
                    <a:pt x="520022" y="108402"/>
                    <a:pt x="522069" y="108402"/>
                    <a:pt x="524116" y="108402"/>
                  </a:cubicBezTo>
                  <a:close/>
                  <a:moveTo>
                    <a:pt x="661019" y="108266"/>
                  </a:moveTo>
                  <a:cubicBezTo>
                    <a:pt x="662030" y="109226"/>
                    <a:pt x="662435" y="113064"/>
                    <a:pt x="664053" y="114600"/>
                  </a:cubicBezTo>
                  <a:cubicBezTo>
                    <a:pt x="661895" y="116648"/>
                    <a:pt x="661895" y="118695"/>
                    <a:pt x="661895" y="118695"/>
                  </a:cubicBezTo>
                  <a:cubicBezTo>
                    <a:pt x="659737" y="116648"/>
                    <a:pt x="661895" y="114600"/>
                    <a:pt x="659737" y="112552"/>
                  </a:cubicBezTo>
                  <a:cubicBezTo>
                    <a:pt x="659737" y="110505"/>
                    <a:pt x="659737" y="110505"/>
                    <a:pt x="659737" y="108458"/>
                  </a:cubicBezTo>
                  <a:cubicBezTo>
                    <a:pt x="660277" y="107946"/>
                    <a:pt x="660682" y="107946"/>
                    <a:pt x="661019" y="108266"/>
                  </a:cubicBezTo>
                  <a:close/>
                  <a:moveTo>
                    <a:pt x="550871" y="102165"/>
                  </a:moveTo>
                  <a:cubicBezTo>
                    <a:pt x="553946" y="101133"/>
                    <a:pt x="557020" y="101133"/>
                    <a:pt x="559582" y="102165"/>
                  </a:cubicBezTo>
                  <a:cubicBezTo>
                    <a:pt x="562144" y="103194"/>
                    <a:pt x="564194" y="105255"/>
                    <a:pt x="565219" y="108347"/>
                  </a:cubicBezTo>
                  <a:cubicBezTo>
                    <a:pt x="567269" y="110408"/>
                    <a:pt x="567269" y="114530"/>
                    <a:pt x="565219" y="118653"/>
                  </a:cubicBezTo>
                  <a:cubicBezTo>
                    <a:pt x="565219" y="120715"/>
                    <a:pt x="567269" y="118653"/>
                    <a:pt x="569318" y="120715"/>
                  </a:cubicBezTo>
                  <a:cubicBezTo>
                    <a:pt x="573418" y="122776"/>
                    <a:pt x="573418" y="126898"/>
                    <a:pt x="573418" y="133081"/>
                  </a:cubicBezTo>
                  <a:cubicBezTo>
                    <a:pt x="571368" y="141326"/>
                    <a:pt x="563169" y="147510"/>
                    <a:pt x="554970" y="149570"/>
                  </a:cubicBezTo>
                  <a:cubicBezTo>
                    <a:pt x="552921" y="149570"/>
                    <a:pt x="552921" y="147510"/>
                    <a:pt x="552921" y="145449"/>
                  </a:cubicBezTo>
                  <a:cubicBezTo>
                    <a:pt x="548821" y="143387"/>
                    <a:pt x="544722" y="141326"/>
                    <a:pt x="540622" y="141326"/>
                  </a:cubicBezTo>
                  <a:cubicBezTo>
                    <a:pt x="534473" y="143387"/>
                    <a:pt x="534473" y="143387"/>
                    <a:pt x="534473" y="143387"/>
                  </a:cubicBezTo>
                  <a:cubicBezTo>
                    <a:pt x="528324" y="137203"/>
                    <a:pt x="526274" y="131020"/>
                    <a:pt x="526274" y="124837"/>
                  </a:cubicBezTo>
                  <a:cubicBezTo>
                    <a:pt x="526274" y="118653"/>
                    <a:pt x="530374" y="114530"/>
                    <a:pt x="534473" y="110408"/>
                  </a:cubicBezTo>
                  <a:cubicBezTo>
                    <a:pt x="538573" y="108347"/>
                    <a:pt x="542672" y="112469"/>
                    <a:pt x="544722" y="108347"/>
                  </a:cubicBezTo>
                  <a:cubicBezTo>
                    <a:pt x="544722" y="104226"/>
                    <a:pt x="548821" y="102165"/>
                    <a:pt x="550871" y="102165"/>
                  </a:cubicBezTo>
                  <a:close/>
                  <a:moveTo>
                    <a:pt x="509674" y="100103"/>
                  </a:moveTo>
                  <a:cubicBezTo>
                    <a:pt x="511722" y="100103"/>
                    <a:pt x="515816" y="102165"/>
                    <a:pt x="517864" y="104229"/>
                  </a:cubicBezTo>
                  <a:cubicBezTo>
                    <a:pt x="517864" y="104229"/>
                    <a:pt x="519911" y="102165"/>
                    <a:pt x="519911" y="102165"/>
                  </a:cubicBezTo>
                  <a:cubicBezTo>
                    <a:pt x="524006" y="100103"/>
                    <a:pt x="528100" y="100103"/>
                    <a:pt x="530148" y="102165"/>
                  </a:cubicBezTo>
                  <a:cubicBezTo>
                    <a:pt x="534242" y="102165"/>
                    <a:pt x="534242" y="106292"/>
                    <a:pt x="534242" y="108356"/>
                  </a:cubicBezTo>
                  <a:cubicBezTo>
                    <a:pt x="534242" y="110418"/>
                    <a:pt x="534242" y="110418"/>
                    <a:pt x="534242" y="110418"/>
                  </a:cubicBezTo>
                  <a:cubicBezTo>
                    <a:pt x="530148" y="108356"/>
                    <a:pt x="528100" y="104229"/>
                    <a:pt x="524006" y="104229"/>
                  </a:cubicBezTo>
                  <a:cubicBezTo>
                    <a:pt x="521958" y="104229"/>
                    <a:pt x="519911" y="106292"/>
                    <a:pt x="517864" y="108356"/>
                  </a:cubicBezTo>
                  <a:cubicBezTo>
                    <a:pt x="513769" y="106292"/>
                    <a:pt x="513769" y="106292"/>
                    <a:pt x="509674" y="108356"/>
                  </a:cubicBezTo>
                  <a:cubicBezTo>
                    <a:pt x="507627" y="108356"/>
                    <a:pt x="505580" y="112481"/>
                    <a:pt x="505580" y="114545"/>
                  </a:cubicBezTo>
                  <a:cubicBezTo>
                    <a:pt x="507627" y="118671"/>
                    <a:pt x="501485" y="120734"/>
                    <a:pt x="503532" y="124860"/>
                  </a:cubicBezTo>
                  <a:cubicBezTo>
                    <a:pt x="503532" y="126923"/>
                    <a:pt x="505580" y="128987"/>
                    <a:pt x="503532" y="128987"/>
                  </a:cubicBezTo>
                  <a:cubicBezTo>
                    <a:pt x="499438" y="128987"/>
                    <a:pt x="499438" y="126923"/>
                    <a:pt x="497390" y="124860"/>
                  </a:cubicBezTo>
                  <a:cubicBezTo>
                    <a:pt x="497390" y="122798"/>
                    <a:pt x="497390" y="118671"/>
                    <a:pt x="499438" y="116608"/>
                  </a:cubicBezTo>
                  <a:cubicBezTo>
                    <a:pt x="501485" y="116608"/>
                    <a:pt x="501485" y="116608"/>
                    <a:pt x="503532" y="114545"/>
                  </a:cubicBezTo>
                  <a:cubicBezTo>
                    <a:pt x="501485" y="112481"/>
                    <a:pt x="501485" y="108356"/>
                    <a:pt x="501485" y="106292"/>
                  </a:cubicBezTo>
                  <a:cubicBezTo>
                    <a:pt x="503532" y="102165"/>
                    <a:pt x="505580" y="100103"/>
                    <a:pt x="509674" y="100103"/>
                  </a:cubicBezTo>
                  <a:close/>
                  <a:moveTo>
                    <a:pt x="623937" y="99391"/>
                  </a:moveTo>
                  <a:cubicBezTo>
                    <a:pt x="624951" y="99647"/>
                    <a:pt x="625966" y="100158"/>
                    <a:pt x="626980" y="100158"/>
                  </a:cubicBezTo>
                  <a:cubicBezTo>
                    <a:pt x="631038" y="102206"/>
                    <a:pt x="635096" y="106300"/>
                    <a:pt x="637125" y="110395"/>
                  </a:cubicBezTo>
                  <a:cubicBezTo>
                    <a:pt x="639153" y="114489"/>
                    <a:pt x="637125" y="118585"/>
                    <a:pt x="637125" y="122678"/>
                  </a:cubicBezTo>
                  <a:cubicBezTo>
                    <a:pt x="635096" y="122678"/>
                    <a:pt x="635096" y="120631"/>
                    <a:pt x="635096" y="120631"/>
                  </a:cubicBezTo>
                  <a:cubicBezTo>
                    <a:pt x="635096" y="116536"/>
                    <a:pt x="635096" y="112442"/>
                    <a:pt x="633067" y="108347"/>
                  </a:cubicBezTo>
                  <a:cubicBezTo>
                    <a:pt x="629009" y="104253"/>
                    <a:pt x="624951" y="104253"/>
                    <a:pt x="620894" y="102206"/>
                  </a:cubicBezTo>
                  <a:cubicBezTo>
                    <a:pt x="620894" y="102206"/>
                    <a:pt x="620894" y="100158"/>
                    <a:pt x="620894" y="100158"/>
                  </a:cubicBezTo>
                  <a:cubicBezTo>
                    <a:pt x="621908" y="99135"/>
                    <a:pt x="622923" y="99135"/>
                    <a:pt x="623937" y="99391"/>
                  </a:cubicBezTo>
                  <a:close/>
                  <a:moveTo>
                    <a:pt x="452081" y="98110"/>
                  </a:moveTo>
                  <a:cubicBezTo>
                    <a:pt x="458215" y="100167"/>
                    <a:pt x="458215" y="100167"/>
                    <a:pt x="458215" y="100167"/>
                  </a:cubicBezTo>
                  <a:cubicBezTo>
                    <a:pt x="458215" y="102221"/>
                    <a:pt x="456170" y="106331"/>
                    <a:pt x="456170" y="110442"/>
                  </a:cubicBezTo>
                  <a:cubicBezTo>
                    <a:pt x="450037" y="108388"/>
                    <a:pt x="445948" y="110442"/>
                    <a:pt x="441859" y="114552"/>
                  </a:cubicBezTo>
                  <a:cubicBezTo>
                    <a:pt x="439815" y="116608"/>
                    <a:pt x="439815" y="118663"/>
                    <a:pt x="437770" y="122773"/>
                  </a:cubicBezTo>
                  <a:cubicBezTo>
                    <a:pt x="431637" y="124828"/>
                    <a:pt x="427548" y="130995"/>
                    <a:pt x="427548" y="137160"/>
                  </a:cubicBezTo>
                  <a:cubicBezTo>
                    <a:pt x="427548" y="139216"/>
                    <a:pt x="427548" y="141270"/>
                    <a:pt x="425504" y="141270"/>
                  </a:cubicBezTo>
                  <a:cubicBezTo>
                    <a:pt x="423460" y="141270"/>
                    <a:pt x="423460" y="141270"/>
                    <a:pt x="421415" y="141270"/>
                  </a:cubicBezTo>
                  <a:cubicBezTo>
                    <a:pt x="421415" y="135105"/>
                    <a:pt x="419371" y="128939"/>
                    <a:pt x="423460" y="124828"/>
                  </a:cubicBezTo>
                  <a:cubicBezTo>
                    <a:pt x="427548" y="122773"/>
                    <a:pt x="429593" y="122773"/>
                    <a:pt x="431637" y="120718"/>
                  </a:cubicBezTo>
                  <a:cubicBezTo>
                    <a:pt x="431637" y="116608"/>
                    <a:pt x="427548" y="112497"/>
                    <a:pt x="429593" y="108388"/>
                  </a:cubicBezTo>
                  <a:cubicBezTo>
                    <a:pt x="431637" y="106331"/>
                    <a:pt x="433682" y="106331"/>
                    <a:pt x="437770" y="106331"/>
                  </a:cubicBezTo>
                  <a:cubicBezTo>
                    <a:pt x="441859" y="106331"/>
                    <a:pt x="441859" y="106331"/>
                    <a:pt x="441859" y="106331"/>
                  </a:cubicBezTo>
                  <a:cubicBezTo>
                    <a:pt x="445948" y="104277"/>
                    <a:pt x="445948" y="98110"/>
                    <a:pt x="452081" y="98110"/>
                  </a:cubicBezTo>
                  <a:close/>
                  <a:moveTo>
                    <a:pt x="618687" y="91803"/>
                  </a:moveTo>
                  <a:lnTo>
                    <a:pt x="620894" y="91987"/>
                  </a:lnTo>
                  <a:lnTo>
                    <a:pt x="621763" y="92060"/>
                  </a:lnTo>
                  <a:cubicBezTo>
                    <a:pt x="622788" y="92317"/>
                    <a:pt x="623813" y="92832"/>
                    <a:pt x="624839" y="93861"/>
                  </a:cubicBezTo>
                  <a:cubicBezTo>
                    <a:pt x="626889" y="95919"/>
                    <a:pt x="628940" y="91803"/>
                    <a:pt x="630990" y="91803"/>
                  </a:cubicBezTo>
                  <a:cubicBezTo>
                    <a:pt x="633041" y="91803"/>
                    <a:pt x="635092" y="91803"/>
                    <a:pt x="635092" y="93861"/>
                  </a:cubicBezTo>
                  <a:cubicBezTo>
                    <a:pt x="637142" y="95919"/>
                    <a:pt x="635092" y="97978"/>
                    <a:pt x="637142" y="97978"/>
                  </a:cubicBezTo>
                  <a:cubicBezTo>
                    <a:pt x="641243" y="95919"/>
                    <a:pt x="643294" y="97978"/>
                    <a:pt x="647395" y="100037"/>
                  </a:cubicBezTo>
                  <a:cubicBezTo>
                    <a:pt x="649446" y="102095"/>
                    <a:pt x="647395" y="104153"/>
                    <a:pt x="647395" y="108270"/>
                  </a:cubicBezTo>
                  <a:cubicBezTo>
                    <a:pt x="647395" y="108270"/>
                    <a:pt x="645344" y="108270"/>
                    <a:pt x="645344" y="110328"/>
                  </a:cubicBezTo>
                  <a:cubicBezTo>
                    <a:pt x="647395" y="112386"/>
                    <a:pt x="649446" y="112386"/>
                    <a:pt x="649446" y="114445"/>
                  </a:cubicBezTo>
                  <a:cubicBezTo>
                    <a:pt x="649446" y="116504"/>
                    <a:pt x="649446" y="118562"/>
                    <a:pt x="647395" y="120620"/>
                  </a:cubicBezTo>
                  <a:cubicBezTo>
                    <a:pt x="647395" y="120620"/>
                    <a:pt x="643294" y="120620"/>
                    <a:pt x="645344" y="122678"/>
                  </a:cubicBezTo>
                  <a:cubicBezTo>
                    <a:pt x="647395" y="124737"/>
                    <a:pt x="647395" y="126796"/>
                    <a:pt x="645344" y="128854"/>
                  </a:cubicBezTo>
                  <a:cubicBezTo>
                    <a:pt x="645344" y="128854"/>
                    <a:pt x="643294" y="132971"/>
                    <a:pt x="641243" y="130912"/>
                  </a:cubicBezTo>
                  <a:cubicBezTo>
                    <a:pt x="641243" y="128854"/>
                    <a:pt x="637142" y="126796"/>
                    <a:pt x="639193" y="122678"/>
                  </a:cubicBezTo>
                  <a:cubicBezTo>
                    <a:pt x="641243" y="118562"/>
                    <a:pt x="641243" y="112386"/>
                    <a:pt x="639193" y="108270"/>
                  </a:cubicBezTo>
                  <a:cubicBezTo>
                    <a:pt x="635092" y="100037"/>
                    <a:pt x="626889" y="97978"/>
                    <a:pt x="620737" y="95919"/>
                  </a:cubicBezTo>
                  <a:cubicBezTo>
                    <a:pt x="620737" y="93861"/>
                    <a:pt x="614586" y="91803"/>
                    <a:pt x="618687" y="91803"/>
                  </a:cubicBezTo>
                  <a:close/>
                  <a:moveTo>
                    <a:pt x="316292" y="87819"/>
                  </a:moveTo>
                  <a:cubicBezTo>
                    <a:pt x="320382" y="96052"/>
                    <a:pt x="322427" y="102228"/>
                    <a:pt x="322427" y="108402"/>
                  </a:cubicBezTo>
                  <a:cubicBezTo>
                    <a:pt x="322427" y="118695"/>
                    <a:pt x="316292" y="126928"/>
                    <a:pt x="308112" y="133103"/>
                  </a:cubicBezTo>
                  <a:cubicBezTo>
                    <a:pt x="301976" y="137220"/>
                    <a:pt x="295841" y="139279"/>
                    <a:pt x="287661" y="135162"/>
                  </a:cubicBezTo>
                  <a:cubicBezTo>
                    <a:pt x="281525" y="133103"/>
                    <a:pt x="273345" y="126928"/>
                    <a:pt x="273345" y="120754"/>
                  </a:cubicBezTo>
                  <a:cubicBezTo>
                    <a:pt x="271300" y="114578"/>
                    <a:pt x="273345" y="108402"/>
                    <a:pt x="277435" y="104287"/>
                  </a:cubicBezTo>
                  <a:cubicBezTo>
                    <a:pt x="279480" y="102228"/>
                    <a:pt x="283570" y="100169"/>
                    <a:pt x="285615" y="102228"/>
                  </a:cubicBezTo>
                  <a:cubicBezTo>
                    <a:pt x="287661" y="104287"/>
                    <a:pt x="285615" y="106344"/>
                    <a:pt x="287661" y="108402"/>
                  </a:cubicBezTo>
                  <a:cubicBezTo>
                    <a:pt x="291751" y="108402"/>
                    <a:pt x="293796" y="106344"/>
                    <a:pt x="295841" y="108402"/>
                  </a:cubicBezTo>
                  <a:cubicBezTo>
                    <a:pt x="295841" y="110461"/>
                    <a:pt x="297886" y="112520"/>
                    <a:pt x="295841" y="114578"/>
                  </a:cubicBezTo>
                  <a:cubicBezTo>
                    <a:pt x="295841" y="118695"/>
                    <a:pt x="291751" y="120754"/>
                    <a:pt x="289706" y="120754"/>
                  </a:cubicBezTo>
                  <a:cubicBezTo>
                    <a:pt x="285615" y="122811"/>
                    <a:pt x="285615" y="116636"/>
                    <a:pt x="281525" y="118695"/>
                  </a:cubicBezTo>
                  <a:cubicBezTo>
                    <a:pt x="283570" y="122811"/>
                    <a:pt x="287661" y="126928"/>
                    <a:pt x="293796" y="128987"/>
                  </a:cubicBezTo>
                  <a:cubicBezTo>
                    <a:pt x="295841" y="128987"/>
                    <a:pt x="299931" y="128987"/>
                    <a:pt x="304021" y="126928"/>
                  </a:cubicBezTo>
                  <a:cubicBezTo>
                    <a:pt x="310157" y="122811"/>
                    <a:pt x="314247" y="118695"/>
                    <a:pt x="316292" y="110461"/>
                  </a:cubicBezTo>
                  <a:cubicBezTo>
                    <a:pt x="318337" y="104287"/>
                    <a:pt x="316292" y="96052"/>
                    <a:pt x="314247" y="89877"/>
                  </a:cubicBezTo>
                  <a:cubicBezTo>
                    <a:pt x="314247" y="89877"/>
                    <a:pt x="316292" y="87819"/>
                    <a:pt x="316292" y="87819"/>
                  </a:cubicBezTo>
                  <a:close/>
                  <a:moveTo>
                    <a:pt x="215648" y="85827"/>
                  </a:moveTo>
                  <a:cubicBezTo>
                    <a:pt x="217682" y="87886"/>
                    <a:pt x="221749" y="89943"/>
                    <a:pt x="223782" y="89943"/>
                  </a:cubicBezTo>
                  <a:cubicBezTo>
                    <a:pt x="225816" y="89943"/>
                    <a:pt x="223782" y="92002"/>
                    <a:pt x="223782" y="94061"/>
                  </a:cubicBezTo>
                  <a:cubicBezTo>
                    <a:pt x="219715" y="96119"/>
                    <a:pt x="215648" y="94061"/>
                    <a:pt x="211581" y="92002"/>
                  </a:cubicBezTo>
                  <a:cubicBezTo>
                    <a:pt x="211581" y="92002"/>
                    <a:pt x="209548" y="89943"/>
                    <a:pt x="211581" y="87886"/>
                  </a:cubicBezTo>
                  <a:cubicBezTo>
                    <a:pt x="211581" y="87886"/>
                    <a:pt x="213615" y="85827"/>
                    <a:pt x="215648" y="85827"/>
                  </a:cubicBezTo>
                  <a:close/>
                  <a:moveTo>
                    <a:pt x="483537" y="83153"/>
                  </a:moveTo>
                  <a:cubicBezTo>
                    <a:pt x="486050" y="82928"/>
                    <a:pt x="488627" y="83056"/>
                    <a:pt x="491205" y="83571"/>
                  </a:cubicBezTo>
                  <a:cubicBezTo>
                    <a:pt x="493267" y="83571"/>
                    <a:pt x="493267" y="85632"/>
                    <a:pt x="495328" y="87693"/>
                  </a:cubicBezTo>
                  <a:cubicBezTo>
                    <a:pt x="497390" y="89753"/>
                    <a:pt x="497390" y="93875"/>
                    <a:pt x="497390" y="95936"/>
                  </a:cubicBezTo>
                  <a:cubicBezTo>
                    <a:pt x="495328" y="97996"/>
                    <a:pt x="493267" y="100057"/>
                    <a:pt x="491205" y="100057"/>
                  </a:cubicBezTo>
                  <a:cubicBezTo>
                    <a:pt x="491205" y="102118"/>
                    <a:pt x="491205" y="104178"/>
                    <a:pt x="491205" y="104178"/>
                  </a:cubicBezTo>
                  <a:cubicBezTo>
                    <a:pt x="489143" y="108300"/>
                    <a:pt x="485019" y="108300"/>
                    <a:pt x="482957" y="108300"/>
                  </a:cubicBezTo>
                  <a:cubicBezTo>
                    <a:pt x="480895" y="106239"/>
                    <a:pt x="478833" y="104178"/>
                    <a:pt x="476771" y="102118"/>
                  </a:cubicBezTo>
                  <a:cubicBezTo>
                    <a:pt x="476771" y="97996"/>
                    <a:pt x="478833" y="95936"/>
                    <a:pt x="480895" y="93875"/>
                  </a:cubicBezTo>
                  <a:cubicBezTo>
                    <a:pt x="482957" y="93875"/>
                    <a:pt x="482957" y="93875"/>
                    <a:pt x="485019" y="91814"/>
                  </a:cubicBezTo>
                  <a:cubicBezTo>
                    <a:pt x="482957" y="91814"/>
                    <a:pt x="482957" y="91814"/>
                    <a:pt x="482957" y="91814"/>
                  </a:cubicBezTo>
                  <a:cubicBezTo>
                    <a:pt x="478833" y="91814"/>
                    <a:pt x="474710" y="91814"/>
                    <a:pt x="472648" y="95936"/>
                  </a:cubicBezTo>
                  <a:cubicBezTo>
                    <a:pt x="466462" y="100057"/>
                    <a:pt x="466462" y="108300"/>
                    <a:pt x="466462" y="116543"/>
                  </a:cubicBezTo>
                  <a:cubicBezTo>
                    <a:pt x="470586" y="126845"/>
                    <a:pt x="476771" y="133028"/>
                    <a:pt x="485019" y="139210"/>
                  </a:cubicBezTo>
                  <a:cubicBezTo>
                    <a:pt x="476771" y="141270"/>
                    <a:pt x="470586" y="133028"/>
                    <a:pt x="464400" y="128906"/>
                  </a:cubicBezTo>
                  <a:cubicBezTo>
                    <a:pt x="458215" y="118603"/>
                    <a:pt x="458215" y="104178"/>
                    <a:pt x="464400" y="93875"/>
                  </a:cubicBezTo>
                  <a:cubicBezTo>
                    <a:pt x="469039" y="87693"/>
                    <a:pt x="475998" y="83829"/>
                    <a:pt x="483537" y="83153"/>
                  </a:cubicBezTo>
                  <a:close/>
                  <a:moveTo>
                    <a:pt x="640800" y="81031"/>
                  </a:moveTo>
                  <a:cubicBezTo>
                    <a:pt x="642335" y="81320"/>
                    <a:pt x="643871" y="83636"/>
                    <a:pt x="645406" y="83636"/>
                  </a:cubicBezTo>
                  <a:cubicBezTo>
                    <a:pt x="647454" y="91870"/>
                    <a:pt x="647454" y="91870"/>
                    <a:pt x="647454" y="91870"/>
                  </a:cubicBezTo>
                  <a:cubicBezTo>
                    <a:pt x="651548" y="91870"/>
                    <a:pt x="653595" y="98044"/>
                    <a:pt x="657690" y="100103"/>
                  </a:cubicBezTo>
                  <a:cubicBezTo>
                    <a:pt x="657690" y="102161"/>
                    <a:pt x="653595" y="104219"/>
                    <a:pt x="655643" y="106277"/>
                  </a:cubicBezTo>
                  <a:cubicBezTo>
                    <a:pt x="659737" y="108337"/>
                    <a:pt x="655643" y="110395"/>
                    <a:pt x="657690" y="112453"/>
                  </a:cubicBezTo>
                  <a:cubicBezTo>
                    <a:pt x="659737" y="116570"/>
                    <a:pt x="657690" y="120686"/>
                    <a:pt x="655643" y="122745"/>
                  </a:cubicBezTo>
                  <a:cubicBezTo>
                    <a:pt x="657690" y="126862"/>
                    <a:pt x="657690" y="130978"/>
                    <a:pt x="655643" y="133037"/>
                  </a:cubicBezTo>
                  <a:cubicBezTo>
                    <a:pt x="655643" y="135095"/>
                    <a:pt x="655643" y="135095"/>
                    <a:pt x="655643" y="135095"/>
                  </a:cubicBezTo>
                  <a:cubicBezTo>
                    <a:pt x="655643" y="130978"/>
                    <a:pt x="655643" y="126862"/>
                    <a:pt x="653595" y="122745"/>
                  </a:cubicBezTo>
                  <a:cubicBezTo>
                    <a:pt x="651548" y="126862"/>
                    <a:pt x="653595" y="126862"/>
                    <a:pt x="653595" y="128921"/>
                  </a:cubicBezTo>
                  <a:cubicBezTo>
                    <a:pt x="653595" y="133037"/>
                    <a:pt x="651548" y="137154"/>
                    <a:pt x="649501" y="139212"/>
                  </a:cubicBezTo>
                  <a:cubicBezTo>
                    <a:pt x="647454" y="141270"/>
                    <a:pt x="645406" y="141270"/>
                    <a:pt x="643359" y="141270"/>
                  </a:cubicBezTo>
                  <a:cubicBezTo>
                    <a:pt x="641312" y="139212"/>
                    <a:pt x="643359" y="137154"/>
                    <a:pt x="643359" y="135095"/>
                  </a:cubicBezTo>
                  <a:cubicBezTo>
                    <a:pt x="645406" y="133037"/>
                    <a:pt x="649501" y="130978"/>
                    <a:pt x="649501" y="126862"/>
                  </a:cubicBezTo>
                  <a:cubicBezTo>
                    <a:pt x="649501" y="124803"/>
                    <a:pt x="647454" y="122745"/>
                    <a:pt x="649501" y="122745"/>
                  </a:cubicBezTo>
                  <a:cubicBezTo>
                    <a:pt x="651548" y="120686"/>
                    <a:pt x="653595" y="116570"/>
                    <a:pt x="653595" y="114511"/>
                  </a:cubicBezTo>
                  <a:cubicBezTo>
                    <a:pt x="653595" y="112453"/>
                    <a:pt x="651548" y="110395"/>
                    <a:pt x="649501" y="110395"/>
                  </a:cubicBezTo>
                  <a:cubicBezTo>
                    <a:pt x="649501" y="106277"/>
                    <a:pt x="651548" y="104219"/>
                    <a:pt x="649501" y="100103"/>
                  </a:cubicBezTo>
                  <a:cubicBezTo>
                    <a:pt x="647454" y="95986"/>
                    <a:pt x="643359" y="93927"/>
                    <a:pt x="639264" y="93927"/>
                  </a:cubicBezTo>
                  <a:cubicBezTo>
                    <a:pt x="637217" y="91870"/>
                    <a:pt x="637217" y="89811"/>
                    <a:pt x="633122" y="89811"/>
                  </a:cubicBezTo>
                  <a:cubicBezTo>
                    <a:pt x="631075" y="89811"/>
                    <a:pt x="629028" y="87752"/>
                    <a:pt x="626980" y="89811"/>
                  </a:cubicBezTo>
                  <a:cubicBezTo>
                    <a:pt x="622886" y="87752"/>
                    <a:pt x="618791" y="85694"/>
                    <a:pt x="614696" y="87752"/>
                  </a:cubicBezTo>
                  <a:cubicBezTo>
                    <a:pt x="614696" y="87752"/>
                    <a:pt x="610602" y="85694"/>
                    <a:pt x="612649" y="83636"/>
                  </a:cubicBezTo>
                  <a:cubicBezTo>
                    <a:pt x="616744" y="81578"/>
                    <a:pt x="620838" y="81578"/>
                    <a:pt x="624933" y="83636"/>
                  </a:cubicBezTo>
                  <a:cubicBezTo>
                    <a:pt x="626980" y="85694"/>
                    <a:pt x="626980" y="85694"/>
                    <a:pt x="626980" y="85694"/>
                  </a:cubicBezTo>
                  <a:cubicBezTo>
                    <a:pt x="631075" y="85694"/>
                    <a:pt x="633122" y="81578"/>
                    <a:pt x="637217" y="83636"/>
                  </a:cubicBezTo>
                  <a:cubicBezTo>
                    <a:pt x="639264" y="83636"/>
                    <a:pt x="641312" y="85694"/>
                    <a:pt x="641312" y="87752"/>
                  </a:cubicBezTo>
                  <a:cubicBezTo>
                    <a:pt x="641312" y="87752"/>
                    <a:pt x="641312" y="91870"/>
                    <a:pt x="643359" y="91870"/>
                  </a:cubicBezTo>
                  <a:cubicBezTo>
                    <a:pt x="643359" y="91870"/>
                    <a:pt x="645406" y="91870"/>
                    <a:pt x="645406" y="89811"/>
                  </a:cubicBezTo>
                  <a:cubicBezTo>
                    <a:pt x="645406" y="87752"/>
                    <a:pt x="641312" y="83636"/>
                    <a:pt x="639264" y="81578"/>
                  </a:cubicBezTo>
                  <a:cubicBezTo>
                    <a:pt x="639776" y="81063"/>
                    <a:pt x="640288" y="80934"/>
                    <a:pt x="640800" y="81031"/>
                  </a:cubicBezTo>
                  <a:close/>
                  <a:moveTo>
                    <a:pt x="587959" y="79519"/>
                  </a:moveTo>
                  <a:cubicBezTo>
                    <a:pt x="594135" y="81571"/>
                    <a:pt x="600310" y="81571"/>
                    <a:pt x="604426" y="83624"/>
                  </a:cubicBezTo>
                  <a:cubicBezTo>
                    <a:pt x="612660" y="87728"/>
                    <a:pt x="620894" y="95937"/>
                    <a:pt x="618835" y="104148"/>
                  </a:cubicBezTo>
                  <a:cubicBezTo>
                    <a:pt x="620894" y="110304"/>
                    <a:pt x="618835" y="116461"/>
                    <a:pt x="614718" y="118514"/>
                  </a:cubicBezTo>
                  <a:cubicBezTo>
                    <a:pt x="610602" y="122618"/>
                    <a:pt x="606485" y="124672"/>
                    <a:pt x="602368" y="122618"/>
                  </a:cubicBezTo>
                  <a:cubicBezTo>
                    <a:pt x="600310" y="120566"/>
                    <a:pt x="598251" y="118514"/>
                    <a:pt x="600310" y="116461"/>
                  </a:cubicBezTo>
                  <a:cubicBezTo>
                    <a:pt x="600310" y="116461"/>
                    <a:pt x="600310" y="114409"/>
                    <a:pt x="600310" y="112357"/>
                  </a:cubicBezTo>
                  <a:cubicBezTo>
                    <a:pt x="598251" y="112357"/>
                    <a:pt x="594135" y="112357"/>
                    <a:pt x="594135" y="110304"/>
                  </a:cubicBezTo>
                  <a:cubicBezTo>
                    <a:pt x="592076" y="108251"/>
                    <a:pt x="594135" y="104148"/>
                    <a:pt x="596193" y="102094"/>
                  </a:cubicBezTo>
                  <a:cubicBezTo>
                    <a:pt x="600310" y="100042"/>
                    <a:pt x="604426" y="100042"/>
                    <a:pt x="606485" y="102094"/>
                  </a:cubicBezTo>
                  <a:cubicBezTo>
                    <a:pt x="608543" y="104148"/>
                    <a:pt x="606485" y="106199"/>
                    <a:pt x="608543" y="106199"/>
                  </a:cubicBezTo>
                  <a:cubicBezTo>
                    <a:pt x="612660" y="106199"/>
                    <a:pt x="610602" y="102094"/>
                    <a:pt x="610602" y="100042"/>
                  </a:cubicBezTo>
                  <a:cubicBezTo>
                    <a:pt x="608543" y="93885"/>
                    <a:pt x="602368" y="87728"/>
                    <a:pt x="596193" y="87728"/>
                  </a:cubicBezTo>
                  <a:cubicBezTo>
                    <a:pt x="585901" y="85676"/>
                    <a:pt x="577667" y="89780"/>
                    <a:pt x="571492" y="93885"/>
                  </a:cubicBezTo>
                  <a:cubicBezTo>
                    <a:pt x="567375" y="95937"/>
                    <a:pt x="565317" y="104148"/>
                    <a:pt x="559142" y="100042"/>
                  </a:cubicBezTo>
                  <a:cubicBezTo>
                    <a:pt x="561200" y="91833"/>
                    <a:pt x="567375" y="87728"/>
                    <a:pt x="573551" y="83624"/>
                  </a:cubicBezTo>
                  <a:cubicBezTo>
                    <a:pt x="579726" y="83624"/>
                    <a:pt x="583843" y="81571"/>
                    <a:pt x="587959" y="79519"/>
                  </a:cubicBezTo>
                  <a:close/>
                  <a:moveTo>
                    <a:pt x="388440" y="75535"/>
                  </a:moveTo>
                  <a:cubicBezTo>
                    <a:pt x="390487" y="75535"/>
                    <a:pt x="390487" y="77565"/>
                    <a:pt x="390487" y="79592"/>
                  </a:cubicBezTo>
                  <a:cubicBezTo>
                    <a:pt x="390487" y="83651"/>
                    <a:pt x="388440" y="85679"/>
                    <a:pt x="386392" y="89738"/>
                  </a:cubicBezTo>
                  <a:cubicBezTo>
                    <a:pt x="384345" y="89738"/>
                    <a:pt x="382298" y="93795"/>
                    <a:pt x="380250" y="91766"/>
                  </a:cubicBezTo>
                  <a:cubicBezTo>
                    <a:pt x="380250" y="91766"/>
                    <a:pt x="378203" y="91766"/>
                    <a:pt x="380250" y="89738"/>
                  </a:cubicBezTo>
                  <a:cubicBezTo>
                    <a:pt x="382298" y="89738"/>
                    <a:pt x="386392" y="85679"/>
                    <a:pt x="388440" y="83651"/>
                  </a:cubicBezTo>
                  <a:cubicBezTo>
                    <a:pt x="388440" y="81621"/>
                    <a:pt x="388440" y="77565"/>
                    <a:pt x="388440" y="75535"/>
                  </a:cubicBezTo>
                  <a:close/>
                  <a:moveTo>
                    <a:pt x="359914" y="74313"/>
                  </a:moveTo>
                  <a:cubicBezTo>
                    <a:pt x="361718" y="74057"/>
                    <a:pt x="363778" y="74571"/>
                    <a:pt x="365839" y="75598"/>
                  </a:cubicBezTo>
                  <a:cubicBezTo>
                    <a:pt x="367900" y="77653"/>
                    <a:pt x="374082" y="79709"/>
                    <a:pt x="376142" y="85874"/>
                  </a:cubicBezTo>
                  <a:cubicBezTo>
                    <a:pt x="378203" y="89984"/>
                    <a:pt x="376142" y="98205"/>
                    <a:pt x="374082" y="102316"/>
                  </a:cubicBezTo>
                  <a:cubicBezTo>
                    <a:pt x="367900" y="110537"/>
                    <a:pt x="359657" y="116702"/>
                    <a:pt x="349353" y="114648"/>
                  </a:cubicBezTo>
                  <a:cubicBezTo>
                    <a:pt x="336989" y="114648"/>
                    <a:pt x="324625" y="104371"/>
                    <a:pt x="320504" y="92041"/>
                  </a:cubicBezTo>
                  <a:cubicBezTo>
                    <a:pt x="320504" y="89984"/>
                    <a:pt x="318443" y="87930"/>
                    <a:pt x="320504" y="85874"/>
                  </a:cubicBezTo>
                  <a:cubicBezTo>
                    <a:pt x="322565" y="85874"/>
                    <a:pt x="322565" y="85874"/>
                    <a:pt x="322565" y="85874"/>
                  </a:cubicBezTo>
                  <a:cubicBezTo>
                    <a:pt x="326686" y="96151"/>
                    <a:pt x="334929" y="106426"/>
                    <a:pt x="347293" y="108482"/>
                  </a:cubicBezTo>
                  <a:cubicBezTo>
                    <a:pt x="353475" y="108482"/>
                    <a:pt x="357596" y="108482"/>
                    <a:pt x="363778" y="104371"/>
                  </a:cubicBezTo>
                  <a:cubicBezTo>
                    <a:pt x="367900" y="100262"/>
                    <a:pt x="369960" y="96151"/>
                    <a:pt x="367900" y="89984"/>
                  </a:cubicBezTo>
                  <a:cubicBezTo>
                    <a:pt x="367900" y="87930"/>
                    <a:pt x="365839" y="87930"/>
                    <a:pt x="365839" y="87930"/>
                  </a:cubicBezTo>
                  <a:cubicBezTo>
                    <a:pt x="363778" y="92041"/>
                    <a:pt x="361718" y="94095"/>
                    <a:pt x="359657" y="94095"/>
                  </a:cubicBezTo>
                  <a:cubicBezTo>
                    <a:pt x="355536" y="94095"/>
                    <a:pt x="353475" y="92041"/>
                    <a:pt x="353475" y="89984"/>
                  </a:cubicBezTo>
                  <a:cubicBezTo>
                    <a:pt x="353475" y="87930"/>
                    <a:pt x="353475" y="85874"/>
                    <a:pt x="353475" y="85874"/>
                  </a:cubicBezTo>
                  <a:cubicBezTo>
                    <a:pt x="355536" y="83819"/>
                    <a:pt x="355536" y="83819"/>
                    <a:pt x="357596" y="83819"/>
                  </a:cubicBezTo>
                  <a:cubicBezTo>
                    <a:pt x="355536" y="81764"/>
                    <a:pt x="355536" y="79709"/>
                    <a:pt x="355536" y="77653"/>
                  </a:cubicBezTo>
                  <a:cubicBezTo>
                    <a:pt x="356566" y="75598"/>
                    <a:pt x="358111" y="74571"/>
                    <a:pt x="359914" y="74313"/>
                  </a:cubicBezTo>
                  <a:close/>
                  <a:moveTo>
                    <a:pt x="419338" y="72095"/>
                  </a:moveTo>
                  <a:lnTo>
                    <a:pt x="421296" y="75369"/>
                  </a:lnTo>
                  <a:cubicBezTo>
                    <a:pt x="421296" y="77402"/>
                    <a:pt x="423355" y="81470"/>
                    <a:pt x="421296" y="83503"/>
                  </a:cubicBezTo>
                  <a:cubicBezTo>
                    <a:pt x="419238" y="83503"/>
                    <a:pt x="419238" y="83503"/>
                    <a:pt x="419238" y="83503"/>
                  </a:cubicBezTo>
                  <a:cubicBezTo>
                    <a:pt x="420267" y="81470"/>
                    <a:pt x="420267" y="79436"/>
                    <a:pt x="420010" y="77402"/>
                  </a:cubicBezTo>
                  <a:close/>
                  <a:moveTo>
                    <a:pt x="418620" y="70895"/>
                  </a:moveTo>
                  <a:lnTo>
                    <a:pt x="419238" y="71302"/>
                  </a:lnTo>
                  <a:lnTo>
                    <a:pt x="419338" y="72095"/>
                  </a:lnTo>
                  <a:close/>
                  <a:moveTo>
                    <a:pt x="397896" y="69651"/>
                  </a:moveTo>
                  <a:cubicBezTo>
                    <a:pt x="398702" y="69812"/>
                    <a:pt x="399605" y="70328"/>
                    <a:pt x="400636" y="71358"/>
                  </a:cubicBezTo>
                  <a:cubicBezTo>
                    <a:pt x="402700" y="75482"/>
                    <a:pt x="402700" y="75482"/>
                    <a:pt x="402700" y="75482"/>
                  </a:cubicBezTo>
                  <a:cubicBezTo>
                    <a:pt x="404763" y="77545"/>
                    <a:pt x="402700" y="81668"/>
                    <a:pt x="400636" y="83730"/>
                  </a:cubicBezTo>
                  <a:cubicBezTo>
                    <a:pt x="402700" y="85792"/>
                    <a:pt x="404763" y="87854"/>
                    <a:pt x="402700" y="89916"/>
                  </a:cubicBezTo>
                  <a:cubicBezTo>
                    <a:pt x="402700" y="94039"/>
                    <a:pt x="398573" y="98164"/>
                    <a:pt x="394447" y="98164"/>
                  </a:cubicBezTo>
                  <a:cubicBezTo>
                    <a:pt x="392384" y="100225"/>
                    <a:pt x="390321" y="98164"/>
                    <a:pt x="390321" y="100225"/>
                  </a:cubicBezTo>
                  <a:cubicBezTo>
                    <a:pt x="390321" y="102287"/>
                    <a:pt x="386195" y="104349"/>
                    <a:pt x="384132" y="106412"/>
                  </a:cubicBezTo>
                  <a:cubicBezTo>
                    <a:pt x="382068" y="106412"/>
                    <a:pt x="380005" y="106412"/>
                    <a:pt x="377942" y="104349"/>
                  </a:cubicBezTo>
                  <a:cubicBezTo>
                    <a:pt x="375879" y="102287"/>
                    <a:pt x="380005" y="98164"/>
                    <a:pt x="380005" y="96101"/>
                  </a:cubicBezTo>
                  <a:cubicBezTo>
                    <a:pt x="380005" y="94039"/>
                    <a:pt x="380005" y="96101"/>
                    <a:pt x="382068" y="96101"/>
                  </a:cubicBezTo>
                  <a:cubicBezTo>
                    <a:pt x="388258" y="94039"/>
                    <a:pt x="392384" y="87854"/>
                    <a:pt x="394447" y="81668"/>
                  </a:cubicBezTo>
                  <a:cubicBezTo>
                    <a:pt x="394447" y="77545"/>
                    <a:pt x="392384" y="75482"/>
                    <a:pt x="392384" y="73420"/>
                  </a:cubicBezTo>
                  <a:cubicBezTo>
                    <a:pt x="393416" y="72390"/>
                    <a:pt x="394447" y="70844"/>
                    <a:pt x="395736" y="70070"/>
                  </a:cubicBezTo>
                  <a:cubicBezTo>
                    <a:pt x="396381" y="69683"/>
                    <a:pt x="397091" y="69490"/>
                    <a:pt x="397896" y="69651"/>
                  </a:cubicBezTo>
                  <a:close/>
                  <a:moveTo>
                    <a:pt x="413063" y="67236"/>
                  </a:moveTo>
                  <a:cubicBezTo>
                    <a:pt x="415121" y="67236"/>
                    <a:pt x="416665" y="68251"/>
                    <a:pt x="417951" y="69778"/>
                  </a:cubicBezTo>
                  <a:lnTo>
                    <a:pt x="418620" y="70895"/>
                  </a:lnTo>
                  <a:lnTo>
                    <a:pt x="415668" y="68950"/>
                  </a:lnTo>
                  <a:cubicBezTo>
                    <a:pt x="413063" y="67236"/>
                    <a:pt x="413063" y="67236"/>
                    <a:pt x="413063" y="67236"/>
                  </a:cubicBezTo>
                  <a:close/>
                  <a:moveTo>
                    <a:pt x="277299" y="67236"/>
                  </a:moveTo>
                  <a:cubicBezTo>
                    <a:pt x="275236" y="69298"/>
                    <a:pt x="275236" y="73425"/>
                    <a:pt x="277299" y="75489"/>
                  </a:cubicBezTo>
                  <a:cubicBezTo>
                    <a:pt x="279362" y="77551"/>
                    <a:pt x="283489" y="81677"/>
                    <a:pt x="285552" y="79614"/>
                  </a:cubicBezTo>
                  <a:cubicBezTo>
                    <a:pt x="289678" y="79614"/>
                    <a:pt x="291741" y="75489"/>
                    <a:pt x="293804" y="73425"/>
                  </a:cubicBezTo>
                  <a:cubicBezTo>
                    <a:pt x="295868" y="75489"/>
                    <a:pt x="295868" y="77551"/>
                    <a:pt x="295868" y="79614"/>
                  </a:cubicBezTo>
                  <a:cubicBezTo>
                    <a:pt x="295868" y="83740"/>
                    <a:pt x="293804" y="85803"/>
                    <a:pt x="291741" y="87866"/>
                  </a:cubicBezTo>
                  <a:cubicBezTo>
                    <a:pt x="289678" y="87866"/>
                    <a:pt x="287615" y="85803"/>
                    <a:pt x="285552" y="87866"/>
                  </a:cubicBezTo>
                  <a:cubicBezTo>
                    <a:pt x="287615" y="91992"/>
                    <a:pt x="283489" y="94056"/>
                    <a:pt x="279362" y="96119"/>
                  </a:cubicBezTo>
                  <a:cubicBezTo>
                    <a:pt x="277299" y="96119"/>
                    <a:pt x="275236" y="94056"/>
                    <a:pt x="273173" y="94056"/>
                  </a:cubicBezTo>
                  <a:cubicBezTo>
                    <a:pt x="271110" y="91992"/>
                    <a:pt x="269047" y="87866"/>
                    <a:pt x="271110" y="83740"/>
                  </a:cubicBezTo>
                  <a:cubicBezTo>
                    <a:pt x="273173" y="83740"/>
                    <a:pt x="273173" y="83740"/>
                    <a:pt x="273173" y="83740"/>
                  </a:cubicBezTo>
                  <a:cubicBezTo>
                    <a:pt x="271110" y="79614"/>
                    <a:pt x="266984" y="79614"/>
                    <a:pt x="266984" y="77551"/>
                  </a:cubicBezTo>
                  <a:cubicBezTo>
                    <a:pt x="266984" y="73425"/>
                    <a:pt x="269047" y="71361"/>
                    <a:pt x="271110" y="69298"/>
                  </a:cubicBezTo>
                  <a:cubicBezTo>
                    <a:pt x="273173" y="67236"/>
                    <a:pt x="273173" y="67236"/>
                    <a:pt x="277299" y="67236"/>
                  </a:cubicBezTo>
                  <a:close/>
                  <a:moveTo>
                    <a:pt x="567347" y="65243"/>
                  </a:moveTo>
                  <a:cubicBezTo>
                    <a:pt x="569410" y="67277"/>
                    <a:pt x="573537" y="67277"/>
                    <a:pt x="575600" y="71344"/>
                  </a:cubicBezTo>
                  <a:cubicBezTo>
                    <a:pt x="577663" y="73377"/>
                    <a:pt x="579726" y="75410"/>
                    <a:pt x="579726" y="79477"/>
                  </a:cubicBezTo>
                  <a:cubicBezTo>
                    <a:pt x="577663" y="79477"/>
                    <a:pt x="577663" y="81512"/>
                    <a:pt x="575600" y="81512"/>
                  </a:cubicBezTo>
                  <a:cubicBezTo>
                    <a:pt x="573537" y="75410"/>
                    <a:pt x="567347" y="71344"/>
                    <a:pt x="561158" y="71344"/>
                  </a:cubicBezTo>
                  <a:cubicBezTo>
                    <a:pt x="554968" y="75410"/>
                    <a:pt x="554968" y="75410"/>
                    <a:pt x="554968" y="75410"/>
                  </a:cubicBezTo>
                  <a:cubicBezTo>
                    <a:pt x="552905" y="73377"/>
                    <a:pt x="550842" y="71344"/>
                    <a:pt x="550842" y="69310"/>
                  </a:cubicBezTo>
                  <a:cubicBezTo>
                    <a:pt x="557032" y="67277"/>
                    <a:pt x="561158" y="65243"/>
                    <a:pt x="567347" y="65243"/>
                  </a:cubicBezTo>
                  <a:close/>
                  <a:moveTo>
                    <a:pt x="493185" y="63252"/>
                  </a:moveTo>
                  <a:cubicBezTo>
                    <a:pt x="497280" y="63252"/>
                    <a:pt x="499327" y="63252"/>
                    <a:pt x="501374" y="65280"/>
                  </a:cubicBezTo>
                  <a:cubicBezTo>
                    <a:pt x="501374" y="67309"/>
                    <a:pt x="501374" y="67309"/>
                    <a:pt x="499327" y="69338"/>
                  </a:cubicBezTo>
                  <a:cubicBezTo>
                    <a:pt x="495232" y="67309"/>
                    <a:pt x="491138" y="67309"/>
                    <a:pt x="489090" y="69338"/>
                  </a:cubicBezTo>
                  <a:cubicBezTo>
                    <a:pt x="482948" y="71366"/>
                    <a:pt x="482948" y="77453"/>
                    <a:pt x="480901" y="79482"/>
                  </a:cubicBezTo>
                  <a:cubicBezTo>
                    <a:pt x="480901" y="81512"/>
                    <a:pt x="478854" y="81512"/>
                    <a:pt x="476806" y="81512"/>
                  </a:cubicBezTo>
                  <a:cubicBezTo>
                    <a:pt x="476806" y="77453"/>
                    <a:pt x="478854" y="73395"/>
                    <a:pt x="480901" y="71366"/>
                  </a:cubicBezTo>
                  <a:cubicBezTo>
                    <a:pt x="482948" y="65280"/>
                    <a:pt x="489090" y="63252"/>
                    <a:pt x="493185" y="63252"/>
                  </a:cubicBezTo>
                  <a:close/>
                  <a:moveTo>
                    <a:pt x="528266" y="60927"/>
                  </a:moveTo>
                  <a:cubicBezTo>
                    <a:pt x="538558" y="62993"/>
                    <a:pt x="550908" y="71256"/>
                    <a:pt x="555025" y="81585"/>
                  </a:cubicBezTo>
                  <a:cubicBezTo>
                    <a:pt x="555025" y="85716"/>
                    <a:pt x="559142" y="91914"/>
                    <a:pt x="555025" y="98110"/>
                  </a:cubicBezTo>
                  <a:cubicBezTo>
                    <a:pt x="555025" y="98110"/>
                    <a:pt x="552967" y="98110"/>
                    <a:pt x="550908" y="98110"/>
                  </a:cubicBezTo>
                  <a:cubicBezTo>
                    <a:pt x="550908" y="96045"/>
                    <a:pt x="550908" y="91914"/>
                    <a:pt x="550908" y="89848"/>
                  </a:cubicBezTo>
                  <a:cubicBezTo>
                    <a:pt x="548850" y="81585"/>
                    <a:pt x="544733" y="73322"/>
                    <a:pt x="536500" y="69190"/>
                  </a:cubicBezTo>
                  <a:cubicBezTo>
                    <a:pt x="532383" y="69190"/>
                    <a:pt x="528266" y="67124"/>
                    <a:pt x="524149" y="69190"/>
                  </a:cubicBezTo>
                  <a:cubicBezTo>
                    <a:pt x="517974" y="71256"/>
                    <a:pt x="511799" y="73322"/>
                    <a:pt x="511799" y="79519"/>
                  </a:cubicBezTo>
                  <a:cubicBezTo>
                    <a:pt x="513857" y="83651"/>
                    <a:pt x="515916" y="77453"/>
                    <a:pt x="517974" y="77453"/>
                  </a:cubicBezTo>
                  <a:cubicBezTo>
                    <a:pt x="520033" y="77453"/>
                    <a:pt x="522091" y="79519"/>
                    <a:pt x="524149" y="79519"/>
                  </a:cubicBezTo>
                  <a:cubicBezTo>
                    <a:pt x="526208" y="81585"/>
                    <a:pt x="526208" y="83651"/>
                    <a:pt x="524149" y="87782"/>
                  </a:cubicBezTo>
                  <a:cubicBezTo>
                    <a:pt x="524149" y="89848"/>
                    <a:pt x="522091" y="91914"/>
                    <a:pt x="517974" y="91914"/>
                  </a:cubicBezTo>
                  <a:cubicBezTo>
                    <a:pt x="515916" y="91914"/>
                    <a:pt x="513857" y="89848"/>
                    <a:pt x="511799" y="89848"/>
                  </a:cubicBezTo>
                  <a:cubicBezTo>
                    <a:pt x="511799" y="91914"/>
                    <a:pt x="509741" y="93980"/>
                    <a:pt x="505624" y="93980"/>
                  </a:cubicBezTo>
                  <a:cubicBezTo>
                    <a:pt x="503566" y="91914"/>
                    <a:pt x="499449" y="89848"/>
                    <a:pt x="497390" y="85716"/>
                  </a:cubicBezTo>
                  <a:cubicBezTo>
                    <a:pt x="497390" y="79519"/>
                    <a:pt x="499449" y="73322"/>
                    <a:pt x="503566" y="69190"/>
                  </a:cubicBezTo>
                  <a:cubicBezTo>
                    <a:pt x="509741" y="62993"/>
                    <a:pt x="520033" y="60927"/>
                    <a:pt x="528266" y="60927"/>
                  </a:cubicBezTo>
                  <a:close/>
                  <a:moveTo>
                    <a:pt x="289504" y="60927"/>
                  </a:moveTo>
                  <a:cubicBezTo>
                    <a:pt x="291552" y="67153"/>
                    <a:pt x="291552" y="67153"/>
                    <a:pt x="291552" y="67153"/>
                  </a:cubicBezTo>
                  <a:cubicBezTo>
                    <a:pt x="291552" y="69227"/>
                    <a:pt x="291552" y="73376"/>
                    <a:pt x="289504" y="73376"/>
                  </a:cubicBezTo>
                  <a:cubicBezTo>
                    <a:pt x="287457" y="75452"/>
                    <a:pt x="285410" y="77527"/>
                    <a:pt x="283362" y="77527"/>
                  </a:cubicBezTo>
                  <a:cubicBezTo>
                    <a:pt x="281315" y="75452"/>
                    <a:pt x="279268" y="73376"/>
                    <a:pt x="279268" y="71302"/>
                  </a:cubicBezTo>
                  <a:cubicBezTo>
                    <a:pt x="279268" y="69227"/>
                    <a:pt x="279268" y="67153"/>
                    <a:pt x="281315" y="67153"/>
                  </a:cubicBezTo>
                  <a:cubicBezTo>
                    <a:pt x="285410" y="67153"/>
                    <a:pt x="287457" y="63002"/>
                    <a:pt x="289504" y="60927"/>
                  </a:cubicBezTo>
                  <a:close/>
                  <a:moveTo>
                    <a:pt x="406976" y="54951"/>
                  </a:moveTo>
                  <a:cubicBezTo>
                    <a:pt x="411108" y="54951"/>
                    <a:pt x="413173" y="57007"/>
                    <a:pt x="415239" y="61120"/>
                  </a:cubicBezTo>
                  <a:cubicBezTo>
                    <a:pt x="413173" y="67289"/>
                    <a:pt x="413173" y="67289"/>
                    <a:pt x="413173" y="67289"/>
                  </a:cubicBezTo>
                  <a:cubicBezTo>
                    <a:pt x="413173" y="63176"/>
                    <a:pt x="413173" y="57007"/>
                    <a:pt x="406976" y="57007"/>
                  </a:cubicBezTo>
                  <a:cubicBezTo>
                    <a:pt x="406976" y="59063"/>
                    <a:pt x="411108" y="61120"/>
                    <a:pt x="411108" y="63176"/>
                  </a:cubicBezTo>
                  <a:cubicBezTo>
                    <a:pt x="411108" y="65233"/>
                    <a:pt x="409042" y="67289"/>
                    <a:pt x="411108" y="69344"/>
                  </a:cubicBezTo>
                  <a:cubicBezTo>
                    <a:pt x="417305" y="71401"/>
                    <a:pt x="417305" y="75513"/>
                    <a:pt x="419371" y="79626"/>
                  </a:cubicBezTo>
                  <a:cubicBezTo>
                    <a:pt x="419371" y="83739"/>
                    <a:pt x="417305" y="85795"/>
                    <a:pt x="415239" y="87851"/>
                  </a:cubicBezTo>
                  <a:cubicBezTo>
                    <a:pt x="417305" y="89907"/>
                    <a:pt x="415239" y="94019"/>
                    <a:pt x="417305" y="96076"/>
                  </a:cubicBezTo>
                  <a:cubicBezTo>
                    <a:pt x="417305" y="96076"/>
                    <a:pt x="415239" y="98132"/>
                    <a:pt x="415239" y="98132"/>
                  </a:cubicBezTo>
                  <a:cubicBezTo>
                    <a:pt x="415239" y="96076"/>
                    <a:pt x="413173" y="94019"/>
                    <a:pt x="415239" y="89907"/>
                  </a:cubicBezTo>
                  <a:cubicBezTo>
                    <a:pt x="415239" y="89907"/>
                    <a:pt x="415239" y="89907"/>
                    <a:pt x="413173" y="89907"/>
                  </a:cubicBezTo>
                  <a:cubicBezTo>
                    <a:pt x="413173" y="89907"/>
                    <a:pt x="413173" y="89907"/>
                    <a:pt x="411108" y="91963"/>
                  </a:cubicBezTo>
                  <a:cubicBezTo>
                    <a:pt x="415239" y="94019"/>
                    <a:pt x="411108" y="98132"/>
                    <a:pt x="413173" y="100189"/>
                  </a:cubicBezTo>
                  <a:cubicBezTo>
                    <a:pt x="411108" y="104302"/>
                    <a:pt x="409042" y="108413"/>
                    <a:pt x="404910" y="108413"/>
                  </a:cubicBezTo>
                  <a:cubicBezTo>
                    <a:pt x="402845" y="108413"/>
                    <a:pt x="398713" y="108413"/>
                    <a:pt x="398713" y="110469"/>
                  </a:cubicBezTo>
                  <a:cubicBezTo>
                    <a:pt x="396647" y="112526"/>
                    <a:pt x="396647" y="116638"/>
                    <a:pt x="392516" y="116638"/>
                  </a:cubicBezTo>
                  <a:cubicBezTo>
                    <a:pt x="392516" y="116638"/>
                    <a:pt x="388384" y="118695"/>
                    <a:pt x="388384" y="116638"/>
                  </a:cubicBezTo>
                  <a:cubicBezTo>
                    <a:pt x="386318" y="114582"/>
                    <a:pt x="384253" y="114582"/>
                    <a:pt x="380121" y="114582"/>
                  </a:cubicBezTo>
                  <a:cubicBezTo>
                    <a:pt x="380121" y="116638"/>
                    <a:pt x="378055" y="116638"/>
                    <a:pt x="375990" y="118695"/>
                  </a:cubicBezTo>
                  <a:cubicBezTo>
                    <a:pt x="373924" y="118695"/>
                    <a:pt x="371858" y="118695"/>
                    <a:pt x="371858" y="116638"/>
                  </a:cubicBezTo>
                  <a:cubicBezTo>
                    <a:pt x="363595" y="112526"/>
                    <a:pt x="373924" y="108413"/>
                    <a:pt x="375990" y="106358"/>
                  </a:cubicBezTo>
                  <a:cubicBezTo>
                    <a:pt x="378055" y="108413"/>
                    <a:pt x="382187" y="110469"/>
                    <a:pt x="386318" y="108413"/>
                  </a:cubicBezTo>
                  <a:cubicBezTo>
                    <a:pt x="388384" y="106358"/>
                    <a:pt x="390450" y="104302"/>
                    <a:pt x="392516" y="102245"/>
                  </a:cubicBezTo>
                  <a:cubicBezTo>
                    <a:pt x="396647" y="102245"/>
                    <a:pt x="402845" y="98132"/>
                    <a:pt x="404910" y="94019"/>
                  </a:cubicBezTo>
                  <a:cubicBezTo>
                    <a:pt x="406976" y="91963"/>
                    <a:pt x="404910" y="85795"/>
                    <a:pt x="404910" y="83739"/>
                  </a:cubicBezTo>
                  <a:cubicBezTo>
                    <a:pt x="406976" y="79626"/>
                    <a:pt x="406976" y="77569"/>
                    <a:pt x="404910" y="75513"/>
                  </a:cubicBezTo>
                  <a:cubicBezTo>
                    <a:pt x="404910" y="71401"/>
                    <a:pt x="402845" y="67289"/>
                    <a:pt x="398713" y="65233"/>
                  </a:cubicBezTo>
                  <a:cubicBezTo>
                    <a:pt x="400779" y="59063"/>
                    <a:pt x="400779" y="59063"/>
                    <a:pt x="400779" y="59063"/>
                  </a:cubicBezTo>
                  <a:cubicBezTo>
                    <a:pt x="398713" y="54951"/>
                    <a:pt x="404910" y="57007"/>
                    <a:pt x="406976" y="54951"/>
                  </a:cubicBezTo>
                  <a:close/>
                  <a:moveTo>
                    <a:pt x="495288" y="52960"/>
                  </a:moveTo>
                  <a:cubicBezTo>
                    <a:pt x="497343" y="52960"/>
                    <a:pt x="499398" y="52960"/>
                    <a:pt x="501454" y="54995"/>
                  </a:cubicBezTo>
                  <a:cubicBezTo>
                    <a:pt x="501454" y="57031"/>
                    <a:pt x="499398" y="57031"/>
                    <a:pt x="501454" y="57031"/>
                  </a:cubicBezTo>
                  <a:cubicBezTo>
                    <a:pt x="503509" y="57031"/>
                    <a:pt x="505564" y="57031"/>
                    <a:pt x="507619" y="57031"/>
                  </a:cubicBezTo>
                  <a:cubicBezTo>
                    <a:pt x="509674" y="57031"/>
                    <a:pt x="509674" y="61104"/>
                    <a:pt x="509674" y="61104"/>
                  </a:cubicBezTo>
                  <a:cubicBezTo>
                    <a:pt x="505564" y="67214"/>
                    <a:pt x="501454" y="61104"/>
                    <a:pt x="497343" y="61104"/>
                  </a:cubicBezTo>
                  <a:cubicBezTo>
                    <a:pt x="489122" y="59068"/>
                    <a:pt x="485012" y="63140"/>
                    <a:pt x="478846" y="67214"/>
                  </a:cubicBezTo>
                  <a:cubicBezTo>
                    <a:pt x="476791" y="71285"/>
                    <a:pt x="474736" y="75358"/>
                    <a:pt x="474736" y="81466"/>
                  </a:cubicBezTo>
                  <a:cubicBezTo>
                    <a:pt x="474736" y="83503"/>
                    <a:pt x="472680" y="83503"/>
                    <a:pt x="472680" y="83503"/>
                  </a:cubicBezTo>
                  <a:cubicBezTo>
                    <a:pt x="470625" y="83503"/>
                    <a:pt x="468570" y="81466"/>
                    <a:pt x="468570" y="79431"/>
                  </a:cubicBezTo>
                  <a:cubicBezTo>
                    <a:pt x="466515" y="77394"/>
                    <a:pt x="474736" y="75358"/>
                    <a:pt x="470625" y="71285"/>
                  </a:cubicBezTo>
                  <a:cubicBezTo>
                    <a:pt x="468570" y="69249"/>
                    <a:pt x="470625" y="67214"/>
                    <a:pt x="472680" y="65177"/>
                  </a:cubicBezTo>
                  <a:cubicBezTo>
                    <a:pt x="474736" y="63140"/>
                    <a:pt x="476791" y="65177"/>
                    <a:pt x="476791" y="63140"/>
                  </a:cubicBezTo>
                  <a:cubicBezTo>
                    <a:pt x="476791" y="61104"/>
                    <a:pt x="476791" y="59068"/>
                    <a:pt x="476791" y="57031"/>
                  </a:cubicBezTo>
                  <a:cubicBezTo>
                    <a:pt x="478846" y="54995"/>
                    <a:pt x="482956" y="52960"/>
                    <a:pt x="487067" y="54995"/>
                  </a:cubicBezTo>
                  <a:cubicBezTo>
                    <a:pt x="489122" y="54995"/>
                    <a:pt x="489122" y="57031"/>
                    <a:pt x="491177" y="54995"/>
                  </a:cubicBezTo>
                  <a:cubicBezTo>
                    <a:pt x="491177" y="52960"/>
                    <a:pt x="493233" y="52960"/>
                    <a:pt x="495288" y="52960"/>
                  </a:cubicBezTo>
                  <a:close/>
                  <a:moveTo>
                    <a:pt x="564222" y="50444"/>
                  </a:moveTo>
                  <a:cubicBezTo>
                    <a:pt x="566795" y="49672"/>
                    <a:pt x="569368" y="49672"/>
                    <a:pt x="571426" y="50701"/>
                  </a:cubicBezTo>
                  <a:cubicBezTo>
                    <a:pt x="575543" y="52760"/>
                    <a:pt x="579659" y="54818"/>
                    <a:pt x="581718" y="56877"/>
                  </a:cubicBezTo>
                  <a:cubicBezTo>
                    <a:pt x="581718" y="58935"/>
                    <a:pt x="581718" y="60993"/>
                    <a:pt x="581718" y="63052"/>
                  </a:cubicBezTo>
                  <a:cubicBezTo>
                    <a:pt x="579659" y="63052"/>
                    <a:pt x="579659" y="65111"/>
                    <a:pt x="579659" y="65111"/>
                  </a:cubicBezTo>
                  <a:cubicBezTo>
                    <a:pt x="581718" y="67168"/>
                    <a:pt x="585835" y="65111"/>
                    <a:pt x="587893" y="67168"/>
                  </a:cubicBezTo>
                  <a:cubicBezTo>
                    <a:pt x="589951" y="67168"/>
                    <a:pt x="592010" y="71285"/>
                    <a:pt x="592010" y="73344"/>
                  </a:cubicBezTo>
                  <a:cubicBezTo>
                    <a:pt x="592010" y="75403"/>
                    <a:pt x="592010" y="77460"/>
                    <a:pt x="589951" y="77460"/>
                  </a:cubicBezTo>
                  <a:cubicBezTo>
                    <a:pt x="587893" y="77460"/>
                    <a:pt x="585835" y="77460"/>
                    <a:pt x="583776" y="79519"/>
                  </a:cubicBezTo>
                  <a:cubicBezTo>
                    <a:pt x="581718" y="79519"/>
                    <a:pt x="581718" y="79519"/>
                    <a:pt x="581718" y="79519"/>
                  </a:cubicBezTo>
                  <a:cubicBezTo>
                    <a:pt x="581718" y="73344"/>
                    <a:pt x="577601" y="67168"/>
                    <a:pt x="571426" y="65111"/>
                  </a:cubicBezTo>
                  <a:cubicBezTo>
                    <a:pt x="565251" y="60993"/>
                    <a:pt x="554959" y="63052"/>
                    <a:pt x="550842" y="67168"/>
                  </a:cubicBezTo>
                  <a:cubicBezTo>
                    <a:pt x="546725" y="67168"/>
                    <a:pt x="544667" y="65111"/>
                    <a:pt x="540550" y="63052"/>
                  </a:cubicBezTo>
                  <a:cubicBezTo>
                    <a:pt x="540550" y="63052"/>
                    <a:pt x="540550" y="60993"/>
                    <a:pt x="540550" y="60993"/>
                  </a:cubicBezTo>
                  <a:cubicBezTo>
                    <a:pt x="544667" y="58935"/>
                    <a:pt x="546725" y="56877"/>
                    <a:pt x="550842" y="56877"/>
                  </a:cubicBezTo>
                  <a:cubicBezTo>
                    <a:pt x="552900" y="56877"/>
                    <a:pt x="552900" y="58935"/>
                    <a:pt x="554959" y="58935"/>
                  </a:cubicBezTo>
                  <a:cubicBezTo>
                    <a:pt x="557017" y="56877"/>
                    <a:pt x="557017" y="56877"/>
                    <a:pt x="557017" y="54818"/>
                  </a:cubicBezTo>
                  <a:cubicBezTo>
                    <a:pt x="559076" y="52760"/>
                    <a:pt x="561649" y="51216"/>
                    <a:pt x="564222" y="50444"/>
                  </a:cubicBezTo>
                  <a:close/>
                  <a:moveTo>
                    <a:pt x="597986" y="48643"/>
                  </a:moveTo>
                  <a:cubicBezTo>
                    <a:pt x="600044" y="48643"/>
                    <a:pt x="602103" y="50691"/>
                    <a:pt x="604161" y="50691"/>
                  </a:cubicBezTo>
                  <a:cubicBezTo>
                    <a:pt x="604161" y="52738"/>
                    <a:pt x="606220" y="52738"/>
                    <a:pt x="606220" y="54785"/>
                  </a:cubicBezTo>
                  <a:cubicBezTo>
                    <a:pt x="606220" y="56832"/>
                    <a:pt x="608278" y="58880"/>
                    <a:pt x="606220" y="60927"/>
                  </a:cubicBezTo>
                  <a:cubicBezTo>
                    <a:pt x="604161" y="60927"/>
                    <a:pt x="606220" y="56832"/>
                    <a:pt x="604161" y="54785"/>
                  </a:cubicBezTo>
                  <a:cubicBezTo>
                    <a:pt x="604161" y="52738"/>
                    <a:pt x="600044" y="50691"/>
                    <a:pt x="597986" y="48643"/>
                  </a:cubicBezTo>
                  <a:close/>
                  <a:moveTo>
                    <a:pt x="332862" y="48643"/>
                  </a:moveTo>
                  <a:cubicBezTo>
                    <a:pt x="334948" y="48643"/>
                    <a:pt x="337035" y="48643"/>
                    <a:pt x="337035" y="50701"/>
                  </a:cubicBezTo>
                  <a:cubicBezTo>
                    <a:pt x="337035" y="52760"/>
                    <a:pt x="337035" y="54818"/>
                    <a:pt x="337035" y="56877"/>
                  </a:cubicBezTo>
                  <a:cubicBezTo>
                    <a:pt x="334948" y="58935"/>
                    <a:pt x="330775" y="58935"/>
                    <a:pt x="328688" y="56877"/>
                  </a:cubicBezTo>
                  <a:cubicBezTo>
                    <a:pt x="322427" y="50701"/>
                    <a:pt x="322427" y="50701"/>
                    <a:pt x="322427" y="50701"/>
                  </a:cubicBezTo>
                  <a:cubicBezTo>
                    <a:pt x="326601" y="48643"/>
                    <a:pt x="328688" y="48643"/>
                    <a:pt x="332862" y="48643"/>
                  </a:cubicBezTo>
                  <a:close/>
                  <a:moveTo>
                    <a:pt x="310343" y="46651"/>
                  </a:moveTo>
                  <a:cubicBezTo>
                    <a:pt x="316518" y="46651"/>
                    <a:pt x="322693" y="54884"/>
                    <a:pt x="324751" y="59002"/>
                  </a:cubicBezTo>
                  <a:cubicBezTo>
                    <a:pt x="324751" y="63118"/>
                    <a:pt x="324751" y="67236"/>
                    <a:pt x="320635" y="69293"/>
                  </a:cubicBezTo>
                  <a:cubicBezTo>
                    <a:pt x="320635" y="71352"/>
                    <a:pt x="322693" y="71352"/>
                    <a:pt x="322693" y="73410"/>
                  </a:cubicBezTo>
                  <a:cubicBezTo>
                    <a:pt x="324751" y="75469"/>
                    <a:pt x="322693" y="79585"/>
                    <a:pt x="322693" y="81643"/>
                  </a:cubicBezTo>
                  <a:cubicBezTo>
                    <a:pt x="318576" y="85761"/>
                    <a:pt x="314459" y="87819"/>
                    <a:pt x="308284" y="85761"/>
                  </a:cubicBezTo>
                  <a:cubicBezTo>
                    <a:pt x="306226" y="83702"/>
                    <a:pt x="304167" y="79585"/>
                    <a:pt x="304167" y="75469"/>
                  </a:cubicBezTo>
                  <a:cubicBezTo>
                    <a:pt x="302109" y="73410"/>
                    <a:pt x="300051" y="75469"/>
                    <a:pt x="297992" y="73410"/>
                  </a:cubicBezTo>
                  <a:cubicBezTo>
                    <a:pt x="293876" y="69293"/>
                    <a:pt x="293876" y="65177"/>
                    <a:pt x="293876" y="59002"/>
                  </a:cubicBezTo>
                  <a:cubicBezTo>
                    <a:pt x="295934" y="54884"/>
                    <a:pt x="295934" y="54884"/>
                    <a:pt x="295934" y="54884"/>
                  </a:cubicBezTo>
                  <a:cubicBezTo>
                    <a:pt x="302109" y="54884"/>
                    <a:pt x="306226" y="50768"/>
                    <a:pt x="310343" y="46651"/>
                  </a:cubicBezTo>
                  <a:close/>
                  <a:moveTo>
                    <a:pt x="499428" y="44659"/>
                  </a:moveTo>
                  <a:cubicBezTo>
                    <a:pt x="501489" y="44659"/>
                    <a:pt x="503549" y="44659"/>
                    <a:pt x="505610" y="46712"/>
                  </a:cubicBezTo>
                  <a:cubicBezTo>
                    <a:pt x="507671" y="48764"/>
                    <a:pt x="503549" y="52869"/>
                    <a:pt x="507671" y="50816"/>
                  </a:cubicBezTo>
                  <a:cubicBezTo>
                    <a:pt x="511792" y="50816"/>
                    <a:pt x="507671" y="46712"/>
                    <a:pt x="507671" y="46712"/>
                  </a:cubicBezTo>
                  <a:cubicBezTo>
                    <a:pt x="509731" y="46712"/>
                    <a:pt x="511792" y="48764"/>
                    <a:pt x="511792" y="50816"/>
                  </a:cubicBezTo>
                  <a:cubicBezTo>
                    <a:pt x="513853" y="50816"/>
                    <a:pt x="515914" y="52869"/>
                    <a:pt x="517974" y="54921"/>
                  </a:cubicBezTo>
                  <a:cubicBezTo>
                    <a:pt x="517974" y="56973"/>
                    <a:pt x="515914" y="59025"/>
                    <a:pt x="517974" y="59025"/>
                  </a:cubicBezTo>
                  <a:cubicBezTo>
                    <a:pt x="515914" y="59025"/>
                    <a:pt x="513853" y="61078"/>
                    <a:pt x="511792" y="59025"/>
                  </a:cubicBezTo>
                  <a:cubicBezTo>
                    <a:pt x="511792" y="56973"/>
                    <a:pt x="509731" y="54921"/>
                    <a:pt x="507671" y="54921"/>
                  </a:cubicBezTo>
                  <a:cubicBezTo>
                    <a:pt x="505610" y="52869"/>
                    <a:pt x="503549" y="54921"/>
                    <a:pt x="501489" y="52869"/>
                  </a:cubicBezTo>
                  <a:cubicBezTo>
                    <a:pt x="499428" y="48764"/>
                    <a:pt x="495307" y="48764"/>
                    <a:pt x="491185" y="50816"/>
                  </a:cubicBezTo>
                  <a:cubicBezTo>
                    <a:pt x="489125" y="52869"/>
                    <a:pt x="485003" y="50816"/>
                    <a:pt x="480882" y="52869"/>
                  </a:cubicBezTo>
                  <a:cubicBezTo>
                    <a:pt x="476761" y="54921"/>
                    <a:pt x="472639" y="56973"/>
                    <a:pt x="474700" y="61078"/>
                  </a:cubicBezTo>
                  <a:cubicBezTo>
                    <a:pt x="470579" y="63130"/>
                    <a:pt x="468518" y="65182"/>
                    <a:pt x="466457" y="69287"/>
                  </a:cubicBezTo>
                  <a:cubicBezTo>
                    <a:pt x="466457" y="71340"/>
                    <a:pt x="468518" y="73393"/>
                    <a:pt x="466457" y="75445"/>
                  </a:cubicBezTo>
                  <a:cubicBezTo>
                    <a:pt x="466457" y="77496"/>
                    <a:pt x="464396" y="79549"/>
                    <a:pt x="466457" y="81602"/>
                  </a:cubicBezTo>
                  <a:cubicBezTo>
                    <a:pt x="466457" y="83653"/>
                    <a:pt x="470579" y="85706"/>
                    <a:pt x="466457" y="87759"/>
                  </a:cubicBezTo>
                  <a:cubicBezTo>
                    <a:pt x="464396" y="87759"/>
                    <a:pt x="464396" y="89811"/>
                    <a:pt x="462336" y="87759"/>
                  </a:cubicBezTo>
                  <a:cubicBezTo>
                    <a:pt x="460275" y="85706"/>
                    <a:pt x="458215" y="83653"/>
                    <a:pt x="458215" y="79549"/>
                  </a:cubicBezTo>
                  <a:cubicBezTo>
                    <a:pt x="458215" y="73393"/>
                    <a:pt x="468518" y="71340"/>
                    <a:pt x="462336" y="65182"/>
                  </a:cubicBezTo>
                  <a:cubicBezTo>
                    <a:pt x="462336" y="63130"/>
                    <a:pt x="462336" y="61078"/>
                    <a:pt x="464396" y="59025"/>
                  </a:cubicBezTo>
                  <a:cubicBezTo>
                    <a:pt x="466457" y="56973"/>
                    <a:pt x="468518" y="56973"/>
                    <a:pt x="470579" y="54921"/>
                  </a:cubicBezTo>
                  <a:cubicBezTo>
                    <a:pt x="472639" y="52869"/>
                    <a:pt x="472639" y="46712"/>
                    <a:pt x="476761" y="46712"/>
                  </a:cubicBezTo>
                  <a:cubicBezTo>
                    <a:pt x="480882" y="46712"/>
                    <a:pt x="485003" y="46712"/>
                    <a:pt x="489125" y="48764"/>
                  </a:cubicBezTo>
                  <a:cubicBezTo>
                    <a:pt x="489125" y="46712"/>
                    <a:pt x="491185" y="44659"/>
                    <a:pt x="493246" y="46712"/>
                  </a:cubicBezTo>
                  <a:cubicBezTo>
                    <a:pt x="493246" y="46712"/>
                    <a:pt x="495307" y="46712"/>
                    <a:pt x="495307" y="46712"/>
                  </a:cubicBezTo>
                  <a:cubicBezTo>
                    <a:pt x="497367" y="48764"/>
                    <a:pt x="497367" y="44659"/>
                    <a:pt x="499428" y="44659"/>
                  </a:cubicBezTo>
                  <a:close/>
                  <a:moveTo>
                    <a:pt x="341019" y="44197"/>
                  </a:moveTo>
                  <a:cubicBezTo>
                    <a:pt x="342549" y="44197"/>
                    <a:pt x="344078" y="44707"/>
                    <a:pt x="345098" y="44707"/>
                  </a:cubicBezTo>
                  <a:cubicBezTo>
                    <a:pt x="347137" y="46746"/>
                    <a:pt x="349177" y="48786"/>
                    <a:pt x="351216" y="50825"/>
                  </a:cubicBezTo>
                  <a:cubicBezTo>
                    <a:pt x="353256" y="52865"/>
                    <a:pt x="347137" y="54904"/>
                    <a:pt x="351216" y="56943"/>
                  </a:cubicBezTo>
                  <a:cubicBezTo>
                    <a:pt x="353256" y="56943"/>
                    <a:pt x="353256" y="58983"/>
                    <a:pt x="355295" y="61022"/>
                  </a:cubicBezTo>
                  <a:cubicBezTo>
                    <a:pt x="355295" y="63062"/>
                    <a:pt x="353256" y="67140"/>
                    <a:pt x="351216" y="67140"/>
                  </a:cubicBezTo>
                  <a:cubicBezTo>
                    <a:pt x="351216" y="69180"/>
                    <a:pt x="347137" y="71219"/>
                    <a:pt x="345098" y="69180"/>
                  </a:cubicBezTo>
                  <a:cubicBezTo>
                    <a:pt x="343058" y="69180"/>
                    <a:pt x="343058" y="67140"/>
                    <a:pt x="343058" y="67140"/>
                  </a:cubicBezTo>
                  <a:cubicBezTo>
                    <a:pt x="341019" y="67140"/>
                    <a:pt x="341019" y="71219"/>
                    <a:pt x="338980" y="71219"/>
                  </a:cubicBezTo>
                  <a:cubicBezTo>
                    <a:pt x="334901" y="71219"/>
                    <a:pt x="332861" y="71219"/>
                    <a:pt x="330822" y="67140"/>
                  </a:cubicBezTo>
                  <a:cubicBezTo>
                    <a:pt x="328783" y="65101"/>
                    <a:pt x="326743" y="63062"/>
                    <a:pt x="328783" y="61022"/>
                  </a:cubicBezTo>
                  <a:cubicBezTo>
                    <a:pt x="330822" y="61022"/>
                    <a:pt x="334901" y="61022"/>
                    <a:pt x="336940" y="58983"/>
                  </a:cubicBezTo>
                  <a:cubicBezTo>
                    <a:pt x="338980" y="56943"/>
                    <a:pt x="341019" y="54904"/>
                    <a:pt x="341019" y="50825"/>
                  </a:cubicBezTo>
                  <a:cubicBezTo>
                    <a:pt x="336940" y="46746"/>
                    <a:pt x="336940" y="46746"/>
                    <a:pt x="336940" y="46746"/>
                  </a:cubicBezTo>
                  <a:cubicBezTo>
                    <a:pt x="337960" y="44707"/>
                    <a:pt x="339489" y="44197"/>
                    <a:pt x="341019" y="44197"/>
                  </a:cubicBezTo>
                  <a:close/>
                  <a:moveTo>
                    <a:pt x="583710" y="38352"/>
                  </a:moveTo>
                  <a:cubicBezTo>
                    <a:pt x="590018" y="40399"/>
                    <a:pt x="590018" y="46541"/>
                    <a:pt x="590018" y="50635"/>
                  </a:cubicBezTo>
                  <a:cubicBezTo>
                    <a:pt x="590018" y="50635"/>
                    <a:pt x="587915" y="50635"/>
                    <a:pt x="587915" y="50635"/>
                  </a:cubicBezTo>
                  <a:cubicBezTo>
                    <a:pt x="585813" y="48588"/>
                    <a:pt x="587915" y="46541"/>
                    <a:pt x="587915" y="46541"/>
                  </a:cubicBezTo>
                  <a:cubicBezTo>
                    <a:pt x="585813" y="44493"/>
                    <a:pt x="585813" y="40399"/>
                    <a:pt x="583710" y="40399"/>
                  </a:cubicBezTo>
                  <a:cubicBezTo>
                    <a:pt x="583710" y="38352"/>
                    <a:pt x="583710" y="38352"/>
                    <a:pt x="583710" y="38352"/>
                  </a:cubicBezTo>
                  <a:close/>
                  <a:moveTo>
                    <a:pt x="421363" y="32375"/>
                  </a:moveTo>
                  <a:lnTo>
                    <a:pt x="421363" y="34367"/>
                  </a:lnTo>
                  <a:cubicBezTo>
                    <a:pt x="419371" y="34367"/>
                    <a:pt x="419371" y="34367"/>
                    <a:pt x="419371" y="34367"/>
                  </a:cubicBezTo>
                  <a:cubicBezTo>
                    <a:pt x="421363" y="32375"/>
                    <a:pt x="421363" y="32375"/>
                    <a:pt x="421363" y="32375"/>
                  </a:cubicBezTo>
                  <a:close/>
                  <a:moveTo>
                    <a:pt x="421363" y="28060"/>
                  </a:moveTo>
                  <a:cubicBezTo>
                    <a:pt x="423355" y="28060"/>
                    <a:pt x="421363" y="30217"/>
                    <a:pt x="423355" y="32375"/>
                  </a:cubicBezTo>
                  <a:cubicBezTo>
                    <a:pt x="421363" y="32375"/>
                    <a:pt x="421363" y="32375"/>
                    <a:pt x="421363" y="32375"/>
                  </a:cubicBezTo>
                  <a:close/>
                  <a:moveTo>
                    <a:pt x="361686" y="26067"/>
                  </a:moveTo>
                  <a:cubicBezTo>
                    <a:pt x="374053" y="26067"/>
                    <a:pt x="374053" y="26067"/>
                    <a:pt x="374053" y="26067"/>
                  </a:cubicBezTo>
                  <a:cubicBezTo>
                    <a:pt x="382298" y="30189"/>
                    <a:pt x="382298" y="30189"/>
                    <a:pt x="382298" y="30189"/>
                  </a:cubicBezTo>
                  <a:cubicBezTo>
                    <a:pt x="390542" y="34312"/>
                    <a:pt x="398787" y="42556"/>
                    <a:pt x="398787" y="52862"/>
                  </a:cubicBezTo>
                  <a:cubicBezTo>
                    <a:pt x="398787" y="59046"/>
                    <a:pt x="396726" y="65229"/>
                    <a:pt x="392603" y="69351"/>
                  </a:cubicBezTo>
                  <a:cubicBezTo>
                    <a:pt x="388481" y="73474"/>
                    <a:pt x="380236" y="75535"/>
                    <a:pt x="374053" y="75535"/>
                  </a:cubicBezTo>
                  <a:cubicBezTo>
                    <a:pt x="369931" y="73474"/>
                    <a:pt x="365808" y="71412"/>
                    <a:pt x="365808" y="67290"/>
                  </a:cubicBezTo>
                  <a:cubicBezTo>
                    <a:pt x="365808" y="65229"/>
                    <a:pt x="365808" y="63169"/>
                    <a:pt x="367870" y="63169"/>
                  </a:cubicBezTo>
                  <a:cubicBezTo>
                    <a:pt x="369931" y="63169"/>
                    <a:pt x="371992" y="63169"/>
                    <a:pt x="371992" y="63169"/>
                  </a:cubicBezTo>
                  <a:cubicBezTo>
                    <a:pt x="371992" y="61108"/>
                    <a:pt x="369931" y="59046"/>
                    <a:pt x="371992" y="56985"/>
                  </a:cubicBezTo>
                  <a:cubicBezTo>
                    <a:pt x="371992" y="52862"/>
                    <a:pt x="374053" y="52862"/>
                    <a:pt x="376114" y="52862"/>
                  </a:cubicBezTo>
                  <a:cubicBezTo>
                    <a:pt x="378175" y="52862"/>
                    <a:pt x="380236" y="52862"/>
                    <a:pt x="382298" y="54923"/>
                  </a:cubicBezTo>
                  <a:cubicBezTo>
                    <a:pt x="382298" y="56985"/>
                    <a:pt x="382298" y="61108"/>
                    <a:pt x="382298" y="63169"/>
                  </a:cubicBezTo>
                  <a:cubicBezTo>
                    <a:pt x="380236" y="63169"/>
                    <a:pt x="378175" y="63169"/>
                    <a:pt x="380236" y="65229"/>
                  </a:cubicBezTo>
                  <a:cubicBezTo>
                    <a:pt x="382298" y="67290"/>
                    <a:pt x="386420" y="63169"/>
                    <a:pt x="388481" y="61108"/>
                  </a:cubicBezTo>
                  <a:cubicBezTo>
                    <a:pt x="390542" y="56985"/>
                    <a:pt x="390542" y="50801"/>
                    <a:pt x="390542" y="46679"/>
                  </a:cubicBezTo>
                  <a:cubicBezTo>
                    <a:pt x="384359" y="38435"/>
                    <a:pt x="378175" y="30189"/>
                    <a:pt x="367870" y="30189"/>
                  </a:cubicBezTo>
                  <a:cubicBezTo>
                    <a:pt x="361686" y="28128"/>
                    <a:pt x="355503" y="30189"/>
                    <a:pt x="349319" y="30189"/>
                  </a:cubicBezTo>
                  <a:cubicBezTo>
                    <a:pt x="349319" y="30189"/>
                    <a:pt x="349319" y="30189"/>
                    <a:pt x="349319" y="28128"/>
                  </a:cubicBezTo>
                  <a:cubicBezTo>
                    <a:pt x="353441" y="28128"/>
                    <a:pt x="357564" y="28128"/>
                    <a:pt x="361686" y="26067"/>
                  </a:cubicBezTo>
                  <a:close/>
                  <a:moveTo>
                    <a:pt x="453449" y="14275"/>
                  </a:moveTo>
                  <a:lnTo>
                    <a:pt x="427592" y="16881"/>
                  </a:lnTo>
                  <a:lnTo>
                    <a:pt x="427592" y="21939"/>
                  </a:lnTo>
                  <a:cubicBezTo>
                    <a:pt x="425522" y="21939"/>
                    <a:pt x="425522" y="21939"/>
                    <a:pt x="425522" y="21939"/>
                  </a:cubicBezTo>
                  <a:cubicBezTo>
                    <a:pt x="423452" y="23993"/>
                    <a:pt x="421382" y="23993"/>
                    <a:pt x="423452" y="26047"/>
                  </a:cubicBezTo>
                  <a:cubicBezTo>
                    <a:pt x="421382" y="26047"/>
                    <a:pt x="421382" y="26047"/>
                    <a:pt x="421382" y="26047"/>
                  </a:cubicBezTo>
                  <a:cubicBezTo>
                    <a:pt x="421382" y="26047"/>
                    <a:pt x="421382" y="23993"/>
                    <a:pt x="419312" y="23993"/>
                  </a:cubicBezTo>
                  <a:cubicBezTo>
                    <a:pt x="417242" y="26047"/>
                    <a:pt x="419312" y="28101"/>
                    <a:pt x="419312" y="30155"/>
                  </a:cubicBezTo>
                  <a:cubicBezTo>
                    <a:pt x="419312" y="32209"/>
                    <a:pt x="419312" y="34263"/>
                    <a:pt x="417242" y="36317"/>
                  </a:cubicBezTo>
                  <a:cubicBezTo>
                    <a:pt x="413102" y="38372"/>
                    <a:pt x="411032" y="38372"/>
                    <a:pt x="408961" y="38372"/>
                  </a:cubicBezTo>
                  <a:cubicBezTo>
                    <a:pt x="406891" y="40426"/>
                    <a:pt x="406891" y="44534"/>
                    <a:pt x="404821" y="46589"/>
                  </a:cubicBezTo>
                  <a:cubicBezTo>
                    <a:pt x="402751" y="46589"/>
                    <a:pt x="400681" y="48643"/>
                    <a:pt x="400681" y="46589"/>
                  </a:cubicBezTo>
                  <a:cubicBezTo>
                    <a:pt x="398611" y="42480"/>
                    <a:pt x="394471" y="40426"/>
                    <a:pt x="394471" y="36317"/>
                  </a:cubicBezTo>
                  <a:cubicBezTo>
                    <a:pt x="398611" y="34263"/>
                    <a:pt x="402751" y="30155"/>
                    <a:pt x="402751" y="23993"/>
                  </a:cubicBezTo>
                  <a:cubicBezTo>
                    <a:pt x="404821" y="19883"/>
                    <a:pt x="404821" y="19883"/>
                    <a:pt x="404821" y="19883"/>
                  </a:cubicBezTo>
                  <a:cubicBezTo>
                    <a:pt x="408961" y="17829"/>
                    <a:pt x="415172" y="17829"/>
                    <a:pt x="419312" y="17829"/>
                  </a:cubicBezTo>
                  <a:lnTo>
                    <a:pt x="420079" y="17639"/>
                  </a:lnTo>
                  <a:lnTo>
                    <a:pt x="399049" y="19759"/>
                  </a:lnTo>
                  <a:lnTo>
                    <a:pt x="400779" y="19759"/>
                  </a:lnTo>
                  <a:cubicBezTo>
                    <a:pt x="400779" y="21846"/>
                    <a:pt x="400779" y="21846"/>
                    <a:pt x="400779" y="21846"/>
                  </a:cubicBezTo>
                  <a:cubicBezTo>
                    <a:pt x="400779" y="28106"/>
                    <a:pt x="396684" y="32280"/>
                    <a:pt x="392589" y="34367"/>
                  </a:cubicBezTo>
                  <a:cubicBezTo>
                    <a:pt x="390542" y="32280"/>
                    <a:pt x="388495" y="32280"/>
                    <a:pt x="388495" y="30194"/>
                  </a:cubicBezTo>
                  <a:cubicBezTo>
                    <a:pt x="388495" y="28106"/>
                    <a:pt x="392589" y="28106"/>
                    <a:pt x="394637" y="23933"/>
                  </a:cubicBezTo>
                  <a:lnTo>
                    <a:pt x="396561" y="20010"/>
                  </a:lnTo>
                  <a:lnTo>
                    <a:pt x="364940" y="23197"/>
                  </a:lnTo>
                  <a:lnTo>
                    <a:pt x="342258" y="30238"/>
                  </a:lnTo>
                  <a:lnTo>
                    <a:pt x="343195" y="30051"/>
                  </a:lnTo>
                  <a:cubicBezTo>
                    <a:pt x="345261" y="30051"/>
                    <a:pt x="347327" y="30051"/>
                    <a:pt x="347327" y="32117"/>
                  </a:cubicBezTo>
                  <a:cubicBezTo>
                    <a:pt x="345261" y="36249"/>
                    <a:pt x="343195" y="36249"/>
                    <a:pt x="341130" y="38315"/>
                  </a:cubicBezTo>
                  <a:cubicBezTo>
                    <a:pt x="339064" y="40380"/>
                    <a:pt x="336998" y="38315"/>
                    <a:pt x="334932" y="38315"/>
                  </a:cubicBezTo>
                  <a:cubicBezTo>
                    <a:pt x="334932" y="42446"/>
                    <a:pt x="332867" y="44511"/>
                    <a:pt x="328735" y="46578"/>
                  </a:cubicBezTo>
                  <a:cubicBezTo>
                    <a:pt x="322538" y="48643"/>
                    <a:pt x="316341" y="44511"/>
                    <a:pt x="310143" y="44511"/>
                  </a:cubicBezTo>
                  <a:cubicBezTo>
                    <a:pt x="310143" y="42446"/>
                    <a:pt x="310143" y="42446"/>
                    <a:pt x="310143" y="40380"/>
                  </a:cubicBezTo>
                  <a:cubicBezTo>
                    <a:pt x="316341" y="38315"/>
                    <a:pt x="324604" y="40380"/>
                    <a:pt x="330801" y="36249"/>
                  </a:cubicBezTo>
                  <a:lnTo>
                    <a:pt x="332253" y="33344"/>
                  </a:lnTo>
                  <a:lnTo>
                    <a:pt x="282503" y="48787"/>
                  </a:lnTo>
                  <a:lnTo>
                    <a:pt x="266569" y="57436"/>
                  </a:lnTo>
                  <a:lnTo>
                    <a:pt x="275245" y="56943"/>
                  </a:lnTo>
                  <a:cubicBezTo>
                    <a:pt x="279385" y="54884"/>
                    <a:pt x="283525" y="50768"/>
                    <a:pt x="285595" y="48710"/>
                  </a:cubicBezTo>
                  <a:cubicBezTo>
                    <a:pt x="286630" y="48195"/>
                    <a:pt x="287536" y="48066"/>
                    <a:pt x="288344" y="48195"/>
                  </a:cubicBezTo>
                  <a:cubicBezTo>
                    <a:pt x="290770" y="48581"/>
                    <a:pt x="292323" y="51282"/>
                    <a:pt x="293876" y="52826"/>
                  </a:cubicBezTo>
                  <a:cubicBezTo>
                    <a:pt x="293876" y="54884"/>
                    <a:pt x="293876" y="54884"/>
                    <a:pt x="293876" y="54884"/>
                  </a:cubicBezTo>
                  <a:cubicBezTo>
                    <a:pt x="287665" y="61059"/>
                    <a:pt x="281455" y="67236"/>
                    <a:pt x="275245" y="63118"/>
                  </a:cubicBezTo>
                  <a:cubicBezTo>
                    <a:pt x="273174" y="63118"/>
                    <a:pt x="273174" y="59002"/>
                    <a:pt x="271104" y="61059"/>
                  </a:cubicBezTo>
                  <a:cubicBezTo>
                    <a:pt x="269034" y="63118"/>
                    <a:pt x="266964" y="65177"/>
                    <a:pt x="262824" y="65177"/>
                  </a:cubicBezTo>
                  <a:cubicBezTo>
                    <a:pt x="260754" y="65177"/>
                    <a:pt x="258684" y="65177"/>
                    <a:pt x="258684" y="63118"/>
                  </a:cubicBezTo>
                  <a:lnTo>
                    <a:pt x="258684" y="61716"/>
                  </a:lnTo>
                  <a:lnTo>
                    <a:pt x="254731" y="63861"/>
                  </a:lnTo>
                  <a:lnTo>
                    <a:pt x="254731" y="65301"/>
                  </a:lnTo>
                  <a:cubicBezTo>
                    <a:pt x="244376" y="71449"/>
                    <a:pt x="236092" y="81695"/>
                    <a:pt x="234021" y="91940"/>
                  </a:cubicBezTo>
                  <a:cubicBezTo>
                    <a:pt x="234021" y="98088"/>
                    <a:pt x="234021" y="106285"/>
                    <a:pt x="240234" y="108334"/>
                  </a:cubicBezTo>
                  <a:cubicBezTo>
                    <a:pt x="242305" y="112432"/>
                    <a:pt x="248518" y="112432"/>
                    <a:pt x="252660" y="112432"/>
                  </a:cubicBezTo>
                  <a:cubicBezTo>
                    <a:pt x="254731" y="112432"/>
                    <a:pt x="256802" y="110383"/>
                    <a:pt x="258873" y="108334"/>
                  </a:cubicBezTo>
                  <a:cubicBezTo>
                    <a:pt x="256802" y="104236"/>
                    <a:pt x="254731" y="110383"/>
                    <a:pt x="250589" y="106285"/>
                  </a:cubicBezTo>
                  <a:cubicBezTo>
                    <a:pt x="248518" y="106285"/>
                    <a:pt x="248518" y="102186"/>
                    <a:pt x="248518" y="100137"/>
                  </a:cubicBezTo>
                  <a:cubicBezTo>
                    <a:pt x="250589" y="98088"/>
                    <a:pt x="252660" y="96039"/>
                    <a:pt x="254731" y="96039"/>
                  </a:cubicBezTo>
                  <a:cubicBezTo>
                    <a:pt x="256802" y="96039"/>
                    <a:pt x="258873" y="96039"/>
                    <a:pt x="260944" y="100137"/>
                  </a:cubicBezTo>
                  <a:cubicBezTo>
                    <a:pt x="263016" y="100137"/>
                    <a:pt x="265087" y="98088"/>
                    <a:pt x="267158" y="100137"/>
                  </a:cubicBezTo>
                  <a:cubicBezTo>
                    <a:pt x="271300" y="104236"/>
                    <a:pt x="271300" y="104236"/>
                    <a:pt x="271300" y="104236"/>
                  </a:cubicBezTo>
                  <a:cubicBezTo>
                    <a:pt x="271300" y="108334"/>
                    <a:pt x="269229" y="114482"/>
                    <a:pt x="263016" y="118580"/>
                  </a:cubicBezTo>
                  <a:cubicBezTo>
                    <a:pt x="256802" y="120629"/>
                    <a:pt x="250589" y="122678"/>
                    <a:pt x="244376" y="120629"/>
                  </a:cubicBezTo>
                  <a:cubicBezTo>
                    <a:pt x="240234" y="116531"/>
                    <a:pt x="234021" y="114482"/>
                    <a:pt x="231950" y="108334"/>
                  </a:cubicBezTo>
                  <a:cubicBezTo>
                    <a:pt x="227808" y="106285"/>
                    <a:pt x="227808" y="102186"/>
                    <a:pt x="227808" y="98088"/>
                  </a:cubicBezTo>
                  <a:cubicBezTo>
                    <a:pt x="227808" y="91940"/>
                    <a:pt x="227808" y="87842"/>
                    <a:pt x="229879" y="83744"/>
                  </a:cubicBezTo>
                  <a:cubicBezTo>
                    <a:pt x="231950" y="79646"/>
                    <a:pt x="235574" y="75547"/>
                    <a:pt x="239975" y="71961"/>
                  </a:cubicBezTo>
                  <a:lnTo>
                    <a:pt x="241882" y="70836"/>
                  </a:lnTo>
                  <a:lnTo>
                    <a:pt x="207903" y="89279"/>
                  </a:lnTo>
                  <a:lnTo>
                    <a:pt x="198095" y="97371"/>
                  </a:lnTo>
                  <a:lnTo>
                    <a:pt x="207408" y="91803"/>
                  </a:lnTo>
                  <a:cubicBezTo>
                    <a:pt x="209474" y="95919"/>
                    <a:pt x="213606" y="97978"/>
                    <a:pt x="219803" y="97978"/>
                  </a:cubicBezTo>
                  <a:cubicBezTo>
                    <a:pt x="221869" y="97978"/>
                    <a:pt x="226000" y="95919"/>
                    <a:pt x="223934" y="100037"/>
                  </a:cubicBezTo>
                  <a:cubicBezTo>
                    <a:pt x="223934" y="104153"/>
                    <a:pt x="230132" y="108270"/>
                    <a:pt x="223934" y="110328"/>
                  </a:cubicBezTo>
                  <a:cubicBezTo>
                    <a:pt x="221869" y="112386"/>
                    <a:pt x="217737" y="108270"/>
                    <a:pt x="215671" y="108270"/>
                  </a:cubicBezTo>
                  <a:cubicBezTo>
                    <a:pt x="213606" y="102095"/>
                    <a:pt x="211540" y="112386"/>
                    <a:pt x="207408" y="110328"/>
                  </a:cubicBezTo>
                  <a:cubicBezTo>
                    <a:pt x="205343" y="108270"/>
                    <a:pt x="201211" y="108270"/>
                    <a:pt x="203277" y="104153"/>
                  </a:cubicBezTo>
                  <a:cubicBezTo>
                    <a:pt x="199145" y="100037"/>
                    <a:pt x="195014" y="108270"/>
                    <a:pt x="192948" y="102095"/>
                  </a:cubicBezTo>
                  <a:lnTo>
                    <a:pt x="195733" y="99320"/>
                  </a:lnTo>
                  <a:lnTo>
                    <a:pt x="142906" y="142906"/>
                  </a:lnTo>
                  <a:lnTo>
                    <a:pt x="93538" y="202741"/>
                  </a:lnTo>
                  <a:lnTo>
                    <a:pt x="95078" y="202659"/>
                  </a:lnTo>
                  <a:cubicBezTo>
                    <a:pt x="96360" y="201886"/>
                    <a:pt x="97386" y="200855"/>
                    <a:pt x="98411" y="200855"/>
                  </a:cubicBezTo>
                  <a:cubicBezTo>
                    <a:pt x="100463" y="200855"/>
                    <a:pt x="102514" y="202917"/>
                    <a:pt x="104565" y="200855"/>
                  </a:cubicBezTo>
                  <a:cubicBezTo>
                    <a:pt x="106616" y="200855"/>
                    <a:pt x="106616" y="200855"/>
                    <a:pt x="106616" y="200855"/>
                  </a:cubicBezTo>
                  <a:cubicBezTo>
                    <a:pt x="108668" y="196732"/>
                    <a:pt x="110719" y="188484"/>
                    <a:pt x="118924" y="190546"/>
                  </a:cubicBezTo>
                  <a:cubicBezTo>
                    <a:pt x="120976" y="190546"/>
                    <a:pt x="123027" y="190546"/>
                    <a:pt x="125078" y="192608"/>
                  </a:cubicBezTo>
                  <a:cubicBezTo>
                    <a:pt x="127129" y="192608"/>
                    <a:pt x="127129" y="190546"/>
                    <a:pt x="129181" y="190546"/>
                  </a:cubicBezTo>
                  <a:cubicBezTo>
                    <a:pt x="131232" y="188484"/>
                    <a:pt x="133796" y="187968"/>
                    <a:pt x="136104" y="188484"/>
                  </a:cubicBezTo>
                  <a:cubicBezTo>
                    <a:pt x="138411" y="189000"/>
                    <a:pt x="140463" y="190546"/>
                    <a:pt x="141488" y="192608"/>
                  </a:cubicBezTo>
                  <a:cubicBezTo>
                    <a:pt x="137386" y="196732"/>
                    <a:pt x="135334" y="200855"/>
                    <a:pt x="133283" y="204979"/>
                  </a:cubicBezTo>
                  <a:cubicBezTo>
                    <a:pt x="131232" y="202917"/>
                    <a:pt x="127129" y="202917"/>
                    <a:pt x="123027" y="202917"/>
                  </a:cubicBezTo>
                  <a:cubicBezTo>
                    <a:pt x="120976" y="204979"/>
                    <a:pt x="118924" y="204979"/>
                    <a:pt x="116873" y="209103"/>
                  </a:cubicBezTo>
                  <a:cubicBezTo>
                    <a:pt x="114822" y="209103"/>
                    <a:pt x="114822" y="207041"/>
                    <a:pt x="112770" y="207041"/>
                  </a:cubicBezTo>
                  <a:cubicBezTo>
                    <a:pt x="106616" y="207041"/>
                    <a:pt x="104565" y="209103"/>
                    <a:pt x="100463" y="213227"/>
                  </a:cubicBezTo>
                  <a:cubicBezTo>
                    <a:pt x="96360" y="215289"/>
                    <a:pt x="96360" y="221474"/>
                    <a:pt x="96360" y="225598"/>
                  </a:cubicBezTo>
                  <a:cubicBezTo>
                    <a:pt x="98411" y="227660"/>
                    <a:pt x="98411" y="231783"/>
                    <a:pt x="100463" y="233846"/>
                  </a:cubicBezTo>
                  <a:cubicBezTo>
                    <a:pt x="98411" y="237969"/>
                    <a:pt x="96360" y="242093"/>
                    <a:pt x="98411" y="246217"/>
                  </a:cubicBezTo>
                  <a:cubicBezTo>
                    <a:pt x="98411" y="248279"/>
                    <a:pt x="100463" y="252402"/>
                    <a:pt x="102514" y="252402"/>
                  </a:cubicBezTo>
                  <a:cubicBezTo>
                    <a:pt x="102514" y="254464"/>
                    <a:pt x="102514" y="254464"/>
                    <a:pt x="102514" y="254464"/>
                  </a:cubicBezTo>
                  <a:cubicBezTo>
                    <a:pt x="100463" y="258588"/>
                    <a:pt x="98411" y="260650"/>
                    <a:pt x="94309" y="264774"/>
                  </a:cubicBezTo>
                  <a:cubicBezTo>
                    <a:pt x="92258" y="260650"/>
                    <a:pt x="88155" y="256526"/>
                    <a:pt x="90206" y="252402"/>
                  </a:cubicBezTo>
                  <a:cubicBezTo>
                    <a:pt x="86104" y="250340"/>
                    <a:pt x="94309" y="248279"/>
                    <a:pt x="90206" y="246217"/>
                  </a:cubicBezTo>
                  <a:cubicBezTo>
                    <a:pt x="86104" y="242093"/>
                    <a:pt x="84053" y="240031"/>
                    <a:pt x="84053" y="235907"/>
                  </a:cubicBezTo>
                  <a:cubicBezTo>
                    <a:pt x="84053" y="233846"/>
                    <a:pt x="88155" y="231783"/>
                    <a:pt x="88155" y="229722"/>
                  </a:cubicBezTo>
                  <a:cubicBezTo>
                    <a:pt x="90206" y="225598"/>
                    <a:pt x="86104" y="223536"/>
                    <a:pt x="86104" y="221474"/>
                  </a:cubicBezTo>
                  <a:lnTo>
                    <a:pt x="84787" y="216179"/>
                  </a:lnTo>
                  <a:lnTo>
                    <a:pt x="48787" y="282503"/>
                  </a:lnTo>
                  <a:lnTo>
                    <a:pt x="28714" y="347168"/>
                  </a:lnTo>
                  <a:lnTo>
                    <a:pt x="29491" y="347168"/>
                  </a:lnTo>
                  <a:lnTo>
                    <a:pt x="31887" y="347168"/>
                  </a:lnTo>
                  <a:lnTo>
                    <a:pt x="34626" y="351269"/>
                  </a:lnTo>
                  <a:cubicBezTo>
                    <a:pt x="34626" y="351269"/>
                    <a:pt x="30518" y="349219"/>
                    <a:pt x="32572" y="353320"/>
                  </a:cubicBezTo>
                  <a:cubicBezTo>
                    <a:pt x="32572" y="353320"/>
                    <a:pt x="32572" y="355370"/>
                    <a:pt x="34626" y="355370"/>
                  </a:cubicBezTo>
                  <a:cubicBezTo>
                    <a:pt x="36681" y="353320"/>
                    <a:pt x="38735" y="353320"/>
                    <a:pt x="40789" y="355370"/>
                  </a:cubicBezTo>
                  <a:cubicBezTo>
                    <a:pt x="42843" y="357421"/>
                    <a:pt x="44897" y="359472"/>
                    <a:pt x="46952" y="363573"/>
                  </a:cubicBezTo>
                  <a:cubicBezTo>
                    <a:pt x="46952" y="365623"/>
                    <a:pt x="44897" y="365623"/>
                    <a:pt x="44897" y="369724"/>
                  </a:cubicBezTo>
                  <a:cubicBezTo>
                    <a:pt x="46952" y="369724"/>
                    <a:pt x="49006" y="371775"/>
                    <a:pt x="51060" y="373826"/>
                  </a:cubicBezTo>
                  <a:cubicBezTo>
                    <a:pt x="51060" y="373826"/>
                    <a:pt x="53115" y="373826"/>
                    <a:pt x="53115" y="373826"/>
                  </a:cubicBezTo>
                  <a:cubicBezTo>
                    <a:pt x="51060" y="371775"/>
                    <a:pt x="49006" y="369724"/>
                    <a:pt x="46952" y="367674"/>
                  </a:cubicBezTo>
                  <a:cubicBezTo>
                    <a:pt x="46952" y="367674"/>
                    <a:pt x="46952" y="365623"/>
                    <a:pt x="49006" y="365623"/>
                  </a:cubicBezTo>
                  <a:cubicBezTo>
                    <a:pt x="49006" y="367674"/>
                    <a:pt x="51060" y="369724"/>
                    <a:pt x="53115" y="369724"/>
                  </a:cubicBezTo>
                  <a:cubicBezTo>
                    <a:pt x="55169" y="373826"/>
                    <a:pt x="51060" y="375876"/>
                    <a:pt x="55169" y="377927"/>
                  </a:cubicBezTo>
                  <a:cubicBezTo>
                    <a:pt x="53115" y="379977"/>
                    <a:pt x="53115" y="377927"/>
                    <a:pt x="51060" y="377927"/>
                  </a:cubicBezTo>
                  <a:cubicBezTo>
                    <a:pt x="46952" y="377927"/>
                    <a:pt x="42843" y="377927"/>
                    <a:pt x="38735" y="379977"/>
                  </a:cubicBezTo>
                  <a:cubicBezTo>
                    <a:pt x="36681" y="379977"/>
                    <a:pt x="36681" y="379977"/>
                    <a:pt x="36681" y="379977"/>
                  </a:cubicBezTo>
                  <a:cubicBezTo>
                    <a:pt x="36681" y="375876"/>
                    <a:pt x="35140" y="372800"/>
                    <a:pt x="32572" y="370493"/>
                  </a:cubicBezTo>
                  <a:lnTo>
                    <a:pt x="23091" y="365998"/>
                  </a:lnTo>
                  <a:lnTo>
                    <a:pt x="22704" y="369831"/>
                  </a:lnTo>
                  <a:lnTo>
                    <a:pt x="32510" y="373764"/>
                  </a:lnTo>
                  <a:cubicBezTo>
                    <a:pt x="32510" y="377843"/>
                    <a:pt x="36577" y="377843"/>
                    <a:pt x="34543" y="381922"/>
                  </a:cubicBezTo>
                  <a:cubicBezTo>
                    <a:pt x="34543" y="381922"/>
                    <a:pt x="32510" y="383961"/>
                    <a:pt x="30476" y="381922"/>
                  </a:cubicBezTo>
                  <a:cubicBezTo>
                    <a:pt x="28443" y="377843"/>
                    <a:pt x="26409" y="375804"/>
                    <a:pt x="22342" y="373764"/>
                  </a:cubicBezTo>
                  <a:lnTo>
                    <a:pt x="22342" y="373421"/>
                  </a:lnTo>
                  <a:lnTo>
                    <a:pt x="18904" y="407528"/>
                  </a:lnTo>
                  <a:lnTo>
                    <a:pt x="23532" y="395415"/>
                  </a:lnTo>
                  <a:cubicBezTo>
                    <a:pt x="27395" y="389754"/>
                    <a:pt x="32547" y="385123"/>
                    <a:pt x="38729" y="382035"/>
                  </a:cubicBezTo>
                  <a:cubicBezTo>
                    <a:pt x="40790" y="381006"/>
                    <a:pt x="43366" y="380492"/>
                    <a:pt x="45941" y="380492"/>
                  </a:cubicBezTo>
                  <a:cubicBezTo>
                    <a:pt x="48517" y="380492"/>
                    <a:pt x="51093" y="381006"/>
                    <a:pt x="53154" y="382035"/>
                  </a:cubicBezTo>
                  <a:cubicBezTo>
                    <a:pt x="57275" y="382035"/>
                    <a:pt x="57275" y="382035"/>
                    <a:pt x="57275" y="382035"/>
                  </a:cubicBezTo>
                  <a:cubicBezTo>
                    <a:pt x="61396" y="384094"/>
                    <a:pt x="67578" y="386152"/>
                    <a:pt x="69639" y="392328"/>
                  </a:cubicBezTo>
                  <a:cubicBezTo>
                    <a:pt x="71700" y="396444"/>
                    <a:pt x="73761" y="402619"/>
                    <a:pt x="71700" y="406736"/>
                  </a:cubicBezTo>
                  <a:cubicBezTo>
                    <a:pt x="71700" y="412911"/>
                    <a:pt x="65518" y="414970"/>
                    <a:pt x="59336" y="417028"/>
                  </a:cubicBezTo>
                  <a:cubicBezTo>
                    <a:pt x="57275" y="417028"/>
                    <a:pt x="55214" y="414970"/>
                    <a:pt x="53154" y="412911"/>
                  </a:cubicBezTo>
                  <a:cubicBezTo>
                    <a:pt x="53154" y="410853"/>
                    <a:pt x="55214" y="410853"/>
                    <a:pt x="53154" y="408795"/>
                  </a:cubicBezTo>
                  <a:cubicBezTo>
                    <a:pt x="51093" y="408795"/>
                    <a:pt x="49032" y="408795"/>
                    <a:pt x="49032" y="406736"/>
                  </a:cubicBezTo>
                  <a:cubicBezTo>
                    <a:pt x="49032" y="404678"/>
                    <a:pt x="46972" y="404678"/>
                    <a:pt x="49032" y="402619"/>
                  </a:cubicBezTo>
                  <a:cubicBezTo>
                    <a:pt x="51093" y="400561"/>
                    <a:pt x="53154" y="398503"/>
                    <a:pt x="55214" y="400561"/>
                  </a:cubicBezTo>
                  <a:cubicBezTo>
                    <a:pt x="57275" y="400561"/>
                    <a:pt x="59336" y="402619"/>
                    <a:pt x="59336" y="404678"/>
                  </a:cubicBezTo>
                  <a:cubicBezTo>
                    <a:pt x="63457" y="404678"/>
                    <a:pt x="63457" y="402619"/>
                    <a:pt x="63457" y="398503"/>
                  </a:cubicBezTo>
                  <a:cubicBezTo>
                    <a:pt x="61396" y="394386"/>
                    <a:pt x="55214" y="390269"/>
                    <a:pt x="51093" y="388211"/>
                  </a:cubicBezTo>
                  <a:cubicBezTo>
                    <a:pt x="42850" y="388211"/>
                    <a:pt x="36668" y="392328"/>
                    <a:pt x="30486" y="396444"/>
                  </a:cubicBezTo>
                  <a:cubicBezTo>
                    <a:pt x="24304" y="402619"/>
                    <a:pt x="20183" y="410853"/>
                    <a:pt x="18122" y="421145"/>
                  </a:cubicBezTo>
                  <a:lnTo>
                    <a:pt x="17531" y="421145"/>
                  </a:lnTo>
                  <a:lnTo>
                    <a:pt x="17251" y="423927"/>
                  </a:lnTo>
                  <a:lnTo>
                    <a:pt x="22190" y="427331"/>
                  </a:lnTo>
                  <a:cubicBezTo>
                    <a:pt x="24237" y="429393"/>
                    <a:pt x="22190" y="433516"/>
                    <a:pt x="20143" y="435578"/>
                  </a:cubicBezTo>
                  <a:cubicBezTo>
                    <a:pt x="22190" y="437640"/>
                    <a:pt x="26285" y="439702"/>
                    <a:pt x="26285" y="443826"/>
                  </a:cubicBezTo>
                  <a:cubicBezTo>
                    <a:pt x="26285" y="446919"/>
                    <a:pt x="24749" y="450011"/>
                    <a:pt x="22446" y="452846"/>
                  </a:cubicBezTo>
                  <a:lnTo>
                    <a:pt x="14888" y="459535"/>
                  </a:lnTo>
                  <a:lnTo>
                    <a:pt x="17110" y="481574"/>
                  </a:lnTo>
                  <a:lnTo>
                    <a:pt x="22348" y="485006"/>
                  </a:lnTo>
                  <a:cubicBezTo>
                    <a:pt x="24435" y="489107"/>
                    <a:pt x="28609" y="491158"/>
                    <a:pt x="26522" y="495259"/>
                  </a:cubicBezTo>
                  <a:cubicBezTo>
                    <a:pt x="24435" y="497309"/>
                    <a:pt x="26522" y="499360"/>
                    <a:pt x="24435" y="499360"/>
                  </a:cubicBezTo>
                  <a:cubicBezTo>
                    <a:pt x="24435" y="499360"/>
                    <a:pt x="20261" y="499360"/>
                    <a:pt x="20261" y="501410"/>
                  </a:cubicBezTo>
                  <a:cubicBezTo>
                    <a:pt x="22348" y="503461"/>
                    <a:pt x="24435" y="505512"/>
                    <a:pt x="24435" y="507562"/>
                  </a:cubicBezTo>
                  <a:cubicBezTo>
                    <a:pt x="24435" y="509613"/>
                    <a:pt x="24435" y="513714"/>
                    <a:pt x="22348" y="513714"/>
                  </a:cubicBezTo>
                  <a:lnTo>
                    <a:pt x="20350" y="513714"/>
                  </a:lnTo>
                  <a:lnTo>
                    <a:pt x="20883" y="518995"/>
                  </a:lnTo>
                  <a:lnTo>
                    <a:pt x="21132" y="519109"/>
                  </a:lnTo>
                  <a:cubicBezTo>
                    <a:pt x="21388" y="519881"/>
                    <a:pt x="21388" y="520910"/>
                    <a:pt x="22412" y="521940"/>
                  </a:cubicBezTo>
                  <a:cubicBezTo>
                    <a:pt x="26506" y="532232"/>
                    <a:pt x="36743" y="544582"/>
                    <a:pt x="46979" y="548699"/>
                  </a:cubicBezTo>
                  <a:cubicBezTo>
                    <a:pt x="53121" y="548699"/>
                    <a:pt x="59263" y="548699"/>
                    <a:pt x="63358" y="544582"/>
                  </a:cubicBezTo>
                  <a:cubicBezTo>
                    <a:pt x="65405" y="540465"/>
                    <a:pt x="67453" y="536348"/>
                    <a:pt x="65405" y="530173"/>
                  </a:cubicBezTo>
                  <a:cubicBezTo>
                    <a:pt x="63358" y="532232"/>
                    <a:pt x="63358" y="534290"/>
                    <a:pt x="61311" y="534290"/>
                  </a:cubicBezTo>
                  <a:cubicBezTo>
                    <a:pt x="57216" y="536348"/>
                    <a:pt x="55169" y="534290"/>
                    <a:pt x="51074" y="532232"/>
                  </a:cubicBezTo>
                  <a:cubicBezTo>
                    <a:pt x="51074" y="530173"/>
                    <a:pt x="51074" y="528115"/>
                    <a:pt x="51074" y="528115"/>
                  </a:cubicBezTo>
                  <a:cubicBezTo>
                    <a:pt x="51074" y="526056"/>
                    <a:pt x="51074" y="523998"/>
                    <a:pt x="53121" y="523998"/>
                  </a:cubicBezTo>
                  <a:cubicBezTo>
                    <a:pt x="55169" y="523998"/>
                    <a:pt x="57216" y="523998"/>
                    <a:pt x="57216" y="521940"/>
                  </a:cubicBezTo>
                  <a:cubicBezTo>
                    <a:pt x="55169" y="519881"/>
                    <a:pt x="57216" y="517823"/>
                    <a:pt x="59263" y="517823"/>
                  </a:cubicBezTo>
                  <a:cubicBezTo>
                    <a:pt x="60799" y="517308"/>
                    <a:pt x="62334" y="517180"/>
                    <a:pt x="63838" y="517341"/>
                  </a:cubicBezTo>
                  <a:cubicBezTo>
                    <a:pt x="68348" y="517823"/>
                    <a:pt x="72571" y="520910"/>
                    <a:pt x="75642" y="523998"/>
                  </a:cubicBezTo>
                  <a:cubicBezTo>
                    <a:pt x="79737" y="532232"/>
                    <a:pt x="75642" y="542523"/>
                    <a:pt x="71547" y="548699"/>
                  </a:cubicBezTo>
                  <a:cubicBezTo>
                    <a:pt x="65405" y="554874"/>
                    <a:pt x="55169" y="556932"/>
                    <a:pt x="46979" y="554874"/>
                  </a:cubicBezTo>
                  <a:cubicBezTo>
                    <a:pt x="40838" y="553845"/>
                    <a:pt x="35719" y="550243"/>
                    <a:pt x="31369" y="545611"/>
                  </a:cubicBezTo>
                  <a:lnTo>
                    <a:pt x="22280" y="532861"/>
                  </a:lnTo>
                  <a:lnTo>
                    <a:pt x="23197" y="541958"/>
                  </a:lnTo>
                  <a:lnTo>
                    <a:pt x="29605" y="562600"/>
                  </a:lnTo>
                  <a:lnTo>
                    <a:pt x="32688" y="561058"/>
                  </a:lnTo>
                  <a:cubicBezTo>
                    <a:pt x="34727" y="559019"/>
                    <a:pt x="34727" y="556980"/>
                    <a:pt x="36766" y="554940"/>
                  </a:cubicBezTo>
                  <a:cubicBezTo>
                    <a:pt x="38806" y="554940"/>
                    <a:pt x="38806" y="554940"/>
                    <a:pt x="40845" y="556980"/>
                  </a:cubicBezTo>
                  <a:cubicBezTo>
                    <a:pt x="42885" y="559019"/>
                    <a:pt x="40845" y="561058"/>
                    <a:pt x="40845" y="563098"/>
                  </a:cubicBezTo>
                  <a:cubicBezTo>
                    <a:pt x="38806" y="567177"/>
                    <a:pt x="34727" y="567177"/>
                    <a:pt x="32688" y="569216"/>
                  </a:cubicBezTo>
                  <a:lnTo>
                    <a:pt x="31309" y="568088"/>
                  </a:lnTo>
                  <a:lnTo>
                    <a:pt x="32309" y="571312"/>
                  </a:lnTo>
                  <a:lnTo>
                    <a:pt x="34687" y="571312"/>
                  </a:lnTo>
                  <a:cubicBezTo>
                    <a:pt x="38773" y="569258"/>
                    <a:pt x="42859" y="565149"/>
                    <a:pt x="44902" y="561041"/>
                  </a:cubicBezTo>
                  <a:cubicBezTo>
                    <a:pt x="44902" y="561041"/>
                    <a:pt x="42859" y="558987"/>
                    <a:pt x="44902" y="556932"/>
                  </a:cubicBezTo>
                  <a:cubicBezTo>
                    <a:pt x="48988" y="558987"/>
                    <a:pt x="53074" y="558987"/>
                    <a:pt x="55118" y="558987"/>
                  </a:cubicBezTo>
                  <a:cubicBezTo>
                    <a:pt x="55118" y="563095"/>
                    <a:pt x="57161" y="569258"/>
                    <a:pt x="53074" y="571312"/>
                  </a:cubicBezTo>
                  <a:cubicBezTo>
                    <a:pt x="51031" y="571312"/>
                    <a:pt x="51031" y="569258"/>
                    <a:pt x="48988" y="571312"/>
                  </a:cubicBezTo>
                  <a:cubicBezTo>
                    <a:pt x="51031" y="573366"/>
                    <a:pt x="53074" y="575420"/>
                    <a:pt x="53074" y="577475"/>
                  </a:cubicBezTo>
                  <a:cubicBezTo>
                    <a:pt x="51031" y="577475"/>
                    <a:pt x="51031" y="579529"/>
                    <a:pt x="48988" y="579529"/>
                  </a:cubicBezTo>
                  <a:cubicBezTo>
                    <a:pt x="46945" y="579529"/>
                    <a:pt x="44902" y="581583"/>
                    <a:pt x="42859" y="581583"/>
                  </a:cubicBezTo>
                  <a:cubicBezTo>
                    <a:pt x="40816" y="583637"/>
                    <a:pt x="42859" y="585692"/>
                    <a:pt x="40816" y="587746"/>
                  </a:cubicBezTo>
                  <a:lnTo>
                    <a:pt x="37870" y="589227"/>
                  </a:lnTo>
                  <a:lnTo>
                    <a:pt x="40525" y="597779"/>
                  </a:lnTo>
                  <a:lnTo>
                    <a:pt x="40727" y="598174"/>
                  </a:lnTo>
                  <a:cubicBezTo>
                    <a:pt x="40727" y="602231"/>
                    <a:pt x="42802" y="606289"/>
                    <a:pt x="44877" y="608318"/>
                  </a:cubicBezTo>
                  <a:lnTo>
                    <a:pt x="44877" y="611798"/>
                  </a:lnTo>
                  <a:lnTo>
                    <a:pt x="45351" y="613326"/>
                  </a:lnTo>
                  <a:lnTo>
                    <a:pt x="48989" y="620614"/>
                  </a:lnTo>
                  <a:cubicBezTo>
                    <a:pt x="48989" y="624734"/>
                    <a:pt x="53102" y="626793"/>
                    <a:pt x="53102" y="628853"/>
                  </a:cubicBezTo>
                  <a:lnTo>
                    <a:pt x="62766" y="650149"/>
                  </a:lnTo>
                  <a:lnTo>
                    <a:pt x="69041" y="661709"/>
                  </a:lnTo>
                  <a:lnTo>
                    <a:pt x="73664" y="670045"/>
                  </a:lnTo>
                  <a:lnTo>
                    <a:pt x="72611" y="668286"/>
                  </a:lnTo>
                  <a:lnTo>
                    <a:pt x="89279" y="698995"/>
                  </a:lnTo>
                  <a:lnTo>
                    <a:pt x="103689" y="716461"/>
                  </a:lnTo>
                  <a:lnTo>
                    <a:pt x="90114" y="696820"/>
                  </a:lnTo>
                  <a:cubicBezTo>
                    <a:pt x="83945" y="688582"/>
                    <a:pt x="77777" y="678284"/>
                    <a:pt x="73664" y="670045"/>
                  </a:cubicBezTo>
                  <a:cubicBezTo>
                    <a:pt x="77777" y="676224"/>
                    <a:pt x="81889" y="680343"/>
                    <a:pt x="83945" y="686522"/>
                  </a:cubicBezTo>
                  <a:cubicBezTo>
                    <a:pt x="88058" y="690641"/>
                    <a:pt x="90114" y="696820"/>
                    <a:pt x="94227" y="698880"/>
                  </a:cubicBezTo>
                  <a:cubicBezTo>
                    <a:pt x="96283" y="705059"/>
                    <a:pt x="100395" y="707118"/>
                    <a:pt x="102452" y="713297"/>
                  </a:cubicBezTo>
                  <a:lnTo>
                    <a:pt x="106089" y="719369"/>
                  </a:lnTo>
                  <a:lnTo>
                    <a:pt x="133969" y="753160"/>
                  </a:lnTo>
                  <a:lnTo>
                    <a:pt x="148037" y="766694"/>
                  </a:lnTo>
                  <a:cubicBezTo>
                    <a:pt x="152922" y="771564"/>
                    <a:pt x="158064" y="776178"/>
                    <a:pt x="164234" y="779254"/>
                  </a:cubicBezTo>
                  <a:cubicBezTo>
                    <a:pt x="172461" y="787456"/>
                    <a:pt x="182745" y="793608"/>
                    <a:pt x="190972" y="801810"/>
                  </a:cubicBezTo>
                  <a:cubicBezTo>
                    <a:pt x="199199" y="805911"/>
                    <a:pt x="203313" y="812063"/>
                    <a:pt x="211540" y="816164"/>
                  </a:cubicBezTo>
                  <a:cubicBezTo>
                    <a:pt x="211540" y="816164"/>
                    <a:pt x="211540" y="818215"/>
                    <a:pt x="211540" y="818215"/>
                  </a:cubicBezTo>
                  <a:cubicBezTo>
                    <a:pt x="211540" y="818215"/>
                    <a:pt x="209483" y="818215"/>
                    <a:pt x="209483" y="816164"/>
                  </a:cubicBezTo>
                  <a:lnTo>
                    <a:pt x="178099" y="793029"/>
                  </a:lnTo>
                  <a:lnTo>
                    <a:pt x="207903" y="817619"/>
                  </a:lnTo>
                  <a:cubicBezTo>
                    <a:pt x="277995" y="864973"/>
                    <a:pt x="362493" y="892623"/>
                    <a:pt x="453449" y="892623"/>
                  </a:cubicBezTo>
                  <a:cubicBezTo>
                    <a:pt x="483768" y="892623"/>
                    <a:pt x="513369" y="889551"/>
                    <a:pt x="541958" y="883701"/>
                  </a:cubicBezTo>
                  <a:lnTo>
                    <a:pt x="608451" y="863060"/>
                  </a:lnTo>
                  <a:lnTo>
                    <a:pt x="602238" y="861306"/>
                  </a:lnTo>
                  <a:cubicBezTo>
                    <a:pt x="599669" y="859501"/>
                    <a:pt x="597100" y="857438"/>
                    <a:pt x="594017" y="857438"/>
                  </a:cubicBezTo>
                  <a:cubicBezTo>
                    <a:pt x="591962" y="859501"/>
                    <a:pt x="589907" y="861564"/>
                    <a:pt x="587852" y="861564"/>
                  </a:cubicBezTo>
                  <a:cubicBezTo>
                    <a:pt x="583741" y="861564"/>
                    <a:pt x="581686" y="859501"/>
                    <a:pt x="579631" y="857438"/>
                  </a:cubicBezTo>
                  <a:cubicBezTo>
                    <a:pt x="577576" y="855375"/>
                    <a:pt x="577576" y="851249"/>
                    <a:pt x="573465" y="851249"/>
                  </a:cubicBezTo>
                  <a:cubicBezTo>
                    <a:pt x="571410" y="855375"/>
                    <a:pt x="569355" y="853312"/>
                    <a:pt x="567300" y="853312"/>
                  </a:cubicBezTo>
                  <a:cubicBezTo>
                    <a:pt x="563189" y="851249"/>
                    <a:pt x="563189" y="847122"/>
                    <a:pt x="561134" y="842996"/>
                  </a:cubicBezTo>
                  <a:cubicBezTo>
                    <a:pt x="563189" y="840933"/>
                    <a:pt x="565244" y="842996"/>
                    <a:pt x="569355" y="840933"/>
                  </a:cubicBezTo>
                  <a:cubicBezTo>
                    <a:pt x="573465" y="838870"/>
                    <a:pt x="573465" y="838870"/>
                    <a:pt x="573465" y="838870"/>
                  </a:cubicBezTo>
                  <a:cubicBezTo>
                    <a:pt x="577576" y="840933"/>
                    <a:pt x="577576" y="845059"/>
                    <a:pt x="581686" y="845059"/>
                  </a:cubicBezTo>
                  <a:cubicBezTo>
                    <a:pt x="585797" y="847122"/>
                    <a:pt x="589907" y="847122"/>
                    <a:pt x="591962" y="845059"/>
                  </a:cubicBezTo>
                  <a:cubicBezTo>
                    <a:pt x="596073" y="849185"/>
                    <a:pt x="600183" y="851249"/>
                    <a:pt x="606349" y="851249"/>
                  </a:cubicBezTo>
                  <a:cubicBezTo>
                    <a:pt x="610459" y="849185"/>
                    <a:pt x="616625" y="847122"/>
                    <a:pt x="618680" y="840933"/>
                  </a:cubicBezTo>
                  <a:cubicBezTo>
                    <a:pt x="620735" y="834743"/>
                    <a:pt x="620735" y="834743"/>
                    <a:pt x="620735" y="834743"/>
                  </a:cubicBezTo>
                  <a:cubicBezTo>
                    <a:pt x="624846" y="832680"/>
                    <a:pt x="628956" y="830617"/>
                    <a:pt x="631012" y="824428"/>
                  </a:cubicBezTo>
                  <a:cubicBezTo>
                    <a:pt x="631012" y="822365"/>
                    <a:pt x="628956" y="820301"/>
                    <a:pt x="628956" y="816175"/>
                  </a:cubicBezTo>
                  <a:cubicBezTo>
                    <a:pt x="633067" y="816175"/>
                    <a:pt x="637177" y="814112"/>
                    <a:pt x="641288" y="812049"/>
                  </a:cubicBezTo>
                  <a:cubicBezTo>
                    <a:pt x="642829" y="813596"/>
                    <a:pt x="643214" y="810502"/>
                    <a:pt x="644178" y="810598"/>
                  </a:cubicBezTo>
                  <a:cubicBezTo>
                    <a:pt x="644499" y="810631"/>
                    <a:pt x="644884" y="811017"/>
                    <a:pt x="645398" y="812049"/>
                  </a:cubicBezTo>
                  <a:cubicBezTo>
                    <a:pt x="647453" y="816175"/>
                    <a:pt x="647453" y="816175"/>
                    <a:pt x="647453" y="816175"/>
                  </a:cubicBezTo>
                  <a:cubicBezTo>
                    <a:pt x="647453" y="818238"/>
                    <a:pt x="647453" y="820301"/>
                    <a:pt x="645398" y="820301"/>
                  </a:cubicBezTo>
                  <a:cubicBezTo>
                    <a:pt x="645398" y="820301"/>
                    <a:pt x="645398" y="818238"/>
                    <a:pt x="645398" y="816175"/>
                  </a:cubicBezTo>
                  <a:cubicBezTo>
                    <a:pt x="643343" y="818238"/>
                    <a:pt x="645398" y="820301"/>
                    <a:pt x="643343" y="822365"/>
                  </a:cubicBezTo>
                  <a:cubicBezTo>
                    <a:pt x="641288" y="824428"/>
                    <a:pt x="639233" y="828554"/>
                    <a:pt x="641288" y="830617"/>
                  </a:cubicBezTo>
                  <a:lnTo>
                    <a:pt x="641288" y="834743"/>
                  </a:lnTo>
                  <a:cubicBezTo>
                    <a:pt x="641288" y="832680"/>
                    <a:pt x="641288" y="828554"/>
                    <a:pt x="639233" y="826491"/>
                  </a:cubicBezTo>
                  <a:cubicBezTo>
                    <a:pt x="637177" y="826491"/>
                    <a:pt x="637177" y="828554"/>
                    <a:pt x="637177" y="830617"/>
                  </a:cubicBezTo>
                  <a:cubicBezTo>
                    <a:pt x="639233" y="830617"/>
                    <a:pt x="639233" y="834743"/>
                    <a:pt x="639233" y="836806"/>
                  </a:cubicBezTo>
                  <a:cubicBezTo>
                    <a:pt x="639233" y="838870"/>
                    <a:pt x="637177" y="842996"/>
                    <a:pt x="633067" y="842996"/>
                  </a:cubicBezTo>
                  <a:cubicBezTo>
                    <a:pt x="631012" y="845059"/>
                    <a:pt x="624846" y="842996"/>
                    <a:pt x="626901" y="849185"/>
                  </a:cubicBezTo>
                  <a:cubicBezTo>
                    <a:pt x="628956" y="849185"/>
                    <a:pt x="628956" y="849185"/>
                    <a:pt x="628956" y="849185"/>
                  </a:cubicBezTo>
                  <a:cubicBezTo>
                    <a:pt x="631012" y="849185"/>
                    <a:pt x="628956" y="851249"/>
                    <a:pt x="628956" y="851249"/>
                  </a:cubicBezTo>
                  <a:lnTo>
                    <a:pt x="621102" y="859133"/>
                  </a:lnTo>
                  <a:lnTo>
                    <a:pt x="624396" y="858111"/>
                  </a:lnTo>
                  <a:cubicBezTo>
                    <a:pt x="650667" y="846999"/>
                    <a:pt x="675631" y="833404"/>
                    <a:pt x="698996" y="817619"/>
                  </a:cubicBezTo>
                  <a:lnTo>
                    <a:pt x="742184" y="781986"/>
                  </a:lnTo>
                  <a:lnTo>
                    <a:pt x="742184" y="779137"/>
                  </a:lnTo>
                  <a:cubicBezTo>
                    <a:pt x="740155" y="777086"/>
                    <a:pt x="738126" y="775036"/>
                    <a:pt x="736097" y="772985"/>
                  </a:cubicBezTo>
                  <a:cubicBezTo>
                    <a:pt x="736097" y="768884"/>
                    <a:pt x="738126" y="766833"/>
                    <a:pt x="740155" y="764783"/>
                  </a:cubicBezTo>
                  <a:cubicBezTo>
                    <a:pt x="740155" y="760681"/>
                    <a:pt x="738126" y="756580"/>
                    <a:pt x="742184" y="752479"/>
                  </a:cubicBezTo>
                  <a:cubicBezTo>
                    <a:pt x="746241" y="754530"/>
                    <a:pt x="748270" y="756580"/>
                    <a:pt x="752328" y="756580"/>
                  </a:cubicBezTo>
                  <a:cubicBezTo>
                    <a:pt x="754357" y="758631"/>
                    <a:pt x="752328" y="760681"/>
                    <a:pt x="752328" y="762732"/>
                  </a:cubicBezTo>
                  <a:lnTo>
                    <a:pt x="753706" y="772479"/>
                  </a:lnTo>
                  <a:lnTo>
                    <a:pt x="755861" y="770701"/>
                  </a:lnTo>
                  <a:lnTo>
                    <a:pt x="754423" y="760595"/>
                  </a:lnTo>
                  <a:cubicBezTo>
                    <a:pt x="755452" y="759562"/>
                    <a:pt x="755967" y="758529"/>
                    <a:pt x="756481" y="758012"/>
                  </a:cubicBezTo>
                  <a:cubicBezTo>
                    <a:pt x="756996" y="757496"/>
                    <a:pt x="757511" y="757496"/>
                    <a:pt x="758540" y="758529"/>
                  </a:cubicBezTo>
                  <a:cubicBezTo>
                    <a:pt x="762657" y="756463"/>
                    <a:pt x="758540" y="762660"/>
                    <a:pt x="758540" y="764726"/>
                  </a:cubicBezTo>
                  <a:lnTo>
                    <a:pt x="759521" y="767681"/>
                  </a:lnTo>
                  <a:lnTo>
                    <a:pt x="763992" y="763992"/>
                  </a:lnTo>
                  <a:lnTo>
                    <a:pt x="773185" y="752850"/>
                  </a:lnTo>
                  <a:lnTo>
                    <a:pt x="769388" y="754924"/>
                  </a:lnTo>
                  <a:cubicBezTo>
                    <a:pt x="763206" y="755950"/>
                    <a:pt x="756509" y="755437"/>
                    <a:pt x="750327" y="754411"/>
                  </a:cubicBezTo>
                  <a:cubicBezTo>
                    <a:pt x="744145" y="750306"/>
                    <a:pt x="737963" y="748254"/>
                    <a:pt x="735902" y="740044"/>
                  </a:cubicBezTo>
                  <a:cubicBezTo>
                    <a:pt x="735902" y="735939"/>
                    <a:pt x="731781" y="733887"/>
                    <a:pt x="733842" y="731835"/>
                  </a:cubicBezTo>
                  <a:cubicBezTo>
                    <a:pt x="733842" y="725678"/>
                    <a:pt x="735902" y="721573"/>
                    <a:pt x="740024" y="717468"/>
                  </a:cubicBezTo>
                  <a:cubicBezTo>
                    <a:pt x="742084" y="715416"/>
                    <a:pt x="745175" y="713877"/>
                    <a:pt x="748524" y="713364"/>
                  </a:cubicBezTo>
                  <a:cubicBezTo>
                    <a:pt x="751872" y="712851"/>
                    <a:pt x="755479" y="713364"/>
                    <a:pt x="758570" y="715416"/>
                  </a:cubicBezTo>
                  <a:cubicBezTo>
                    <a:pt x="760630" y="717468"/>
                    <a:pt x="760630" y="717468"/>
                    <a:pt x="760630" y="717468"/>
                  </a:cubicBezTo>
                  <a:cubicBezTo>
                    <a:pt x="760630" y="719521"/>
                    <a:pt x="762691" y="721573"/>
                    <a:pt x="760630" y="721573"/>
                  </a:cubicBezTo>
                  <a:cubicBezTo>
                    <a:pt x="758570" y="723625"/>
                    <a:pt x="758570" y="721573"/>
                    <a:pt x="756509" y="723625"/>
                  </a:cubicBezTo>
                  <a:cubicBezTo>
                    <a:pt x="756509" y="725678"/>
                    <a:pt x="758570" y="725678"/>
                    <a:pt x="758570" y="727730"/>
                  </a:cubicBezTo>
                  <a:cubicBezTo>
                    <a:pt x="760630" y="729782"/>
                    <a:pt x="758570" y="731835"/>
                    <a:pt x="756509" y="733887"/>
                  </a:cubicBezTo>
                  <a:cubicBezTo>
                    <a:pt x="754448" y="733887"/>
                    <a:pt x="752388" y="733887"/>
                    <a:pt x="750327" y="731835"/>
                  </a:cubicBezTo>
                  <a:cubicBezTo>
                    <a:pt x="746206" y="731835"/>
                    <a:pt x="752388" y="723625"/>
                    <a:pt x="746206" y="725678"/>
                  </a:cubicBezTo>
                  <a:cubicBezTo>
                    <a:pt x="742084" y="729782"/>
                    <a:pt x="746206" y="733887"/>
                    <a:pt x="744145" y="740044"/>
                  </a:cubicBezTo>
                  <a:cubicBezTo>
                    <a:pt x="746206" y="746201"/>
                    <a:pt x="754448" y="750306"/>
                    <a:pt x="762691" y="750306"/>
                  </a:cubicBezTo>
                  <a:cubicBezTo>
                    <a:pt x="765782" y="751332"/>
                    <a:pt x="769388" y="750819"/>
                    <a:pt x="772995" y="749793"/>
                  </a:cubicBezTo>
                  <a:lnTo>
                    <a:pt x="776803" y="748465"/>
                  </a:lnTo>
                  <a:lnTo>
                    <a:pt x="793532" y="728189"/>
                  </a:lnTo>
                  <a:lnTo>
                    <a:pt x="793532" y="723595"/>
                  </a:lnTo>
                  <a:cubicBezTo>
                    <a:pt x="795580" y="721537"/>
                    <a:pt x="797627" y="721537"/>
                    <a:pt x="797627" y="719478"/>
                  </a:cubicBezTo>
                  <a:cubicBezTo>
                    <a:pt x="797627" y="717420"/>
                    <a:pt x="797627" y="715362"/>
                    <a:pt x="797627" y="711245"/>
                  </a:cubicBezTo>
                  <a:lnTo>
                    <a:pt x="811976" y="705835"/>
                  </a:lnTo>
                  <a:lnTo>
                    <a:pt x="817619" y="698995"/>
                  </a:lnTo>
                  <a:lnTo>
                    <a:pt x="826265" y="683067"/>
                  </a:lnTo>
                  <a:lnTo>
                    <a:pt x="824408" y="678385"/>
                  </a:lnTo>
                  <a:cubicBezTo>
                    <a:pt x="824408" y="676315"/>
                    <a:pt x="826461" y="674245"/>
                    <a:pt x="826461" y="672175"/>
                  </a:cubicBezTo>
                  <a:cubicBezTo>
                    <a:pt x="828513" y="668034"/>
                    <a:pt x="830565" y="665964"/>
                    <a:pt x="832618" y="665964"/>
                  </a:cubicBezTo>
                  <a:lnTo>
                    <a:pt x="835659" y="665760"/>
                  </a:lnTo>
                  <a:lnTo>
                    <a:pt x="838775" y="660019"/>
                  </a:lnTo>
                  <a:lnTo>
                    <a:pt x="838775" y="655614"/>
                  </a:lnTo>
                  <a:lnTo>
                    <a:pt x="841784" y="654476"/>
                  </a:lnTo>
                  <a:lnTo>
                    <a:pt x="849076" y="641042"/>
                  </a:lnTo>
                  <a:lnTo>
                    <a:pt x="848852" y="626304"/>
                  </a:lnTo>
                  <a:cubicBezTo>
                    <a:pt x="847565" y="620650"/>
                    <a:pt x="844992" y="615511"/>
                    <a:pt x="840876" y="612427"/>
                  </a:cubicBezTo>
                  <a:cubicBezTo>
                    <a:pt x="834700" y="608315"/>
                    <a:pt x="828525" y="608315"/>
                    <a:pt x="824408" y="612427"/>
                  </a:cubicBezTo>
                  <a:cubicBezTo>
                    <a:pt x="822350" y="612427"/>
                    <a:pt x="818233" y="614483"/>
                    <a:pt x="818233" y="618594"/>
                  </a:cubicBezTo>
                  <a:cubicBezTo>
                    <a:pt x="820292" y="620650"/>
                    <a:pt x="822350" y="614483"/>
                    <a:pt x="824408" y="616538"/>
                  </a:cubicBezTo>
                  <a:cubicBezTo>
                    <a:pt x="828525" y="616538"/>
                    <a:pt x="828525" y="620650"/>
                    <a:pt x="828525" y="622706"/>
                  </a:cubicBezTo>
                  <a:cubicBezTo>
                    <a:pt x="830584" y="624762"/>
                    <a:pt x="830584" y="626818"/>
                    <a:pt x="828525" y="626818"/>
                  </a:cubicBezTo>
                  <a:cubicBezTo>
                    <a:pt x="826467" y="628874"/>
                    <a:pt x="824408" y="628874"/>
                    <a:pt x="824408" y="628874"/>
                  </a:cubicBezTo>
                  <a:cubicBezTo>
                    <a:pt x="822350" y="630929"/>
                    <a:pt x="818233" y="624762"/>
                    <a:pt x="818233" y="628874"/>
                  </a:cubicBezTo>
                  <a:cubicBezTo>
                    <a:pt x="814117" y="630929"/>
                    <a:pt x="812058" y="630929"/>
                    <a:pt x="810000" y="628874"/>
                  </a:cubicBezTo>
                  <a:cubicBezTo>
                    <a:pt x="805883" y="624762"/>
                    <a:pt x="803824" y="616538"/>
                    <a:pt x="810000" y="610371"/>
                  </a:cubicBezTo>
                  <a:cubicBezTo>
                    <a:pt x="814117" y="604203"/>
                    <a:pt x="822350" y="600092"/>
                    <a:pt x="832642" y="600092"/>
                  </a:cubicBezTo>
                  <a:cubicBezTo>
                    <a:pt x="832642" y="602148"/>
                    <a:pt x="832642" y="602148"/>
                    <a:pt x="832642" y="602148"/>
                  </a:cubicBezTo>
                  <a:cubicBezTo>
                    <a:pt x="838817" y="600092"/>
                    <a:pt x="842934" y="604203"/>
                    <a:pt x="847051" y="608315"/>
                  </a:cubicBezTo>
                  <a:lnTo>
                    <a:pt x="852959" y="633886"/>
                  </a:lnTo>
                  <a:lnTo>
                    <a:pt x="858111" y="624395"/>
                  </a:lnTo>
                  <a:lnTo>
                    <a:pt x="861443" y="613659"/>
                  </a:lnTo>
                  <a:lnTo>
                    <a:pt x="855326" y="614700"/>
                  </a:lnTo>
                  <a:cubicBezTo>
                    <a:pt x="853292" y="614700"/>
                    <a:pt x="853292" y="612625"/>
                    <a:pt x="853292" y="610550"/>
                  </a:cubicBezTo>
                  <a:lnTo>
                    <a:pt x="863485" y="607083"/>
                  </a:lnTo>
                  <a:lnTo>
                    <a:pt x="864162" y="604901"/>
                  </a:lnTo>
                  <a:lnTo>
                    <a:pt x="851027" y="606344"/>
                  </a:lnTo>
                  <a:cubicBezTo>
                    <a:pt x="851027" y="608392"/>
                    <a:pt x="851027" y="608392"/>
                    <a:pt x="851027" y="608392"/>
                  </a:cubicBezTo>
                  <a:cubicBezTo>
                    <a:pt x="846887" y="608392"/>
                    <a:pt x="846887" y="604297"/>
                    <a:pt x="844816" y="604297"/>
                  </a:cubicBezTo>
                  <a:cubicBezTo>
                    <a:pt x="842746" y="602250"/>
                    <a:pt x="840676" y="602250"/>
                    <a:pt x="840676" y="598155"/>
                  </a:cubicBezTo>
                  <a:cubicBezTo>
                    <a:pt x="840676" y="596108"/>
                    <a:pt x="844816" y="594061"/>
                    <a:pt x="846887" y="594061"/>
                  </a:cubicBezTo>
                  <a:cubicBezTo>
                    <a:pt x="848957" y="592013"/>
                    <a:pt x="851027" y="596108"/>
                    <a:pt x="853097" y="594061"/>
                  </a:cubicBezTo>
                  <a:cubicBezTo>
                    <a:pt x="853097" y="592013"/>
                    <a:pt x="853097" y="587919"/>
                    <a:pt x="857237" y="585871"/>
                  </a:cubicBezTo>
                  <a:cubicBezTo>
                    <a:pt x="861377" y="585871"/>
                    <a:pt x="863447" y="587919"/>
                    <a:pt x="865518" y="589966"/>
                  </a:cubicBezTo>
                  <a:lnTo>
                    <a:pt x="870252" y="585284"/>
                  </a:lnTo>
                  <a:lnTo>
                    <a:pt x="883701" y="541958"/>
                  </a:lnTo>
                  <a:cubicBezTo>
                    <a:pt x="889551" y="513369"/>
                    <a:pt x="892623" y="483768"/>
                    <a:pt x="892623" y="453449"/>
                  </a:cubicBezTo>
                  <a:lnTo>
                    <a:pt x="892448" y="451715"/>
                  </a:lnTo>
                  <a:lnTo>
                    <a:pt x="892136" y="452021"/>
                  </a:lnTo>
                  <a:lnTo>
                    <a:pt x="892423" y="451460"/>
                  </a:lnTo>
                  <a:lnTo>
                    <a:pt x="891876" y="446038"/>
                  </a:lnTo>
                  <a:lnTo>
                    <a:pt x="890266" y="450053"/>
                  </a:lnTo>
                  <a:cubicBezTo>
                    <a:pt x="884081" y="456223"/>
                    <a:pt x="884081" y="456223"/>
                    <a:pt x="884081" y="456223"/>
                  </a:cubicBezTo>
                  <a:cubicBezTo>
                    <a:pt x="884081" y="456223"/>
                    <a:pt x="884081" y="458280"/>
                    <a:pt x="886142" y="458280"/>
                  </a:cubicBezTo>
                  <a:cubicBezTo>
                    <a:pt x="888204" y="458280"/>
                    <a:pt x="884081" y="454167"/>
                    <a:pt x="888204" y="456223"/>
                  </a:cubicBezTo>
                  <a:cubicBezTo>
                    <a:pt x="888204" y="458280"/>
                    <a:pt x="890266" y="464450"/>
                    <a:pt x="886142" y="466507"/>
                  </a:cubicBezTo>
                  <a:cubicBezTo>
                    <a:pt x="886142" y="464450"/>
                    <a:pt x="888204" y="460337"/>
                    <a:pt x="886142" y="460337"/>
                  </a:cubicBezTo>
                  <a:cubicBezTo>
                    <a:pt x="884081" y="460337"/>
                    <a:pt x="886142" y="462394"/>
                    <a:pt x="884081" y="464450"/>
                  </a:cubicBezTo>
                  <a:cubicBezTo>
                    <a:pt x="884081" y="468564"/>
                    <a:pt x="882019" y="470621"/>
                    <a:pt x="877895" y="470621"/>
                  </a:cubicBezTo>
                  <a:cubicBezTo>
                    <a:pt x="875833" y="472678"/>
                    <a:pt x="873771" y="470621"/>
                    <a:pt x="871709" y="472678"/>
                  </a:cubicBezTo>
                  <a:cubicBezTo>
                    <a:pt x="871709" y="472678"/>
                    <a:pt x="871709" y="474734"/>
                    <a:pt x="873771" y="474734"/>
                  </a:cubicBezTo>
                  <a:cubicBezTo>
                    <a:pt x="875833" y="474734"/>
                    <a:pt x="873771" y="476791"/>
                    <a:pt x="873771" y="476791"/>
                  </a:cubicBezTo>
                  <a:cubicBezTo>
                    <a:pt x="873771" y="478848"/>
                    <a:pt x="873771" y="476791"/>
                    <a:pt x="871709" y="476791"/>
                  </a:cubicBezTo>
                  <a:cubicBezTo>
                    <a:pt x="871709" y="478848"/>
                    <a:pt x="867585" y="480905"/>
                    <a:pt x="863462" y="480905"/>
                  </a:cubicBezTo>
                  <a:cubicBezTo>
                    <a:pt x="861400" y="480905"/>
                    <a:pt x="859338" y="480905"/>
                    <a:pt x="859338" y="478848"/>
                  </a:cubicBezTo>
                  <a:cubicBezTo>
                    <a:pt x="859338" y="474734"/>
                    <a:pt x="857276" y="470621"/>
                    <a:pt x="857276" y="466507"/>
                  </a:cubicBezTo>
                  <a:lnTo>
                    <a:pt x="863592" y="463807"/>
                  </a:lnTo>
                  <a:lnTo>
                    <a:pt x="865576" y="464305"/>
                  </a:lnTo>
                  <a:lnTo>
                    <a:pt x="866428" y="462595"/>
                  </a:lnTo>
                  <a:lnTo>
                    <a:pt x="871709" y="460337"/>
                  </a:lnTo>
                  <a:cubicBezTo>
                    <a:pt x="871709" y="458280"/>
                    <a:pt x="871709" y="456223"/>
                    <a:pt x="871709" y="452110"/>
                  </a:cubicBezTo>
                  <a:cubicBezTo>
                    <a:pt x="875833" y="452110"/>
                    <a:pt x="879957" y="447996"/>
                    <a:pt x="879957" y="443883"/>
                  </a:cubicBezTo>
                  <a:cubicBezTo>
                    <a:pt x="882019" y="437712"/>
                    <a:pt x="879957" y="431542"/>
                    <a:pt x="873771" y="427429"/>
                  </a:cubicBezTo>
                  <a:cubicBezTo>
                    <a:pt x="869647" y="423315"/>
                    <a:pt x="869647" y="423315"/>
                    <a:pt x="869647" y="423315"/>
                  </a:cubicBezTo>
                  <a:lnTo>
                    <a:pt x="865576" y="417223"/>
                  </a:lnTo>
                  <a:lnTo>
                    <a:pt x="865576" y="417021"/>
                  </a:lnTo>
                  <a:lnTo>
                    <a:pt x="865304" y="416815"/>
                  </a:lnTo>
                  <a:lnTo>
                    <a:pt x="861400" y="410974"/>
                  </a:lnTo>
                  <a:cubicBezTo>
                    <a:pt x="857276" y="408918"/>
                    <a:pt x="857276" y="408918"/>
                    <a:pt x="857276" y="408918"/>
                  </a:cubicBezTo>
                  <a:cubicBezTo>
                    <a:pt x="859338" y="404804"/>
                    <a:pt x="857276" y="402747"/>
                    <a:pt x="857276" y="398634"/>
                  </a:cubicBezTo>
                  <a:cubicBezTo>
                    <a:pt x="857276" y="398634"/>
                    <a:pt x="857276" y="396577"/>
                    <a:pt x="859338" y="396577"/>
                  </a:cubicBezTo>
                  <a:cubicBezTo>
                    <a:pt x="863462" y="396577"/>
                    <a:pt x="867585" y="400691"/>
                    <a:pt x="869647" y="402747"/>
                  </a:cubicBezTo>
                  <a:cubicBezTo>
                    <a:pt x="869647" y="404804"/>
                    <a:pt x="869647" y="406861"/>
                    <a:pt x="869647" y="406861"/>
                  </a:cubicBezTo>
                  <a:cubicBezTo>
                    <a:pt x="871709" y="406861"/>
                    <a:pt x="875833" y="406861"/>
                    <a:pt x="877895" y="406861"/>
                  </a:cubicBezTo>
                  <a:cubicBezTo>
                    <a:pt x="882019" y="408918"/>
                    <a:pt x="882019" y="410974"/>
                    <a:pt x="884081" y="415088"/>
                  </a:cubicBezTo>
                  <a:cubicBezTo>
                    <a:pt x="884081" y="417145"/>
                    <a:pt x="879957" y="421258"/>
                    <a:pt x="886142" y="423315"/>
                  </a:cubicBezTo>
                  <a:lnTo>
                    <a:pt x="889970" y="427134"/>
                  </a:lnTo>
                  <a:lnTo>
                    <a:pt x="883701" y="364940"/>
                  </a:lnTo>
                  <a:lnTo>
                    <a:pt x="860654" y="290695"/>
                  </a:lnTo>
                  <a:lnTo>
                    <a:pt x="858399" y="290020"/>
                  </a:lnTo>
                  <a:cubicBezTo>
                    <a:pt x="856861" y="288484"/>
                    <a:pt x="855323" y="287460"/>
                    <a:pt x="853273" y="291555"/>
                  </a:cubicBezTo>
                  <a:cubicBezTo>
                    <a:pt x="851222" y="291555"/>
                    <a:pt x="849172" y="291555"/>
                    <a:pt x="847121" y="291555"/>
                  </a:cubicBezTo>
                  <a:cubicBezTo>
                    <a:pt x="843020" y="289508"/>
                    <a:pt x="845070" y="283366"/>
                    <a:pt x="838919" y="285413"/>
                  </a:cubicBezTo>
                  <a:cubicBezTo>
                    <a:pt x="836868" y="287460"/>
                    <a:pt x="834818" y="285413"/>
                    <a:pt x="832767" y="283366"/>
                  </a:cubicBezTo>
                  <a:cubicBezTo>
                    <a:pt x="830716" y="281318"/>
                    <a:pt x="830716" y="279271"/>
                    <a:pt x="832767" y="277224"/>
                  </a:cubicBezTo>
                  <a:cubicBezTo>
                    <a:pt x="834818" y="275176"/>
                    <a:pt x="836868" y="273129"/>
                    <a:pt x="838919" y="271082"/>
                  </a:cubicBezTo>
                  <a:cubicBezTo>
                    <a:pt x="840969" y="273129"/>
                    <a:pt x="844045" y="274665"/>
                    <a:pt x="847377" y="275176"/>
                  </a:cubicBezTo>
                  <a:lnTo>
                    <a:pt x="853458" y="273931"/>
                  </a:lnTo>
                  <a:lnTo>
                    <a:pt x="852394" y="271971"/>
                  </a:lnTo>
                  <a:lnTo>
                    <a:pt x="849059" y="273074"/>
                  </a:lnTo>
                  <a:cubicBezTo>
                    <a:pt x="844909" y="271015"/>
                    <a:pt x="840759" y="271015"/>
                    <a:pt x="838684" y="268957"/>
                  </a:cubicBezTo>
                  <a:cubicBezTo>
                    <a:pt x="838684" y="266899"/>
                    <a:pt x="840759" y="264840"/>
                    <a:pt x="840759" y="262782"/>
                  </a:cubicBezTo>
                  <a:lnTo>
                    <a:pt x="848062" y="263989"/>
                  </a:lnTo>
                  <a:lnTo>
                    <a:pt x="840523" y="250100"/>
                  </a:lnTo>
                  <a:lnTo>
                    <a:pt x="840936" y="256511"/>
                  </a:lnTo>
                  <a:cubicBezTo>
                    <a:pt x="840936" y="260642"/>
                    <a:pt x="836808" y="266840"/>
                    <a:pt x="834744" y="270971"/>
                  </a:cubicBezTo>
                  <a:cubicBezTo>
                    <a:pt x="830615" y="275103"/>
                    <a:pt x="824423" y="283366"/>
                    <a:pt x="816166" y="281300"/>
                  </a:cubicBezTo>
                  <a:cubicBezTo>
                    <a:pt x="807909" y="281300"/>
                    <a:pt x="801717" y="279234"/>
                    <a:pt x="797589" y="270971"/>
                  </a:cubicBezTo>
                  <a:cubicBezTo>
                    <a:pt x="795524" y="268905"/>
                    <a:pt x="795524" y="264774"/>
                    <a:pt x="795524" y="262708"/>
                  </a:cubicBezTo>
                  <a:cubicBezTo>
                    <a:pt x="795524" y="258576"/>
                    <a:pt x="797589" y="254445"/>
                    <a:pt x="799653" y="252379"/>
                  </a:cubicBezTo>
                  <a:cubicBezTo>
                    <a:pt x="801717" y="252379"/>
                    <a:pt x="803781" y="252379"/>
                    <a:pt x="803781" y="252379"/>
                  </a:cubicBezTo>
                  <a:cubicBezTo>
                    <a:pt x="805845" y="252379"/>
                    <a:pt x="805845" y="258576"/>
                    <a:pt x="807909" y="256511"/>
                  </a:cubicBezTo>
                  <a:cubicBezTo>
                    <a:pt x="809974" y="252379"/>
                    <a:pt x="812038" y="254445"/>
                    <a:pt x="814102" y="254445"/>
                  </a:cubicBezTo>
                  <a:cubicBezTo>
                    <a:pt x="816166" y="256511"/>
                    <a:pt x="818230" y="258576"/>
                    <a:pt x="818230" y="262708"/>
                  </a:cubicBezTo>
                  <a:cubicBezTo>
                    <a:pt x="816166" y="264774"/>
                    <a:pt x="814102" y="264774"/>
                    <a:pt x="812038" y="266840"/>
                  </a:cubicBezTo>
                  <a:cubicBezTo>
                    <a:pt x="809974" y="266840"/>
                    <a:pt x="805845" y="262708"/>
                    <a:pt x="805845" y="266840"/>
                  </a:cubicBezTo>
                  <a:cubicBezTo>
                    <a:pt x="807909" y="270971"/>
                    <a:pt x="812038" y="273037"/>
                    <a:pt x="816166" y="273037"/>
                  </a:cubicBezTo>
                  <a:cubicBezTo>
                    <a:pt x="822359" y="275103"/>
                    <a:pt x="826487" y="270971"/>
                    <a:pt x="830615" y="266840"/>
                  </a:cubicBezTo>
                  <a:cubicBezTo>
                    <a:pt x="833711" y="262708"/>
                    <a:pt x="835260" y="257027"/>
                    <a:pt x="835518" y="251088"/>
                  </a:cubicBezTo>
                  <a:lnTo>
                    <a:pt x="833118" y="236456"/>
                  </a:lnTo>
                  <a:lnTo>
                    <a:pt x="827085" y="225342"/>
                  </a:lnTo>
                  <a:lnTo>
                    <a:pt x="826566" y="225598"/>
                  </a:lnTo>
                  <a:cubicBezTo>
                    <a:pt x="824491" y="225598"/>
                    <a:pt x="822417" y="221490"/>
                    <a:pt x="820342" y="219435"/>
                  </a:cubicBezTo>
                  <a:cubicBezTo>
                    <a:pt x="818267" y="217381"/>
                    <a:pt x="820342" y="215327"/>
                    <a:pt x="818267" y="215327"/>
                  </a:cubicBezTo>
                  <a:cubicBezTo>
                    <a:pt x="816192" y="217381"/>
                    <a:pt x="814117" y="215327"/>
                    <a:pt x="812042" y="215327"/>
                  </a:cubicBezTo>
                  <a:cubicBezTo>
                    <a:pt x="807891" y="211218"/>
                    <a:pt x="805816" y="207110"/>
                    <a:pt x="805816" y="203001"/>
                  </a:cubicBezTo>
                  <a:lnTo>
                    <a:pt x="807635" y="195801"/>
                  </a:lnTo>
                  <a:lnTo>
                    <a:pt x="794914" y="180384"/>
                  </a:lnTo>
                  <a:lnTo>
                    <a:pt x="787319" y="180384"/>
                  </a:lnTo>
                  <a:cubicBezTo>
                    <a:pt x="783241" y="176276"/>
                    <a:pt x="777122" y="174222"/>
                    <a:pt x="777122" y="168059"/>
                  </a:cubicBezTo>
                  <a:cubicBezTo>
                    <a:pt x="775083" y="166005"/>
                    <a:pt x="781201" y="163950"/>
                    <a:pt x="777122" y="161896"/>
                  </a:cubicBezTo>
                  <a:cubicBezTo>
                    <a:pt x="773044" y="161896"/>
                    <a:pt x="771004" y="159842"/>
                    <a:pt x="768965" y="157788"/>
                  </a:cubicBezTo>
                  <a:cubicBezTo>
                    <a:pt x="768965" y="155734"/>
                    <a:pt x="768965" y="153680"/>
                    <a:pt x="768965" y="151626"/>
                  </a:cubicBezTo>
                  <a:lnTo>
                    <a:pt x="770804" y="151162"/>
                  </a:lnTo>
                  <a:lnTo>
                    <a:pt x="767693" y="147391"/>
                  </a:lnTo>
                  <a:lnTo>
                    <a:pt x="765805" y="147234"/>
                  </a:lnTo>
                  <a:cubicBezTo>
                    <a:pt x="764775" y="146460"/>
                    <a:pt x="763744" y="145428"/>
                    <a:pt x="762714" y="145428"/>
                  </a:cubicBezTo>
                  <a:cubicBezTo>
                    <a:pt x="758593" y="141299"/>
                    <a:pt x="754471" y="141299"/>
                    <a:pt x="750350" y="139235"/>
                  </a:cubicBezTo>
                  <a:cubicBezTo>
                    <a:pt x="746229" y="141299"/>
                    <a:pt x="744168" y="137171"/>
                    <a:pt x="740047" y="139235"/>
                  </a:cubicBezTo>
                  <a:cubicBezTo>
                    <a:pt x="731804" y="141299"/>
                    <a:pt x="723561" y="143363"/>
                    <a:pt x="721500" y="151621"/>
                  </a:cubicBezTo>
                  <a:cubicBezTo>
                    <a:pt x="719440" y="155749"/>
                    <a:pt x="719440" y="159877"/>
                    <a:pt x="721500" y="161941"/>
                  </a:cubicBezTo>
                  <a:cubicBezTo>
                    <a:pt x="723561" y="164006"/>
                    <a:pt x="723561" y="168134"/>
                    <a:pt x="725622" y="166070"/>
                  </a:cubicBezTo>
                  <a:cubicBezTo>
                    <a:pt x="727682" y="164006"/>
                    <a:pt x="721500" y="159877"/>
                    <a:pt x="725622" y="157813"/>
                  </a:cubicBezTo>
                  <a:cubicBezTo>
                    <a:pt x="727682" y="153684"/>
                    <a:pt x="731804" y="153684"/>
                    <a:pt x="735925" y="155749"/>
                  </a:cubicBezTo>
                  <a:cubicBezTo>
                    <a:pt x="737986" y="155749"/>
                    <a:pt x="740047" y="159877"/>
                    <a:pt x="740047" y="161941"/>
                  </a:cubicBezTo>
                  <a:cubicBezTo>
                    <a:pt x="740047" y="164006"/>
                    <a:pt x="740047" y="166070"/>
                    <a:pt x="737986" y="168134"/>
                  </a:cubicBezTo>
                  <a:cubicBezTo>
                    <a:pt x="737986" y="168134"/>
                    <a:pt x="740047" y="168134"/>
                    <a:pt x="740047" y="170198"/>
                  </a:cubicBezTo>
                  <a:cubicBezTo>
                    <a:pt x="740047" y="172262"/>
                    <a:pt x="737986" y="174326"/>
                    <a:pt x="735925" y="176390"/>
                  </a:cubicBezTo>
                  <a:cubicBezTo>
                    <a:pt x="729743" y="178454"/>
                    <a:pt x="723561" y="176390"/>
                    <a:pt x="717379" y="172262"/>
                  </a:cubicBezTo>
                  <a:cubicBezTo>
                    <a:pt x="713258" y="168134"/>
                    <a:pt x="711197" y="159877"/>
                    <a:pt x="711197" y="151621"/>
                  </a:cubicBezTo>
                  <a:cubicBezTo>
                    <a:pt x="713258" y="143363"/>
                    <a:pt x="721500" y="135108"/>
                    <a:pt x="731804" y="133042"/>
                  </a:cubicBezTo>
                  <a:cubicBezTo>
                    <a:pt x="734895" y="132010"/>
                    <a:pt x="737986" y="131495"/>
                    <a:pt x="741077" y="131753"/>
                  </a:cubicBezTo>
                  <a:cubicBezTo>
                    <a:pt x="744168" y="132010"/>
                    <a:pt x="747259" y="133042"/>
                    <a:pt x="750350" y="135108"/>
                  </a:cubicBezTo>
                  <a:lnTo>
                    <a:pt x="759084" y="138857"/>
                  </a:lnTo>
                  <a:lnTo>
                    <a:pt x="736097" y="119890"/>
                  </a:lnTo>
                  <a:lnTo>
                    <a:pt x="736097" y="128914"/>
                  </a:lnTo>
                  <a:cubicBezTo>
                    <a:pt x="734039" y="128914"/>
                    <a:pt x="731980" y="130978"/>
                    <a:pt x="731980" y="128914"/>
                  </a:cubicBezTo>
                  <a:cubicBezTo>
                    <a:pt x="729922" y="126848"/>
                    <a:pt x="725805" y="122715"/>
                    <a:pt x="727863" y="118585"/>
                  </a:cubicBezTo>
                  <a:lnTo>
                    <a:pt x="730218" y="115040"/>
                  </a:lnTo>
                  <a:lnTo>
                    <a:pt x="728513" y="113633"/>
                  </a:lnTo>
                  <a:lnTo>
                    <a:pt x="725672" y="120761"/>
                  </a:lnTo>
                  <a:cubicBezTo>
                    <a:pt x="723614" y="124892"/>
                    <a:pt x="725672" y="126957"/>
                    <a:pt x="727731" y="131090"/>
                  </a:cubicBezTo>
                  <a:cubicBezTo>
                    <a:pt x="723614" y="133155"/>
                    <a:pt x="719497" y="137286"/>
                    <a:pt x="715380" y="135221"/>
                  </a:cubicBezTo>
                  <a:cubicBezTo>
                    <a:pt x="713322" y="133155"/>
                    <a:pt x="713322" y="129024"/>
                    <a:pt x="715380" y="126957"/>
                  </a:cubicBezTo>
                  <a:cubicBezTo>
                    <a:pt x="715380" y="126957"/>
                    <a:pt x="717439" y="124892"/>
                    <a:pt x="715380" y="122826"/>
                  </a:cubicBezTo>
                  <a:cubicBezTo>
                    <a:pt x="713322" y="120761"/>
                    <a:pt x="709205" y="116629"/>
                    <a:pt x="711263" y="112497"/>
                  </a:cubicBezTo>
                  <a:cubicBezTo>
                    <a:pt x="713322" y="112497"/>
                    <a:pt x="715380" y="110432"/>
                    <a:pt x="713322" y="108366"/>
                  </a:cubicBezTo>
                  <a:lnTo>
                    <a:pt x="713322" y="101099"/>
                  </a:lnTo>
                  <a:lnTo>
                    <a:pt x="698996" y="89279"/>
                  </a:lnTo>
                  <a:cubicBezTo>
                    <a:pt x="628903" y="41925"/>
                    <a:pt x="544405" y="14275"/>
                    <a:pt x="453449" y="14275"/>
                  </a:cubicBezTo>
                  <a:close/>
                  <a:moveTo>
                    <a:pt x="453449" y="0"/>
                  </a:moveTo>
                  <a:cubicBezTo>
                    <a:pt x="703882" y="0"/>
                    <a:pt x="906898" y="203016"/>
                    <a:pt x="906898" y="453449"/>
                  </a:cubicBezTo>
                  <a:cubicBezTo>
                    <a:pt x="906898" y="703882"/>
                    <a:pt x="703882" y="906898"/>
                    <a:pt x="453449" y="906898"/>
                  </a:cubicBezTo>
                  <a:cubicBezTo>
                    <a:pt x="203016" y="906898"/>
                    <a:pt x="0" y="703882"/>
                    <a:pt x="0" y="453449"/>
                  </a:cubicBezTo>
                  <a:cubicBezTo>
                    <a:pt x="0" y="203016"/>
                    <a:pt x="203016" y="0"/>
                    <a:pt x="453449" y="0"/>
                  </a:cubicBezTo>
                  <a:close/>
                </a:path>
              </a:pathLst>
            </a:custGeom>
            <a:solidFill>
              <a:srgbClr val="B3AA9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endParaRPr>
            </a:p>
          </p:txBody>
        </p:sp>
        <p:pic>
          <p:nvPicPr>
            <p:cNvPr id="19" name="图片 18">
              <a:extLst>
                <a:ext uri="{FF2B5EF4-FFF2-40B4-BE49-F238E27FC236}">
                  <a16:creationId xmlns:a16="http://schemas.microsoft.com/office/drawing/2014/main" id="{0C0DDB68-6AA2-46B6-802B-05878E042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8062" y="1960754"/>
              <a:ext cx="3626005" cy="3626005"/>
            </a:xfrm>
            <a:prstGeom prst="rect">
              <a:avLst/>
            </a:prstGeom>
          </p:spPr>
        </p:pic>
      </p:grpSp>
      <p:grpSp>
        <p:nvGrpSpPr>
          <p:cNvPr id="21" name="组合 20">
            <a:extLst>
              <a:ext uri="{FF2B5EF4-FFF2-40B4-BE49-F238E27FC236}">
                <a16:creationId xmlns:a16="http://schemas.microsoft.com/office/drawing/2014/main" id="{D55813D0-2E47-4DF6-9E0E-4A2A62DD08DA}"/>
              </a:ext>
            </a:extLst>
          </p:cNvPr>
          <p:cNvGrpSpPr/>
          <p:nvPr/>
        </p:nvGrpSpPr>
        <p:grpSpPr>
          <a:xfrm>
            <a:off x="2110066" y="1876405"/>
            <a:ext cx="1234676" cy="3683002"/>
            <a:chOff x="2375075" y="1632693"/>
            <a:chExt cx="1234676" cy="3683002"/>
          </a:xfrm>
        </p:grpSpPr>
        <p:sp>
          <p:nvSpPr>
            <p:cNvPr id="22" name="文本框 21">
              <a:extLst>
                <a:ext uri="{FF2B5EF4-FFF2-40B4-BE49-F238E27FC236}">
                  <a16:creationId xmlns:a16="http://schemas.microsoft.com/office/drawing/2014/main" id="{FB8E0A60-D89F-4A56-AC32-1D2AE5C6866D}"/>
                </a:ext>
              </a:extLst>
            </p:cNvPr>
            <p:cNvSpPr txBox="1"/>
            <p:nvPr/>
          </p:nvSpPr>
          <p:spPr>
            <a:xfrm>
              <a:off x="3056282" y="1632693"/>
              <a:ext cx="553469" cy="15684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添加标题</a:t>
              </a:r>
            </a:p>
          </p:txBody>
        </p:sp>
        <p:sp>
          <p:nvSpPr>
            <p:cNvPr id="23" name="Title 20">
              <a:extLst>
                <a:ext uri="{FF2B5EF4-FFF2-40B4-BE49-F238E27FC236}">
                  <a16:creationId xmlns:a16="http://schemas.microsoft.com/office/drawing/2014/main" id="{D5759DB9-BE1B-4157-B701-EC7BD003D458}"/>
                </a:ext>
              </a:extLst>
            </p:cNvPr>
            <p:cNvSpPr txBox="1"/>
            <p:nvPr/>
          </p:nvSpPr>
          <p:spPr>
            <a:xfrm>
              <a:off x="2375075" y="1696193"/>
              <a:ext cx="641201" cy="3619502"/>
            </a:xfrm>
            <a:prstGeom prst="rect">
              <a:avLst/>
            </a:prstGeom>
          </p:spPr>
          <p:txBody>
            <a:bodyPr vert="eaVert" wrap="square" lIns="0" tIns="0" rIns="0" bIns="0"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0" marR="0" lvl="0" indent="0" algn="just" defTabSz="457200" rtl="0" fontAlgn="auto">
                <a:lnSpc>
                  <a:spcPts val="2500"/>
                </a:lnSpc>
                <a:spcBef>
                  <a:spcPts val="1200"/>
                </a:spcBef>
                <a:spcAft>
                  <a:spcPts val="0"/>
                </a:spcAft>
                <a:buClrTx/>
                <a:buSzTx/>
                <a:buFontTx/>
                <a:buNone/>
                <a:defRPr/>
              </a:pPr>
              <a:r>
                <a:rPr kumimoji="0" lang="zh-CN" altLang="en-US" sz="1200" b="0"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cs typeface="+mn-ea"/>
                  <a:sym typeface="iekie pocangqiong" panose="02000503000000000000" pitchFamily="2" charset="-122"/>
                </a:rPr>
                <a:t>请在此处添加具体内容，文字尽量言简意赅简单说明即可，不必过于繁琐，注意版面美观度。</a:t>
              </a:r>
            </a:p>
          </p:txBody>
        </p:sp>
      </p:grpSp>
    </p:spTree>
    <p:extLst>
      <p:ext uri="{BB962C8B-B14F-4D97-AF65-F5344CB8AC3E}">
        <p14:creationId xmlns:p14="http://schemas.microsoft.com/office/powerpoint/2010/main" val="2322197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750"/>
                                        <p:tgtEl>
                                          <p:spTgt spid="3"/>
                                        </p:tgtEl>
                                      </p:cBhvr>
                                    </p:animEffect>
                                  </p:childTnLst>
                                </p:cTn>
                              </p:par>
                            </p:childTnLst>
                          </p:cTn>
                        </p:par>
                        <p:par>
                          <p:cTn id="8" fill="hold">
                            <p:stCondLst>
                              <p:cond delay="75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750"/>
                                        <p:tgtEl>
                                          <p:spTgt spid="10"/>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750"/>
                                        <p:tgtEl>
                                          <p:spTgt spid="13"/>
                                        </p:tgtEl>
                                      </p:cBhvr>
                                    </p:animEffect>
                                  </p:childTnLst>
                                </p:cTn>
                              </p:par>
                            </p:childTnLst>
                          </p:cTn>
                        </p:par>
                        <p:par>
                          <p:cTn id="16" fill="hold">
                            <p:stCondLst>
                              <p:cond delay="2250"/>
                            </p:stCondLst>
                            <p:childTnLst>
                              <p:par>
                                <p:cTn id="17" presetID="22" presetClass="entr" presetSubtype="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FBFE1165-002E-4B3C-81B6-DABBD78A72A6}"/>
              </a:ext>
            </a:extLst>
          </p:cNvPr>
          <p:cNvPicPr>
            <a:picLocks noChangeAspect="1"/>
          </p:cNvPicPr>
          <p:nvPr/>
        </p:nvPicPr>
        <p:blipFill>
          <a:blip r:embed="rId3"/>
          <a:stretch>
            <a:fillRect/>
          </a:stretch>
        </p:blipFill>
        <p:spPr>
          <a:xfrm>
            <a:off x="0" y="0"/>
            <a:ext cx="12192000" cy="6858000"/>
          </a:xfrm>
          <a:prstGeom prst="rect">
            <a:avLst/>
          </a:prstGeom>
        </p:spPr>
      </p:pic>
      <p:grpSp>
        <p:nvGrpSpPr>
          <p:cNvPr id="9" name="组 8"/>
          <p:cNvGrpSpPr/>
          <p:nvPr/>
        </p:nvGrpSpPr>
        <p:grpSpPr>
          <a:xfrm>
            <a:off x="-1835939" y="2813792"/>
            <a:ext cx="10731697" cy="7214648"/>
            <a:chOff x="-407114" y="3514608"/>
            <a:chExt cx="9139575" cy="6144304"/>
          </a:xfrm>
        </p:grpSpPr>
        <p:pic>
          <p:nvPicPr>
            <p:cNvPr id="6" name="图片 5" descr="bo2-01.png"/>
            <p:cNvPicPr>
              <a:picLocks noChangeAspect="1"/>
            </p:cNvPicPr>
            <p:nvPr/>
          </p:nvPicPr>
          <p:blipFill rotWithShape="1">
            <a:blip r:embed="rId4">
              <a:extLst>
                <a:ext uri="{28A0092B-C50C-407E-A947-70E740481C1C}">
                  <a14:useLocalDpi xmlns:a14="http://schemas.microsoft.com/office/drawing/2010/main" val="0"/>
                </a:ext>
              </a:extLst>
            </a:blip>
            <a:srcRect l="28344" t="22191" r="30019" b="25210"/>
            <a:stretch/>
          </p:blipFill>
          <p:spPr>
            <a:xfrm flipH="1">
              <a:off x="-407114" y="3514608"/>
              <a:ext cx="8644587" cy="6144304"/>
            </a:xfrm>
            <a:prstGeom prst="rect">
              <a:avLst/>
            </a:prstGeom>
          </p:spPr>
        </p:pic>
        <p:pic>
          <p:nvPicPr>
            <p:cNvPr id="8" name="图片 7" descr="bo2-01.png"/>
            <p:cNvPicPr>
              <a:picLocks noChangeAspect="1"/>
            </p:cNvPicPr>
            <p:nvPr/>
          </p:nvPicPr>
          <p:blipFill rotWithShape="1">
            <a:blip r:embed="rId4">
              <a:extLst>
                <a:ext uri="{28A0092B-C50C-407E-A947-70E740481C1C}">
                  <a14:useLocalDpi xmlns:a14="http://schemas.microsoft.com/office/drawing/2010/main" val="0"/>
                </a:ext>
              </a:extLst>
            </a:blip>
            <a:srcRect l="28344" t="22191" r="30019" b="25210"/>
            <a:stretch/>
          </p:blipFill>
          <p:spPr>
            <a:xfrm flipH="1">
              <a:off x="2337872" y="4277089"/>
              <a:ext cx="6394589" cy="4545075"/>
            </a:xfrm>
            <a:prstGeom prst="rect">
              <a:avLst/>
            </a:prstGeom>
          </p:spPr>
        </p:pic>
      </p:grpSp>
      <p:pic>
        <p:nvPicPr>
          <p:cNvPr id="15" name="图片 14" descr="红-01.png"/>
          <p:cNvPicPr>
            <a:picLocks noChangeAspect="1"/>
          </p:cNvPicPr>
          <p:nvPr/>
        </p:nvPicPr>
        <p:blipFill rotWithShape="1">
          <a:blip r:embed="rId5" cstate="print">
            <a:extLst>
              <a:ext uri="{28A0092B-C50C-407E-A947-70E740481C1C}">
                <a14:useLocalDpi xmlns:a14="http://schemas.microsoft.com/office/drawing/2010/main" val="0"/>
              </a:ext>
            </a:extLst>
          </a:blip>
          <a:srcRect l="22171" t="15752" r="27061" b="31847"/>
          <a:stretch/>
        </p:blipFill>
        <p:spPr>
          <a:xfrm rot="3349163">
            <a:off x="11989816" y="7368689"/>
            <a:ext cx="3700613" cy="2149063"/>
          </a:xfrm>
          <a:prstGeom prst="rect">
            <a:avLst/>
          </a:prstGeom>
        </p:spPr>
      </p:pic>
      <p:pic>
        <p:nvPicPr>
          <p:cNvPr id="16" name="图片 15" descr="鹤-01.png"/>
          <p:cNvPicPr>
            <a:picLocks noChangeAspect="1"/>
          </p:cNvPicPr>
          <p:nvPr/>
        </p:nvPicPr>
        <p:blipFill rotWithShape="1">
          <a:blip r:embed="rId6" cstate="print">
            <a:extLst>
              <a:ext uri="{28A0092B-C50C-407E-A947-70E740481C1C}">
                <a14:useLocalDpi xmlns:a14="http://schemas.microsoft.com/office/drawing/2010/main" val="0"/>
              </a:ext>
            </a:extLst>
          </a:blip>
          <a:srcRect l="34801" t="21384" r="19120" b="6061"/>
          <a:stretch/>
        </p:blipFill>
        <p:spPr>
          <a:xfrm rot="20710965" flipH="1">
            <a:off x="5669468" y="1247834"/>
            <a:ext cx="1844185" cy="1633774"/>
          </a:xfrm>
          <a:prstGeom prst="rect">
            <a:avLst/>
          </a:prstGeom>
        </p:spPr>
      </p:pic>
      <p:pic>
        <p:nvPicPr>
          <p:cNvPr id="19" name="图片 18" descr="中国风线条.png"/>
          <p:cNvPicPr>
            <a:picLocks noChangeAspect="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5758" y="7106333"/>
            <a:ext cx="3157756" cy="2039911"/>
          </a:xfrm>
          <a:prstGeom prst="rect">
            <a:avLst/>
          </a:prstGeom>
        </p:spPr>
      </p:pic>
      <p:pic>
        <p:nvPicPr>
          <p:cNvPr id="28" name="图片 27" descr="红-01.png">
            <a:extLst>
              <a:ext uri="{FF2B5EF4-FFF2-40B4-BE49-F238E27FC236}">
                <a16:creationId xmlns:a16="http://schemas.microsoft.com/office/drawing/2014/main" id="{2E4DC6E4-BA52-4EBD-AA32-6F3E3424A4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71" t="15752" r="27061" b="31847"/>
          <a:stretch/>
        </p:blipFill>
        <p:spPr>
          <a:xfrm rot="13676676">
            <a:off x="2029333" y="1371250"/>
            <a:ext cx="3700613" cy="2149063"/>
          </a:xfrm>
          <a:prstGeom prst="rect">
            <a:avLst/>
          </a:prstGeom>
        </p:spPr>
      </p:pic>
      <p:sp>
        <p:nvSpPr>
          <p:cNvPr id="10" name="文本框 9">
            <a:extLst>
              <a:ext uri="{FF2B5EF4-FFF2-40B4-BE49-F238E27FC236}">
                <a16:creationId xmlns:a16="http://schemas.microsoft.com/office/drawing/2014/main" id="{5A2841F2-7FEC-46CD-939B-2D53C3283EE6}"/>
              </a:ext>
            </a:extLst>
          </p:cNvPr>
          <p:cNvSpPr txBox="1"/>
          <p:nvPr/>
        </p:nvSpPr>
        <p:spPr>
          <a:xfrm>
            <a:off x="7316757" y="3481938"/>
            <a:ext cx="2967479" cy="923330"/>
          </a:xfrm>
          <a:prstGeom prst="rect">
            <a:avLst/>
          </a:prstGeom>
          <a:noFill/>
        </p:spPr>
        <p:txBody>
          <a:bodyPr wrap="none" rtlCol="0">
            <a:spAutoFit/>
          </a:bodyPr>
          <a:lstStyle/>
          <a:p>
            <a:r>
              <a:rPr lang="zh-CN" altLang="en-US" sz="5400" b="1"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国潮趋势</a:t>
            </a:r>
            <a:endParaRPr lang="zh-CN" altLang="en-US" sz="5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endParaRPr>
          </a:p>
        </p:txBody>
      </p:sp>
      <p:sp>
        <p:nvSpPr>
          <p:cNvPr id="11" name="文本框 10">
            <a:extLst>
              <a:ext uri="{FF2B5EF4-FFF2-40B4-BE49-F238E27FC236}">
                <a16:creationId xmlns:a16="http://schemas.microsoft.com/office/drawing/2014/main" id="{6A34F87E-BBB6-4C00-9081-9A2C7ECAF677}"/>
              </a:ext>
            </a:extLst>
          </p:cNvPr>
          <p:cNvSpPr txBox="1"/>
          <p:nvPr/>
        </p:nvSpPr>
        <p:spPr>
          <a:xfrm>
            <a:off x="6875985" y="4389386"/>
            <a:ext cx="3903785" cy="700576"/>
          </a:xfrm>
          <a:prstGeom prst="rect">
            <a:avLst/>
          </a:prstGeom>
          <a:noFill/>
        </p:spPr>
        <p:txBody>
          <a:bodyPr wrap="square" rtlCol="0">
            <a:spAutoFit/>
          </a:bodyPr>
          <a:lstStyle/>
          <a:p>
            <a:pPr>
              <a:lnSpc>
                <a:spcPct val="150000"/>
              </a:lnSpc>
            </a:pPr>
            <a: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今夜鄜州月，闺中只独看。遥怜小儿女，未解</a:t>
            </a:r>
            <a:b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br>
            <a: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香雾云鬟湿，清辉玉臂寒。何时倚虚幌，双照。</a:t>
            </a:r>
          </a:p>
        </p:txBody>
      </p:sp>
      <p:sp>
        <p:nvSpPr>
          <p:cNvPr id="12" name="文本框 11">
            <a:extLst>
              <a:ext uri="{FF2B5EF4-FFF2-40B4-BE49-F238E27FC236}">
                <a16:creationId xmlns:a16="http://schemas.microsoft.com/office/drawing/2014/main" id="{2D2C860E-BF20-4788-AAB0-9C8027EBD19E}"/>
              </a:ext>
            </a:extLst>
          </p:cNvPr>
          <p:cNvSpPr txBox="1"/>
          <p:nvPr/>
        </p:nvSpPr>
        <p:spPr>
          <a:xfrm>
            <a:off x="8061807" y="2203916"/>
            <a:ext cx="1415772" cy="1195199"/>
          </a:xfrm>
          <a:prstGeom prst="rect">
            <a:avLst/>
          </a:prstGeom>
          <a:noFill/>
        </p:spPr>
        <p:txBody>
          <a:bodyPr vert="eaVert" wrap="none" rtlCol="0">
            <a:spAutoFit/>
          </a:bodyPr>
          <a:lstStyle/>
          <a:p>
            <a:r>
              <a:rPr lang="zh-CN" altLang="en-US" sz="80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叁</a:t>
            </a:r>
          </a:p>
        </p:txBody>
      </p:sp>
    </p:spTree>
    <p:extLst>
      <p:ext uri="{BB962C8B-B14F-4D97-AF65-F5344CB8AC3E}">
        <p14:creationId xmlns:p14="http://schemas.microsoft.com/office/powerpoint/2010/main" val="1140848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2" presetClass="entr" presetSubtype="2"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par>
                                <p:cTn id="13" presetID="2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22" presetClass="entr" presetSubtype="2"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par>
                          <p:cTn id="23" fill="hold">
                            <p:stCondLst>
                              <p:cond delay="1500"/>
                            </p:stCondLst>
                            <p:childTnLst>
                              <p:par>
                                <p:cTn id="24" presetID="14" presetClass="entr" presetSubtype="1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750" fill="hold"/>
                                        <p:tgtEl>
                                          <p:spTgt spid="12"/>
                                        </p:tgtEl>
                                        <p:attrNameLst>
                                          <p:attrName>ppt_w</p:attrName>
                                        </p:attrNameLst>
                                      </p:cBhvr>
                                      <p:tavLst>
                                        <p:tav tm="0">
                                          <p:val>
                                            <p:fltVal val="0"/>
                                          </p:val>
                                        </p:tav>
                                        <p:tav tm="100000">
                                          <p:val>
                                            <p:strVal val="#ppt_w"/>
                                          </p:val>
                                        </p:tav>
                                      </p:tavLst>
                                    </p:anim>
                                    <p:anim calcmode="lin" valueType="num">
                                      <p:cBhvr>
                                        <p:cTn id="31" dur="750" fill="hold"/>
                                        <p:tgtEl>
                                          <p:spTgt spid="12"/>
                                        </p:tgtEl>
                                        <p:attrNameLst>
                                          <p:attrName>ppt_h</p:attrName>
                                        </p:attrNameLst>
                                      </p:cBhvr>
                                      <p:tavLst>
                                        <p:tav tm="0">
                                          <p:val>
                                            <p:fltVal val="0"/>
                                          </p:val>
                                        </p:tav>
                                        <p:tav tm="100000">
                                          <p:val>
                                            <p:strVal val="#ppt_h"/>
                                          </p:val>
                                        </p:tav>
                                      </p:tavLst>
                                    </p:anim>
                                    <p:animEffect transition="in" filter="fade">
                                      <p:cBhvr>
                                        <p:cTn id="32"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CF6695EE-213A-4F80-BBB6-0B8DA068F94B}"/>
              </a:ext>
            </a:extLst>
          </p:cNvPr>
          <p:cNvGrpSpPr/>
          <p:nvPr/>
        </p:nvGrpSpPr>
        <p:grpSpPr>
          <a:xfrm>
            <a:off x="1063003" y="3861663"/>
            <a:ext cx="2895599" cy="1938040"/>
            <a:chOff x="1333499" y="3429000"/>
            <a:chExt cx="2895599" cy="1938040"/>
          </a:xfrm>
        </p:grpSpPr>
        <p:sp>
          <p:nvSpPr>
            <p:cNvPr id="20" name="文本框 19">
              <a:extLst>
                <a:ext uri="{FF2B5EF4-FFF2-40B4-BE49-F238E27FC236}">
                  <a16:creationId xmlns:a16="http://schemas.microsoft.com/office/drawing/2014/main" id="{3A0CE048-DD38-4EA6-9EB9-07921C7ACDBB}"/>
                </a:ext>
              </a:extLst>
            </p:cNvPr>
            <p:cNvSpPr txBox="1"/>
            <p:nvPr/>
          </p:nvSpPr>
          <p:spPr>
            <a:xfrm>
              <a:off x="1769188" y="3429000"/>
              <a:ext cx="202422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添加标题</a:t>
              </a:r>
            </a:p>
          </p:txBody>
        </p:sp>
        <p:sp>
          <p:nvSpPr>
            <p:cNvPr id="21" name="文本框 20">
              <a:extLst>
                <a:ext uri="{FF2B5EF4-FFF2-40B4-BE49-F238E27FC236}">
                  <a16:creationId xmlns:a16="http://schemas.microsoft.com/office/drawing/2014/main" id="{CBD58C8C-1456-49EE-95A7-4C9F5EA8D265}"/>
                </a:ext>
              </a:extLst>
            </p:cNvPr>
            <p:cNvSpPr txBox="1"/>
            <p:nvPr/>
          </p:nvSpPr>
          <p:spPr>
            <a:xfrm>
              <a:off x="1333499" y="3890665"/>
              <a:ext cx="2895599" cy="147637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noProof="0" dirty="0">
                  <a:ln>
                    <a:noFill/>
                  </a:ln>
                  <a:solidFill>
                    <a:schemeClr val="bg1"/>
                  </a:solidFill>
                  <a:effectLst/>
                  <a:uLnTx/>
                  <a:uFillTx/>
                  <a:latin typeface="iekie pocangqiong" panose="02000503000000000000" pitchFamily="2" charset="-122"/>
                  <a:ea typeface="iekie pocangqiong" panose="02000503000000000000" pitchFamily="2" charset="-122"/>
                  <a:cs typeface="Arial" panose="020B0604020202020204" pitchFamily="34" charset="0"/>
                  <a:sym typeface="iekie pocangqiong" panose="02000503000000000000" pitchFamily="2" charset="-122"/>
                </a:rPr>
                <a:t>请在此处添加具体内容，文字尽量言简意赅简单说明即可，不必过于繁琐，注意版面美观度。</a:t>
              </a:r>
              <a:endParaRPr kumimoji="0" lang="en-US" altLang="zh-CN" sz="1200" b="0" i="0" u="none" strike="noStrike" kern="1200" cap="none" spc="30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cs typeface="Arial" panose="020B0604020202020204" pitchFamily="34" charset="0"/>
                <a:sym typeface="iekie pocangqiong" panose="02000503000000000000" pitchFamily="2" charset="-122"/>
              </a:endParaRPr>
            </a:p>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30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endParaRPr>
            </a:p>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30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endParaRPr>
            </a:p>
          </p:txBody>
        </p:sp>
      </p:grpSp>
      <p:cxnSp>
        <p:nvCxnSpPr>
          <p:cNvPr id="23" name="直接连接符 22">
            <a:extLst>
              <a:ext uri="{FF2B5EF4-FFF2-40B4-BE49-F238E27FC236}">
                <a16:creationId xmlns:a16="http://schemas.microsoft.com/office/drawing/2014/main" id="{1657CE08-A683-44D9-8753-34816B7962DA}"/>
              </a:ext>
            </a:extLst>
          </p:cNvPr>
          <p:cNvCxnSpPr/>
          <p:nvPr/>
        </p:nvCxnSpPr>
        <p:spPr>
          <a:xfrm>
            <a:off x="4353890" y="2412049"/>
            <a:ext cx="0" cy="2667000"/>
          </a:xfrm>
          <a:prstGeom prst="line">
            <a:avLst/>
          </a:prstGeom>
          <a:ln>
            <a:solidFill>
              <a:srgbClr val="B3AA92"/>
            </a:solidFill>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E995C73D-EFEA-4FFD-AB79-ED474E64E626}"/>
              </a:ext>
            </a:extLst>
          </p:cNvPr>
          <p:cNvGrpSpPr/>
          <p:nvPr/>
        </p:nvGrpSpPr>
        <p:grpSpPr>
          <a:xfrm>
            <a:off x="4749178" y="3860773"/>
            <a:ext cx="2895599" cy="1938040"/>
            <a:chOff x="1333499" y="3429000"/>
            <a:chExt cx="2895599" cy="1938040"/>
          </a:xfrm>
        </p:grpSpPr>
        <p:sp>
          <p:nvSpPr>
            <p:cNvPr id="25" name="文本框 24">
              <a:extLst>
                <a:ext uri="{FF2B5EF4-FFF2-40B4-BE49-F238E27FC236}">
                  <a16:creationId xmlns:a16="http://schemas.microsoft.com/office/drawing/2014/main" id="{A0016AB7-C4B4-4C68-BD30-BC208F2227CD}"/>
                </a:ext>
              </a:extLst>
            </p:cNvPr>
            <p:cNvSpPr txBox="1"/>
            <p:nvPr/>
          </p:nvSpPr>
          <p:spPr>
            <a:xfrm>
              <a:off x="1769188" y="3429000"/>
              <a:ext cx="202422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添加标题</a:t>
              </a:r>
            </a:p>
          </p:txBody>
        </p:sp>
        <p:sp>
          <p:nvSpPr>
            <p:cNvPr id="26" name="文本框 25">
              <a:extLst>
                <a:ext uri="{FF2B5EF4-FFF2-40B4-BE49-F238E27FC236}">
                  <a16:creationId xmlns:a16="http://schemas.microsoft.com/office/drawing/2014/main" id="{5CF06D4F-3015-4BE8-A41E-8F037D1B289D}"/>
                </a:ext>
              </a:extLst>
            </p:cNvPr>
            <p:cNvSpPr txBox="1"/>
            <p:nvPr/>
          </p:nvSpPr>
          <p:spPr>
            <a:xfrm>
              <a:off x="1333499" y="3890665"/>
              <a:ext cx="2895599" cy="147637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noProof="0" dirty="0">
                  <a:ln>
                    <a:noFill/>
                  </a:ln>
                  <a:solidFill>
                    <a:schemeClr val="bg1"/>
                  </a:solidFill>
                  <a:effectLst/>
                  <a:uLnTx/>
                  <a:uFillTx/>
                  <a:latin typeface="iekie pocangqiong" panose="02000503000000000000" pitchFamily="2" charset="-122"/>
                  <a:ea typeface="iekie pocangqiong" panose="02000503000000000000" pitchFamily="2" charset="-122"/>
                  <a:cs typeface="Arial" panose="020B0604020202020204" pitchFamily="34" charset="0"/>
                  <a:sym typeface="iekie pocangqiong" panose="02000503000000000000" pitchFamily="2" charset="-122"/>
                </a:rPr>
                <a:t>请在此处添加具体内容，文字尽量言简意赅简单说明即可，不必过于繁琐，注意版面美观度。</a:t>
              </a:r>
              <a:endParaRPr kumimoji="0" lang="en-US" altLang="zh-CN" sz="1200" b="0" i="0" u="none" strike="noStrike" kern="1200" cap="none" spc="30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cs typeface="Arial" panose="020B0604020202020204" pitchFamily="34" charset="0"/>
                <a:sym typeface="iekie pocangqiong" panose="02000503000000000000" pitchFamily="2" charset="-122"/>
              </a:endParaRPr>
            </a:p>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30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endParaRPr>
            </a:p>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30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endParaRPr>
            </a:p>
          </p:txBody>
        </p:sp>
      </p:grpSp>
      <p:cxnSp>
        <p:nvCxnSpPr>
          <p:cNvPr id="28" name="直接连接符 27">
            <a:extLst>
              <a:ext uri="{FF2B5EF4-FFF2-40B4-BE49-F238E27FC236}">
                <a16:creationId xmlns:a16="http://schemas.microsoft.com/office/drawing/2014/main" id="{D6C148EF-6711-41DF-AC3C-77D18D83A7B9}"/>
              </a:ext>
            </a:extLst>
          </p:cNvPr>
          <p:cNvCxnSpPr/>
          <p:nvPr/>
        </p:nvCxnSpPr>
        <p:spPr>
          <a:xfrm>
            <a:off x="8040065" y="2527271"/>
            <a:ext cx="0" cy="2667000"/>
          </a:xfrm>
          <a:prstGeom prst="line">
            <a:avLst/>
          </a:prstGeom>
          <a:ln>
            <a:solidFill>
              <a:srgbClr val="B3AA92"/>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2D4ECD25-D70A-4ADF-B01F-D712AE25F033}"/>
              </a:ext>
            </a:extLst>
          </p:cNvPr>
          <p:cNvGrpSpPr/>
          <p:nvPr/>
        </p:nvGrpSpPr>
        <p:grpSpPr>
          <a:xfrm>
            <a:off x="8435352" y="3860773"/>
            <a:ext cx="2895599" cy="1938040"/>
            <a:chOff x="1333499" y="3429000"/>
            <a:chExt cx="2895599" cy="1938040"/>
          </a:xfrm>
        </p:grpSpPr>
        <p:sp>
          <p:nvSpPr>
            <p:cNvPr id="30" name="文本框 29">
              <a:extLst>
                <a:ext uri="{FF2B5EF4-FFF2-40B4-BE49-F238E27FC236}">
                  <a16:creationId xmlns:a16="http://schemas.microsoft.com/office/drawing/2014/main" id="{21F2E434-A900-4E30-AEFF-0A8886F832CD}"/>
                </a:ext>
              </a:extLst>
            </p:cNvPr>
            <p:cNvSpPr txBox="1"/>
            <p:nvPr/>
          </p:nvSpPr>
          <p:spPr>
            <a:xfrm>
              <a:off x="1769188" y="3429000"/>
              <a:ext cx="2024221"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添加标题</a:t>
              </a:r>
            </a:p>
          </p:txBody>
        </p:sp>
        <p:sp>
          <p:nvSpPr>
            <p:cNvPr id="31" name="文本框 30">
              <a:extLst>
                <a:ext uri="{FF2B5EF4-FFF2-40B4-BE49-F238E27FC236}">
                  <a16:creationId xmlns:a16="http://schemas.microsoft.com/office/drawing/2014/main" id="{7AEBC3A9-49F2-4C83-844A-6AD4CEE2E4C1}"/>
                </a:ext>
              </a:extLst>
            </p:cNvPr>
            <p:cNvSpPr txBox="1"/>
            <p:nvPr/>
          </p:nvSpPr>
          <p:spPr>
            <a:xfrm>
              <a:off x="1333499" y="3890665"/>
              <a:ext cx="2895599" cy="147637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1200" noProof="0" dirty="0">
                  <a:ln>
                    <a:noFill/>
                  </a:ln>
                  <a:solidFill>
                    <a:schemeClr val="bg1"/>
                  </a:solidFill>
                  <a:effectLst/>
                  <a:uLnTx/>
                  <a:uFillTx/>
                  <a:latin typeface="iekie pocangqiong" panose="02000503000000000000" pitchFamily="2" charset="-122"/>
                  <a:ea typeface="iekie pocangqiong" panose="02000503000000000000" pitchFamily="2" charset="-122"/>
                  <a:cs typeface="Arial" panose="020B0604020202020204" pitchFamily="34" charset="0"/>
                  <a:sym typeface="iekie pocangqiong" panose="02000503000000000000" pitchFamily="2" charset="-122"/>
                </a:rPr>
                <a:t>请在此处添加具体内容，文字尽量言简意赅简单说明即可，不必过于繁琐，注意版面美观度。</a:t>
              </a:r>
              <a:endParaRPr kumimoji="0" lang="en-US" altLang="zh-CN" sz="1200" b="0" i="0" u="none" strike="noStrike" kern="1200" cap="none" spc="30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cs typeface="Arial" panose="020B0604020202020204" pitchFamily="34" charset="0"/>
                <a:sym typeface="iekie pocangqiong" panose="02000503000000000000" pitchFamily="2" charset="-122"/>
              </a:endParaRPr>
            </a:p>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30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endParaRPr>
            </a:p>
            <a:p>
              <a:pPr marL="0" marR="0" lvl="0" indent="0" algn="ctr" defTabSz="914400"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30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endParaRPr>
            </a:p>
          </p:txBody>
        </p:sp>
      </p:grpSp>
      <p:pic>
        <p:nvPicPr>
          <p:cNvPr id="27" name="图片 26">
            <a:extLst>
              <a:ext uri="{FF2B5EF4-FFF2-40B4-BE49-F238E27FC236}">
                <a16:creationId xmlns:a16="http://schemas.microsoft.com/office/drawing/2014/main" id="{BD4EDCEA-3E53-411F-B411-89BBE461B1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8111" y="2527271"/>
            <a:ext cx="3879104" cy="1669787"/>
          </a:xfrm>
          <a:prstGeom prst="rect">
            <a:avLst/>
          </a:prstGeom>
        </p:spPr>
      </p:pic>
      <p:pic>
        <p:nvPicPr>
          <p:cNvPr id="33" name="图片 32">
            <a:extLst>
              <a:ext uri="{FF2B5EF4-FFF2-40B4-BE49-F238E27FC236}">
                <a16:creationId xmlns:a16="http://schemas.microsoft.com/office/drawing/2014/main" id="{20ED2453-1CAB-41E7-9D2E-E501158F7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5369" y="1533837"/>
            <a:ext cx="1866573" cy="2211712"/>
          </a:xfrm>
          <a:prstGeom prst="rect">
            <a:avLst/>
          </a:prstGeom>
        </p:spPr>
      </p:pic>
      <p:pic>
        <p:nvPicPr>
          <p:cNvPr id="36" name="图片 35">
            <a:extLst>
              <a:ext uri="{FF2B5EF4-FFF2-40B4-BE49-F238E27FC236}">
                <a16:creationId xmlns:a16="http://schemas.microsoft.com/office/drawing/2014/main" id="{8595A95F-D1B3-4946-A9C3-72247322A6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6741" y="1854526"/>
            <a:ext cx="3407773" cy="2129858"/>
          </a:xfrm>
          <a:prstGeom prst="rect">
            <a:avLst/>
          </a:prstGeom>
        </p:spPr>
      </p:pic>
    </p:spTree>
    <p:extLst>
      <p:ext uri="{BB962C8B-B14F-4D97-AF65-F5344CB8AC3E}">
        <p14:creationId xmlns:p14="http://schemas.microsoft.com/office/powerpoint/2010/main" val="3983775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ppt_x"/>
                                          </p:val>
                                        </p:tav>
                                        <p:tav tm="100000">
                                          <p:val>
                                            <p:strVal val="#ppt_x"/>
                                          </p:val>
                                        </p:tav>
                                      </p:tavLst>
                                    </p:anim>
                                    <p:anim calcmode="lin" valueType="num">
                                      <p:cBhvr additive="base">
                                        <p:cTn id="12" dur="75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750" fill="hold"/>
                                        <p:tgtEl>
                                          <p:spTgt spid="24"/>
                                        </p:tgtEl>
                                        <p:attrNameLst>
                                          <p:attrName>ppt_x</p:attrName>
                                        </p:attrNameLst>
                                      </p:cBhvr>
                                      <p:tavLst>
                                        <p:tav tm="0">
                                          <p:val>
                                            <p:strVal val="#ppt_x"/>
                                          </p:val>
                                        </p:tav>
                                        <p:tav tm="100000">
                                          <p:val>
                                            <p:strVal val="#ppt_x"/>
                                          </p:val>
                                        </p:tav>
                                      </p:tavLst>
                                    </p:anim>
                                    <p:anim calcmode="lin" valueType="num">
                                      <p:cBhvr additive="base">
                                        <p:cTn id="16" dur="750" fill="hold"/>
                                        <p:tgtEl>
                                          <p:spTgt spid="2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750" fill="hold"/>
                                        <p:tgtEl>
                                          <p:spTgt spid="29"/>
                                        </p:tgtEl>
                                        <p:attrNameLst>
                                          <p:attrName>ppt_x</p:attrName>
                                        </p:attrNameLst>
                                      </p:cBhvr>
                                      <p:tavLst>
                                        <p:tav tm="0">
                                          <p:val>
                                            <p:strVal val="#ppt_x"/>
                                          </p:val>
                                        </p:tav>
                                        <p:tav tm="100000">
                                          <p:val>
                                            <p:strVal val="#ppt_x"/>
                                          </p:val>
                                        </p:tav>
                                      </p:tavLst>
                                    </p:anim>
                                    <p:anim calcmode="lin" valueType="num">
                                      <p:cBhvr additive="base">
                                        <p:cTn id="24" dur="750" fill="hold"/>
                                        <p:tgtEl>
                                          <p:spTgt spid="29"/>
                                        </p:tgtEl>
                                        <p:attrNameLst>
                                          <p:attrName>ppt_y</p:attrName>
                                        </p:attrNameLst>
                                      </p:cBhvr>
                                      <p:tavLst>
                                        <p:tav tm="0">
                                          <p:val>
                                            <p:strVal val="1+#ppt_h/2"/>
                                          </p:val>
                                        </p:tav>
                                        <p:tav tm="100000">
                                          <p:val>
                                            <p:strVal val="#ppt_y"/>
                                          </p:val>
                                        </p:tav>
                                      </p:tavLst>
                                    </p:anim>
                                  </p:childTnLst>
                                </p:cTn>
                              </p:par>
                            </p:childTnLst>
                          </p:cTn>
                        </p:par>
                        <p:par>
                          <p:cTn id="25" fill="hold">
                            <p:stCondLst>
                              <p:cond delay="750"/>
                            </p:stCondLst>
                            <p:childTnLst>
                              <p:par>
                                <p:cTn id="26" presetID="42" presetClass="entr" presetSubtype="0" fill="hold" nodeType="after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1000"/>
                                        <p:tgtEl>
                                          <p:spTgt spid="27"/>
                                        </p:tgtEl>
                                      </p:cBhvr>
                                    </p:animEffect>
                                    <p:anim calcmode="lin" valueType="num">
                                      <p:cBhvr>
                                        <p:cTn id="29" dur="1000" fill="hold"/>
                                        <p:tgtEl>
                                          <p:spTgt spid="27"/>
                                        </p:tgtEl>
                                        <p:attrNameLst>
                                          <p:attrName>ppt_x</p:attrName>
                                        </p:attrNameLst>
                                      </p:cBhvr>
                                      <p:tavLst>
                                        <p:tav tm="0">
                                          <p:val>
                                            <p:strVal val="#ppt_x"/>
                                          </p:val>
                                        </p:tav>
                                        <p:tav tm="100000">
                                          <p:val>
                                            <p:strVal val="#ppt_x"/>
                                          </p:val>
                                        </p:tav>
                                      </p:tavLst>
                                    </p:anim>
                                    <p:anim calcmode="lin" valueType="num">
                                      <p:cBhvr>
                                        <p:cTn id="30" dur="1000" fill="hold"/>
                                        <p:tgtEl>
                                          <p:spTgt spid="27"/>
                                        </p:tgtEl>
                                        <p:attrNameLst>
                                          <p:attrName>ppt_y</p:attrName>
                                        </p:attrNameLst>
                                      </p:cBhvr>
                                      <p:tavLst>
                                        <p:tav tm="0">
                                          <p:val>
                                            <p:strVal val="#ppt_y+.1"/>
                                          </p:val>
                                        </p:tav>
                                        <p:tav tm="100000">
                                          <p:val>
                                            <p:strVal val="#ppt_y"/>
                                          </p:val>
                                        </p:tav>
                                      </p:tavLst>
                                    </p:anim>
                                  </p:childTnLst>
                                </p:cTn>
                              </p:par>
                            </p:childTnLst>
                          </p:cTn>
                        </p:par>
                        <p:par>
                          <p:cTn id="31" fill="hold">
                            <p:stCondLst>
                              <p:cond delay="1750"/>
                            </p:stCondLst>
                            <p:childTnLst>
                              <p:par>
                                <p:cTn id="32" presetID="42" presetClass="entr" presetSubtype="0"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ppt_x</p:attrName>
                                        </p:attrNameLst>
                                      </p:cBhvr>
                                      <p:tavLst>
                                        <p:tav tm="0">
                                          <p:val>
                                            <p:strVal val="#ppt_x"/>
                                          </p:val>
                                        </p:tav>
                                        <p:tav tm="100000">
                                          <p:val>
                                            <p:strVal val="#ppt_x"/>
                                          </p:val>
                                        </p:tav>
                                      </p:tavLst>
                                    </p:anim>
                                    <p:anim calcmode="lin" valueType="num">
                                      <p:cBhvr>
                                        <p:cTn id="36" dur="750" fill="hold"/>
                                        <p:tgtEl>
                                          <p:spTgt spid="33"/>
                                        </p:tgtEl>
                                        <p:attrNameLst>
                                          <p:attrName>ppt_y</p:attrName>
                                        </p:attrNameLst>
                                      </p:cBhvr>
                                      <p:tavLst>
                                        <p:tav tm="0">
                                          <p:val>
                                            <p:strVal val="#ppt_y+.1"/>
                                          </p:val>
                                        </p:tav>
                                        <p:tav tm="100000">
                                          <p:val>
                                            <p:strVal val="#ppt_y"/>
                                          </p:val>
                                        </p:tav>
                                      </p:tavLst>
                                    </p:anim>
                                  </p:childTnLst>
                                </p:cTn>
                              </p:par>
                            </p:childTnLst>
                          </p:cTn>
                        </p:par>
                        <p:par>
                          <p:cTn id="37" fill="hold">
                            <p:stCondLst>
                              <p:cond delay="2500"/>
                            </p:stCondLst>
                            <p:childTnLst>
                              <p:par>
                                <p:cTn id="38" presetID="16" presetClass="entr" presetSubtype="21" fill="hold"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arn(inVertical)">
                                      <p:cBhvr>
                                        <p:cTn id="40" dur="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CB0FBB89-0F6F-46FE-ADEB-3C3EC492E273}"/>
              </a:ext>
            </a:extLst>
          </p:cNvPr>
          <p:cNvGrpSpPr/>
          <p:nvPr/>
        </p:nvGrpSpPr>
        <p:grpSpPr>
          <a:xfrm>
            <a:off x="6057231" y="2029452"/>
            <a:ext cx="4851091" cy="1065248"/>
            <a:chOff x="5400430" y="1634850"/>
            <a:chExt cx="4851091" cy="1065248"/>
          </a:xfrm>
        </p:grpSpPr>
        <p:sp>
          <p:nvSpPr>
            <p:cNvPr id="13" name="文本框 12">
              <a:extLst>
                <a:ext uri="{FF2B5EF4-FFF2-40B4-BE49-F238E27FC236}">
                  <a16:creationId xmlns:a16="http://schemas.microsoft.com/office/drawing/2014/main" id="{D64C8580-0E85-4564-A31C-81CA7BC16545}"/>
                </a:ext>
              </a:extLst>
            </p:cNvPr>
            <p:cNvSpPr txBox="1"/>
            <p:nvPr/>
          </p:nvSpPr>
          <p:spPr>
            <a:xfrm>
              <a:off x="5400430" y="1634850"/>
              <a:ext cx="2236470" cy="460375"/>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添加标题</a:t>
              </a:r>
            </a:p>
          </p:txBody>
        </p:sp>
        <p:sp>
          <p:nvSpPr>
            <p:cNvPr id="14" name="Title 20">
              <a:extLst>
                <a:ext uri="{FF2B5EF4-FFF2-40B4-BE49-F238E27FC236}">
                  <a16:creationId xmlns:a16="http://schemas.microsoft.com/office/drawing/2014/main" id="{B970B099-1145-4FE9-BE97-B26D89598F1A}"/>
                </a:ext>
              </a:extLst>
            </p:cNvPr>
            <p:cNvSpPr txBox="1"/>
            <p:nvPr/>
          </p:nvSpPr>
          <p:spPr>
            <a:xfrm>
              <a:off x="5482916" y="2095317"/>
              <a:ext cx="4768605" cy="604781"/>
            </a:xfrm>
            <a:prstGeom prst="rect">
              <a:avLst/>
            </a:prstGeom>
          </p:spPr>
          <p:txBody>
            <a:bodyPr vert="horz" wrap="square" lIns="0" tIns="0" rIns="0" bIns="0"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marL="0" marR="0" lvl="0" indent="0" algn="just" defTabSz="457200" rtl="0" fontAlgn="auto">
                <a:lnSpc>
                  <a:spcPts val="2500"/>
                </a:lnSpc>
                <a:spcBef>
                  <a:spcPts val="1200"/>
                </a:spcBef>
                <a:spcAft>
                  <a:spcPts val="0"/>
                </a:spcAft>
                <a:buClrTx/>
                <a:buSzTx/>
                <a:buFontTx/>
                <a:buNone/>
                <a:defRPr/>
              </a:pPr>
              <a:r>
                <a:rPr lang="zh-CN" altLang="en-US" sz="1400" noProof="0" dirty="0">
                  <a:ln>
                    <a:noFill/>
                  </a:ln>
                  <a:solidFill>
                    <a:schemeClr val="bg1"/>
                  </a:solidFill>
                  <a:effectLst/>
                  <a:uLnTx/>
                  <a:uFillTx/>
                  <a:latin typeface="iekie pocangqiong" panose="02000503000000000000" pitchFamily="2" charset="-122"/>
                  <a:ea typeface="iekie pocangqiong" panose="02000503000000000000" pitchFamily="2" charset="-122"/>
                  <a:cs typeface="+mn-ea"/>
                  <a:sym typeface="iekie pocangqiong" panose="02000503000000000000" pitchFamily="2" charset="-122"/>
                </a:rPr>
                <a:t>请在此处添加具体内容，文字尽量言简意赅简单说明即可，不必过于繁琐，注意版面美观度。</a:t>
              </a:r>
              <a:endParaRPr kumimoji="0" lang="zh-CN" altLang="en-US" sz="1400" b="0"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p:txBody>
        </p:sp>
      </p:grpSp>
      <p:grpSp>
        <p:nvGrpSpPr>
          <p:cNvPr id="15" name="组合 14">
            <a:extLst>
              <a:ext uri="{FF2B5EF4-FFF2-40B4-BE49-F238E27FC236}">
                <a16:creationId xmlns:a16="http://schemas.microsoft.com/office/drawing/2014/main" id="{5638FF4B-198F-41EB-9A00-A324195B237F}"/>
              </a:ext>
            </a:extLst>
          </p:cNvPr>
          <p:cNvGrpSpPr/>
          <p:nvPr/>
        </p:nvGrpSpPr>
        <p:grpSpPr>
          <a:xfrm>
            <a:off x="6088182" y="3372119"/>
            <a:ext cx="4851091" cy="1064613"/>
            <a:chOff x="5400430" y="1634850"/>
            <a:chExt cx="4851091" cy="1064613"/>
          </a:xfrm>
        </p:grpSpPr>
        <p:sp>
          <p:nvSpPr>
            <p:cNvPr id="16" name="文本框 15">
              <a:extLst>
                <a:ext uri="{FF2B5EF4-FFF2-40B4-BE49-F238E27FC236}">
                  <a16:creationId xmlns:a16="http://schemas.microsoft.com/office/drawing/2014/main" id="{16113E70-D286-46D3-88D4-44849AAF89F2}"/>
                </a:ext>
              </a:extLst>
            </p:cNvPr>
            <p:cNvSpPr txBox="1"/>
            <p:nvPr/>
          </p:nvSpPr>
          <p:spPr>
            <a:xfrm>
              <a:off x="5400430" y="1634850"/>
              <a:ext cx="2592705" cy="460375"/>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添加标题</a:t>
              </a:r>
            </a:p>
          </p:txBody>
        </p:sp>
        <p:sp>
          <p:nvSpPr>
            <p:cNvPr id="17" name="Title 20">
              <a:extLst>
                <a:ext uri="{FF2B5EF4-FFF2-40B4-BE49-F238E27FC236}">
                  <a16:creationId xmlns:a16="http://schemas.microsoft.com/office/drawing/2014/main" id="{62010DDA-61AF-42A4-BC21-DCA6078637D1}"/>
                </a:ext>
              </a:extLst>
            </p:cNvPr>
            <p:cNvSpPr txBox="1"/>
            <p:nvPr/>
          </p:nvSpPr>
          <p:spPr>
            <a:xfrm>
              <a:off x="5482916" y="2094682"/>
              <a:ext cx="4768605" cy="604781"/>
            </a:xfrm>
            <a:prstGeom prst="rect">
              <a:avLst/>
            </a:prstGeom>
          </p:spPr>
          <p:txBody>
            <a:bodyPr vert="horz" wrap="square" lIns="0" tIns="0" rIns="0" bIns="0" rtlCol="0" anchor="t">
              <a:spAutoFit/>
            </a:bodyPr>
            <a:lstStyle>
              <a:defPPr>
                <a:defRPr lang="zh-CN"/>
              </a:defPPr>
              <a:lvl1pPr marR="0" lvl="0" indent="0" algn="just" defTabSz="457200" fontAlgn="auto">
                <a:lnSpc>
                  <a:spcPts val="2500"/>
                </a:lnSpc>
                <a:spcBef>
                  <a:spcPts val="1200"/>
                </a:spcBef>
                <a:spcAft>
                  <a:spcPts val="0"/>
                </a:spcAft>
                <a:buClrTx/>
                <a:buSzTx/>
                <a:buFontTx/>
                <a:buNone/>
                <a:defRPr sz="1400">
                  <a:ln>
                    <a:noFill/>
                  </a:ln>
                  <a:solidFill>
                    <a:schemeClr val="tx1">
                      <a:lumMod val="85000"/>
                      <a:lumOff val="15000"/>
                    </a:schemeClr>
                  </a:solidFill>
                  <a:effectLst/>
                  <a:uLnTx/>
                  <a:uFillTx/>
                  <a:latin typeface="义启粗楷体" panose="02000500000000000000" pitchFamily="2" charset="-122"/>
                  <a:ea typeface="义启粗楷体" panose="02000500000000000000" pitchFamily="2" charset="-122"/>
                  <a:cs typeface="+mn-ea"/>
                </a:defRPr>
              </a:lvl1pPr>
            </a:lstStyle>
            <a:p>
              <a:r>
                <a:rPr lang="zh-CN" altLang="en-US"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请在此处添加具体内容，文字尽量言简意赅简单说明即可，不必过于繁琐，注意版面美观度。</a:t>
              </a:r>
            </a:p>
          </p:txBody>
        </p:sp>
      </p:grpSp>
      <p:grpSp>
        <p:nvGrpSpPr>
          <p:cNvPr id="18" name="组合 17">
            <a:extLst>
              <a:ext uri="{FF2B5EF4-FFF2-40B4-BE49-F238E27FC236}">
                <a16:creationId xmlns:a16="http://schemas.microsoft.com/office/drawing/2014/main" id="{227E0D16-FED4-4259-A6BC-6A77DD9D7C25}"/>
              </a:ext>
            </a:extLst>
          </p:cNvPr>
          <p:cNvGrpSpPr/>
          <p:nvPr/>
        </p:nvGrpSpPr>
        <p:grpSpPr>
          <a:xfrm>
            <a:off x="6110407" y="4817146"/>
            <a:ext cx="4828866" cy="1012543"/>
            <a:chOff x="5400430" y="1634850"/>
            <a:chExt cx="4828866" cy="1012543"/>
          </a:xfrm>
        </p:grpSpPr>
        <p:sp>
          <p:nvSpPr>
            <p:cNvPr id="19" name="文本框 18">
              <a:extLst>
                <a:ext uri="{FF2B5EF4-FFF2-40B4-BE49-F238E27FC236}">
                  <a16:creationId xmlns:a16="http://schemas.microsoft.com/office/drawing/2014/main" id="{51C5BB30-628A-489D-B090-CEAE0FF2A85A}"/>
                </a:ext>
              </a:extLst>
            </p:cNvPr>
            <p:cNvSpPr txBox="1"/>
            <p:nvPr/>
          </p:nvSpPr>
          <p:spPr>
            <a:xfrm>
              <a:off x="5400430" y="1634850"/>
              <a:ext cx="2091690" cy="460375"/>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添加标题</a:t>
              </a:r>
            </a:p>
          </p:txBody>
        </p:sp>
        <p:sp>
          <p:nvSpPr>
            <p:cNvPr id="20" name="Title 20">
              <a:extLst>
                <a:ext uri="{FF2B5EF4-FFF2-40B4-BE49-F238E27FC236}">
                  <a16:creationId xmlns:a16="http://schemas.microsoft.com/office/drawing/2014/main" id="{DB40A69E-7623-4830-A3B5-5A3B3B2A3340}"/>
                </a:ext>
              </a:extLst>
            </p:cNvPr>
            <p:cNvSpPr txBox="1"/>
            <p:nvPr/>
          </p:nvSpPr>
          <p:spPr>
            <a:xfrm>
              <a:off x="5460691" y="2042612"/>
              <a:ext cx="4768605" cy="604781"/>
            </a:xfrm>
            <a:prstGeom prst="rect">
              <a:avLst/>
            </a:prstGeom>
          </p:spPr>
          <p:txBody>
            <a:bodyPr vert="horz" wrap="square" lIns="0" tIns="0" rIns="0" bIns="0" rtlCol="0" anchor="t">
              <a:spAutoFit/>
            </a:bodyPr>
            <a:lstStyle>
              <a:defPPr>
                <a:defRPr lang="zh-CN"/>
              </a:defPPr>
              <a:lvl1pPr marR="0" lvl="0" indent="0" algn="just" defTabSz="457200" fontAlgn="auto">
                <a:lnSpc>
                  <a:spcPts val="2500"/>
                </a:lnSpc>
                <a:spcBef>
                  <a:spcPts val="1200"/>
                </a:spcBef>
                <a:spcAft>
                  <a:spcPts val="0"/>
                </a:spcAft>
                <a:buClrTx/>
                <a:buSzTx/>
                <a:buFontTx/>
                <a:buNone/>
                <a:defRPr sz="1400">
                  <a:ln>
                    <a:noFill/>
                  </a:ln>
                  <a:solidFill>
                    <a:schemeClr val="tx1">
                      <a:lumMod val="85000"/>
                      <a:lumOff val="15000"/>
                    </a:schemeClr>
                  </a:solidFill>
                  <a:effectLst/>
                  <a:uLnTx/>
                  <a:uFillTx/>
                  <a:latin typeface="义启粗楷体" panose="02000500000000000000" pitchFamily="2" charset="-122"/>
                  <a:ea typeface="义启粗楷体" panose="02000500000000000000" pitchFamily="2" charset="-122"/>
                  <a:cs typeface="+mn-ea"/>
                </a:defRPr>
              </a:lvl1pPr>
            </a:lstStyle>
            <a:p>
              <a:r>
                <a:rPr lang="zh-CN" altLang="en-US"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请在此处添加具体内容，文字尽量言简意赅简单说明即可，不必过于繁琐，注意版面美观度。</a:t>
              </a:r>
            </a:p>
          </p:txBody>
        </p:sp>
      </p:grpSp>
      <p:pic>
        <p:nvPicPr>
          <p:cNvPr id="27" name="图片 26">
            <a:extLst>
              <a:ext uri="{FF2B5EF4-FFF2-40B4-BE49-F238E27FC236}">
                <a16:creationId xmlns:a16="http://schemas.microsoft.com/office/drawing/2014/main" id="{97F75C77-2A04-4C1C-8017-835002A0FA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328" y="1815823"/>
            <a:ext cx="3214117" cy="4032256"/>
          </a:xfrm>
          <a:prstGeom prst="rect">
            <a:avLst/>
          </a:prstGeom>
        </p:spPr>
      </p:pic>
    </p:spTree>
    <p:extLst>
      <p:ext uri="{BB962C8B-B14F-4D97-AF65-F5344CB8AC3E}">
        <p14:creationId xmlns:p14="http://schemas.microsoft.com/office/powerpoint/2010/main" val="3168734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ppt_x"/>
                                          </p:val>
                                        </p:tav>
                                        <p:tav tm="100000">
                                          <p:val>
                                            <p:strVal val="#ppt_x"/>
                                          </p:val>
                                        </p:tav>
                                      </p:tavLst>
                                    </p:anim>
                                    <p:anim calcmode="lin" valueType="num">
                                      <p:cBhvr additive="base">
                                        <p:cTn id="8" dur="75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750"/>
                                        <p:tgtEl>
                                          <p:spTgt spid="12"/>
                                        </p:tgtEl>
                                      </p:cBhvr>
                                    </p:animEffect>
                                  </p:childTnLst>
                                </p:cTn>
                              </p:par>
                              <p:par>
                                <p:cTn id="13" presetID="2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750"/>
                                        <p:tgtEl>
                                          <p:spTgt spid="15"/>
                                        </p:tgtEl>
                                      </p:cBhvr>
                                    </p:animEffect>
                                  </p:childTnLst>
                                </p:cTn>
                              </p:par>
                              <p:par>
                                <p:cTn id="16" presetID="22" presetClass="entr" presetSubtype="8"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9038C06-7C4F-4978-BBA0-BB112380CE78}"/>
              </a:ext>
            </a:extLst>
          </p:cNvPr>
          <p:cNvSpPr/>
          <p:nvPr/>
        </p:nvSpPr>
        <p:spPr>
          <a:xfrm>
            <a:off x="1803872" y="1760061"/>
            <a:ext cx="553998" cy="1938992"/>
          </a:xfrm>
          <a:prstGeom prst="rect">
            <a:avLst/>
          </a:prstGeom>
        </p:spPr>
        <p:txBody>
          <a:bodyPr vert="eaVert" wrap="none">
            <a:spAutoFit/>
          </a:bodyPr>
          <a:lstStyle/>
          <a:p>
            <a:r>
              <a:rPr lang="zh-CN" altLang="en-US" sz="24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输入此处标题</a:t>
            </a:r>
          </a:p>
        </p:txBody>
      </p:sp>
      <p:sp>
        <p:nvSpPr>
          <p:cNvPr id="12" name="文本框 11">
            <a:extLst>
              <a:ext uri="{FF2B5EF4-FFF2-40B4-BE49-F238E27FC236}">
                <a16:creationId xmlns:a16="http://schemas.microsoft.com/office/drawing/2014/main" id="{0BFD4784-4E17-4C77-8CFE-B72F3F36560F}"/>
              </a:ext>
            </a:extLst>
          </p:cNvPr>
          <p:cNvSpPr txBox="1"/>
          <p:nvPr/>
        </p:nvSpPr>
        <p:spPr>
          <a:xfrm>
            <a:off x="2593415" y="1760061"/>
            <a:ext cx="1338828" cy="3337877"/>
          </a:xfrm>
          <a:prstGeom prst="rect">
            <a:avLst/>
          </a:prstGeom>
          <a:noFill/>
          <a:ln>
            <a:solidFill>
              <a:schemeClr val="bg1"/>
            </a:solidFill>
          </a:ln>
        </p:spPr>
        <p:txBody>
          <a:bodyPr vert="eaVert" wrap="square" rtlCol="0" anchor="ctr">
            <a:spAutoFit/>
          </a:bodyPr>
          <a:lstStyle>
            <a:defPPr>
              <a:defRPr lang="zh-CN"/>
            </a:defPPr>
            <a:lvl1pPr>
              <a:lnSpc>
                <a:spcPts val="3000"/>
              </a:lnSpc>
              <a:defRPr sz="1400">
                <a:solidFill>
                  <a:schemeClr val="tx1">
                    <a:lumMod val="95000"/>
                    <a:lumOff val="5000"/>
                  </a:schemeClr>
                </a:solidFill>
                <a:latin typeface="义启隶书体" panose="02010601030101010101" pitchFamily="2" charset="-122"/>
                <a:ea typeface="义启隶书体" panose="02010601030101010101" pitchFamily="2" charset="-122"/>
              </a:defRPr>
            </a:lvl1pPr>
          </a:lstStyle>
          <a:p>
            <a:r>
              <a:rPr lang="zh-CN" altLang="en-US"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请在此处添加具体内容，文字尽量言简意赅，简单说明即可，不必过于繁琐，注意版面美观度。</a:t>
            </a:r>
          </a:p>
        </p:txBody>
      </p:sp>
      <p:sp>
        <p:nvSpPr>
          <p:cNvPr id="13" name="文本框 12">
            <a:extLst>
              <a:ext uri="{FF2B5EF4-FFF2-40B4-BE49-F238E27FC236}">
                <a16:creationId xmlns:a16="http://schemas.microsoft.com/office/drawing/2014/main" id="{E2C78CCB-F379-4577-898F-63CF7318AFD2}"/>
              </a:ext>
            </a:extLst>
          </p:cNvPr>
          <p:cNvSpPr txBox="1"/>
          <p:nvPr/>
        </p:nvSpPr>
        <p:spPr>
          <a:xfrm>
            <a:off x="4414217" y="1760061"/>
            <a:ext cx="1338828" cy="3337878"/>
          </a:xfrm>
          <a:prstGeom prst="rect">
            <a:avLst/>
          </a:prstGeom>
          <a:noFill/>
          <a:ln>
            <a:solidFill>
              <a:schemeClr val="bg1"/>
            </a:solidFill>
          </a:ln>
        </p:spPr>
        <p:txBody>
          <a:bodyPr vert="eaVert" wrap="square" rtlCol="0" anchor="ctr">
            <a:spAutoFit/>
          </a:bodyPr>
          <a:lstStyle>
            <a:defPPr>
              <a:defRPr lang="zh-CN"/>
            </a:defPPr>
            <a:lvl1pPr>
              <a:lnSpc>
                <a:spcPts val="3000"/>
              </a:lnSpc>
              <a:defRPr sz="1400">
                <a:solidFill>
                  <a:schemeClr val="tx1">
                    <a:lumMod val="95000"/>
                    <a:lumOff val="5000"/>
                  </a:schemeClr>
                </a:solidFill>
                <a:latin typeface="义启隶书体" panose="02010601030101010101" pitchFamily="2" charset="-122"/>
                <a:ea typeface="义启隶书体" panose="02010601030101010101" pitchFamily="2" charset="-122"/>
              </a:defRPr>
            </a:lvl1pPr>
          </a:lstStyle>
          <a:p>
            <a:r>
              <a:rPr lang="zh-CN" altLang="en-US"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请在此处添加具体内容，文字尽量言简意赅，简单说明即可，不必过于繁琐，注意版面美观度。</a:t>
            </a:r>
          </a:p>
        </p:txBody>
      </p:sp>
      <p:sp>
        <p:nvSpPr>
          <p:cNvPr id="14" name="文本框 13">
            <a:extLst>
              <a:ext uri="{FF2B5EF4-FFF2-40B4-BE49-F238E27FC236}">
                <a16:creationId xmlns:a16="http://schemas.microsoft.com/office/drawing/2014/main" id="{39485412-CDAD-46B6-A5F6-C1547E5D8B88}"/>
              </a:ext>
            </a:extLst>
          </p:cNvPr>
          <p:cNvSpPr txBox="1"/>
          <p:nvPr/>
        </p:nvSpPr>
        <p:spPr>
          <a:xfrm>
            <a:off x="6215087" y="1760061"/>
            <a:ext cx="1338828" cy="3337878"/>
          </a:xfrm>
          <a:prstGeom prst="rect">
            <a:avLst/>
          </a:prstGeom>
          <a:noFill/>
          <a:ln>
            <a:solidFill>
              <a:schemeClr val="bg1"/>
            </a:solidFill>
          </a:ln>
        </p:spPr>
        <p:txBody>
          <a:bodyPr vert="eaVert" wrap="square" rtlCol="0" anchor="ctr">
            <a:spAutoFit/>
          </a:bodyPr>
          <a:lstStyle/>
          <a:p>
            <a:pPr>
              <a:lnSpc>
                <a:spcPts val="3000"/>
              </a:lnSpc>
            </a:pPr>
            <a:r>
              <a:rPr lang="zh-CN" altLang="en-US" sz="14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请在此处添加具体内容，文字尽量言简意赅，简单说明即可，不必过于繁琐，注意版面美观度。</a:t>
            </a:r>
          </a:p>
        </p:txBody>
      </p:sp>
      <p:pic>
        <p:nvPicPr>
          <p:cNvPr id="17" name="图片 16">
            <a:extLst>
              <a:ext uri="{FF2B5EF4-FFF2-40B4-BE49-F238E27FC236}">
                <a16:creationId xmlns:a16="http://schemas.microsoft.com/office/drawing/2014/main" id="{11EC7CEC-2C1A-41B1-A679-B731BE66F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06" y="667656"/>
            <a:ext cx="3895725" cy="6858000"/>
          </a:xfrm>
          <a:prstGeom prst="rect">
            <a:avLst/>
          </a:prstGeom>
        </p:spPr>
      </p:pic>
    </p:spTree>
    <p:extLst>
      <p:ext uri="{BB962C8B-B14F-4D97-AF65-F5344CB8AC3E}">
        <p14:creationId xmlns:p14="http://schemas.microsoft.com/office/powerpoint/2010/main" val="268040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750"/>
                                        <p:tgtEl>
                                          <p:spTgt spid="12"/>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750"/>
                                        <p:tgtEl>
                                          <p:spTgt spid="11"/>
                                        </p:tgtEl>
                                      </p:cBhvr>
                                    </p:animEffect>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750"/>
                                        <p:tgtEl>
                                          <p:spTgt spid="13"/>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D4F9ABA-8031-4F72-A74A-76A58A20788E}"/>
              </a:ext>
            </a:extLst>
          </p:cNvPr>
          <p:cNvSpPr txBox="1"/>
          <p:nvPr/>
        </p:nvSpPr>
        <p:spPr>
          <a:xfrm>
            <a:off x="5216861" y="1663074"/>
            <a:ext cx="66118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壹</a:t>
            </a:r>
          </a:p>
        </p:txBody>
      </p:sp>
      <p:sp>
        <p:nvSpPr>
          <p:cNvPr id="7" name="文本框 6">
            <a:extLst>
              <a:ext uri="{FF2B5EF4-FFF2-40B4-BE49-F238E27FC236}">
                <a16:creationId xmlns:a16="http://schemas.microsoft.com/office/drawing/2014/main" id="{76890DC4-4F8E-4901-B9F5-63E004F06F6C}"/>
              </a:ext>
            </a:extLst>
          </p:cNvPr>
          <p:cNvSpPr txBox="1"/>
          <p:nvPr/>
        </p:nvSpPr>
        <p:spPr>
          <a:xfrm>
            <a:off x="8322459" y="1642388"/>
            <a:ext cx="66118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贰</a:t>
            </a:r>
          </a:p>
        </p:txBody>
      </p:sp>
      <p:sp>
        <p:nvSpPr>
          <p:cNvPr id="9" name="矩形 9">
            <a:extLst>
              <a:ext uri="{FF2B5EF4-FFF2-40B4-BE49-F238E27FC236}">
                <a16:creationId xmlns:a16="http://schemas.microsoft.com/office/drawing/2014/main" id="{A1756E9D-5F7E-4B02-858B-74C7C8FA6C7F}"/>
              </a:ext>
            </a:extLst>
          </p:cNvPr>
          <p:cNvSpPr>
            <a:spLocks noChangeArrowheads="1"/>
          </p:cNvSpPr>
          <p:nvPr/>
        </p:nvSpPr>
        <p:spPr bwMode="auto">
          <a:xfrm>
            <a:off x="4136390" y="2413734"/>
            <a:ext cx="2761500" cy="101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ts val="2500"/>
              </a:lnSpc>
            </a:pPr>
            <a:r>
              <a:rPr lang="zh-CN" altLang="en-US"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请在此处添加具体内容，文字尽量言简意赅，简单说明即可，不必过于繁琐，注意版面美观度。</a:t>
            </a:r>
            <a:endParaRPr lang="en-US" altLang="zh-CN"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10" name="矩形 9">
            <a:extLst>
              <a:ext uri="{FF2B5EF4-FFF2-40B4-BE49-F238E27FC236}">
                <a16:creationId xmlns:a16="http://schemas.microsoft.com/office/drawing/2014/main" id="{6EF3DC15-F399-4607-93C8-117D93A90AEB}"/>
              </a:ext>
            </a:extLst>
          </p:cNvPr>
          <p:cNvSpPr>
            <a:spLocks noChangeArrowheads="1"/>
          </p:cNvSpPr>
          <p:nvPr/>
        </p:nvSpPr>
        <p:spPr bwMode="auto">
          <a:xfrm>
            <a:off x="7309434" y="2393047"/>
            <a:ext cx="2761500" cy="101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ts val="2500"/>
              </a:lnSpc>
            </a:pPr>
            <a:r>
              <a:rPr lang="zh-CN" altLang="en-US"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请在此处添加具体内容，文字尽量言简意赅，简单说明即可，不必过于繁琐，注意版面美观度。</a:t>
            </a:r>
            <a:endParaRPr lang="en-US" altLang="zh-CN"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12" name="文本框 11">
            <a:extLst>
              <a:ext uri="{FF2B5EF4-FFF2-40B4-BE49-F238E27FC236}">
                <a16:creationId xmlns:a16="http://schemas.microsoft.com/office/drawing/2014/main" id="{9A6BFE2B-18C0-4555-A914-79C4B4514734}"/>
              </a:ext>
            </a:extLst>
          </p:cNvPr>
          <p:cNvSpPr txBox="1"/>
          <p:nvPr/>
        </p:nvSpPr>
        <p:spPr>
          <a:xfrm>
            <a:off x="5227724" y="3808772"/>
            <a:ext cx="66118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叁</a:t>
            </a:r>
          </a:p>
        </p:txBody>
      </p:sp>
      <p:sp>
        <p:nvSpPr>
          <p:cNvPr id="14" name="矩形 9">
            <a:extLst>
              <a:ext uri="{FF2B5EF4-FFF2-40B4-BE49-F238E27FC236}">
                <a16:creationId xmlns:a16="http://schemas.microsoft.com/office/drawing/2014/main" id="{1D989506-4227-481C-AF5F-8B6325715BF7}"/>
              </a:ext>
            </a:extLst>
          </p:cNvPr>
          <p:cNvSpPr>
            <a:spLocks noChangeArrowheads="1"/>
          </p:cNvSpPr>
          <p:nvPr/>
        </p:nvSpPr>
        <p:spPr bwMode="auto">
          <a:xfrm>
            <a:off x="4147253" y="4559432"/>
            <a:ext cx="2761500" cy="101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ts val="2500"/>
              </a:lnSpc>
            </a:pPr>
            <a:r>
              <a:rPr lang="zh-CN" altLang="en-US"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请在此处添加具体内容，文字尽量言简意赅，简单说明即可，不必过于繁琐，注意版面美观度。</a:t>
            </a:r>
            <a:endParaRPr lang="en-US" altLang="zh-CN"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15" name="文本框 14">
            <a:extLst>
              <a:ext uri="{FF2B5EF4-FFF2-40B4-BE49-F238E27FC236}">
                <a16:creationId xmlns:a16="http://schemas.microsoft.com/office/drawing/2014/main" id="{092C8946-699F-454F-BD65-124E7D38CD64}"/>
              </a:ext>
            </a:extLst>
          </p:cNvPr>
          <p:cNvSpPr txBox="1"/>
          <p:nvPr/>
        </p:nvSpPr>
        <p:spPr>
          <a:xfrm>
            <a:off x="8389905" y="3793855"/>
            <a:ext cx="66118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chemeClr val="bg1"/>
                </a:solidFill>
                <a:effectLst/>
                <a:uLnTx/>
                <a:uFillTx/>
                <a:latin typeface="iekie pocangqiong" panose="02000503000000000000" pitchFamily="2" charset="-122"/>
                <a:ea typeface="iekie pocangqiong" panose="02000503000000000000" pitchFamily="2" charset="-122"/>
                <a:sym typeface="iekie pocangqiong" panose="02000503000000000000" pitchFamily="2" charset="-122"/>
              </a:rPr>
              <a:t>肆</a:t>
            </a:r>
          </a:p>
        </p:txBody>
      </p:sp>
      <p:sp>
        <p:nvSpPr>
          <p:cNvPr id="16" name="矩形 9">
            <a:extLst>
              <a:ext uri="{FF2B5EF4-FFF2-40B4-BE49-F238E27FC236}">
                <a16:creationId xmlns:a16="http://schemas.microsoft.com/office/drawing/2014/main" id="{06F88001-A81A-40F7-A9EF-A68414D73C98}"/>
              </a:ext>
            </a:extLst>
          </p:cNvPr>
          <p:cNvSpPr>
            <a:spLocks noChangeArrowheads="1"/>
          </p:cNvSpPr>
          <p:nvPr/>
        </p:nvSpPr>
        <p:spPr bwMode="auto">
          <a:xfrm>
            <a:off x="7309434" y="4544515"/>
            <a:ext cx="2761500" cy="101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lnSpc>
                <a:spcPts val="2500"/>
              </a:lnSpc>
            </a:pPr>
            <a:r>
              <a:rPr lang="zh-CN" altLang="en-US"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请在此处添加具体内容，文字尽量言简意赅，简单说明即可，不必过于繁琐，注意版面美观度。</a:t>
            </a:r>
            <a:endParaRPr lang="en-US" altLang="zh-CN"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pic>
        <p:nvPicPr>
          <p:cNvPr id="17" name="图片 16">
            <a:extLst>
              <a:ext uri="{FF2B5EF4-FFF2-40B4-BE49-F238E27FC236}">
                <a16:creationId xmlns:a16="http://schemas.microsoft.com/office/drawing/2014/main" id="{39CDAD30-6288-4956-9A07-AA616DB036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342" y="3067636"/>
            <a:ext cx="4304308" cy="1852819"/>
          </a:xfrm>
          <a:prstGeom prst="rect">
            <a:avLst/>
          </a:prstGeom>
        </p:spPr>
      </p:pic>
    </p:spTree>
    <p:extLst>
      <p:ext uri="{BB962C8B-B14F-4D97-AF65-F5344CB8AC3E}">
        <p14:creationId xmlns:p14="http://schemas.microsoft.com/office/powerpoint/2010/main" val="1687469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750" fill="hold"/>
                                        <p:tgtEl>
                                          <p:spTgt spid="6"/>
                                        </p:tgtEl>
                                        <p:attrNameLst>
                                          <p:attrName>ppt_w</p:attrName>
                                        </p:attrNameLst>
                                      </p:cBhvr>
                                      <p:tavLst>
                                        <p:tav tm="0">
                                          <p:val>
                                            <p:fltVal val="0"/>
                                          </p:val>
                                        </p:tav>
                                        <p:tav tm="100000">
                                          <p:val>
                                            <p:strVal val="#ppt_w"/>
                                          </p:val>
                                        </p:tav>
                                      </p:tavLst>
                                    </p:anim>
                                    <p:anim calcmode="lin" valueType="num">
                                      <p:cBhvr>
                                        <p:cTn id="8" dur="750" fill="hold"/>
                                        <p:tgtEl>
                                          <p:spTgt spid="6"/>
                                        </p:tgtEl>
                                        <p:attrNameLst>
                                          <p:attrName>ppt_h</p:attrName>
                                        </p:attrNameLst>
                                      </p:cBhvr>
                                      <p:tavLst>
                                        <p:tav tm="0">
                                          <p:val>
                                            <p:fltVal val="0"/>
                                          </p:val>
                                        </p:tav>
                                        <p:tav tm="100000">
                                          <p:val>
                                            <p:strVal val="#ppt_h"/>
                                          </p:val>
                                        </p:tav>
                                      </p:tavLst>
                                    </p:anim>
                                    <p:animEffect transition="in" filter="fade">
                                      <p:cBhvr>
                                        <p:cTn id="9" dur="75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750" fill="hold"/>
                                        <p:tgtEl>
                                          <p:spTgt spid="7"/>
                                        </p:tgtEl>
                                        <p:attrNameLst>
                                          <p:attrName>ppt_w</p:attrName>
                                        </p:attrNameLst>
                                      </p:cBhvr>
                                      <p:tavLst>
                                        <p:tav tm="0">
                                          <p:val>
                                            <p:fltVal val="0"/>
                                          </p:val>
                                        </p:tav>
                                        <p:tav tm="100000">
                                          <p:val>
                                            <p:strVal val="#ppt_w"/>
                                          </p:val>
                                        </p:tav>
                                      </p:tavLst>
                                    </p:anim>
                                    <p:anim calcmode="lin" valueType="num">
                                      <p:cBhvr>
                                        <p:cTn id="13" dur="750" fill="hold"/>
                                        <p:tgtEl>
                                          <p:spTgt spid="7"/>
                                        </p:tgtEl>
                                        <p:attrNameLst>
                                          <p:attrName>ppt_h</p:attrName>
                                        </p:attrNameLst>
                                      </p:cBhvr>
                                      <p:tavLst>
                                        <p:tav tm="0">
                                          <p:val>
                                            <p:fltVal val="0"/>
                                          </p:val>
                                        </p:tav>
                                        <p:tav tm="100000">
                                          <p:val>
                                            <p:strVal val="#ppt_h"/>
                                          </p:val>
                                        </p:tav>
                                      </p:tavLst>
                                    </p:anim>
                                    <p:animEffect transition="in" filter="fade">
                                      <p:cBhvr>
                                        <p:cTn id="14" dur="75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750" fill="hold"/>
                                        <p:tgtEl>
                                          <p:spTgt spid="12"/>
                                        </p:tgtEl>
                                        <p:attrNameLst>
                                          <p:attrName>ppt_w</p:attrName>
                                        </p:attrNameLst>
                                      </p:cBhvr>
                                      <p:tavLst>
                                        <p:tav tm="0">
                                          <p:val>
                                            <p:fltVal val="0"/>
                                          </p:val>
                                        </p:tav>
                                        <p:tav tm="100000">
                                          <p:val>
                                            <p:strVal val="#ppt_w"/>
                                          </p:val>
                                        </p:tav>
                                      </p:tavLst>
                                    </p:anim>
                                    <p:anim calcmode="lin" valueType="num">
                                      <p:cBhvr>
                                        <p:cTn id="18" dur="750" fill="hold"/>
                                        <p:tgtEl>
                                          <p:spTgt spid="12"/>
                                        </p:tgtEl>
                                        <p:attrNameLst>
                                          <p:attrName>ppt_h</p:attrName>
                                        </p:attrNameLst>
                                      </p:cBhvr>
                                      <p:tavLst>
                                        <p:tav tm="0">
                                          <p:val>
                                            <p:fltVal val="0"/>
                                          </p:val>
                                        </p:tav>
                                        <p:tav tm="100000">
                                          <p:val>
                                            <p:strVal val="#ppt_h"/>
                                          </p:val>
                                        </p:tav>
                                      </p:tavLst>
                                    </p:anim>
                                    <p:animEffect transition="in" filter="fade">
                                      <p:cBhvr>
                                        <p:cTn id="19" dur="75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750" fill="hold"/>
                                        <p:tgtEl>
                                          <p:spTgt spid="15"/>
                                        </p:tgtEl>
                                        <p:attrNameLst>
                                          <p:attrName>ppt_w</p:attrName>
                                        </p:attrNameLst>
                                      </p:cBhvr>
                                      <p:tavLst>
                                        <p:tav tm="0">
                                          <p:val>
                                            <p:fltVal val="0"/>
                                          </p:val>
                                        </p:tav>
                                        <p:tav tm="100000">
                                          <p:val>
                                            <p:strVal val="#ppt_w"/>
                                          </p:val>
                                        </p:tav>
                                      </p:tavLst>
                                    </p:anim>
                                    <p:anim calcmode="lin" valueType="num">
                                      <p:cBhvr>
                                        <p:cTn id="23" dur="750" fill="hold"/>
                                        <p:tgtEl>
                                          <p:spTgt spid="15"/>
                                        </p:tgtEl>
                                        <p:attrNameLst>
                                          <p:attrName>ppt_h</p:attrName>
                                        </p:attrNameLst>
                                      </p:cBhvr>
                                      <p:tavLst>
                                        <p:tav tm="0">
                                          <p:val>
                                            <p:fltVal val="0"/>
                                          </p:val>
                                        </p:tav>
                                        <p:tav tm="100000">
                                          <p:val>
                                            <p:strVal val="#ppt_h"/>
                                          </p:val>
                                        </p:tav>
                                      </p:tavLst>
                                    </p:anim>
                                    <p:animEffect transition="in" filter="fade">
                                      <p:cBhvr>
                                        <p:cTn id="24" dur="750"/>
                                        <p:tgtEl>
                                          <p:spTgt spid="15"/>
                                        </p:tgtEl>
                                      </p:cBhvr>
                                    </p:animEffect>
                                  </p:childTnLst>
                                </p:cTn>
                              </p:par>
                            </p:childTnLst>
                          </p:cTn>
                        </p:par>
                        <p:par>
                          <p:cTn id="25" fill="hold">
                            <p:stCondLst>
                              <p:cond delay="750"/>
                            </p:stCondLst>
                            <p:childTnLst>
                              <p:par>
                                <p:cTn id="26" presetID="42"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anim calcmode="lin" valueType="num">
                                      <p:cBhvr>
                                        <p:cTn id="29" dur="750" fill="hold"/>
                                        <p:tgtEl>
                                          <p:spTgt spid="9"/>
                                        </p:tgtEl>
                                        <p:attrNameLst>
                                          <p:attrName>ppt_x</p:attrName>
                                        </p:attrNameLst>
                                      </p:cBhvr>
                                      <p:tavLst>
                                        <p:tav tm="0">
                                          <p:val>
                                            <p:strVal val="#ppt_x"/>
                                          </p:val>
                                        </p:tav>
                                        <p:tav tm="100000">
                                          <p:val>
                                            <p:strVal val="#ppt_x"/>
                                          </p:val>
                                        </p:tav>
                                      </p:tavLst>
                                    </p:anim>
                                    <p:anim calcmode="lin" valueType="num">
                                      <p:cBhvr>
                                        <p:cTn id="30" dur="750" fill="hold"/>
                                        <p:tgtEl>
                                          <p:spTgt spid="9"/>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42"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750"/>
                                        <p:tgtEl>
                                          <p:spTgt spid="10"/>
                                        </p:tgtEl>
                                      </p:cBhvr>
                                    </p:animEffect>
                                    <p:anim calcmode="lin" valueType="num">
                                      <p:cBhvr>
                                        <p:cTn id="35" dur="750" fill="hold"/>
                                        <p:tgtEl>
                                          <p:spTgt spid="10"/>
                                        </p:tgtEl>
                                        <p:attrNameLst>
                                          <p:attrName>ppt_x</p:attrName>
                                        </p:attrNameLst>
                                      </p:cBhvr>
                                      <p:tavLst>
                                        <p:tav tm="0">
                                          <p:val>
                                            <p:strVal val="#ppt_x"/>
                                          </p:val>
                                        </p:tav>
                                        <p:tav tm="100000">
                                          <p:val>
                                            <p:strVal val="#ppt_x"/>
                                          </p:val>
                                        </p:tav>
                                      </p:tavLst>
                                    </p:anim>
                                    <p:anim calcmode="lin" valueType="num">
                                      <p:cBhvr>
                                        <p:cTn id="36" dur="75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2250"/>
                            </p:stCondLst>
                            <p:childTnLst>
                              <p:par>
                                <p:cTn id="38" presetID="42"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750"/>
                                        <p:tgtEl>
                                          <p:spTgt spid="14"/>
                                        </p:tgtEl>
                                      </p:cBhvr>
                                    </p:animEffect>
                                    <p:anim calcmode="lin" valueType="num">
                                      <p:cBhvr>
                                        <p:cTn id="41" dur="750" fill="hold"/>
                                        <p:tgtEl>
                                          <p:spTgt spid="14"/>
                                        </p:tgtEl>
                                        <p:attrNameLst>
                                          <p:attrName>ppt_x</p:attrName>
                                        </p:attrNameLst>
                                      </p:cBhvr>
                                      <p:tavLst>
                                        <p:tav tm="0">
                                          <p:val>
                                            <p:strVal val="#ppt_x"/>
                                          </p:val>
                                        </p:tav>
                                        <p:tav tm="100000">
                                          <p:val>
                                            <p:strVal val="#ppt_x"/>
                                          </p:val>
                                        </p:tav>
                                      </p:tavLst>
                                    </p:anim>
                                    <p:anim calcmode="lin" valueType="num">
                                      <p:cBhvr>
                                        <p:cTn id="42" dur="750" fill="hold"/>
                                        <p:tgtEl>
                                          <p:spTgt spid="14"/>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42"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750"/>
                                        <p:tgtEl>
                                          <p:spTgt spid="16"/>
                                        </p:tgtEl>
                                      </p:cBhvr>
                                    </p:animEffect>
                                    <p:anim calcmode="lin" valueType="num">
                                      <p:cBhvr>
                                        <p:cTn id="47" dur="750" fill="hold"/>
                                        <p:tgtEl>
                                          <p:spTgt spid="16"/>
                                        </p:tgtEl>
                                        <p:attrNameLst>
                                          <p:attrName>ppt_x</p:attrName>
                                        </p:attrNameLst>
                                      </p:cBhvr>
                                      <p:tavLst>
                                        <p:tav tm="0">
                                          <p:val>
                                            <p:strVal val="#ppt_x"/>
                                          </p:val>
                                        </p:tav>
                                        <p:tav tm="100000">
                                          <p:val>
                                            <p:strVal val="#ppt_x"/>
                                          </p:val>
                                        </p:tav>
                                      </p:tavLst>
                                    </p:anim>
                                    <p:anim calcmode="lin" valueType="num">
                                      <p:cBhvr>
                                        <p:cTn id="48" dur="750" fill="hold"/>
                                        <p:tgtEl>
                                          <p:spTgt spid="16"/>
                                        </p:tgtEl>
                                        <p:attrNameLst>
                                          <p:attrName>ppt_y</p:attrName>
                                        </p:attrNameLst>
                                      </p:cBhvr>
                                      <p:tavLst>
                                        <p:tav tm="0">
                                          <p:val>
                                            <p:strVal val="#ppt_y+.1"/>
                                          </p:val>
                                        </p:tav>
                                        <p:tav tm="100000">
                                          <p:val>
                                            <p:strVal val="#ppt_y"/>
                                          </p:val>
                                        </p:tav>
                                      </p:tavLst>
                                    </p:anim>
                                  </p:childTnLst>
                                </p:cTn>
                              </p:par>
                            </p:childTnLst>
                          </p:cTn>
                        </p:par>
                        <p:par>
                          <p:cTn id="49" fill="hold">
                            <p:stCondLst>
                              <p:cond delay="3750"/>
                            </p:stCondLst>
                            <p:childTnLst>
                              <p:par>
                                <p:cTn id="50" presetID="42"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4"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a:extLst>
              <a:ext uri="{FF2B5EF4-FFF2-40B4-BE49-F238E27FC236}">
                <a16:creationId xmlns:a16="http://schemas.microsoft.com/office/drawing/2014/main" id="{C35F6B7E-97D6-428B-A8C4-81A83586B025}"/>
              </a:ext>
            </a:extLst>
          </p:cNvPr>
          <p:cNvPicPr>
            <a:picLocks noChangeAspect="1"/>
          </p:cNvPicPr>
          <p:nvPr/>
        </p:nvPicPr>
        <p:blipFill>
          <a:blip r:embed="rId3"/>
          <a:stretch>
            <a:fillRect/>
          </a:stretch>
        </p:blipFill>
        <p:spPr>
          <a:xfrm>
            <a:off x="0" y="0"/>
            <a:ext cx="12192000" cy="6858000"/>
          </a:xfrm>
          <a:prstGeom prst="rect">
            <a:avLst/>
          </a:prstGeom>
        </p:spPr>
      </p:pic>
      <p:pic>
        <p:nvPicPr>
          <p:cNvPr id="49" name="图片 48" descr="雷锋.png"/>
          <p:cNvPicPr>
            <a:picLocks noChangeAspect="1"/>
          </p:cNvPicPr>
          <p:nvPr/>
        </p:nvPicPr>
        <p:blipFill>
          <a:blip r:embed="rId4">
            <a:alphaModFix amt="14000"/>
            <a:extLst>
              <a:ext uri="{28A0092B-C50C-407E-A947-70E740481C1C}">
                <a14:useLocalDpi xmlns:a14="http://schemas.microsoft.com/office/drawing/2010/main" val="0"/>
              </a:ext>
            </a:extLst>
          </a:blip>
          <a:stretch>
            <a:fillRect/>
          </a:stretch>
        </p:blipFill>
        <p:spPr>
          <a:xfrm>
            <a:off x="10059989" y="514347"/>
            <a:ext cx="3480286" cy="6523721"/>
          </a:xfrm>
          <a:prstGeom prst="rect">
            <a:avLst/>
          </a:prstGeom>
        </p:spPr>
      </p:pic>
      <p:pic>
        <p:nvPicPr>
          <p:cNvPr id="69" name="图片 68" descr="中国风线条.png"/>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055620" y="408276"/>
            <a:ext cx="2921357" cy="1887197"/>
          </a:xfrm>
          <a:prstGeom prst="rect">
            <a:avLst/>
          </a:prstGeom>
        </p:spPr>
      </p:pic>
      <p:pic>
        <p:nvPicPr>
          <p:cNvPr id="71" name="图片 70" descr="中国风线条.png"/>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3872" y="156283"/>
            <a:ext cx="3157756" cy="2039911"/>
          </a:xfrm>
          <a:prstGeom prst="rect">
            <a:avLst/>
          </a:prstGeom>
        </p:spPr>
      </p:pic>
      <p:pic>
        <p:nvPicPr>
          <p:cNvPr id="47" name="图片 46" descr="鹤-01.png">
            <a:extLst>
              <a:ext uri="{FF2B5EF4-FFF2-40B4-BE49-F238E27FC236}">
                <a16:creationId xmlns:a16="http://schemas.microsoft.com/office/drawing/2014/main" id="{D956C8E8-E7C9-4B09-AF1D-4FD721BCE4F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4801" t="21384" r="19120" b="6061"/>
          <a:stretch/>
        </p:blipFill>
        <p:spPr>
          <a:xfrm>
            <a:off x="1215023" y="1185889"/>
            <a:ext cx="1140420" cy="1010305"/>
          </a:xfrm>
          <a:prstGeom prst="rect">
            <a:avLst/>
          </a:prstGeom>
        </p:spPr>
      </p:pic>
      <p:pic>
        <p:nvPicPr>
          <p:cNvPr id="48" name="图片 47" descr="鹤-01.png">
            <a:extLst>
              <a:ext uri="{FF2B5EF4-FFF2-40B4-BE49-F238E27FC236}">
                <a16:creationId xmlns:a16="http://schemas.microsoft.com/office/drawing/2014/main" id="{5F65E181-3363-4032-9371-0D78B2B728D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4801" t="21384" r="19120" b="6061"/>
          <a:stretch/>
        </p:blipFill>
        <p:spPr>
          <a:xfrm>
            <a:off x="8636218" y="4973893"/>
            <a:ext cx="1485591" cy="1316094"/>
          </a:xfrm>
          <a:prstGeom prst="rect">
            <a:avLst/>
          </a:prstGeom>
        </p:spPr>
      </p:pic>
      <p:grpSp>
        <p:nvGrpSpPr>
          <p:cNvPr id="45" name="组合 44">
            <a:extLst>
              <a:ext uri="{FF2B5EF4-FFF2-40B4-BE49-F238E27FC236}">
                <a16:creationId xmlns:a16="http://schemas.microsoft.com/office/drawing/2014/main" id="{6FE68B1C-D545-4B75-B96D-8A0835F65D99}"/>
              </a:ext>
            </a:extLst>
          </p:cNvPr>
          <p:cNvGrpSpPr/>
          <p:nvPr/>
        </p:nvGrpSpPr>
        <p:grpSpPr>
          <a:xfrm>
            <a:off x="1655261" y="2447385"/>
            <a:ext cx="1530127" cy="3413620"/>
            <a:chOff x="1700041" y="1757593"/>
            <a:chExt cx="1530127" cy="3413620"/>
          </a:xfrm>
        </p:grpSpPr>
        <p:sp>
          <p:nvSpPr>
            <p:cNvPr id="46" name="矩形 45">
              <a:extLst>
                <a:ext uri="{FF2B5EF4-FFF2-40B4-BE49-F238E27FC236}">
                  <a16:creationId xmlns:a16="http://schemas.microsoft.com/office/drawing/2014/main" id="{86CA3DD8-AB70-4175-AFE8-4EAD7079A1C3}"/>
                </a:ext>
              </a:extLst>
            </p:cNvPr>
            <p:cNvSpPr/>
            <p:nvPr/>
          </p:nvSpPr>
          <p:spPr>
            <a:xfrm>
              <a:off x="1700041" y="1757593"/>
              <a:ext cx="1154162" cy="3413620"/>
            </a:xfrm>
            <a:prstGeom prst="rect">
              <a:avLst/>
            </a:prstGeom>
            <a:noFill/>
          </p:spPr>
          <p:txBody>
            <a:bodyPr vert="eaVert" wrap="square" rtlCol="0">
              <a:spAutoFit/>
            </a:bodyPr>
            <a:lstStyle/>
            <a:p>
              <a:pPr>
                <a:lnSpc>
                  <a:spcPct val="150000"/>
                </a:lnSpc>
              </a:pPr>
              <a: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用户可以在投影仪或用户可以在投影仪或用户可以在投影仪或用户可以在投影仪或</a:t>
              </a:r>
            </a:p>
          </p:txBody>
        </p:sp>
        <p:sp>
          <p:nvSpPr>
            <p:cNvPr id="52" name="文本框 51">
              <a:extLst>
                <a:ext uri="{FF2B5EF4-FFF2-40B4-BE49-F238E27FC236}">
                  <a16:creationId xmlns:a16="http://schemas.microsoft.com/office/drawing/2014/main" id="{D6F5C661-41FC-4361-A6E8-8F4C62AEDEA5}"/>
                </a:ext>
              </a:extLst>
            </p:cNvPr>
            <p:cNvSpPr txBox="1"/>
            <p:nvPr/>
          </p:nvSpPr>
          <p:spPr>
            <a:xfrm flipH="1">
              <a:off x="2676170" y="1765552"/>
              <a:ext cx="553998" cy="3330250"/>
            </a:xfrm>
            <a:prstGeom prst="rect">
              <a:avLst/>
            </a:prstGeom>
            <a:noFill/>
          </p:spPr>
          <p:txBody>
            <a:bodyPr vert="eaVert" wrap="square" rtlCol="0">
              <a:spAutoFit/>
            </a:bodyPr>
            <a:lstStyle/>
            <a:p>
              <a:r>
                <a:rPr lang="zh-CN" altLang="en-US" sz="2400" b="1"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国潮文化</a:t>
              </a:r>
            </a:p>
          </p:txBody>
        </p:sp>
      </p:grpSp>
      <p:grpSp>
        <p:nvGrpSpPr>
          <p:cNvPr id="62" name="组合 61">
            <a:extLst>
              <a:ext uri="{FF2B5EF4-FFF2-40B4-BE49-F238E27FC236}">
                <a16:creationId xmlns:a16="http://schemas.microsoft.com/office/drawing/2014/main" id="{AA04DCF5-CE2C-46B2-BDA8-DF2D4C09E58D}"/>
              </a:ext>
            </a:extLst>
          </p:cNvPr>
          <p:cNvGrpSpPr/>
          <p:nvPr/>
        </p:nvGrpSpPr>
        <p:grpSpPr>
          <a:xfrm>
            <a:off x="8679217" y="2360436"/>
            <a:ext cx="677108" cy="1983372"/>
            <a:chOff x="6199187" y="1179869"/>
            <a:chExt cx="724509" cy="1264022"/>
          </a:xfrm>
        </p:grpSpPr>
        <p:sp>
          <p:nvSpPr>
            <p:cNvPr id="63" name="矩形 62">
              <a:extLst>
                <a:ext uri="{FF2B5EF4-FFF2-40B4-BE49-F238E27FC236}">
                  <a16:creationId xmlns:a16="http://schemas.microsoft.com/office/drawing/2014/main" id="{A1C844CC-5890-49B0-AE03-54DB1AFC09C1}"/>
                </a:ext>
              </a:extLst>
            </p:cNvPr>
            <p:cNvSpPr/>
            <p:nvPr/>
          </p:nvSpPr>
          <p:spPr>
            <a:xfrm>
              <a:off x="6222887" y="1179869"/>
              <a:ext cx="677108" cy="1264022"/>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CN" altLang="en-US" sz="75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endParaRPr>
            </a:p>
          </p:txBody>
        </p:sp>
        <p:sp>
          <p:nvSpPr>
            <p:cNvPr id="64" name="文本框 63">
              <a:extLst>
                <a:ext uri="{FF2B5EF4-FFF2-40B4-BE49-F238E27FC236}">
                  <a16:creationId xmlns:a16="http://schemas.microsoft.com/office/drawing/2014/main" id="{495A8294-9229-49F6-969E-0AF0CC8FFD33}"/>
                </a:ext>
              </a:extLst>
            </p:cNvPr>
            <p:cNvSpPr txBox="1"/>
            <p:nvPr/>
          </p:nvSpPr>
          <p:spPr>
            <a:xfrm>
              <a:off x="6199187" y="1282743"/>
              <a:ext cx="724509" cy="1058274"/>
            </a:xfrm>
            <a:prstGeom prst="rect">
              <a:avLst/>
            </a:prstGeom>
            <a:noFill/>
          </p:spPr>
          <p:txBody>
            <a:bodyPr vert="eaVert" wrap="square" rtlCol="0">
              <a:spAutoFit/>
            </a:bodyPr>
            <a:lstStyle/>
            <a:p>
              <a:pPr algn="ctr"/>
              <a:r>
                <a:rPr lang="zh-CN" altLang="en-US" sz="32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目录</a:t>
              </a:r>
              <a:endParaRPr lang="en-US" altLang="zh-CN" sz="32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endParaRPr>
            </a:p>
          </p:txBody>
        </p:sp>
      </p:grpSp>
      <p:grpSp>
        <p:nvGrpSpPr>
          <p:cNvPr id="23" name="组合 22">
            <a:extLst>
              <a:ext uri="{FF2B5EF4-FFF2-40B4-BE49-F238E27FC236}">
                <a16:creationId xmlns:a16="http://schemas.microsoft.com/office/drawing/2014/main" id="{73B3DF3F-CFB9-4D25-9239-ADBC8898C5DD}"/>
              </a:ext>
            </a:extLst>
          </p:cNvPr>
          <p:cNvGrpSpPr/>
          <p:nvPr/>
        </p:nvGrpSpPr>
        <p:grpSpPr>
          <a:xfrm>
            <a:off x="3307892" y="2447385"/>
            <a:ext cx="1530126" cy="3413620"/>
            <a:chOff x="1700041" y="1757593"/>
            <a:chExt cx="1530126" cy="3413620"/>
          </a:xfrm>
        </p:grpSpPr>
        <p:sp>
          <p:nvSpPr>
            <p:cNvPr id="24" name="矩形 23">
              <a:extLst>
                <a:ext uri="{FF2B5EF4-FFF2-40B4-BE49-F238E27FC236}">
                  <a16:creationId xmlns:a16="http://schemas.microsoft.com/office/drawing/2014/main" id="{B98D2CD7-CF3D-433A-936D-FB18F54701BB}"/>
                </a:ext>
              </a:extLst>
            </p:cNvPr>
            <p:cNvSpPr/>
            <p:nvPr/>
          </p:nvSpPr>
          <p:spPr>
            <a:xfrm>
              <a:off x="1700041" y="1757593"/>
              <a:ext cx="1154162" cy="3413620"/>
            </a:xfrm>
            <a:prstGeom prst="rect">
              <a:avLst/>
            </a:prstGeom>
            <a:noFill/>
          </p:spPr>
          <p:txBody>
            <a:bodyPr vert="eaVert" wrap="square" rtlCol="0">
              <a:spAutoFit/>
            </a:bodyPr>
            <a:lstStyle/>
            <a:p>
              <a:pPr>
                <a:lnSpc>
                  <a:spcPct val="150000"/>
                </a:lnSpc>
              </a:pPr>
              <a: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用户可以在投影仪或用户可以在投影仪或用户可以在投影仪或用户可以在投影仪或</a:t>
              </a:r>
            </a:p>
          </p:txBody>
        </p:sp>
        <p:sp>
          <p:nvSpPr>
            <p:cNvPr id="25" name="文本框 24">
              <a:extLst>
                <a:ext uri="{FF2B5EF4-FFF2-40B4-BE49-F238E27FC236}">
                  <a16:creationId xmlns:a16="http://schemas.microsoft.com/office/drawing/2014/main" id="{4DF59073-3895-4343-AA84-3600BE7F216E}"/>
                </a:ext>
              </a:extLst>
            </p:cNvPr>
            <p:cNvSpPr txBox="1"/>
            <p:nvPr/>
          </p:nvSpPr>
          <p:spPr>
            <a:xfrm flipH="1">
              <a:off x="2676169" y="1765552"/>
              <a:ext cx="553998" cy="3330250"/>
            </a:xfrm>
            <a:prstGeom prst="rect">
              <a:avLst/>
            </a:prstGeom>
            <a:noFill/>
          </p:spPr>
          <p:txBody>
            <a:bodyPr vert="eaVert" wrap="square" rtlCol="0">
              <a:spAutoFit/>
            </a:bodyPr>
            <a:lstStyle/>
            <a:p>
              <a:r>
                <a:rPr lang="zh-CN" altLang="en-US" sz="2400" b="1"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国潮精髓</a:t>
              </a:r>
            </a:p>
          </p:txBody>
        </p:sp>
      </p:grpSp>
      <p:grpSp>
        <p:nvGrpSpPr>
          <p:cNvPr id="26" name="组合 25">
            <a:extLst>
              <a:ext uri="{FF2B5EF4-FFF2-40B4-BE49-F238E27FC236}">
                <a16:creationId xmlns:a16="http://schemas.microsoft.com/office/drawing/2014/main" id="{DB771CEF-E5FE-45D6-A8A3-33D8ADC3591C}"/>
              </a:ext>
            </a:extLst>
          </p:cNvPr>
          <p:cNvGrpSpPr/>
          <p:nvPr/>
        </p:nvGrpSpPr>
        <p:grpSpPr>
          <a:xfrm>
            <a:off x="4960523" y="2447385"/>
            <a:ext cx="1530126" cy="3413620"/>
            <a:chOff x="1700041" y="1757593"/>
            <a:chExt cx="1530126" cy="3413620"/>
          </a:xfrm>
        </p:grpSpPr>
        <p:sp>
          <p:nvSpPr>
            <p:cNvPr id="27" name="矩形 26">
              <a:extLst>
                <a:ext uri="{FF2B5EF4-FFF2-40B4-BE49-F238E27FC236}">
                  <a16:creationId xmlns:a16="http://schemas.microsoft.com/office/drawing/2014/main" id="{CD88E2FB-4CF2-44BD-9B7A-32118095DDE3}"/>
                </a:ext>
              </a:extLst>
            </p:cNvPr>
            <p:cNvSpPr/>
            <p:nvPr/>
          </p:nvSpPr>
          <p:spPr>
            <a:xfrm>
              <a:off x="1700041" y="1757593"/>
              <a:ext cx="1154162" cy="3413620"/>
            </a:xfrm>
            <a:prstGeom prst="rect">
              <a:avLst/>
            </a:prstGeom>
            <a:noFill/>
          </p:spPr>
          <p:txBody>
            <a:bodyPr vert="eaVert" wrap="square" rtlCol="0">
              <a:spAutoFit/>
            </a:bodyPr>
            <a:lstStyle/>
            <a:p>
              <a:pPr>
                <a:lnSpc>
                  <a:spcPct val="150000"/>
                </a:lnSpc>
              </a:pPr>
              <a: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用户可以在投影仪或用户可以在投影仪或用户可以在投影仪或用户可以在投影仪或</a:t>
              </a:r>
            </a:p>
          </p:txBody>
        </p:sp>
        <p:sp>
          <p:nvSpPr>
            <p:cNvPr id="28" name="文本框 27">
              <a:extLst>
                <a:ext uri="{FF2B5EF4-FFF2-40B4-BE49-F238E27FC236}">
                  <a16:creationId xmlns:a16="http://schemas.microsoft.com/office/drawing/2014/main" id="{77AABAB5-BD79-49B9-BF8F-1E2031096096}"/>
                </a:ext>
              </a:extLst>
            </p:cNvPr>
            <p:cNvSpPr txBox="1"/>
            <p:nvPr/>
          </p:nvSpPr>
          <p:spPr>
            <a:xfrm flipH="1">
              <a:off x="2676169" y="1765552"/>
              <a:ext cx="553998" cy="3330250"/>
            </a:xfrm>
            <a:prstGeom prst="rect">
              <a:avLst/>
            </a:prstGeom>
            <a:noFill/>
          </p:spPr>
          <p:txBody>
            <a:bodyPr vert="eaVert" wrap="square" rtlCol="0">
              <a:spAutoFit/>
            </a:bodyPr>
            <a:lstStyle/>
            <a:p>
              <a:r>
                <a:rPr lang="zh-CN" altLang="en-US" sz="2400" b="1"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国潮趋势</a:t>
              </a:r>
              <a:endParaRPr lang="zh-CN" altLang="en-US" sz="2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endParaRPr>
            </a:p>
          </p:txBody>
        </p:sp>
      </p:grpSp>
      <p:grpSp>
        <p:nvGrpSpPr>
          <p:cNvPr id="29" name="组合 28">
            <a:extLst>
              <a:ext uri="{FF2B5EF4-FFF2-40B4-BE49-F238E27FC236}">
                <a16:creationId xmlns:a16="http://schemas.microsoft.com/office/drawing/2014/main" id="{F4638588-3D68-494A-BD32-507B29A0FF8C}"/>
              </a:ext>
            </a:extLst>
          </p:cNvPr>
          <p:cNvGrpSpPr/>
          <p:nvPr/>
        </p:nvGrpSpPr>
        <p:grpSpPr>
          <a:xfrm>
            <a:off x="6613154" y="2447385"/>
            <a:ext cx="1530126" cy="3413620"/>
            <a:chOff x="1700041" y="1757593"/>
            <a:chExt cx="1530126" cy="3413620"/>
          </a:xfrm>
        </p:grpSpPr>
        <p:sp>
          <p:nvSpPr>
            <p:cNvPr id="30" name="矩形 29">
              <a:extLst>
                <a:ext uri="{FF2B5EF4-FFF2-40B4-BE49-F238E27FC236}">
                  <a16:creationId xmlns:a16="http://schemas.microsoft.com/office/drawing/2014/main" id="{A5BB4C81-6340-467E-928F-134DAC37BB85}"/>
                </a:ext>
              </a:extLst>
            </p:cNvPr>
            <p:cNvSpPr/>
            <p:nvPr/>
          </p:nvSpPr>
          <p:spPr>
            <a:xfrm>
              <a:off x="1700041" y="1757593"/>
              <a:ext cx="1154162" cy="3413620"/>
            </a:xfrm>
            <a:prstGeom prst="rect">
              <a:avLst/>
            </a:prstGeom>
            <a:noFill/>
          </p:spPr>
          <p:txBody>
            <a:bodyPr vert="eaVert" wrap="square" rtlCol="0">
              <a:spAutoFit/>
            </a:bodyPr>
            <a:lstStyle/>
            <a:p>
              <a:pPr>
                <a:lnSpc>
                  <a:spcPct val="150000"/>
                </a:lnSpc>
              </a:pPr>
              <a: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用户可以在投影仪或用户可以在投影仪或用户可以在投影仪或用户可以在投影仪或</a:t>
              </a:r>
            </a:p>
          </p:txBody>
        </p:sp>
        <p:sp>
          <p:nvSpPr>
            <p:cNvPr id="31" name="文本框 30">
              <a:extLst>
                <a:ext uri="{FF2B5EF4-FFF2-40B4-BE49-F238E27FC236}">
                  <a16:creationId xmlns:a16="http://schemas.microsoft.com/office/drawing/2014/main" id="{9B0F8036-A723-4F25-A8B9-D310E0DBDB26}"/>
                </a:ext>
              </a:extLst>
            </p:cNvPr>
            <p:cNvSpPr txBox="1"/>
            <p:nvPr/>
          </p:nvSpPr>
          <p:spPr>
            <a:xfrm flipH="1">
              <a:off x="2676169" y="1765552"/>
              <a:ext cx="553998" cy="3330250"/>
            </a:xfrm>
            <a:prstGeom prst="rect">
              <a:avLst/>
            </a:prstGeom>
            <a:noFill/>
          </p:spPr>
          <p:txBody>
            <a:bodyPr vert="eaVert" wrap="square" rtlCol="0">
              <a:spAutoFit/>
            </a:bodyPr>
            <a:lstStyle/>
            <a:p>
              <a:r>
                <a:rPr lang="zh-CN" altLang="en-US" sz="2400" b="1"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国潮推广</a:t>
              </a:r>
              <a:endParaRPr lang="zh-CN" altLang="en-US" sz="2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endParaRPr>
            </a:p>
          </p:txBody>
        </p:sp>
      </p:grpSp>
    </p:spTree>
    <p:extLst>
      <p:ext uri="{BB962C8B-B14F-4D97-AF65-F5344CB8AC3E}">
        <p14:creationId xmlns:p14="http://schemas.microsoft.com/office/powerpoint/2010/main" val="2668220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750" fill="hold"/>
                                        <p:tgtEl>
                                          <p:spTgt spid="47"/>
                                        </p:tgtEl>
                                        <p:attrNameLst>
                                          <p:attrName>ppt_x</p:attrName>
                                        </p:attrNameLst>
                                      </p:cBhvr>
                                      <p:tavLst>
                                        <p:tav tm="0">
                                          <p:val>
                                            <p:strVal val="0-#ppt_w/2"/>
                                          </p:val>
                                        </p:tav>
                                        <p:tav tm="100000">
                                          <p:val>
                                            <p:strVal val="#ppt_x"/>
                                          </p:val>
                                        </p:tav>
                                      </p:tavLst>
                                    </p:anim>
                                    <p:anim calcmode="lin" valueType="num">
                                      <p:cBhvr additive="base">
                                        <p:cTn id="8" dur="75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12"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750" fill="hold"/>
                                        <p:tgtEl>
                                          <p:spTgt spid="48"/>
                                        </p:tgtEl>
                                        <p:attrNameLst>
                                          <p:attrName>ppt_x</p:attrName>
                                        </p:attrNameLst>
                                      </p:cBhvr>
                                      <p:tavLst>
                                        <p:tav tm="0">
                                          <p:val>
                                            <p:strVal val="0-#ppt_w/2"/>
                                          </p:val>
                                        </p:tav>
                                        <p:tav tm="100000">
                                          <p:val>
                                            <p:strVal val="#ppt_x"/>
                                          </p:val>
                                        </p:tav>
                                      </p:tavLst>
                                    </p:anim>
                                    <p:anim calcmode="lin" valueType="num">
                                      <p:cBhvr additive="base">
                                        <p:cTn id="13" dur="750" fill="hold"/>
                                        <p:tgtEl>
                                          <p:spTgt spid="48"/>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fade">
                                      <p:cBhvr>
                                        <p:cTn id="17" dur="750"/>
                                        <p:tgtEl>
                                          <p:spTgt spid="69"/>
                                        </p:tgtEl>
                                      </p:cBhvr>
                                    </p:animEffect>
                                    <p:anim calcmode="lin" valueType="num">
                                      <p:cBhvr>
                                        <p:cTn id="18" dur="750" fill="hold"/>
                                        <p:tgtEl>
                                          <p:spTgt spid="69"/>
                                        </p:tgtEl>
                                        <p:attrNameLst>
                                          <p:attrName>ppt_x</p:attrName>
                                        </p:attrNameLst>
                                      </p:cBhvr>
                                      <p:tavLst>
                                        <p:tav tm="0">
                                          <p:val>
                                            <p:strVal val="#ppt_x"/>
                                          </p:val>
                                        </p:tav>
                                        <p:tav tm="100000">
                                          <p:val>
                                            <p:strVal val="#ppt_x"/>
                                          </p:val>
                                        </p:tav>
                                      </p:tavLst>
                                    </p:anim>
                                    <p:anim calcmode="lin" valueType="num">
                                      <p:cBhvr>
                                        <p:cTn id="19" dur="750" fill="hold"/>
                                        <p:tgtEl>
                                          <p:spTgt spid="69"/>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31" presetClass="entr" presetSubtype="0"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p:cTn id="23" dur="750" fill="hold"/>
                                        <p:tgtEl>
                                          <p:spTgt spid="62"/>
                                        </p:tgtEl>
                                        <p:attrNameLst>
                                          <p:attrName>ppt_w</p:attrName>
                                        </p:attrNameLst>
                                      </p:cBhvr>
                                      <p:tavLst>
                                        <p:tav tm="0">
                                          <p:val>
                                            <p:fltVal val="0"/>
                                          </p:val>
                                        </p:tav>
                                        <p:tav tm="100000">
                                          <p:val>
                                            <p:strVal val="#ppt_w"/>
                                          </p:val>
                                        </p:tav>
                                      </p:tavLst>
                                    </p:anim>
                                    <p:anim calcmode="lin" valueType="num">
                                      <p:cBhvr>
                                        <p:cTn id="24" dur="750" fill="hold"/>
                                        <p:tgtEl>
                                          <p:spTgt spid="62"/>
                                        </p:tgtEl>
                                        <p:attrNameLst>
                                          <p:attrName>ppt_h</p:attrName>
                                        </p:attrNameLst>
                                      </p:cBhvr>
                                      <p:tavLst>
                                        <p:tav tm="0">
                                          <p:val>
                                            <p:fltVal val="0"/>
                                          </p:val>
                                        </p:tav>
                                        <p:tav tm="100000">
                                          <p:val>
                                            <p:strVal val="#ppt_h"/>
                                          </p:val>
                                        </p:tav>
                                      </p:tavLst>
                                    </p:anim>
                                    <p:anim calcmode="lin" valueType="num">
                                      <p:cBhvr>
                                        <p:cTn id="25" dur="750" fill="hold"/>
                                        <p:tgtEl>
                                          <p:spTgt spid="62"/>
                                        </p:tgtEl>
                                        <p:attrNameLst>
                                          <p:attrName>style.rotation</p:attrName>
                                        </p:attrNameLst>
                                      </p:cBhvr>
                                      <p:tavLst>
                                        <p:tav tm="0">
                                          <p:val>
                                            <p:fltVal val="90"/>
                                          </p:val>
                                        </p:tav>
                                        <p:tav tm="100000">
                                          <p:val>
                                            <p:fltVal val="0"/>
                                          </p:val>
                                        </p:tav>
                                      </p:tavLst>
                                    </p:anim>
                                    <p:animEffect transition="in" filter="fade">
                                      <p:cBhvr>
                                        <p:cTn id="26" dur="750"/>
                                        <p:tgtEl>
                                          <p:spTgt spid="62"/>
                                        </p:tgtEl>
                                      </p:cBhvr>
                                    </p:animEffect>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750"/>
                                        <p:tgtEl>
                                          <p:spTgt spid="45"/>
                                        </p:tgtEl>
                                      </p:cBhvr>
                                    </p:animEffect>
                                  </p:childTnLst>
                                </p:cTn>
                              </p:par>
                            </p:childTnLst>
                          </p:cTn>
                        </p:par>
                        <p:par>
                          <p:cTn id="31" fill="hold">
                            <p:stCondLst>
                              <p:cond delay="3750"/>
                            </p:stCondLst>
                            <p:childTnLst>
                              <p:par>
                                <p:cTn id="32" presetID="10"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750"/>
                                        <p:tgtEl>
                                          <p:spTgt spid="23"/>
                                        </p:tgtEl>
                                      </p:cBhvr>
                                    </p:animEffect>
                                  </p:childTnLst>
                                </p:cTn>
                              </p:par>
                            </p:childTnLst>
                          </p:cTn>
                        </p:par>
                        <p:par>
                          <p:cTn id="35" fill="hold">
                            <p:stCondLst>
                              <p:cond delay="4500"/>
                            </p:stCondLst>
                            <p:childTnLst>
                              <p:par>
                                <p:cTn id="36" presetID="10" presetClass="entr" presetSubtype="0"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750"/>
                                        <p:tgtEl>
                                          <p:spTgt spid="26"/>
                                        </p:tgtEl>
                                      </p:cBhvr>
                                    </p:animEffect>
                                  </p:childTnLst>
                                </p:cTn>
                              </p:par>
                            </p:childTnLst>
                          </p:cTn>
                        </p:par>
                        <p:par>
                          <p:cTn id="39" fill="hold">
                            <p:stCondLst>
                              <p:cond delay="5250"/>
                            </p:stCondLst>
                            <p:childTnLst>
                              <p:par>
                                <p:cTn id="40" presetID="10" presetClass="entr" presetSubtype="0" fill="hold"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A1E8ACF2-4446-4056-AE3D-AFCBF452EE27}"/>
              </a:ext>
            </a:extLst>
          </p:cNvPr>
          <p:cNvGrpSpPr/>
          <p:nvPr/>
        </p:nvGrpSpPr>
        <p:grpSpPr>
          <a:xfrm>
            <a:off x="7718336" y="4029741"/>
            <a:ext cx="3601565" cy="1285269"/>
            <a:chOff x="6251030" y="1604235"/>
            <a:chExt cx="5087530" cy="1285269"/>
          </a:xfrm>
        </p:grpSpPr>
        <p:sp>
          <p:nvSpPr>
            <p:cNvPr id="20" name="Content Placeholder 2">
              <a:extLst>
                <a:ext uri="{FF2B5EF4-FFF2-40B4-BE49-F238E27FC236}">
                  <a16:creationId xmlns:a16="http://schemas.microsoft.com/office/drawing/2014/main" id="{1DEB7737-791A-4E92-8E7D-B89C3269125A}"/>
                </a:ext>
              </a:extLst>
            </p:cNvPr>
            <p:cNvSpPr txBox="1"/>
            <p:nvPr/>
          </p:nvSpPr>
          <p:spPr>
            <a:xfrm>
              <a:off x="6263756" y="1968564"/>
              <a:ext cx="5074804" cy="92094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ts val="2000"/>
                </a:lnSpc>
                <a:buNone/>
                <a:defRPr/>
              </a:pPr>
              <a:r>
                <a:rPr lang="zh-CN" altLang="en-US"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请在此处添加具体内容，文字尽量言简意赅，简单描述即可，不必过于繁琐，注意版面的美观度。</a:t>
              </a:r>
              <a:endParaRPr lang="en-US" altLang="zh-CN"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21" name="文本框 20">
              <a:extLst>
                <a:ext uri="{FF2B5EF4-FFF2-40B4-BE49-F238E27FC236}">
                  <a16:creationId xmlns:a16="http://schemas.microsoft.com/office/drawing/2014/main" id="{6AB4C897-E67B-43BD-8908-70159AFAFAAD}"/>
                </a:ext>
              </a:extLst>
            </p:cNvPr>
            <p:cNvSpPr txBox="1"/>
            <p:nvPr/>
          </p:nvSpPr>
          <p:spPr>
            <a:xfrm>
              <a:off x="6251030" y="1604235"/>
              <a:ext cx="3203057" cy="400110"/>
            </a:xfrm>
            <a:prstGeom prst="rect">
              <a:avLst/>
            </a:prstGeom>
            <a:noFill/>
          </p:spPr>
          <p:txBody>
            <a:bodyPr wrap="square" rtlCol="0">
              <a:spAutoFit/>
            </a:bodyPr>
            <a:lstStyle/>
            <a:p>
              <a:r>
                <a:rPr lang="zh-CN" altLang="en-US" sz="20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点击添加标题</a:t>
              </a:r>
            </a:p>
          </p:txBody>
        </p:sp>
      </p:grpSp>
      <p:grpSp>
        <p:nvGrpSpPr>
          <p:cNvPr id="7" name="组合 6">
            <a:extLst>
              <a:ext uri="{FF2B5EF4-FFF2-40B4-BE49-F238E27FC236}">
                <a16:creationId xmlns:a16="http://schemas.microsoft.com/office/drawing/2014/main" id="{4746C169-B544-4887-A3DE-50A2D3F38F2D}"/>
              </a:ext>
            </a:extLst>
          </p:cNvPr>
          <p:cNvGrpSpPr/>
          <p:nvPr/>
        </p:nvGrpSpPr>
        <p:grpSpPr>
          <a:xfrm>
            <a:off x="739580" y="1928613"/>
            <a:ext cx="3592556" cy="1285269"/>
            <a:chOff x="6263756" y="1604235"/>
            <a:chExt cx="5074804" cy="1285269"/>
          </a:xfrm>
        </p:grpSpPr>
        <p:sp>
          <p:nvSpPr>
            <p:cNvPr id="18" name="Content Placeholder 2">
              <a:extLst>
                <a:ext uri="{FF2B5EF4-FFF2-40B4-BE49-F238E27FC236}">
                  <a16:creationId xmlns:a16="http://schemas.microsoft.com/office/drawing/2014/main" id="{4887C89E-4361-4262-AD9C-F69C65532E2A}"/>
                </a:ext>
              </a:extLst>
            </p:cNvPr>
            <p:cNvSpPr txBox="1"/>
            <p:nvPr/>
          </p:nvSpPr>
          <p:spPr>
            <a:xfrm>
              <a:off x="6263756" y="1968564"/>
              <a:ext cx="5074804" cy="92094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gn="r">
                <a:lnSpc>
                  <a:spcPts val="2000"/>
                </a:lnSpc>
                <a:buNone/>
                <a:defRPr/>
              </a:pPr>
              <a:r>
                <a:rPr lang="zh-CN" altLang="en-US"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请在此处添加具体内容，文字尽量言简意赅，简单描述即可，不必过于繁琐，注意版面的美观度。</a:t>
              </a:r>
              <a:endParaRPr lang="en-US" altLang="zh-CN"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19" name="文本框 18">
              <a:extLst>
                <a:ext uri="{FF2B5EF4-FFF2-40B4-BE49-F238E27FC236}">
                  <a16:creationId xmlns:a16="http://schemas.microsoft.com/office/drawing/2014/main" id="{7BB8C1B5-DA90-4332-B399-9F3357C265CB}"/>
                </a:ext>
              </a:extLst>
            </p:cNvPr>
            <p:cNvSpPr txBox="1"/>
            <p:nvPr/>
          </p:nvSpPr>
          <p:spPr>
            <a:xfrm>
              <a:off x="8135502" y="1604235"/>
              <a:ext cx="3203058" cy="400110"/>
            </a:xfrm>
            <a:prstGeom prst="rect">
              <a:avLst/>
            </a:prstGeom>
            <a:noFill/>
          </p:spPr>
          <p:txBody>
            <a:bodyPr wrap="square" rtlCol="0">
              <a:spAutoFit/>
            </a:bodyPr>
            <a:lstStyle/>
            <a:p>
              <a:pPr algn="r"/>
              <a:r>
                <a:rPr lang="zh-CN" altLang="en-US" sz="20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点击添加标题</a:t>
              </a:r>
            </a:p>
          </p:txBody>
        </p:sp>
      </p:grpSp>
      <p:grpSp>
        <p:nvGrpSpPr>
          <p:cNvPr id="9" name="组合 8">
            <a:extLst>
              <a:ext uri="{FF2B5EF4-FFF2-40B4-BE49-F238E27FC236}">
                <a16:creationId xmlns:a16="http://schemas.microsoft.com/office/drawing/2014/main" id="{8C4C1C0D-C891-45C3-9C68-09F88A576367}"/>
              </a:ext>
            </a:extLst>
          </p:cNvPr>
          <p:cNvGrpSpPr/>
          <p:nvPr/>
        </p:nvGrpSpPr>
        <p:grpSpPr>
          <a:xfrm>
            <a:off x="822932" y="4174278"/>
            <a:ext cx="3592556" cy="1285269"/>
            <a:chOff x="6263756" y="1604235"/>
            <a:chExt cx="5074804" cy="1285269"/>
          </a:xfrm>
        </p:grpSpPr>
        <p:sp>
          <p:nvSpPr>
            <p:cNvPr id="16" name="Content Placeholder 2">
              <a:extLst>
                <a:ext uri="{FF2B5EF4-FFF2-40B4-BE49-F238E27FC236}">
                  <a16:creationId xmlns:a16="http://schemas.microsoft.com/office/drawing/2014/main" id="{2321F396-6224-43A8-BFC9-D72DAD883C96}"/>
                </a:ext>
              </a:extLst>
            </p:cNvPr>
            <p:cNvSpPr txBox="1"/>
            <p:nvPr/>
          </p:nvSpPr>
          <p:spPr>
            <a:xfrm>
              <a:off x="6263756" y="1968564"/>
              <a:ext cx="5074804" cy="92094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gn="r">
                <a:lnSpc>
                  <a:spcPts val="2000"/>
                </a:lnSpc>
                <a:buNone/>
                <a:defRPr/>
              </a:pPr>
              <a:r>
                <a:rPr lang="zh-CN" altLang="en-US"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请在此处添加具体内容，文字尽量言简意赅，简单描述即可，不必过于繁琐，注意版面的美观度。</a:t>
              </a:r>
              <a:endParaRPr lang="en-US" altLang="zh-CN"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17" name="文本框 16">
              <a:extLst>
                <a:ext uri="{FF2B5EF4-FFF2-40B4-BE49-F238E27FC236}">
                  <a16:creationId xmlns:a16="http://schemas.microsoft.com/office/drawing/2014/main" id="{264EB620-8B9D-4262-A0A6-FE025B602909}"/>
                </a:ext>
              </a:extLst>
            </p:cNvPr>
            <p:cNvSpPr txBox="1"/>
            <p:nvPr/>
          </p:nvSpPr>
          <p:spPr>
            <a:xfrm>
              <a:off x="8135502" y="1604235"/>
              <a:ext cx="3203058" cy="400110"/>
            </a:xfrm>
            <a:prstGeom prst="rect">
              <a:avLst/>
            </a:prstGeom>
            <a:noFill/>
          </p:spPr>
          <p:txBody>
            <a:bodyPr wrap="square" rtlCol="0">
              <a:spAutoFit/>
            </a:bodyPr>
            <a:lstStyle/>
            <a:p>
              <a:pPr algn="r"/>
              <a:r>
                <a:rPr lang="zh-CN" altLang="en-US" sz="20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点击添加标题</a:t>
              </a:r>
            </a:p>
          </p:txBody>
        </p:sp>
      </p:grpSp>
      <p:grpSp>
        <p:nvGrpSpPr>
          <p:cNvPr id="10" name="组合 9">
            <a:extLst>
              <a:ext uri="{FF2B5EF4-FFF2-40B4-BE49-F238E27FC236}">
                <a16:creationId xmlns:a16="http://schemas.microsoft.com/office/drawing/2014/main" id="{327C9EAE-8C09-474F-815B-C57A56F392D3}"/>
              </a:ext>
            </a:extLst>
          </p:cNvPr>
          <p:cNvGrpSpPr/>
          <p:nvPr/>
        </p:nvGrpSpPr>
        <p:grpSpPr>
          <a:xfrm>
            <a:off x="7718336" y="2002638"/>
            <a:ext cx="3601565" cy="1285269"/>
            <a:chOff x="6251030" y="1604235"/>
            <a:chExt cx="5087530" cy="1285269"/>
          </a:xfrm>
        </p:grpSpPr>
        <p:sp>
          <p:nvSpPr>
            <p:cNvPr id="14" name="Content Placeholder 2">
              <a:extLst>
                <a:ext uri="{FF2B5EF4-FFF2-40B4-BE49-F238E27FC236}">
                  <a16:creationId xmlns:a16="http://schemas.microsoft.com/office/drawing/2014/main" id="{F2DEF13A-44D6-4A10-A43B-135C83136B68}"/>
                </a:ext>
              </a:extLst>
            </p:cNvPr>
            <p:cNvSpPr txBox="1"/>
            <p:nvPr/>
          </p:nvSpPr>
          <p:spPr>
            <a:xfrm>
              <a:off x="6263756" y="1968564"/>
              <a:ext cx="5074804" cy="92094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indent="0">
                <a:lnSpc>
                  <a:spcPts val="2000"/>
                </a:lnSpc>
                <a:buNone/>
                <a:defRPr/>
              </a:pPr>
              <a:r>
                <a:rPr lang="zh-CN" altLang="en-US"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请在此处添加具体内容，文字尽量言简意赅，简单描述即可，不必过于繁琐，注意版面的美观度。</a:t>
              </a:r>
              <a:endParaRPr lang="en-US" altLang="zh-CN"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15" name="文本框 14">
              <a:extLst>
                <a:ext uri="{FF2B5EF4-FFF2-40B4-BE49-F238E27FC236}">
                  <a16:creationId xmlns:a16="http://schemas.microsoft.com/office/drawing/2014/main" id="{7CBE7649-6E2E-4701-A658-402C3D73A5FD}"/>
                </a:ext>
              </a:extLst>
            </p:cNvPr>
            <p:cNvSpPr txBox="1"/>
            <p:nvPr/>
          </p:nvSpPr>
          <p:spPr>
            <a:xfrm>
              <a:off x="6251030" y="1604235"/>
              <a:ext cx="3203057" cy="400110"/>
            </a:xfrm>
            <a:prstGeom prst="rect">
              <a:avLst/>
            </a:prstGeom>
            <a:noFill/>
          </p:spPr>
          <p:txBody>
            <a:bodyPr wrap="square" rtlCol="0">
              <a:spAutoFit/>
            </a:bodyPr>
            <a:lstStyle/>
            <a:p>
              <a:r>
                <a:rPr lang="zh-CN" altLang="en-US" sz="20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点击添加标题</a:t>
              </a:r>
            </a:p>
          </p:txBody>
        </p:sp>
      </p:grpSp>
      <p:sp>
        <p:nvSpPr>
          <p:cNvPr id="12" name="椭圆 11">
            <a:extLst>
              <a:ext uri="{FF2B5EF4-FFF2-40B4-BE49-F238E27FC236}">
                <a16:creationId xmlns:a16="http://schemas.microsoft.com/office/drawing/2014/main" id="{F62AD21C-71F0-4955-9673-29DDCB886E8A}"/>
              </a:ext>
            </a:extLst>
          </p:cNvPr>
          <p:cNvSpPr/>
          <p:nvPr/>
        </p:nvSpPr>
        <p:spPr>
          <a:xfrm>
            <a:off x="4405939" y="2032070"/>
            <a:ext cx="3151865" cy="3151865"/>
          </a:xfrm>
          <a:prstGeom prst="ellipse">
            <a:avLst/>
          </a:prstGeom>
          <a:noFill/>
          <a:ln w="12700">
            <a:solidFill>
              <a:schemeClr val="bg1"/>
            </a:solidFill>
          </a:ln>
        </p:spPr>
        <p:txBody>
          <a:bodyPr wrap="none" rtlCol="0" anchor="ctr">
            <a:noAutofit/>
          </a:bodyPr>
          <a:lstStyle/>
          <a:p>
            <a:pPr algn="ctr"/>
            <a:endParaRPr lang="zh-CN" altLang="en-US" sz="135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pic>
        <p:nvPicPr>
          <p:cNvPr id="13" name="图片 12">
            <a:extLst>
              <a:ext uri="{FF2B5EF4-FFF2-40B4-BE49-F238E27FC236}">
                <a16:creationId xmlns:a16="http://schemas.microsoft.com/office/drawing/2014/main" id="{2CB38785-059F-4A70-87E3-A9BADCAA2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715" y="2579445"/>
            <a:ext cx="5100005" cy="3180648"/>
          </a:xfrm>
          <a:prstGeom prst="rect">
            <a:avLst/>
          </a:prstGeom>
        </p:spPr>
      </p:pic>
    </p:spTree>
    <p:extLst>
      <p:ext uri="{BB962C8B-B14F-4D97-AF65-F5344CB8AC3E}">
        <p14:creationId xmlns:p14="http://schemas.microsoft.com/office/powerpoint/2010/main" val="4193621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FBFE1165-002E-4B3C-81B6-DABBD78A72A6}"/>
              </a:ext>
            </a:extLst>
          </p:cNvPr>
          <p:cNvPicPr>
            <a:picLocks noChangeAspect="1"/>
          </p:cNvPicPr>
          <p:nvPr/>
        </p:nvPicPr>
        <p:blipFill>
          <a:blip r:embed="rId3"/>
          <a:stretch>
            <a:fillRect/>
          </a:stretch>
        </p:blipFill>
        <p:spPr>
          <a:xfrm>
            <a:off x="0" y="0"/>
            <a:ext cx="12192000" cy="6858000"/>
          </a:xfrm>
          <a:prstGeom prst="rect">
            <a:avLst/>
          </a:prstGeom>
        </p:spPr>
      </p:pic>
      <p:grpSp>
        <p:nvGrpSpPr>
          <p:cNvPr id="9" name="组 8"/>
          <p:cNvGrpSpPr/>
          <p:nvPr/>
        </p:nvGrpSpPr>
        <p:grpSpPr>
          <a:xfrm>
            <a:off x="-1835939" y="2813792"/>
            <a:ext cx="10731697" cy="7214648"/>
            <a:chOff x="-407114" y="3514608"/>
            <a:chExt cx="9139575" cy="6144304"/>
          </a:xfrm>
        </p:grpSpPr>
        <p:pic>
          <p:nvPicPr>
            <p:cNvPr id="6" name="图片 5" descr="bo2-01.png"/>
            <p:cNvPicPr>
              <a:picLocks noChangeAspect="1"/>
            </p:cNvPicPr>
            <p:nvPr/>
          </p:nvPicPr>
          <p:blipFill rotWithShape="1">
            <a:blip r:embed="rId4">
              <a:extLst>
                <a:ext uri="{28A0092B-C50C-407E-A947-70E740481C1C}">
                  <a14:useLocalDpi xmlns:a14="http://schemas.microsoft.com/office/drawing/2010/main" val="0"/>
                </a:ext>
              </a:extLst>
            </a:blip>
            <a:srcRect l="28344" t="22191" r="30019" b="25210"/>
            <a:stretch/>
          </p:blipFill>
          <p:spPr>
            <a:xfrm flipH="1">
              <a:off x="-407114" y="3514608"/>
              <a:ext cx="8644587" cy="6144304"/>
            </a:xfrm>
            <a:prstGeom prst="rect">
              <a:avLst/>
            </a:prstGeom>
          </p:spPr>
        </p:pic>
        <p:pic>
          <p:nvPicPr>
            <p:cNvPr id="8" name="图片 7" descr="bo2-01.png"/>
            <p:cNvPicPr>
              <a:picLocks noChangeAspect="1"/>
            </p:cNvPicPr>
            <p:nvPr/>
          </p:nvPicPr>
          <p:blipFill rotWithShape="1">
            <a:blip r:embed="rId4">
              <a:extLst>
                <a:ext uri="{28A0092B-C50C-407E-A947-70E740481C1C}">
                  <a14:useLocalDpi xmlns:a14="http://schemas.microsoft.com/office/drawing/2010/main" val="0"/>
                </a:ext>
              </a:extLst>
            </a:blip>
            <a:srcRect l="28344" t="22191" r="30019" b="25210"/>
            <a:stretch/>
          </p:blipFill>
          <p:spPr>
            <a:xfrm flipH="1">
              <a:off x="2337872" y="4277089"/>
              <a:ext cx="6394589" cy="4545075"/>
            </a:xfrm>
            <a:prstGeom prst="rect">
              <a:avLst/>
            </a:prstGeom>
          </p:spPr>
        </p:pic>
      </p:grpSp>
      <p:pic>
        <p:nvPicPr>
          <p:cNvPr id="15" name="图片 14" descr="红-01.png"/>
          <p:cNvPicPr>
            <a:picLocks noChangeAspect="1"/>
          </p:cNvPicPr>
          <p:nvPr/>
        </p:nvPicPr>
        <p:blipFill rotWithShape="1">
          <a:blip r:embed="rId5" cstate="print">
            <a:extLst>
              <a:ext uri="{28A0092B-C50C-407E-A947-70E740481C1C}">
                <a14:useLocalDpi xmlns:a14="http://schemas.microsoft.com/office/drawing/2010/main" val="0"/>
              </a:ext>
            </a:extLst>
          </a:blip>
          <a:srcRect l="22171" t="15752" r="27061" b="31847"/>
          <a:stretch/>
        </p:blipFill>
        <p:spPr>
          <a:xfrm rot="3349163">
            <a:off x="11989816" y="7368689"/>
            <a:ext cx="3700613" cy="2149063"/>
          </a:xfrm>
          <a:prstGeom prst="rect">
            <a:avLst/>
          </a:prstGeom>
        </p:spPr>
      </p:pic>
      <p:pic>
        <p:nvPicPr>
          <p:cNvPr id="16" name="图片 15" descr="鹤-01.png"/>
          <p:cNvPicPr>
            <a:picLocks noChangeAspect="1"/>
          </p:cNvPicPr>
          <p:nvPr/>
        </p:nvPicPr>
        <p:blipFill rotWithShape="1">
          <a:blip r:embed="rId6" cstate="print">
            <a:extLst>
              <a:ext uri="{28A0092B-C50C-407E-A947-70E740481C1C}">
                <a14:useLocalDpi xmlns:a14="http://schemas.microsoft.com/office/drawing/2010/main" val="0"/>
              </a:ext>
            </a:extLst>
          </a:blip>
          <a:srcRect l="34801" t="21384" r="19120" b="6061"/>
          <a:stretch/>
        </p:blipFill>
        <p:spPr>
          <a:xfrm rot="20710965" flipH="1">
            <a:off x="5669468" y="1247834"/>
            <a:ext cx="1844185" cy="1633774"/>
          </a:xfrm>
          <a:prstGeom prst="rect">
            <a:avLst/>
          </a:prstGeom>
        </p:spPr>
      </p:pic>
      <p:pic>
        <p:nvPicPr>
          <p:cNvPr id="19" name="图片 18" descr="中国风线条.png"/>
          <p:cNvPicPr>
            <a:picLocks noChangeAspect="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5758" y="7106333"/>
            <a:ext cx="3157756" cy="2039911"/>
          </a:xfrm>
          <a:prstGeom prst="rect">
            <a:avLst/>
          </a:prstGeom>
        </p:spPr>
      </p:pic>
      <p:pic>
        <p:nvPicPr>
          <p:cNvPr id="28" name="图片 27" descr="红-01.png">
            <a:extLst>
              <a:ext uri="{FF2B5EF4-FFF2-40B4-BE49-F238E27FC236}">
                <a16:creationId xmlns:a16="http://schemas.microsoft.com/office/drawing/2014/main" id="{2E4DC6E4-BA52-4EBD-AA32-6F3E3424A4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71" t="15752" r="27061" b="31847"/>
          <a:stretch/>
        </p:blipFill>
        <p:spPr>
          <a:xfrm rot="13676676">
            <a:off x="2029333" y="1371250"/>
            <a:ext cx="3700613" cy="2149063"/>
          </a:xfrm>
          <a:prstGeom prst="rect">
            <a:avLst/>
          </a:prstGeom>
        </p:spPr>
      </p:pic>
      <p:sp>
        <p:nvSpPr>
          <p:cNvPr id="10" name="文本框 9">
            <a:extLst>
              <a:ext uri="{FF2B5EF4-FFF2-40B4-BE49-F238E27FC236}">
                <a16:creationId xmlns:a16="http://schemas.microsoft.com/office/drawing/2014/main" id="{5A2841F2-7FEC-46CD-939B-2D53C3283EE6}"/>
              </a:ext>
            </a:extLst>
          </p:cNvPr>
          <p:cNvSpPr txBox="1"/>
          <p:nvPr/>
        </p:nvSpPr>
        <p:spPr>
          <a:xfrm>
            <a:off x="7316757" y="3481938"/>
            <a:ext cx="2967479" cy="923330"/>
          </a:xfrm>
          <a:prstGeom prst="rect">
            <a:avLst/>
          </a:prstGeom>
          <a:noFill/>
        </p:spPr>
        <p:txBody>
          <a:bodyPr wrap="none" rtlCol="0">
            <a:spAutoFit/>
          </a:bodyPr>
          <a:lstStyle/>
          <a:p>
            <a:r>
              <a:rPr lang="zh-CN" altLang="en-US" sz="5400" b="1"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国潮推广</a:t>
            </a:r>
            <a:endParaRPr lang="zh-CN" altLang="en-US" sz="5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endParaRPr>
          </a:p>
        </p:txBody>
      </p:sp>
      <p:sp>
        <p:nvSpPr>
          <p:cNvPr id="11" name="文本框 10">
            <a:extLst>
              <a:ext uri="{FF2B5EF4-FFF2-40B4-BE49-F238E27FC236}">
                <a16:creationId xmlns:a16="http://schemas.microsoft.com/office/drawing/2014/main" id="{6A34F87E-BBB6-4C00-9081-9A2C7ECAF677}"/>
              </a:ext>
            </a:extLst>
          </p:cNvPr>
          <p:cNvSpPr txBox="1"/>
          <p:nvPr/>
        </p:nvSpPr>
        <p:spPr>
          <a:xfrm>
            <a:off x="6875985" y="4389386"/>
            <a:ext cx="3903785" cy="700576"/>
          </a:xfrm>
          <a:prstGeom prst="rect">
            <a:avLst/>
          </a:prstGeom>
          <a:noFill/>
        </p:spPr>
        <p:txBody>
          <a:bodyPr wrap="square" rtlCol="0">
            <a:spAutoFit/>
          </a:bodyPr>
          <a:lstStyle/>
          <a:p>
            <a:pPr>
              <a:lnSpc>
                <a:spcPct val="150000"/>
              </a:lnSpc>
            </a:pPr>
            <a: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今夜鄜州月，闺中只独看。遥怜小儿女，未解</a:t>
            </a:r>
            <a:b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br>
            <a: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香雾云鬟湿，清辉玉臂寒。何时倚虚幌，双照。</a:t>
            </a:r>
          </a:p>
        </p:txBody>
      </p:sp>
      <p:sp>
        <p:nvSpPr>
          <p:cNvPr id="12" name="文本框 11">
            <a:extLst>
              <a:ext uri="{FF2B5EF4-FFF2-40B4-BE49-F238E27FC236}">
                <a16:creationId xmlns:a16="http://schemas.microsoft.com/office/drawing/2014/main" id="{2D2C860E-BF20-4788-AAB0-9C8027EBD19E}"/>
              </a:ext>
            </a:extLst>
          </p:cNvPr>
          <p:cNvSpPr txBox="1"/>
          <p:nvPr/>
        </p:nvSpPr>
        <p:spPr>
          <a:xfrm>
            <a:off x="8061807" y="2203916"/>
            <a:ext cx="1415772" cy="1195199"/>
          </a:xfrm>
          <a:prstGeom prst="rect">
            <a:avLst/>
          </a:prstGeom>
          <a:noFill/>
        </p:spPr>
        <p:txBody>
          <a:bodyPr vert="eaVert" wrap="none" rtlCol="0">
            <a:spAutoFit/>
          </a:bodyPr>
          <a:lstStyle/>
          <a:p>
            <a:r>
              <a:rPr lang="zh-CN" altLang="en-US" sz="80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肆</a:t>
            </a:r>
          </a:p>
        </p:txBody>
      </p:sp>
    </p:spTree>
    <p:extLst>
      <p:ext uri="{BB962C8B-B14F-4D97-AF65-F5344CB8AC3E}">
        <p14:creationId xmlns:p14="http://schemas.microsoft.com/office/powerpoint/2010/main" val="4045733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2" presetClass="entr" presetSubtype="2"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par>
                                <p:cTn id="13" presetID="2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22" presetClass="entr" presetSubtype="2"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750" fill="hold"/>
                                        <p:tgtEl>
                                          <p:spTgt spid="12"/>
                                        </p:tgtEl>
                                        <p:attrNameLst>
                                          <p:attrName>ppt_w</p:attrName>
                                        </p:attrNameLst>
                                      </p:cBhvr>
                                      <p:tavLst>
                                        <p:tav tm="0">
                                          <p:val>
                                            <p:fltVal val="0"/>
                                          </p:val>
                                        </p:tav>
                                        <p:tav tm="100000">
                                          <p:val>
                                            <p:strVal val="#ppt_w"/>
                                          </p:val>
                                        </p:tav>
                                      </p:tavLst>
                                    </p:anim>
                                    <p:anim calcmode="lin" valueType="num">
                                      <p:cBhvr>
                                        <p:cTn id="22" dur="750" fill="hold"/>
                                        <p:tgtEl>
                                          <p:spTgt spid="12"/>
                                        </p:tgtEl>
                                        <p:attrNameLst>
                                          <p:attrName>ppt_h</p:attrName>
                                        </p:attrNameLst>
                                      </p:cBhvr>
                                      <p:tavLst>
                                        <p:tav tm="0">
                                          <p:val>
                                            <p:fltVal val="0"/>
                                          </p:val>
                                        </p:tav>
                                        <p:tav tm="100000">
                                          <p:val>
                                            <p:strVal val="#ppt_h"/>
                                          </p:val>
                                        </p:tav>
                                      </p:tavLst>
                                    </p:anim>
                                    <p:animEffect transition="in" filter="fade">
                                      <p:cBhvr>
                                        <p:cTn id="23" dur="750"/>
                                        <p:tgtEl>
                                          <p:spTgt spid="12"/>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2114F6E-FE75-4F0E-AC48-C299698F4C1D}"/>
              </a:ext>
            </a:extLst>
          </p:cNvPr>
          <p:cNvSpPr/>
          <p:nvPr/>
        </p:nvSpPr>
        <p:spPr>
          <a:xfrm>
            <a:off x="7564909" y="1101480"/>
            <a:ext cx="3508653" cy="3164965"/>
          </a:xfrm>
          <a:prstGeom prst="rect">
            <a:avLst/>
          </a:prstGeom>
        </p:spPr>
        <p:txBody>
          <a:bodyPr vert="eaVert" wrap="square">
            <a:spAutoFit/>
          </a:bodyPr>
          <a:lstStyle/>
          <a:p>
            <a:pPr algn="just">
              <a:lnSpc>
                <a:spcPct val="150000"/>
              </a:lnSpc>
            </a:pPr>
            <a:r>
              <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点击输入本栏的具体文字，简明扼要的说明分项内容，此为概念图解，请根据您的具体内容酌情修改。点击输入本栏的具体文字，简明扼要的说明分项内容，此为概念图解，请根据您的具体内容酌情修改。</a:t>
            </a:r>
          </a:p>
          <a:p>
            <a:pPr algn="just">
              <a:lnSpc>
                <a:spcPct val="150000"/>
              </a:lnSpc>
            </a:pPr>
            <a:endPar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p:txBody>
      </p:sp>
      <p:sp>
        <p:nvSpPr>
          <p:cNvPr id="6" name="矩形 5">
            <a:extLst>
              <a:ext uri="{FF2B5EF4-FFF2-40B4-BE49-F238E27FC236}">
                <a16:creationId xmlns:a16="http://schemas.microsoft.com/office/drawing/2014/main" id="{AD2EB259-405B-4783-9059-7DBD00FBC885}"/>
              </a:ext>
            </a:extLst>
          </p:cNvPr>
          <p:cNvSpPr/>
          <p:nvPr/>
        </p:nvSpPr>
        <p:spPr>
          <a:xfrm>
            <a:off x="5243839" y="1101479"/>
            <a:ext cx="2677656" cy="5086670"/>
          </a:xfrm>
          <a:prstGeom prst="rect">
            <a:avLst/>
          </a:prstGeom>
        </p:spPr>
        <p:txBody>
          <a:bodyPr vert="eaVert" wrap="square">
            <a:spAutoFit/>
          </a:bodyPr>
          <a:lstStyle/>
          <a:p>
            <a:pPr algn="just">
              <a:lnSpc>
                <a:spcPct val="150000"/>
              </a:lnSpc>
            </a:pPr>
            <a:r>
              <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点击输入本栏的具体文字，简明扼要的说明分项内容，此为概念图解，请根据您的具体内容酌情修改。点击输入本栏的具体文字，简明扼要的说明分项内容，此为概念图解，请根据您的具体内容酌情修改。</a:t>
            </a:r>
          </a:p>
          <a:p>
            <a:pPr algn="just">
              <a:lnSpc>
                <a:spcPct val="150000"/>
              </a:lnSpc>
            </a:pPr>
            <a:endParaRPr lang="zh-CN" altLang="en-US"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p:txBody>
      </p:sp>
      <p:pic>
        <p:nvPicPr>
          <p:cNvPr id="9" name="图片 8">
            <a:extLst>
              <a:ext uri="{FF2B5EF4-FFF2-40B4-BE49-F238E27FC236}">
                <a16:creationId xmlns:a16="http://schemas.microsoft.com/office/drawing/2014/main" id="{6BDAE4EC-E601-4C55-89DB-4091EA38A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184" y="1732795"/>
            <a:ext cx="3462795" cy="4103085"/>
          </a:xfrm>
          <a:prstGeom prst="rect">
            <a:avLst/>
          </a:prstGeom>
        </p:spPr>
      </p:pic>
    </p:spTree>
    <p:extLst>
      <p:ext uri="{BB962C8B-B14F-4D97-AF65-F5344CB8AC3E}">
        <p14:creationId xmlns:p14="http://schemas.microsoft.com/office/powerpoint/2010/main" val="20339966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1000" fill="hold"/>
                                        <p:tgtEl>
                                          <p:spTgt spid="6"/>
                                        </p:tgtEl>
                                        <p:attrNameLst>
                                          <p:attrName>ppt_w</p:attrName>
                                        </p:attrNameLst>
                                      </p:cBhvr>
                                      <p:tavLst>
                                        <p:tav tm="0">
                                          <p:val>
                                            <p:strVal val="#ppt_w*0.70"/>
                                          </p:val>
                                        </p:tav>
                                        <p:tav tm="100000">
                                          <p:val>
                                            <p:strVal val="#ppt_w"/>
                                          </p:val>
                                        </p:tav>
                                      </p:tavLst>
                                    </p:anim>
                                    <p:anim calcmode="lin" valueType="num">
                                      <p:cBhvr>
                                        <p:cTn id="14" dur="1000" fill="hold"/>
                                        <p:tgtEl>
                                          <p:spTgt spid="6"/>
                                        </p:tgtEl>
                                        <p:attrNameLst>
                                          <p:attrName>ppt_h</p:attrName>
                                        </p:attrNameLst>
                                      </p:cBhvr>
                                      <p:tavLst>
                                        <p:tav tm="0">
                                          <p:val>
                                            <p:strVal val="#ppt_h"/>
                                          </p:val>
                                        </p:tav>
                                        <p:tav tm="100000">
                                          <p:val>
                                            <p:strVal val="#ppt_h"/>
                                          </p:val>
                                        </p:tav>
                                      </p:tavLst>
                                    </p:anim>
                                    <p:animEffect transition="in" filter="fade">
                                      <p:cBhvr>
                                        <p:cTn id="15" dur="1000"/>
                                        <p:tgtEl>
                                          <p:spTgt spid="6"/>
                                        </p:tgtEl>
                                      </p:cBhvr>
                                    </p:animEffect>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750"/>
                                        <p:tgtEl>
                                          <p:spTgt spid="9"/>
                                        </p:tgtEl>
                                      </p:cBhvr>
                                    </p:animEffect>
                                    <p:anim calcmode="lin" valueType="num">
                                      <p:cBhvr>
                                        <p:cTn id="20" dur="750" fill="hold"/>
                                        <p:tgtEl>
                                          <p:spTgt spid="9"/>
                                        </p:tgtEl>
                                        <p:attrNameLst>
                                          <p:attrName>ppt_x</p:attrName>
                                        </p:attrNameLst>
                                      </p:cBhvr>
                                      <p:tavLst>
                                        <p:tav tm="0">
                                          <p:val>
                                            <p:strVal val="#ppt_x"/>
                                          </p:val>
                                        </p:tav>
                                        <p:tav tm="100000">
                                          <p:val>
                                            <p:strVal val="#ppt_x"/>
                                          </p:val>
                                        </p:tav>
                                      </p:tavLst>
                                    </p:anim>
                                    <p:anim calcmode="lin" valueType="num">
                                      <p:cBhvr>
                                        <p:cTn id="21" dur="7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BE2E1F9-93B4-4252-967B-D935F30816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852" y="765859"/>
            <a:ext cx="6772670" cy="4837186"/>
          </a:xfrm>
          <a:prstGeom prst="rect">
            <a:avLst/>
          </a:prstGeom>
        </p:spPr>
      </p:pic>
      <p:sp>
        <p:nvSpPr>
          <p:cNvPr id="4" name="文本框 3">
            <a:extLst>
              <a:ext uri="{FF2B5EF4-FFF2-40B4-BE49-F238E27FC236}">
                <a16:creationId xmlns:a16="http://schemas.microsoft.com/office/drawing/2014/main" id="{B992E8D5-2F6E-40DC-8C1D-C711C06F9B53}"/>
              </a:ext>
            </a:extLst>
          </p:cNvPr>
          <p:cNvSpPr txBox="1">
            <a:spLocks noChangeArrowheads="1"/>
          </p:cNvSpPr>
          <p:nvPr/>
        </p:nvSpPr>
        <p:spPr bwMode="auto">
          <a:xfrm>
            <a:off x="6551675" y="1680420"/>
            <a:ext cx="21250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Font typeface="Arial" pitchFamily="34" charset="0"/>
              <a:defRPr>
                <a:solidFill>
                  <a:schemeClr val="tx1"/>
                </a:solidFill>
                <a:latin typeface="Calibri" pitchFamily="34" charset="0"/>
                <a:ea typeface="宋体" pitchFamily="2" charset="-122"/>
              </a:defRPr>
            </a:lvl1pPr>
            <a:lvl2pPr marL="742950" indent="-285750" eaLnBrk="0" hangingPunct="0">
              <a:buFont typeface="Arial" pitchFamily="34" charset="0"/>
              <a:defRPr>
                <a:solidFill>
                  <a:schemeClr val="tx1"/>
                </a:solidFill>
                <a:latin typeface="Calibri" pitchFamily="34" charset="0"/>
                <a:ea typeface="宋体" pitchFamily="2" charset="-122"/>
              </a:defRPr>
            </a:lvl2pPr>
            <a:lvl3pPr marL="1143000" indent="-228600" eaLnBrk="0" hangingPunct="0">
              <a:buFont typeface="Arial" pitchFamily="34" charset="0"/>
              <a:defRPr>
                <a:solidFill>
                  <a:schemeClr val="tx1"/>
                </a:solidFill>
                <a:latin typeface="Calibri" pitchFamily="34" charset="0"/>
                <a:ea typeface="宋体" pitchFamily="2" charset="-122"/>
              </a:defRPr>
            </a:lvl3pPr>
            <a:lvl4pPr marL="1600200" indent="-228600" eaLnBrk="0" hangingPunct="0">
              <a:buFont typeface="Arial" pitchFamily="34" charset="0"/>
              <a:defRPr>
                <a:solidFill>
                  <a:schemeClr val="tx1"/>
                </a:solidFill>
                <a:latin typeface="Calibri" pitchFamily="34" charset="0"/>
                <a:ea typeface="宋体" pitchFamily="2" charset="-122"/>
              </a:defRPr>
            </a:lvl4pPr>
            <a:lvl5pPr marL="2057400" indent="-228600" eaLnBrk="0" hangingPunct="0">
              <a:buFont typeface="Arial" pitchFamily="34" charse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点击输入标题</a:t>
            </a:r>
          </a:p>
        </p:txBody>
      </p:sp>
      <p:sp>
        <p:nvSpPr>
          <p:cNvPr id="5" name="文本框 48">
            <a:extLst>
              <a:ext uri="{FF2B5EF4-FFF2-40B4-BE49-F238E27FC236}">
                <a16:creationId xmlns:a16="http://schemas.microsoft.com/office/drawing/2014/main" id="{7C56ADC6-AE1E-4707-B986-8A83814081B9}"/>
              </a:ext>
            </a:extLst>
          </p:cNvPr>
          <p:cNvSpPr txBox="1">
            <a:spLocks noChangeArrowheads="1"/>
          </p:cNvSpPr>
          <p:nvPr/>
        </p:nvSpPr>
        <p:spPr bwMode="auto">
          <a:xfrm>
            <a:off x="6551675" y="2078780"/>
            <a:ext cx="4770539" cy="7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Font typeface="Arial" pitchFamily="34" charset="0"/>
              <a:defRPr>
                <a:solidFill>
                  <a:schemeClr val="tx1"/>
                </a:solidFill>
                <a:latin typeface="Calibri" pitchFamily="34" charset="0"/>
                <a:ea typeface="宋体" pitchFamily="2" charset="-122"/>
              </a:defRPr>
            </a:lvl1pPr>
            <a:lvl2pPr marL="742950" indent="-285750" eaLnBrk="0" hangingPunct="0">
              <a:buFont typeface="Arial" pitchFamily="34" charset="0"/>
              <a:defRPr>
                <a:solidFill>
                  <a:schemeClr val="tx1"/>
                </a:solidFill>
                <a:latin typeface="Calibri" pitchFamily="34" charset="0"/>
                <a:ea typeface="宋体" pitchFamily="2" charset="-122"/>
              </a:defRPr>
            </a:lvl2pPr>
            <a:lvl3pPr marL="1143000" indent="-228600" eaLnBrk="0" hangingPunct="0">
              <a:buFont typeface="Arial" pitchFamily="34" charset="0"/>
              <a:defRPr>
                <a:solidFill>
                  <a:schemeClr val="tx1"/>
                </a:solidFill>
                <a:latin typeface="Calibri" pitchFamily="34" charset="0"/>
                <a:ea typeface="宋体" pitchFamily="2" charset="-122"/>
              </a:defRPr>
            </a:lvl3pPr>
            <a:lvl4pPr marL="1600200" indent="-228600" eaLnBrk="0" hangingPunct="0">
              <a:buFont typeface="Arial" pitchFamily="34" charset="0"/>
              <a:defRPr>
                <a:solidFill>
                  <a:schemeClr val="tx1"/>
                </a:solidFill>
                <a:latin typeface="Calibri" pitchFamily="34" charset="0"/>
                <a:ea typeface="宋体" pitchFamily="2" charset="-122"/>
              </a:defRPr>
            </a:lvl4pPr>
            <a:lvl5pPr marL="2057400" indent="-228600" eaLnBrk="0" hangingPunct="0">
              <a:buFont typeface="Arial" pitchFamily="34" charse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lnSpc>
                <a:spcPct val="150000"/>
              </a:lnSpc>
            </a:pPr>
            <a:r>
              <a:rPr lang="zh-CN" altLang="en-US" sz="1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点击输入本栏的具体文字，简明扼要的说明分项内容，此为概念图解，请根据您的具体内容酌情修改。</a:t>
            </a:r>
          </a:p>
        </p:txBody>
      </p:sp>
      <p:sp>
        <p:nvSpPr>
          <p:cNvPr id="6" name="文本框 5">
            <a:extLst>
              <a:ext uri="{FF2B5EF4-FFF2-40B4-BE49-F238E27FC236}">
                <a16:creationId xmlns:a16="http://schemas.microsoft.com/office/drawing/2014/main" id="{DA2FD4F7-6317-4B8D-8901-1FA76D073B4E}"/>
              </a:ext>
            </a:extLst>
          </p:cNvPr>
          <p:cNvSpPr txBox="1">
            <a:spLocks noChangeArrowheads="1"/>
          </p:cNvSpPr>
          <p:nvPr/>
        </p:nvSpPr>
        <p:spPr bwMode="auto">
          <a:xfrm>
            <a:off x="6551675" y="3494946"/>
            <a:ext cx="21250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Font typeface="Arial" pitchFamily="34" charset="0"/>
              <a:defRPr>
                <a:solidFill>
                  <a:schemeClr val="tx1"/>
                </a:solidFill>
                <a:latin typeface="Calibri" pitchFamily="34" charset="0"/>
                <a:ea typeface="宋体" pitchFamily="2" charset="-122"/>
              </a:defRPr>
            </a:lvl1pPr>
            <a:lvl2pPr marL="742950" indent="-285750" eaLnBrk="0" hangingPunct="0">
              <a:buFont typeface="Arial" pitchFamily="34" charset="0"/>
              <a:defRPr>
                <a:solidFill>
                  <a:schemeClr val="tx1"/>
                </a:solidFill>
                <a:latin typeface="Calibri" pitchFamily="34" charset="0"/>
                <a:ea typeface="宋体" pitchFamily="2" charset="-122"/>
              </a:defRPr>
            </a:lvl2pPr>
            <a:lvl3pPr marL="1143000" indent="-228600" eaLnBrk="0" hangingPunct="0">
              <a:buFont typeface="Arial" pitchFamily="34" charset="0"/>
              <a:defRPr>
                <a:solidFill>
                  <a:schemeClr val="tx1"/>
                </a:solidFill>
                <a:latin typeface="Calibri" pitchFamily="34" charset="0"/>
                <a:ea typeface="宋体" pitchFamily="2" charset="-122"/>
              </a:defRPr>
            </a:lvl3pPr>
            <a:lvl4pPr marL="1600200" indent="-228600" eaLnBrk="0" hangingPunct="0">
              <a:buFont typeface="Arial" pitchFamily="34" charset="0"/>
              <a:defRPr>
                <a:solidFill>
                  <a:schemeClr val="tx1"/>
                </a:solidFill>
                <a:latin typeface="Calibri" pitchFamily="34" charset="0"/>
                <a:ea typeface="宋体" pitchFamily="2" charset="-122"/>
              </a:defRPr>
            </a:lvl4pPr>
            <a:lvl5pPr marL="2057400" indent="-228600" eaLnBrk="0" hangingPunct="0">
              <a:buFont typeface="Arial" pitchFamily="34" charse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点击输入标题</a:t>
            </a:r>
          </a:p>
        </p:txBody>
      </p:sp>
      <p:sp>
        <p:nvSpPr>
          <p:cNvPr id="7" name="文本框 48">
            <a:extLst>
              <a:ext uri="{FF2B5EF4-FFF2-40B4-BE49-F238E27FC236}">
                <a16:creationId xmlns:a16="http://schemas.microsoft.com/office/drawing/2014/main" id="{79D83BE0-15C7-4B5B-950F-58A92CA1C398}"/>
              </a:ext>
            </a:extLst>
          </p:cNvPr>
          <p:cNvSpPr txBox="1">
            <a:spLocks noChangeArrowheads="1"/>
          </p:cNvSpPr>
          <p:nvPr/>
        </p:nvSpPr>
        <p:spPr bwMode="auto">
          <a:xfrm>
            <a:off x="6551675" y="3893306"/>
            <a:ext cx="4770539" cy="7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Font typeface="Arial" pitchFamily="34" charset="0"/>
              <a:defRPr>
                <a:solidFill>
                  <a:schemeClr val="tx1"/>
                </a:solidFill>
                <a:latin typeface="Calibri" pitchFamily="34" charset="0"/>
                <a:ea typeface="宋体" pitchFamily="2" charset="-122"/>
              </a:defRPr>
            </a:lvl1pPr>
            <a:lvl2pPr marL="742950" indent="-285750" eaLnBrk="0" hangingPunct="0">
              <a:buFont typeface="Arial" pitchFamily="34" charset="0"/>
              <a:defRPr>
                <a:solidFill>
                  <a:schemeClr val="tx1"/>
                </a:solidFill>
                <a:latin typeface="Calibri" pitchFamily="34" charset="0"/>
                <a:ea typeface="宋体" pitchFamily="2" charset="-122"/>
              </a:defRPr>
            </a:lvl2pPr>
            <a:lvl3pPr marL="1143000" indent="-228600" eaLnBrk="0" hangingPunct="0">
              <a:buFont typeface="Arial" pitchFamily="34" charset="0"/>
              <a:defRPr>
                <a:solidFill>
                  <a:schemeClr val="tx1"/>
                </a:solidFill>
                <a:latin typeface="Calibri" pitchFamily="34" charset="0"/>
                <a:ea typeface="宋体" pitchFamily="2" charset="-122"/>
              </a:defRPr>
            </a:lvl3pPr>
            <a:lvl4pPr marL="1600200" indent="-228600" eaLnBrk="0" hangingPunct="0">
              <a:buFont typeface="Arial" pitchFamily="34" charset="0"/>
              <a:defRPr>
                <a:solidFill>
                  <a:schemeClr val="tx1"/>
                </a:solidFill>
                <a:latin typeface="Calibri" pitchFamily="34" charset="0"/>
                <a:ea typeface="宋体" pitchFamily="2" charset="-122"/>
              </a:defRPr>
            </a:lvl4pPr>
            <a:lvl5pPr marL="2057400" indent="-228600" eaLnBrk="0" hangingPunct="0">
              <a:buFont typeface="Arial" pitchFamily="34" charse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lnSpc>
                <a:spcPct val="150000"/>
              </a:lnSpc>
            </a:pPr>
            <a:r>
              <a:rPr lang="zh-CN" altLang="en-US" sz="1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点击输入本栏的具体文字，简明扼要的说明分项内容，此为概念图解，请根据您的具体内容酌情修改。</a:t>
            </a:r>
          </a:p>
        </p:txBody>
      </p:sp>
      <p:sp>
        <p:nvSpPr>
          <p:cNvPr id="8" name="文本框 7">
            <a:extLst>
              <a:ext uri="{FF2B5EF4-FFF2-40B4-BE49-F238E27FC236}">
                <a16:creationId xmlns:a16="http://schemas.microsoft.com/office/drawing/2014/main" id="{54384B5F-F448-4FB8-B746-4E893E380740}"/>
              </a:ext>
            </a:extLst>
          </p:cNvPr>
          <p:cNvSpPr txBox="1"/>
          <p:nvPr/>
        </p:nvSpPr>
        <p:spPr>
          <a:xfrm>
            <a:off x="1126076" y="556034"/>
            <a:ext cx="2096709" cy="584775"/>
          </a:xfrm>
          <a:prstGeom prst="rect">
            <a:avLst/>
          </a:prstGeom>
          <a:noFill/>
        </p:spPr>
        <p:txBody>
          <a:bodyPr wrap="square" rtlCol="0">
            <a:spAutoFit/>
          </a:bodyPr>
          <a:lstStyle/>
          <a:p>
            <a:r>
              <a:rPr lang="zh-CN" altLang="en-US" sz="3200" b="1" dirty="0">
                <a:solidFill>
                  <a:schemeClr val="tx1">
                    <a:lumMod val="85000"/>
                    <a:lumOff val="15000"/>
                  </a:schemeClr>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教学过程</a:t>
            </a:r>
          </a:p>
        </p:txBody>
      </p:sp>
    </p:spTree>
    <p:extLst>
      <p:ext uri="{BB962C8B-B14F-4D97-AF65-F5344CB8AC3E}">
        <p14:creationId xmlns:p14="http://schemas.microsoft.com/office/powerpoint/2010/main" val="4056361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1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10000">
                                          <p:cBhvr additive="base">
                                            <p:cTn id="7" dur="750" fill="hold"/>
                                            <p:tgtEl>
                                              <p:spTgt spid="8"/>
                                            </p:tgtEl>
                                            <p:attrNameLst>
                                              <p:attrName>ppt_x</p:attrName>
                                            </p:attrNameLst>
                                          </p:cBhvr>
                                          <p:tavLst>
                                            <p:tav tm="0">
                                              <p:val>
                                                <p:strVal val="1+#ppt_w/2"/>
                                              </p:val>
                                            </p:tav>
                                            <p:tav tm="100000">
                                              <p:val>
                                                <p:strVal val="#ppt_x"/>
                                              </p:val>
                                            </p:tav>
                                          </p:tavLst>
                                        </p:anim>
                                        <p:anim calcmode="lin" valueType="num" p14:bounceEnd="10000">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1" presetClass="entr" presetSubtype="1"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750"/>
                                            <p:tgtEl>
                                              <p:spTgt spid="3"/>
                                            </p:tgtEl>
                                          </p:cBhvr>
                                        </p:animEffect>
                                      </p:childTnLst>
                                    </p:cTn>
                                  </p:par>
                                </p:childTnLst>
                              </p:cTn>
                            </p:par>
                            <p:par>
                              <p:cTn id="13" fill="hold">
                                <p:stCondLst>
                                  <p:cond delay="1500"/>
                                </p:stCondLst>
                                <p:childTnLst>
                                  <p:par>
                                    <p:cTn id="14" presetID="42"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750"/>
                                            <p:tgtEl>
                                              <p:spTgt spid="4"/>
                                            </p:tgtEl>
                                          </p:cBhvr>
                                        </p:animEffect>
                                        <p:anim calcmode="lin" valueType="num">
                                          <p:cBhvr>
                                            <p:cTn id="17" dur="750" fill="hold"/>
                                            <p:tgtEl>
                                              <p:spTgt spid="4"/>
                                            </p:tgtEl>
                                            <p:attrNameLst>
                                              <p:attrName>ppt_x</p:attrName>
                                            </p:attrNameLst>
                                          </p:cBhvr>
                                          <p:tavLst>
                                            <p:tav tm="0">
                                              <p:val>
                                                <p:strVal val="#ppt_x"/>
                                              </p:val>
                                            </p:tav>
                                            <p:tav tm="100000">
                                              <p:val>
                                                <p:strVal val="#ppt_x"/>
                                              </p:val>
                                            </p:tav>
                                          </p:tavLst>
                                        </p:anim>
                                        <p:anim calcmode="lin" valueType="num">
                                          <p:cBhvr>
                                            <p:cTn id="18" dur="750" fill="hold"/>
                                            <p:tgtEl>
                                              <p:spTgt spid="4"/>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2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750"/>
                                            <p:tgtEl>
                                              <p:spTgt spid="5"/>
                                            </p:tgtEl>
                                          </p:cBhvr>
                                        </p:animEffect>
                                      </p:childTnLst>
                                    </p:cTn>
                                  </p:par>
                                </p:childTnLst>
                              </p:cTn>
                            </p:par>
                            <p:par>
                              <p:cTn id="23" fill="hold">
                                <p:stCondLst>
                                  <p:cond delay="3000"/>
                                </p:stCondLst>
                                <p:childTnLst>
                                  <p:par>
                                    <p:cTn id="24" presetID="42"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750"/>
                                            <p:tgtEl>
                                              <p:spTgt spid="6"/>
                                            </p:tgtEl>
                                          </p:cBhvr>
                                        </p:animEffect>
                                        <p:anim calcmode="lin" valueType="num">
                                          <p:cBhvr>
                                            <p:cTn id="27" dur="750" fill="hold"/>
                                            <p:tgtEl>
                                              <p:spTgt spid="6"/>
                                            </p:tgtEl>
                                            <p:attrNameLst>
                                              <p:attrName>ppt_x</p:attrName>
                                            </p:attrNameLst>
                                          </p:cBhvr>
                                          <p:tavLst>
                                            <p:tav tm="0">
                                              <p:val>
                                                <p:strVal val="#ppt_x"/>
                                              </p:val>
                                            </p:tav>
                                            <p:tav tm="100000">
                                              <p:val>
                                                <p:strVal val="#ppt_x"/>
                                              </p:val>
                                            </p:tav>
                                          </p:tavLst>
                                        </p:anim>
                                        <p:anim calcmode="lin" valueType="num">
                                          <p:cBhvr>
                                            <p:cTn id="28" dur="75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3750"/>
                                </p:stCondLst>
                                <p:childTnLst>
                                  <p:par>
                                    <p:cTn id="30" presetID="22" presetClass="entr" presetSubtype="1"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1" presetClass="entr" presetSubtype="1"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750"/>
                                            <p:tgtEl>
                                              <p:spTgt spid="3"/>
                                            </p:tgtEl>
                                          </p:cBhvr>
                                        </p:animEffect>
                                      </p:childTnLst>
                                    </p:cTn>
                                  </p:par>
                                </p:childTnLst>
                              </p:cTn>
                            </p:par>
                            <p:par>
                              <p:cTn id="13" fill="hold">
                                <p:stCondLst>
                                  <p:cond delay="1500"/>
                                </p:stCondLst>
                                <p:childTnLst>
                                  <p:par>
                                    <p:cTn id="14" presetID="42"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750"/>
                                            <p:tgtEl>
                                              <p:spTgt spid="4"/>
                                            </p:tgtEl>
                                          </p:cBhvr>
                                        </p:animEffect>
                                        <p:anim calcmode="lin" valueType="num">
                                          <p:cBhvr>
                                            <p:cTn id="17" dur="750" fill="hold"/>
                                            <p:tgtEl>
                                              <p:spTgt spid="4"/>
                                            </p:tgtEl>
                                            <p:attrNameLst>
                                              <p:attrName>ppt_x</p:attrName>
                                            </p:attrNameLst>
                                          </p:cBhvr>
                                          <p:tavLst>
                                            <p:tav tm="0">
                                              <p:val>
                                                <p:strVal val="#ppt_x"/>
                                              </p:val>
                                            </p:tav>
                                            <p:tav tm="100000">
                                              <p:val>
                                                <p:strVal val="#ppt_x"/>
                                              </p:val>
                                            </p:tav>
                                          </p:tavLst>
                                        </p:anim>
                                        <p:anim calcmode="lin" valueType="num">
                                          <p:cBhvr>
                                            <p:cTn id="18" dur="750" fill="hold"/>
                                            <p:tgtEl>
                                              <p:spTgt spid="4"/>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2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750"/>
                                            <p:tgtEl>
                                              <p:spTgt spid="5"/>
                                            </p:tgtEl>
                                          </p:cBhvr>
                                        </p:animEffect>
                                      </p:childTnLst>
                                    </p:cTn>
                                  </p:par>
                                </p:childTnLst>
                              </p:cTn>
                            </p:par>
                            <p:par>
                              <p:cTn id="23" fill="hold">
                                <p:stCondLst>
                                  <p:cond delay="3000"/>
                                </p:stCondLst>
                                <p:childTnLst>
                                  <p:par>
                                    <p:cTn id="24" presetID="42"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750"/>
                                            <p:tgtEl>
                                              <p:spTgt spid="6"/>
                                            </p:tgtEl>
                                          </p:cBhvr>
                                        </p:animEffect>
                                        <p:anim calcmode="lin" valueType="num">
                                          <p:cBhvr>
                                            <p:cTn id="27" dur="750" fill="hold"/>
                                            <p:tgtEl>
                                              <p:spTgt spid="6"/>
                                            </p:tgtEl>
                                            <p:attrNameLst>
                                              <p:attrName>ppt_x</p:attrName>
                                            </p:attrNameLst>
                                          </p:cBhvr>
                                          <p:tavLst>
                                            <p:tav tm="0">
                                              <p:val>
                                                <p:strVal val="#ppt_x"/>
                                              </p:val>
                                            </p:tav>
                                            <p:tav tm="100000">
                                              <p:val>
                                                <p:strVal val="#ppt_x"/>
                                              </p:val>
                                            </p:tav>
                                          </p:tavLst>
                                        </p:anim>
                                        <p:anim calcmode="lin" valueType="num">
                                          <p:cBhvr>
                                            <p:cTn id="28" dur="750" fill="hold"/>
                                            <p:tgtEl>
                                              <p:spTgt spid="6"/>
                                            </p:tgtEl>
                                            <p:attrNameLst>
                                              <p:attrName>ppt_y</p:attrName>
                                            </p:attrNameLst>
                                          </p:cBhvr>
                                          <p:tavLst>
                                            <p:tav tm="0">
                                              <p:val>
                                                <p:strVal val="#ppt_y+.1"/>
                                              </p:val>
                                            </p:tav>
                                            <p:tav tm="100000">
                                              <p:val>
                                                <p:strVal val="#ppt_y"/>
                                              </p:val>
                                            </p:tav>
                                          </p:tavLst>
                                        </p:anim>
                                      </p:childTnLst>
                                    </p:cTn>
                                  </p:par>
                                </p:childTnLst>
                              </p:cTn>
                            </p:par>
                            <p:par>
                              <p:cTn id="29" fill="hold">
                                <p:stCondLst>
                                  <p:cond delay="3750"/>
                                </p:stCondLst>
                                <p:childTnLst>
                                  <p:par>
                                    <p:cTn id="30" presetID="22" presetClass="entr" presetSubtype="1"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92E6690-113A-4EB7-8458-65F4C71BF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40" y="1223676"/>
            <a:ext cx="7889628" cy="5633706"/>
          </a:xfrm>
          <a:prstGeom prst="rect">
            <a:avLst/>
          </a:prstGeom>
        </p:spPr>
      </p:pic>
      <p:sp>
        <p:nvSpPr>
          <p:cNvPr id="4" name="文本框 17">
            <a:extLst>
              <a:ext uri="{FF2B5EF4-FFF2-40B4-BE49-F238E27FC236}">
                <a16:creationId xmlns:a16="http://schemas.microsoft.com/office/drawing/2014/main" id="{C95A1430-0461-4102-8A1B-9FA5DAA7461A}"/>
              </a:ext>
            </a:extLst>
          </p:cNvPr>
          <p:cNvSpPr txBox="1">
            <a:spLocks noChangeArrowheads="1"/>
          </p:cNvSpPr>
          <p:nvPr/>
        </p:nvSpPr>
        <p:spPr bwMode="auto">
          <a:xfrm>
            <a:off x="6096000" y="1223059"/>
            <a:ext cx="21250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Font typeface="Arial" pitchFamily="34" charset="0"/>
              <a:defRPr>
                <a:solidFill>
                  <a:schemeClr val="tx1"/>
                </a:solidFill>
                <a:latin typeface="Calibri" pitchFamily="34" charset="0"/>
                <a:ea typeface="宋体" pitchFamily="2" charset="-122"/>
              </a:defRPr>
            </a:lvl1pPr>
            <a:lvl2pPr marL="742950" indent="-285750" eaLnBrk="0" hangingPunct="0">
              <a:buFont typeface="Arial" pitchFamily="34" charset="0"/>
              <a:defRPr>
                <a:solidFill>
                  <a:schemeClr val="tx1"/>
                </a:solidFill>
                <a:latin typeface="Calibri" pitchFamily="34" charset="0"/>
                <a:ea typeface="宋体" pitchFamily="2" charset="-122"/>
              </a:defRPr>
            </a:lvl2pPr>
            <a:lvl3pPr marL="1143000" indent="-228600" eaLnBrk="0" hangingPunct="0">
              <a:buFont typeface="Arial" pitchFamily="34" charset="0"/>
              <a:defRPr>
                <a:solidFill>
                  <a:schemeClr val="tx1"/>
                </a:solidFill>
                <a:latin typeface="Calibri" pitchFamily="34" charset="0"/>
                <a:ea typeface="宋体" pitchFamily="2" charset="-122"/>
              </a:defRPr>
            </a:lvl3pPr>
            <a:lvl4pPr marL="1600200" indent="-228600" eaLnBrk="0" hangingPunct="0">
              <a:buFont typeface="Arial" pitchFamily="34" charset="0"/>
              <a:defRPr>
                <a:solidFill>
                  <a:schemeClr val="tx1"/>
                </a:solidFill>
                <a:latin typeface="Calibri" pitchFamily="34" charset="0"/>
                <a:ea typeface="宋体" pitchFamily="2" charset="-122"/>
              </a:defRPr>
            </a:lvl4pPr>
            <a:lvl5pPr marL="2057400" indent="-228600" eaLnBrk="0" hangingPunct="0">
              <a:buFont typeface="Arial" pitchFamily="34" charse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点击输入标题</a:t>
            </a:r>
          </a:p>
        </p:txBody>
      </p:sp>
      <p:sp>
        <p:nvSpPr>
          <p:cNvPr id="5" name="文本框 48">
            <a:extLst>
              <a:ext uri="{FF2B5EF4-FFF2-40B4-BE49-F238E27FC236}">
                <a16:creationId xmlns:a16="http://schemas.microsoft.com/office/drawing/2014/main" id="{1FBAA8B4-B4DE-4711-88CD-88B657593011}"/>
              </a:ext>
            </a:extLst>
          </p:cNvPr>
          <p:cNvSpPr txBox="1">
            <a:spLocks noChangeArrowheads="1"/>
          </p:cNvSpPr>
          <p:nvPr/>
        </p:nvSpPr>
        <p:spPr bwMode="auto">
          <a:xfrm>
            <a:off x="6096000" y="1621419"/>
            <a:ext cx="4770539" cy="7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Font typeface="Arial" pitchFamily="34" charset="0"/>
              <a:defRPr>
                <a:solidFill>
                  <a:schemeClr val="tx1"/>
                </a:solidFill>
                <a:latin typeface="Calibri" pitchFamily="34" charset="0"/>
                <a:ea typeface="宋体" pitchFamily="2" charset="-122"/>
              </a:defRPr>
            </a:lvl1pPr>
            <a:lvl2pPr marL="742950" indent="-285750" eaLnBrk="0" hangingPunct="0">
              <a:buFont typeface="Arial" pitchFamily="34" charset="0"/>
              <a:defRPr>
                <a:solidFill>
                  <a:schemeClr val="tx1"/>
                </a:solidFill>
                <a:latin typeface="Calibri" pitchFamily="34" charset="0"/>
                <a:ea typeface="宋体" pitchFamily="2" charset="-122"/>
              </a:defRPr>
            </a:lvl2pPr>
            <a:lvl3pPr marL="1143000" indent="-228600" eaLnBrk="0" hangingPunct="0">
              <a:buFont typeface="Arial" pitchFamily="34" charset="0"/>
              <a:defRPr>
                <a:solidFill>
                  <a:schemeClr val="tx1"/>
                </a:solidFill>
                <a:latin typeface="Calibri" pitchFamily="34" charset="0"/>
                <a:ea typeface="宋体" pitchFamily="2" charset="-122"/>
              </a:defRPr>
            </a:lvl3pPr>
            <a:lvl4pPr marL="1600200" indent="-228600" eaLnBrk="0" hangingPunct="0">
              <a:buFont typeface="Arial" pitchFamily="34" charset="0"/>
              <a:defRPr>
                <a:solidFill>
                  <a:schemeClr val="tx1"/>
                </a:solidFill>
                <a:latin typeface="Calibri" pitchFamily="34" charset="0"/>
                <a:ea typeface="宋体" pitchFamily="2" charset="-122"/>
              </a:defRPr>
            </a:lvl4pPr>
            <a:lvl5pPr marL="2057400" indent="-228600" eaLnBrk="0" hangingPunct="0">
              <a:buFont typeface="Arial" pitchFamily="34" charse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lnSpc>
                <a:spcPct val="150000"/>
              </a:lnSpc>
            </a:pPr>
            <a:r>
              <a:rPr lang="zh-CN" altLang="en-US" sz="1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点击输入本栏的具体文字，简明扼要的说明分项内容，此为概念图解，请根据您的具体内容酌情修改。</a:t>
            </a:r>
          </a:p>
        </p:txBody>
      </p:sp>
      <p:sp>
        <p:nvSpPr>
          <p:cNvPr id="6" name="文本框 17">
            <a:extLst>
              <a:ext uri="{FF2B5EF4-FFF2-40B4-BE49-F238E27FC236}">
                <a16:creationId xmlns:a16="http://schemas.microsoft.com/office/drawing/2014/main" id="{F238F5E0-3EBD-467F-AE26-6FC9ED404E6A}"/>
              </a:ext>
            </a:extLst>
          </p:cNvPr>
          <p:cNvSpPr txBox="1">
            <a:spLocks noChangeArrowheads="1"/>
          </p:cNvSpPr>
          <p:nvPr/>
        </p:nvSpPr>
        <p:spPr bwMode="auto">
          <a:xfrm>
            <a:off x="6096000" y="3198167"/>
            <a:ext cx="21250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Font typeface="Arial" pitchFamily="34" charset="0"/>
              <a:defRPr>
                <a:solidFill>
                  <a:schemeClr val="tx1"/>
                </a:solidFill>
                <a:latin typeface="Calibri" pitchFamily="34" charset="0"/>
                <a:ea typeface="宋体" pitchFamily="2" charset="-122"/>
              </a:defRPr>
            </a:lvl1pPr>
            <a:lvl2pPr marL="742950" indent="-285750" eaLnBrk="0" hangingPunct="0">
              <a:buFont typeface="Arial" pitchFamily="34" charset="0"/>
              <a:defRPr>
                <a:solidFill>
                  <a:schemeClr val="tx1"/>
                </a:solidFill>
                <a:latin typeface="Calibri" pitchFamily="34" charset="0"/>
                <a:ea typeface="宋体" pitchFamily="2" charset="-122"/>
              </a:defRPr>
            </a:lvl2pPr>
            <a:lvl3pPr marL="1143000" indent="-228600" eaLnBrk="0" hangingPunct="0">
              <a:buFont typeface="Arial" pitchFamily="34" charset="0"/>
              <a:defRPr>
                <a:solidFill>
                  <a:schemeClr val="tx1"/>
                </a:solidFill>
                <a:latin typeface="Calibri" pitchFamily="34" charset="0"/>
                <a:ea typeface="宋体" pitchFamily="2" charset="-122"/>
              </a:defRPr>
            </a:lvl3pPr>
            <a:lvl4pPr marL="1600200" indent="-228600" eaLnBrk="0" hangingPunct="0">
              <a:buFont typeface="Arial" pitchFamily="34" charset="0"/>
              <a:defRPr>
                <a:solidFill>
                  <a:schemeClr val="tx1"/>
                </a:solidFill>
                <a:latin typeface="Calibri" pitchFamily="34" charset="0"/>
                <a:ea typeface="宋体" pitchFamily="2" charset="-122"/>
              </a:defRPr>
            </a:lvl4pPr>
            <a:lvl5pPr marL="2057400" indent="-228600" eaLnBrk="0" hangingPunct="0">
              <a:buFont typeface="Arial" pitchFamily="34" charse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2400" b="1"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点击输入标题</a:t>
            </a:r>
          </a:p>
        </p:txBody>
      </p:sp>
      <p:sp>
        <p:nvSpPr>
          <p:cNvPr id="7" name="文本框 48">
            <a:extLst>
              <a:ext uri="{FF2B5EF4-FFF2-40B4-BE49-F238E27FC236}">
                <a16:creationId xmlns:a16="http://schemas.microsoft.com/office/drawing/2014/main" id="{1740E26C-5D27-4CF5-887C-67DE4F7C7D80}"/>
              </a:ext>
            </a:extLst>
          </p:cNvPr>
          <p:cNvSpPr txBox="1">
            <a:spLocks noChangeArrowheads="1"/>
          </p:cNvSpPr>
          <p:nvPr/>
        </p:nvSpPr>
        <p:spPr bwMode="auto">
          <a:xfrm>
            <a:off x="6096000" y="3596527"/>
            <a:ext cx="4770539" cy="79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Font typeface="Arial" pitchFamily="34" charset="0"/>
              <a:defRPr>
                <a:solidFill>
                  <a:schemeClr val="tx1"/>
                </a:solidFill>
                <a:latin typeface="Calibri" pitchFamily="34" charset="0"/>
                <a:ea typeface="宋体" pitchFamily="2" charset="-122"/>
              </a:defRPr>
            </a:lvl1pPr>
            <a:lvl2pPr marL="742950" indent="-285750" eaLnBrk="0" hangingPunct="0">
              <a:buFont typeface="Arial" pitchFamily="34" charset="0"/>
              <a:defRPr>
                <a:solidFill>
                  <a:schemeClr val="tx1"/>
                </a:solidFill>
                <a:latin typeface="Calibri" pitchFamily="34" charset="0"/>
                <a:ea typeface="宋体" pitchFamily="2" charset="-122"/>
              </a:defRPr>
            </a:lvl2pPr>
            <a:lvl3pPr marL="1143000" indent="-228600" eaLnBrk="0" hangingPunct="0">
              <a:buFont typeface="Arial" pitchFamily="34" charset="0"/>
              <a:defRPr>
                <a:solidFill>
                  <a:schemeClr val="tx1"/>
                </a:solidFill>
                <a:latin typeface="Calibri" pitchFamily="34" charset="0"/>
                <a:ea typeface="宋体" pitchFamily="2" charset="-122"/>
              </a:defRPr>
            </a:lvl3pPr>
            <a:lvl4pPr marL="1600200" indent="-228600" eaLnBrk="0" hangingPunct="0">
              <a:buFont typeface="Arial" pitchFamily="34" charset="0"/>
              <a:defRPr>
                <a:solidFill>
                  <a:schemeClr val="tx1"/>
                </a:solidFill>
                <a:latin typeface="Calibri" pitchFamily="34" charset="0"/>
                <a:ea typeface="宋体" pitchFamily="2" charset="-122"/>
              </a:defRPr>
            </a:lvl4pPr>
            <a:lvl5pPr marL="2057400" indent="-228600" eaLnBrk="0" hangingPunct="0">
              <a:buFont typeface="Arial" pitchFamily="34" charse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lnSpc>
                <a:spcPct val="150000"/>
              </a:lnSpc>
            </a:pPr>
            <a:r>
              <a:rPr lang="zh-CN" altLang="en-US" sz="1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点击输入本栏的具体文字，简明扼要的说明分项内容，此为概念图解，请根据您的具体内容酌情修改。</a:t>
            </a:r>
          </a:p>
        </p:txBody>
      </p:sp>
    </p:spTree>
    <p:extLst>
      <p:ext uri="{BB962C8B-B14F-4D97-AF65-F5344CB8AC3E}">
        <p14:creationId xmlns:p14="http://schemas.microsoft.com/office/powerpoint/2010/main" val="1792949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6" presetClass="entr" presetSubtype="37"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6" presetClass="entr" presetSubtype="37"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out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95957AD-E3B4-4CA8-9ADB-763CED53B147}"/>
              </a:ext>
            </a:extLst>
          </p:cNvPr>
          <p:cNvPicPr>
            <a:picLocks noChangeAspect="1"/>
          </p:cNvPicPr>
          <p:nvPr/>
        </p:nvPicPr>
        <p:blipFill>
          <a:blip r:embed="rId2"/>
          <a:stretch>
            <a:fillRect/>
          </a:stretch>
        </p:blipFill>
        <p:spPr>
          <a:xfrm>
            <a:off x="0" y="0"/>
            <a:ext cx="12192000" cy="6858000"/>
          </a:xfrm>
          <a:prstGeom prst="rect">
            <a:avLst/>
          </a:prstGeom>
        </p:spPr>
      </p:pic>
      <p:pic>
        <p:nvPicPr>
          <p:cNvPr id="5" name="图片 4" descr="bo2-01.png">
            <a:extLst>
              <a:ext uri="{FF2B5EF4-FFF2-40B4-BE49-F238E27FC236}">
                <a16:creationId xmlns:a16="http://schemas.microsoft.com/office/drawing/2014/main" id="{02CD2949-038C-40BB-A718-BB18CDEFB95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8344" t="22191" r="30019" b="25210"/>
          <a:stretch/>
        </p:blipFill>
        <p:spPr>
          <a:xfrm rot="10800000">
            <a:off x="8100076" y="-1803582"/>
            <a:ext cx="5075015" cy="3607163"/>
          </a:xfrm>
          <a:prstGeom prst="rect">
            <a:avLst/>
          </a:prstGeom>
        </p:spPr>
      </p:pic>
      <p:pic>
        <p:nvPicPr>
          <p:cNvPr id="7" name="图片 6" descr="中国风线条.png">
            <a:extLst>
              <a:ext uri="{FF2B5EF4-FFF2-40B4-BE49-F238E27FC236}">
                <a16:creationId xmlns:a16="http://schemas.microsoft.com/office/drawing/2014/main" id="{29A49014-8C14-48DD-A36D-97957B481614}"/>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68529" y="4432215"/>
            <a:ext cx="2921357" cy="1887197"/>
          </a:xfrm>
          <a:prstGeom prst="rect">
            <a:avLst/>
          </a:prstGeom>
        </p:spPr>
      </p:pic>
      <p:pic>
        <p:nvPicPr>
          <p:cNvPr id="8" name="图片 7" descr="中国风线条.png">
            <a:extLst>
              <a:ext uri="{FF2B5EF4-FFF2-40B4-BE49-F238E27FC236}">
                <a16:creationId xmlns:a16="http://schemas.microsoft.com/office/drawing/2014/main" id="{FF287AC1-287C-4FF1-9994-82D2685A1BBD}"/>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878068" y="958201"/>
            <a:ext cx="2921357" cy="1887197"/>
          </a:xfrm>
          <a:prstGeom prst="rect">
            <a:avLst/>
          </a:prstGeom>
        </p:spPr>
      </p:pic>
      <p:pic>
        <p:nvPicPr>
          <p:cNvPr id="14" name="图片 13" descr="鹤-01.png">
            <a:extLst>
              <a:ext uri="{FF2B5EF4-FFF2-40B4-BE49-F238E27FC236}">
                <a16:creationId xmlns:a16="http://schemas.microsoft.com/office/drawing/2014/main" id="{E33322CA-7A79-4A59-BAB7-C4253EBA0AF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4801" t="21384" r="19120" b="6061"/>
          <a:stretch/>
        </p:blipFill>
        <p:spPr>
          <a:xfrm>
            <a:off x="1547002" y="3281763"/>
            <a:ext cx="1474917" cy="1306637"/>
          </a:xfrm>
          <a:prstGeom prst="rect">
            <a:avLst/>
          </a:prstGeom>
        </p:spPr>
      </p:pic>
      <p:pic>
        <p:nvPicPr>
          <p:cNvPr id="15" name="图片 14" descr="鹤-01.png">
            <a:extLst>
              <a:ext uri="{FF2B5EF4-FFF2-40B4-BE49-F238E27FC236}">
                <a16:creationId xmlns:a16="http://schemas.microsoft.com/office/drawing/2014/main" id="{6DF4E4C7-BC8C-430D-A697-93E2B4383DB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4801" t="21384" r="19120" b="6061"/>
          <a:stretch/>
        </p:blipFill>
        <p:spPr>
          <a:xfrm>
            <a:off x="7348266" y="372039"/>
            <a:ext cx="1918393" cy="1699514"/>
          </a:xfrm>
          <a:prstGeom prst="rect">
            <a:avLst/>
          </a:prstGeom>
        </p:spPr>
      </p:pic>
      <p:grpSp>
        <p:nvGrpSpPr>
          <p:cNvPr id="20" name="组合 19">
            <a:extLst>
              <a:ext uri="{FF2B5EF4-FFF2-40B4-BE49-F238E27FC236}">
                <a16:creationId xmlns:a16="http://schemas.microsoft.com/office/drawing/2014/main" id="{BA9356D3-0E7A-4B30-B418-88DDD9F7046D}"/>
              </a:ext>
            </a:extLst>
          </p:cNvPr>
          <p:cNvGrpSpPr/>
          <p:nvPr/>
        </p:nvGrpSpPr>
        <p:grpSpPr>
          <a:xfrm>
            <a:off x="-309170" y="-186637"/>
            <a:ext cx="13130308" cy="8997846"/>
            <a:chOff x="-310758" y="-186637"/>
            <a:chExt cx="13130308" cy="8997846"/>
          </a:xfrm>
        </p:grpSpPr>
        <p:pic>
          <p:nvPicPr>
            <p:cNvPr id="21" name="图片 20" descr="红-01.png">
              <a:extLst>
                <a:ext uri="{FF2B5EF4-FFF2-40B4-BE49-F238E27FC236}">
                  <a16:creationId xmlns:a16="http://schemas.microsoft.com/office/drawing/2014/main" id="{271AAC5A-BC96-432C-BB3B-9F81FF92912A}"/>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2171" t="15752" r="27061" b="31847"/>
            <a:stretch/>
          </p:blipFill>
          <p:spPr>
            <a:xfrm>
              <a:off x="-37397" y="-186637"/>
              <a:ext cx="4810001" cy="2793320"/>
            </a:xfrm>
            <a:prstGeom prst="rect">
              <a:avLst/>
            </a:prstGeom>
          </p:spPr>
        </p:pic>
        <p:pic>
          <p:nvPicPr>
            <p:cNvPr id="22" name="图片 21" descr=" 波浪.png">
              <a:extLst>
                <a:ext uri="{FF2B5EF4-FFF2-40B4-BE49-F238E27FC236}">
                  <a16:creationId xmlns:a16="http://schemas.microsoft.com/office/drawing/2014/main" id="{58DF3AF3-59CB-4412-B2D1-EF84D0058401}"/>
                </a:ext>
              </a:extLst>
            </p:cNvPr>
            <p:cNvPicPr>
              <a:picLocks noChangeAspect="1"/>
            </p:cNvPicPr>
            <p:nvPr/>
          </p:nvPicPr>
          <p:blipFill>
            <a:blip r:embed="rId8">
              <a:duotone>
                <a:schemeClr val="accent6">
                  <a:shade val="45000"/>
                  <a:satMod val="135000"/>
                </a:schemeClr>
                <a:prstClr val="white"/>
              </a:duotone>
              <a:extLst>
                <a:ext uri="{BEBA8EAE-BF5A-486C-A8C5-ECC9F3942E4B}">
                  <a14:imgProps xmlns:a14="http://schemas.microsoft.com/office/drawing/2010/main">
                    <a14:imgLayer>
                      <a14:imgEffect>
                        <a14:saturation sat="400000"/>
                      </a14:imgEffect>
                    </a14:imgLayer>
                  </a14:imgProps>
                </a:ext>
                <a:ext uri="{28A0092B-C50C-407E-A947-70E740481C1C}">
                  <a14:useLocalDpi xmlns:a14="http://schemas.microsoft.com/office/drawing/2010/main" val="0"/>
                </a:ext>
              </a:extLst>
            </a:blip>
            <a:stretch>
              <a:fillRect/>
            </a:stretch>
          </p:blipFill>
          <p:spPr>
            <a:xfrm>
              <a:off x="10896380" y="2176850"/>
              <a:ext cx="1923170" cy="859666"/>
            </a:xfrm>
            <a:prstGeom prst="rect">
              <a:avLst/>
            </a:prstGeom>
          </p:spPr>
        </p:pic>
        <p:pic>
          <p:nvPicPr>
            <p:cNvPr id="23" name="图片 22" descr="波-01.png">
              <a:extLst>
                <a:ext uri="{FF2B5EF4-FFF2-40B4-BE49-F238E27FC236}">
                  <a16:creationId xmlns:a16="http://schemas.microsoft.com/office/drawing/2014/main" id="{88EA52FC-5378-4EE9-A5CF-0A2480559A6D}"/>
                </a:ext>
              </a:extLst>
            </p:cNvPr>
            <p:cNvPicPr>
              <a:picLocks noChangeAspect="1"/>
            </p:cNvPicPr>
            <p:nvPr/>
          </p:nvPicPr>
          <p:blipFill rotWithShape="1">
            <a:blip r:embed="rId9" cstate="print">
              <a:alphaModFix amt="44000"/>
              <a:extLst>
                <a:ext uri="{28A0092B-C50C-407E-A947-70E740481C1C}">
                  <a14:useLocalDpi xmlns:a14="http://schemas.microsoft.com/office/drawing/2010/main" val="0"/>
                </a:ext>
              </a:extLst>
            </a:blip>
            <a:srcRect l="37659" t="26173" r="22213" b="30179"/>
            <a:stretch/>
          </p:blipFill>
          <p:spPr>
            <a:xfrm>
              <a:off x="-310758" y="2128701"/>
              <a:ext cx="1661882" cy="1017076"/>
            </a:xfrm>
            <a:prstGeom prst="rect">
              <a:avLst/>
            </a:prstGeom>
          </p:spPr>
        </p:pic>
        <p:pic>
          <p:nvPicPr>
            <p:cNvPr id="24" name="图片 23" descr="红-01.png">
              <a:extLst>
                <a:ext uri="{FF2B5EF4-FFF2-40B4-BE49-F238E27FC236}">
                  <a16:creationId xmlns:a16="http://schemas.microsoft.com/office/drawing/2014/main" id="{25BB2102-5674-4185-A0BD-6380C7551828}"/>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2171" t="15752" r="27061" b="31847"/>
            <a:stretch/>
          </p:blipFill>
          <p:spPr>
            <a:xfrm rot="2820038">
              <a:off x="8273792" y="5009549"/>
              <a:ext cx="4810001" cy="2793320"/>
            </a:xfrm>
            <a:prstGeom prst="rect">
              <a:avLst/>
            </a:prstGeom>
          </p:spPr>
        </p:pic>
        <p:pic>
          <p:nvPicPr>
            <p:cNvPr id="25" name="图片 24" descr="波-01.png">
              <a:extLst>
                <a:ext uri="{FF2B5EF4-FFF2-40B4-BE49-F238E27FC236}">
                  <a16:creationId xmlns:a16="http://schemas.microsoft.com/office/drawing/2014/main" id="{3FE827CD-4BBC-4967-8434-1A55C87C1212}"/>
                </a:ext>
              </a:extLst>
            </p:cNvPr>
            <p:cNvPicPr>
              <a:picLocks noChangeAspect="1"/>
            </p:cNvPicPr>
            <p:nvPr/>
          </p:nvPicPr>
          <p:blipFill rotWithShape="1">
            <a:blip r:embed="rId9" cstate="print">
              <a:alphaModFix amt="44000"/>
              <a:extLst>
                <a:ext uri="{28A0092B-C50C-407E-A947-70E740481C1C}">
                  <a14:useLocalDpi xmlns:a14="http://schemas.microsoft.com/office/drawing/2010/main" val="0"/>
                </a:ext>
              </a:extLst>
            </a:blip>
            <a:srcRect l="37659" t="26173" r="22213" b="30179"/>
            <a:stretch/>
          </p:blipFill>
          <p:spPr>
            <a:xfrm flipH="1">
              <a:off x="10896380" y="6164591"/>
              <a:ext cx="1661882" cy="1017076"/>
            </a:xfrm>
            <a:prstGeom prst="rect">
              <a:avLst/>
            </a:prstGeom>
          </p:spPr>
        </p:pic>
      </p:grpSp>
      <p:sp>
        <p:nvSpPr>
          <p:cNvPr id="26" name="文本框 25">
            <a:extLst>
              <a:ext uri="{FF2B5EF4-FFF2-40B4-BE49-F238E27FC236}">
                <a16:creationId xmlns:a16="http://schemas.microsoft.com/office/drawing/2014/main" id="{830FEDA3-F149-46A4-B14E-EE8921C66C71}"/>
              </a:ext>
            </a:extLst>
          </p:cNvPr>
          <p:cNvSpPr txBox="1"/>
          <p:nvPr/>
        </p:nvSpPr>
        <p:spPr>
          <a:xfrm>
            <a:off x="5240992" y="3092041"/>
            <a:ext cx="65" cy="284693"/>
          </a:xfrm>
          <a:prstGeom prst="rect">
            <a:avLst/>
          </a:prstGeom>
          <a:noFill/>
        </p:spPr>
        <p:txBody>
          <a:bodyPr wrap="none" lIns="0" tIns="0" rIns="0" bIns="0" rtlCol="0">
            <a:spAutoFit/>
          </a:bodyPr>
          <a:lstStyle/>
          <a:p>
            <a:pPr>
              <a:lnSpc>
                <a:spcPct val="150000"/>
              </a:lnSpc>
            </a:pPr>
            <a:endParaRPr kumimoji="1" lang="zh-CN" altLang="en-US" sz="1400" dirty="0">
              <a:latin typeface="杨任东竹石体-Regular" panose="02000000000000000000" pitchFamily="2" charset="-122"/>
              <a:ea typeface="杨任东竹石体-Regular" panose="02000000000000000000" pitchFamily="2" charset="-122"/>
              <a:cs typeface="+mn-ea"/>
              <a:sym typeface="iekie pocangqiong" panose="02000503000000000000" pitchFamily="2" charset="-122"/>
            </a:endParaRPr>
          </a:p>
        </p:txBody>
      </p:sp>
      <p:pic>
        <p:nvPicPr>
          <p:cNvPr id="30" name="图片 29">
            <a:extLst>
              <a:ext uri="{FF2B5EF4-FFF2-40B4-BE49-F238E27FC236}">
                <a16:creationId xmlns:a16="http://schemas.microsoft.com/office/drawing/2014/main" id="{1A165C2A-0909-4AC3-832B-23DFAB4F529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76359" y="1440398"/>
            <a:ext cx="2547529" cy="1021444"/>
          </a:xfrm>
          <a:prstGeom prst="rect">
            <a:avLst/>
          </a:prstGeom>
        </p:spPr>
      </p:pic>
      <p:sp>
        <p:nvSpPr>
          <p:cNvPr id="19" name="文本框 18">
            <a:extLst>
              <a:ext uri="{FF2B5EF4-FFF2-40B4-BE49-F238E27FC236}">
                <a16:creationId xmlns:a16="http://schemas.microsoft.com/office/drawing/2014/main" id="{645CAE21-EBD1-4CE5-ACAD-EDB5DFA88072}"/>
              </a:ext>
            </a:extLst>
          </p:cNvPr>
          <p:cNvSpPr txBox="1"/>
          <p:nvPr/>
        </p:nvSpPr>
        <p:spPr>
          <a:xfrm>
            <a:off x="2797485" y="2360947"/>
            <a:ext cx="6345007" cy="1569660"/>
          </a:xfrm>
          <a:prstGeom prst="rect">
            <a:avLst/>
          </a:prstGeom>
          <a:noFill/>
        </p:spPr>
        <p:txBody>
          <a:bodyPr wrap="none" rtlCol="0">
            <a:spAutoFit/>
          </a:bodyPr>
          <a:lstStyle/>
          <a:p>
            <a:pPr algn="r"/>
            <a:r>
              <a:rPr lang="zh-CN" altLang="en-US" sz="9600" b="1" dirty="0">
                <a:solidFill>
                  <a:schemeClr val="bg1"/>
                </a:solidFill>
                <a:latin typeface="杨任东竹石体-Regular" panose="02000000000000000000" pitchFamily="2" charset="-122"/>
                <a:ea typeface="杨任东竹石体-Regular" panose="02000000000000000000" pitchFamily="2" charset="-122"/>
                <a:cs typeface="inpin heiti" charset="-122"/>
                <a:sym typeface="iekie pocangqiong" panose="02000503000000000000" pitchFamily="2" charset="-122"/>
              </a:rPr>
              <a:t>谢谢</a:t>
            </a:r>
            <a:r>
              <a:rPr lang="en-US" altLang="zh-CN" sz="9600" b="1" dirty="0">
                <a:solidFill>
                  <a:schemeClr val="bg1"/>
                </a:solidFill>
                <a:latin typeface="杨任东竹石体-Regular" panose="02000000000000000000" pitchFamily="2" charset="-122"/>
                <a:ea typeface="杨任东竹石体-Regular" panose="02000000000000000000" pitchFamily="2" charset="-122"/>
                <a:cs typeface="inpin heiti" charset="-122"/>
                <a:sym typeface="iekie pocangqiong" panose="02000503000000000000" pitchFamily="2" charset="-122"/>
              </a:rPr>
              <a:t>·</a:t>
            </a:r>
            <a:r>
              <a:rPr lang="zh-CN" altLang="en-US" sz="9600" b="1" dirty="0">
                <a:solidFill>
                  <a:schemeClr val="bg1"/>
                </a:solidFill>
                <a:latin typeface="杨任东竹石体-Regular" panose="02000000000000000000" pitchFamily="2" charset="-122"/>
                <a:ea typeface="杨任东竹石体-Regular" panose="02000000000000000000" pitchFamily="2" charset="-122"/>
                <a:cs typeface="inpin heiti" charset="-122"/>
                <a:sym typeface="iekie pocangqiong" panose="02000503000000000000" pitchFamily="2" charset="-122"/>
              </a:rPr>
              <a:t>大家</a:t>
            </a:r>
          </a:p>
        </p:txBody>
      </p:sp>
      <p:sp>
        <p:nvSpPr>
          <p:cNvPr id="27" name="文本框 26">
            <a:extLst>
              <a:ext uri="{FF2B5EF4-FFF2-40B4-BE49-F238E27FC236}">
                <a16:creationId xmlns:a16="http://schemas.microsoft.com/office/drawing/2014/main" id="{BD25A331-853A-4614-B48A-BB426F84EB36}"/>
              </a:ext>
            </a:extLst>
          </p:cNvPr>
          <p:cNvSpPr txBox="1"/>
          <p:nvPr/>
        </p:nvSpPr>
        <p:spPr>
          <a:xfrm>
            <a:off x="4301374" y="3804037"/>
            <a:ext cx="4705134" cy="400110"/>
          </a:xfrm>
          <a:prstGeom prst="rect">
            <a:avLst/>
          </a:prstGeom>
          <a:noFill/>
        </p:spPr>
        <p:txBody>
          <a:bodyPr wrap="none" rtlCol="0">
            <a:spAutoFit/>
          </a:bodyPr>
          <a:lstStyle/>
          <a:p>
            <a:pPr algn="r"/>
            <a:r>
              <a:rPr lang="zh-CN" altLang="en-US"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动 </a:t>
            </a:r>
            <a:r>
              <a:rPr lang="en-US" altLang="zh-CN"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 </a:t>
            </a:r>
            <a:r>
              <a:rPr lang="zh-CN" altLang="en-US"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态 </a:t>
            </a:r>
            <a:r>
              <a:rPr lang="en-US" altLang="zh-CN"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 p / p / t / </a:t>
            </a:r>
            <a:r>
              <a:rPr lang="zh-CN" altLang="en-US"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模 </a:t>
            </a:r>
            <a:r>
              <a:rPr lang="en-US" altLang="zh-CN"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a:t>
            </a:r>
            <a:r>
              <a:rPr lang="zh-CN" altLang="en-US" sz="2000" spc="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板</a:t>
            </a:r>
          </a:p>
        </p:txBody>
      </p:sp>
      <p:sp>
        <p:nvSpPr>
          <p:cNvPr id="28" name="文本框 27">
            <a:extLst>
              <a:ext uri="{FF2B5EF4-FFF2-40B4-BE49-F238E27FC236}">
                <a16:creationId xmlns:a16="http://schemas.microsoft.com/office/drawing/2014/main" id="{6CA82A67-65A9-4810-AEE3-557A1977D072}"/>
              </a:ext>
            </a:extLst>
          </p:cNvPr>
          <p:cNvSpPr txBox="1"/>
          <p:nvPr/>
        </p:nvSpPr>
        <p:spPr>
          <a:xfrm>
            <a:off x="3860277" y="4249829"/>
            <a:ext cx="5146232" cy="787010"/>
          </a:xfrm>
          <a:prstGeom prst="rect">
            <a:avLst/>
          </a:prstGeom>
          <a:noFill/>
        </p:spPr>
        <p:txBody>
          <a:bodyPr wrap="square" rtlCol="0">
            <a:spAutoFit/>
          </a:bodyPr>
          <a:lstStyle/>
          <a:p>
            <a:pPr algn="r">
              <a:lnSpc>
                <a:spcPct val="150000"/>
              </a:lnSpc>
            </a:pPr>
            <a:r>
              <a:rPr lang="zh-CN" altLang="en-US" sz="1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今夜鄜州月，闺中</a:t>
            </a:r>
            <a:br>
              <a:rPr lang="zh-CN" altLang="en-US" sz="1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br>
            <a:r>
              <a:rPr lang="zh-CN" altLang="en-US" sz="16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香雾云鬟湿，清辉玉臂寒。何时倚虚幌，双照</a:t>
            </a:r>
          </a:p>
        </p:txBody>
      </p:sp>
      <p:cxnSp>
        <p:nvCxnSpPr>
          <p:cNvPr id="29" name="直接连接符 28">
            <a:extLst>
              <a:ext uri="{FF2B5EF4-FFF2-40B4-BE49-F238E27FC236}">
                <a16:creationId xmlns:a16="http://schemas.microsoft.com/office/drawing/2014/main" id="{0BD1553D-9650-4CDD-B44A-43CD30857CF0}"/>
              </a:ext>
            </a:extLst>
          </p:cNvPr>
          <p:cNvCxnSpPr>
            <a:cxnSpLocks/>
          </p:cNvCxnSpPr>
          <p:nvPr/>
        </p:nvCxnSpPr>
        <p:spPr>
          <a:xfrm>
            <a:off x="7657758" y="5185622"/>
            <a:ext cx="1210731" cy="0"/>
          </a:xfrm>
          <a:prstGeom prst="line">
            <a:avLst/>
          </a:prstGeom>
          <a:ln w="57150">
            <a:solidFill>
              <a:srgbClr val="C9563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314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1000"/>
                                        <p:tgtEl>
                                          <p:spTgt spid="20"/>
                                        </p:tgtEl>
                                      </p:cBhvr>
                                    </p:animEffect>
                                    <p:anim calcmode="lin" valueType="num">
                                      <p:cBhvr>
                                        <p:cTn id="12" dur="1000" fill="hold"/>
                                        <p:tgtEl>
                                          <p:spTgt spid="20"/>
                                        </p:tgtEl>
                                        <p:attrNameLst>
                                          <p:attrName>ppt_x</p:attrName>
                                        </p:attrNameLst>
                                      </p:cBhvr>
                                      <p:tavLst>
                                        <p:tav tm="0">
                                          <p:val>
                                            <p:strVal val="#ppt_x"/>
                                          </p:val>
                                        </p:tav>
                                        <p:tav tm="100000">
                                          <p:val>
                                            <p:strVal val="#ppt_x"/>
                                          </p:val>
                                        </p:tav>
                                      </p:tavLst>
                                    </p:anim>
                                    <p:anim calcmode="lin" valueType="num">
                                      <p:cBhvr>
                                        <p:cTn id="13" dur="1000" fill="hold"/>
                                        <p:tgtEl>
                                          <p:spTgt spid="20"/>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ppt_x"/>
                                          </p:val>
                                        </p:tav>
                                        <p:tav tm="100000">
                                          <p:val>
                                            <p:strVal val="#ppt_x"/>
                                          </p:val>
                                        </p:tav>
                                      </p:tavLst>
                                    </p:anim>
                                    <p:anim calcmode="lin" valueType="num">
                                      <p:cBhvr additive="base">
                                        <p:cTn id="17" dur="50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750" fill="hold"/>
                                        <p:tgtEl>
                                          <p:spTgt spid="14"/>
                                        </p:tgtEl>
                                        <p:attrNameLst>
                                          <p:attrName>ppt_x</p:attrName>
                                        </p:attrNameLst>
                                      </p:cBhvr>
                                      <p:tavLst>
                                        <p:tav tm="0">
                                          <p:val>
                                            <p:strVal val="0-#ppt_w/2"/>
                                          </p:val>
                                        </p:tav>
                                        <p:tav tm="100000">
                                          <p:val>
                                            <p:strVal val="#ppt_x"/>
                                          </p:val>
                                        </p:tav>
                                      </p:tavLst>
                                    </p:anim>
                                    <p:anim calcmode="lin" valueType="num">
                                      <p:cBhvr additive="base">
                                        <p:cTn id="22" dur="750" fill="hold"/>
                                        <p:tgtEl>
                                          <p:spTgt spid="14"/>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750" fill="hold"/>
                                        <p:tgtEl>
                                          <p:spTgt spid="15"/>
                                        </p:tgtEl>
                                        <p:attrNameLst>
                                          <p:attrName>ppt_x</p:attrName>
                                        </p:attrNameLst>
                                      </p:cBhvr>
                                      <p:tavLst>
                                        <p:tav tm="0">
                                          <p:val>
                                            <p:strVal val="#ppt_x"/>
                                          </p:val>
                                        </p:tav>
                                        <p:tav tm="100000">
                                          <p:val>
                                            <p:strVal val="#ppt_x"/>
                                          </p:val>
                                        </p:tav>
                                      </p:tavLst>
                                    </p:anim>
                                    <p:anim calcmode="lin" valueType="num">
                                      <p:cBhvr additive="base">
                                        <p:cTn id="26" dur="750" fill="hold"/>
                                        <p:tgtEl>
                                          <p:spTgt spid="15"/>
                                        </p:tgtEl>
                                        <p:attrNameLst>
                                          <p:attrName>ppt_y</p:attrName>
                                        </p:attrNameLst>
                                      </p:cBhvr>
                                      <p:tavLst>
                                        <p:tav tm="0">
                                          <p:val>
                                            <p:strVal val="1+#ppt_h/2"/>
                                          </p:val>
                                        </p:tav>
                                        <p:tav tm="100000">
                                          <p:val>
                                            <p:strVal val="#ppt_y"/>
                                          </p:val>
                                        </p:tav>
                                      </p:tavLst>
                                    </p:anim>
                                  </p:childTnLst>
                                </p:cTn>
                              </p:par>
                            </p:childTnLst>
                          </p:cTn>
                        </p:par>
                        <p:par>
                          <p:cTn id="27" fill="hold">
                            <p:stCondLst>
                              <p:cond delay="2750"/>
                            </p:stCondLst>
                            <p:childTnLst>
                              <p:par>
                                <p:cTn id="28" presetID="16" presetClass="entr" presetSubtype="21"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arn(inVertical)">
                                      <p:cBhvr>
                                        <p:cTn id="30" dur="750"/>
                                        <p:tgtEl>
                                          <p:spTgt spid="19"/>
                                        </p:tgtEl>
                                      </p:cBhvr>
                                    </p:animEffect>
                                  </p:childTnLst>
                                </p:cTn>
                              </p:par>
                            </p:childTnLst>
                          </p:cTn>
                        </p:par>
                        <p:par>
                          <p:cTn id="31" fill="hold">
                            <p:stCondLst>
                              <p:cond delay="3500"/>
                            </p:stCondLst>
                            <p:childTnLst>
                              <p:par>
                                <p:cTn id="32" presetID="42" presetClass="entr" presetSubtype="0"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750"/>
                                        <p:tgtEl>
                                          <p:spTgt spid="27"/>
                                        </p:tgtEl>
                                      </p:cBhvr>
                                    </p:animEffect>
                                    <p:anim calcmode="lin" valueType="num">
                                      <p:cBhvr>
                                        <p:cTn id="35" dur="750" fill="hold"/>
                                        <p:tgtEl>
                                          <p:spTgt spid="27"/>
                                        </p:tgtEl>
                                        <p:attrNameLst>
                                          <p:attrName>ppt_x</p:attrName>
                                        </p:attrNameLst>
                                      </p:cBhvr>
                                      <p:tavLst>
                                        <p:tav tm="0">
                                          <p:val>
                                            <p:strVal val="#ppt_x"/>
                                          </p:val>
                                        </p:tav>
                                        <p:tav tm="100000">
                                          <p:val>
                                            <p:strVal val="#ppt_x"/>
                                          </p:val>
                                        </p:tav>
                                      </p:tavLst>
                                    </p:anim>
                                    <p:anim calcmode="lin" valueType="num">
                                      <p:cBhvr>
                                        <p:cTn id="36" dur="750" fill="hold"/>
                                        <p:tgtEl>
                                          <p:spTgt spid="2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750"/>
                                        <p:tgtEl>
                                          <p:spTgt spid="28"/>
                                        </p:tgtEl>
                                      </p:cBhvr>
                                    </p:animEffect>
                                    <p:anim calcmode="lin" valueType="num">
                                      <p:cBhvr>
                                        <p:cTn id="40" dur="750" fill="hold"/>
                                        <p:tgtEl>
                                          <p:spTgt spid="28"/>
                                        </p:tgtEl>
                                        <p:attrNameLst>
                                          <p:attrName>ppt_x</p:attrName>
                                        </p:attrNameLst>
                                      </p:cBhvr>
                                      <p:tavLst>
                                        <p:tav tm="0">
                                          <p:val>
                                            <p:strVal val="#ppt_x"/>
                                          </p:val>
                                        </p:tav>
                                        <p:tav tm="100000">
                                          <p:val>
                                            <p:strVal val="#ppt_x"/>
                                          </p:val>
                                        </p:tav>
                                      </p:tavLst>
                                    </p:anim>
                                    <p:anim calcmode="lin" valueType="num">
                                      <p:cBhvr>
                                        <p:cTn id="41" dur="750" fill="hold"/>
                                        <p:tgtEl>
                                          <p:spTgt spid="2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750"/>
                                        <p:tgtEl>
                                          <p:spTgt spid="29"/>
                                        </p:tgtEl>
                                      </p:cBhvr>
                                    </p:animEffect>
                                    <p:anim calcmode="lin" valueType="num">
                                      <p:cBhvr>
                                        <p:cTn id="45" dur="750" fill="hold"/>
                                        <p:tgtEl>
                                          <p:spTgt spid="29"/>
                                        </p:tgtEl>
                                        <p:attrNameLst>
                                          <p:attrName>ppt_x</p:attrName>
                                        </p:attrNameLst>
                                      </p:cBhvr>
                                      <p:tavLst>
                                        <p:tav tm="0">
                                          <p:val>
                                            <p:strVal val="#ppt_x"/>
                                          </p:val>
                                        </p:tav>
                                        <p:tav tm="100000">
                                          <p:val>
                                            <p:strVal val="#ppt_x"/>
                                          </p:val>
                                        </p:tav>
                                      </p:tavLst>
                                    </p:anim>
                                    <p:anim calcmode="lin" valueType="num">
                                      <p:cBhvr>
                                        <p:cTn id="46" dur="75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FBFE1165-002E-4B3C-81B6-DABBD78A72A6}"/>
              </a:ext>
            </a:extLst>
          </p:cNvPr>
          <p:cNvPicPr>
            <a:picLocks noChangeAspect="1"/>
          </p:cNvPicPr>
          <p:nvPr/>
        </p:nvPicPr>
        <p:blipFill>
          <a:blip r:embed="rId3"/>
          <a:stretch>
            <a:fillRect/>
          </a:stretch>
        </p:blipFill>
        <p:spPr>
          <a:xfrm>
            <a:off x="0" y="0"/>
            <a:ext cx="12192000" cy="6858000"/>
          </a:xfrm>
          <a:prstGeom prst="rect">
            <a:avLst/>
          </a:prstGeom>
        </p:spPr>
      </p:pic>
      <p:grpSp>
        <p:nvGrpSpPr>
          <p:cNvPr id="9" name="组 8"/>
          <p:cNvGrpSpPr/>
          <p:nvPr/>
        </p:nvGrpSpPr>
        <p:grpSpPr>
          <a:xfrm>
            <a:off x="-1835939" y="2813792"/>
            <a:ext cx="10731697" cy="7214648"/>
            <a:chOff x="-407114" y="3514608"/>
            <a:chExt cx="9139575" cy="6144304"/>
          </a:xfrm>
        </p:grpSpPr>
        <p:pic>
          <p:nvPicPr>
            <p:cNvPr id="6" name="图片 5" descr="bo2-01.png"/>
            <p:cNvPicPr>
              <a:picLocks noChangeAspect="1"/>
            </p:cNvPicPr>
            <p:nvPr/>
          </p:nvPicPr>
          <p:blipFill rotWithShape="1">
            <a:blip r:embed="rId4">
              <a:extLst>
                <a:ext uri="{28A0092B-C50C-407E-A947-70E740481C1C}">
                  <a14:useLocalDpi xmlns:a14="http://schemas.microsoft.com/office/drawing/2010/main" val="0"/>
                </a:ext>
              </a:extLst>
            </a:blip>
            <a:srcRect l="28344" t="22191" r="30019" b="25210"/>
            <a:stretch/>
          </p:blipFill>
          <p:spPr>
            <a:xfrm flipH="1">
              <a:off x="-407114" y="3514608"/>
              <a:ext cx="8644587" cy="6144304"/>
            </a:xfrm>
            <a:prstGeom prst="rect">
              <a:avLst/>
            </a:prstGeom>
          </p:spPr>
        </p:pic>
        <p:pic>
          <p:nvPicPr>
            <p:cNvPr id="8" name="图片 7" descr="bo2-01.png"/>
            <p:cNvPicPr>
              <a:picLocks noChangeAspect="1"/>
            </p:cNvPicPr>
            <p:nvPr/>
          </p:nvPicPr>
          <p:blipFill rotWithShape="1">
            <a:blip r:embed="rId4">
              <a:extLst>
                <a:ext uri="{28A0092B-C50C-407E-A947-70E740481C1C}">
                  <a14:useLocalDpi xmlns:a14="http://schemas.microsoft.com/office/drawing/2010/main" val="0"/>
                </a:ext>
              </a:extLst>
            </a:blip>
            <a:srcRect l="28344" t="22191" r="30019" b="25210"/>
            <a:stretch/>
          </p:blipFill>
          <p:spPr>
            <a:xfrm flipH="1">
              <a:off x="2337872" y="4277089"/>
              <a:ext cx="6394589" cy="4545075"/>
            </a:xfrm>
            <a:prstGeom prst="rect">
              <a:avLst/>
            </a:prstGeom>
          </p:spPr>
        </p:pic>
      </p:grpSp>
      <p:pic>
        <p:nvPicPr>
          <p:cNvPr id="15" name="图片 14" descr="红-01.png"/>
          <p:cNvPicPr>
            <a:picLocks noChangeAspect="1"/>
          </p:cNvPicPr>
          <p:nvPr/>
        </p:nvPicPr>
        <p:blipFill rotWithShape="1">
          <a:blip r:embed="rId5" cstate="print">
            <a:extLst>
              <a:ext uri="{28A0092B-C50C-407E-A947-70E740481C1C}">
                <a14:useLocalDpi xmlns:a14="http://schemas.microsoft.com/office/drawing/2010/main" val="0"/>
              </a:ext>
            </a:extLst>
          </a:blip>
          <a:srcRect l="22171" t="15752" r="27061" b="31847"/>
          <a:stretch/>
        </p:blipFill>
        <p:spPr>
          <a:xfrm rot="3349163">
            <a:off x="11989816" y="7368689"/>
            <a:ext cx="3700613" cy="2149063"/>
          </a:xfrm>
          <a:prstGeom prst="rect">
            <a:avLst/>
          </a:prstGeom>
        </p:spPr>
      </p:pic>
      <p:pic>
        <p:nvPicPr>
          <p:cNvPr id="16" name="图片 15" descr="鹤-01.png"/>
          <p:cNvPicPr>
            <a:picLocks noChangeAspect="1"/>
          </p:cNvPicPr>
          <p:nvPr/>
        </p:nvPicPr>
        <p:blipFill rotWithShape="1">
          <a:blip r:embed="rId6" cstate="print">
            <a:extLst>
              <a:ext uri="{28A0092B-C50C-407E-A947-70E740481C1C}">
                <a14:useLocalDpi xmlns:a14="http://schemas.microsoft.com/office/drawing/2010/main" val="0"/>
              </a:ext>
            </a:extLst>
          </a:blip>
          <a:srcRect l="34801" t="21384" r="19120" b="6061"/>
          <a:stretch/>
        </p:blipFill>
        <p:spPr>
          <a:xfrm rot="20710965" flipH="1">
            <a:off x="5669468" y="1247834"/>
            <a:ext cx="1844185" cy="1633774"/>
          </a:xfrm>
          <a:prstGeom prst="rect">
            <a:avLst/>
          </a:prstGeom>
        </p:spPr>
      </p:pic>
      <p:pic>
        <p:nvPicPr>
          <p:cNvPr id="19" name="图片 18" descr="中国风线条.png"/>
          <p:cNvPicPr>
            <a:picLocks noChangeAspect="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5758" y="7106333"/>
            <a:ext cx="3157756" cy="2039911"/>
          </a:xfrm>
          <a:prstGeom prst="rect">
            <a:avLst/>
          </a:prstGeom>
        </p:spPr>
      </p:pic>
      <p:pic>
        <p:nvPicPr>
          <p:cNvPr id="28" name="图片 27" descr="红-01.png">
            <a:extLst>
              <a:ext uri="{FF2B5EF4-FFF2-40B4-BE49-F238E27FC236}">
                <a16:creationId xmlns:a16="http://schemas.microsoft.com/office/drawing/2014/main" id="{2E4DC6E4-BA52-4EBD-AA32-6F3E3424A4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71" t="15752" r="27061" b="31847"/>
          <a:stretch/>
        </p:blipFill>
        <p:spPr>
          <a:xfrm rot="13676676">
            <a:off x="2029333" y="1371250"/>
            <a:ext cx="3700613" cy="2149063"/>
          </a:xfrm>
          <a:prstGeom prst="rect">
            <a:avLst/>
          </a:prstGeom>
        </p:spPr>
      </p:pic>
      <p:sp>
        <p:nvSpPr>
          <p:cNvPr id="10" name="文本框 9">
            <a:extLst>
              <a:ext uri="{FF2B5EF4-FFF2-40B4-BE49-F238E27FC236}">
                <a16:creationId xmlns:a16="http://schemas.microsoft.com/office/drawing/2014/main" id="{5A2841F2-7FEC-46CD-939B-2D53C3283EE6}"/>
              </a:ext>
            </a:extLst>
          </p:cNvPr>
          <p:cNvSpPr txBox="1"/>
          <p:nvPr/>
        </p:nvSpPr>
        <p:spPr>
          <a:xfrm>
            <a:off x="7316757" y="3481938"/>
            <a:ext cx="2967479" cy="923330"/>
          </a:xfrm>
          <a:prstGeom prst="rect">
            <a:avLst/>
          </a:prstGeom>
          <a:noFill/>
        </p:spPr>
        <p:txBody>
          <a:bodyPr wrap="none" rtlCol="0">
            <a:spAutoFit/>
          </a:bodyPr>
          <a:lstStyle/>
          <a:p>
            <a:r>
              <a:rPr lang="zh-CN" altLang="en-US" sz="5400" b="1"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国潮文化</a:t>
            </a:r>
            <a:endParaRPr lang="zh-CN" altLang="en-US" sz="5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endParaRPr>
          </a:p>
        </p:txBody>
      </p:sp>
      <p:sp>
        <p:nvSpPr>
          <p:cNvPr id="11" name="文本框 10">
            <a:extLst>
              <a:ext uri="{FF2B5EF4-FFF2-40B4-BE49-F238E27FC236}">
                <a16:creationId xmlns:a16="http://schemas.microsoft.com/office/drawing/2014/main" id="{6A34F87E-BBB6-4C00-9081-9A2C7ECAF677}"/>
              </a:ext>
            </a:extLst>
          </p:cNvPr>
          <p:cNvSpPr txBox="1"/>
          <p:nvPr/>
        </p:nvSpPr>
        <p:spPr>
          <a:xfrm>
            <a:off x="6875985" y="4389386"/>
            <a:ext cx="3903785" cy="700576"/>
          </a:xfrm>
          <a:prstGeom prst="rect">
            <a:avLst/>
          </a:prstGeom>
          <a:noFill/>
        </p:spPr>
        <p:txBody>
          <a:bodyPr wrap="square" rtlCol="0">
            <a:spAutoFit/>
          </a:bodyPr>
          <a:lstStyle/>
          <a:p>
            <a:pPr>
              <a:lnSpc>
                <a:spcPct val="150000"/>
              </a:lnSpc>
            </a:pPr>
            <a: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今夜鄜州月，闺中只独看。遥怜小儿女，未解</a:t>
            </a:r>
            <a:b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br>
            <a: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香雾云鬟湿，清辉玉臂寒。何时倚虚幌，双照。</a:t>
            </a:r>
          </a:p>
        </p:txBody>
      </p:sp>
      <p:sp>
        <p:nvSpPr>
          <p:cNvPr id="12" name="文本框 11">
            <a:extLst>
              <a:ext uri="{FF2B5EF4-FFF2-40B4-BE49-F238E27FC236}">
                <a16:creationId xmlns:a16="http://schemas.microsoft.com/office/drawing/2014/main" id="{2D2C860E-BF20-4788-AAB0-9C8027EBD19E}"/>
              </a:ext>
            </a:extLst>
          </p:cNvPr>
          <p:cNvSpPr txBox="1"/>
          <p:nvPr/>
        </p:nvSpPr>
        <p:spPr>
          <a:xfrm>
            <a:off x="8061807" y="2203916"/>
            <a:ext cx="1415772" cy="1195199"/>
          </a:xfrm>
          <a:prstGeom prst="rect">
            <a:avLst/>
          </a:prstGeom>
          <a:noFill/>
        </p:spPr>
        <p:txBody>
          <a:bodyPr vert="eaVert" wrap="none" rtlCol="0">
            <a:spAutoFit/>
          </a:bodyPr>
          <a:lstStyle/>
          <a:p>
            <a:r>
              <a:rPr lang="zh-CN" altLang="en-US" sz="80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壹</a:t>
            </a:r>
          </a:p>
        </p:txBody>
      </p:sp>
    </p:spTree>
    <p:extLst>
      <p:ext uri="{BB962C8B-B14F-4D97-AF65-F5344CB8AC3E}">
        <p14:creationId xmlns:p14="http://schemas.microsoft.com/office/powerpoint/2010/main" val="3573783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2" presetClass="entr" presetSubtype="2"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par>
                                <p:cTn id="13" presetID="2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22" presetClass="entr" presetSubtype="2"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750" fill="hold"/>
                                        <p:tgtEl>
                                          <p:spTgt spid="12"/>
                                        </p:tgtEl>
                                        <p:attrNameLst>
                                          <p:attrName>ppt_w</p:attrName>
                                        </p:attrNameLst>
                                      </p:cBhvr>
                                      <p:tavLst>
                                        <p:tav tm="0">
                                          <p:val>
                                            <p:fltVal val="0"/>
                                          </p:val>
                                        </p:tav>
                                        <p:tav tm="100000">
                                          <p:val>
                                            <p:strVal val="#ppt_w"/>
                                          </p:val>
                                        </p:tav>
                                      </p:tavLst>
                                    </p:anim>
                                    <p:anim calcmode="lin" valueType="num">
                                      <p:cBhvr>
                                        <p:cTn id="22" dur="750" fill="hold"/>
                                        <p:tgtEl>
                                          <p:spTgt spid="12"/>
                                        </p:tgtEl>
                                        <p:attrNameLst>
                                          <p:attrName>ppt_h</p:attrName>
                                        </p:attrNameLst>
                                      </p:cBhvr>
                                      <p:tavLst>
                                        <p:tav tm="0">
                                          <p:val>
                                            <p:fltVal val="0"/>
                                          </p:val>
                                        </p:tav>
                                        <p:tav tm="100000">
                                          <p:val>
                                            <p:strVal val="#ppt_h"/>
                                          </p:val>
                                        </p:tav>
                                      </p:tavLst>
                                    </p:anim>
                                    <p:animEffect transition="in" filter="fade">
                                      <p:cBhvr>
                                        <p:cTn id="23" dur="750"/>
                                        <p:tgtEl>
                                          <p:spTgt spid="12"/>
                                        </p:tgtEl>
                                      </p:cBhvr>
                                    </p:animEffect>
                                  </p:childTnLst>
                                </p:cTn>
                              </p:par>
                            </p:childTnLst>
                          </p:cTn>
                        </p:par>
                        <p:par>
                          <p:cTn id="24" fill="hold">
                            <p:stCondLst>
                              <p:cond delay="1000"/>
                            </p:stCondLst>
                            <p:childTnLst>
                              <p:par>
                                <p:cTn id="25" presetID="14" presetClass="entr" presetSubtype="1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par>
                          <p:cTn id="28" fill="hold">
                            <p:stCondLst>
                              <p:cond delay="1500"/>
                            </p:stCondLst>
                            <p:childTnLst>
                              <p:par>
                                <p:cTn id="29" presetID="14" presetClass="entr" presetSubtype="1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9"/>
          <p:cNvSpPr txBox="1"/>
          <p:nvPr/>
        </p:nvSpPr>
        <p:spPr>
          <a:xfrm>
            <a:off x="7530331" y="1209395"/>
            <a:ext cx="800219" cy="3763210"/>
          </a:xfrm>
          <a:prstGeom prst="rect">
            <a:avLst/>
          </a:prstGeom>
          <a:noFill/>
        </p:spPr>
        <p:txBody>
          <a:bodyPr vert="eaVert" wrap="none" rtlCol="0">
            <a:spAutoFit/>
          </a:bodyPr>
          <a:lstStyle/>
          <a:p>
            <a:pPr algn="l"/>
            <a:r>
              <a:rPr lang="en-US" altLang="zh-CN" sz="4000" spc="3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a:t>
            </a:r>
            <a:r>
              <a:rPr lang="zh-CN" altLang="en-US" sz="4000" spc="3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 诗经</a:t>
            </a:r>
            <a:r>
              <a:rPr lang="en-US" altLang="zh-CN" sz="4000" spc="3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a:t>
            </a:r>
            <a:r>
              <a:rPr lang="zh-CN" altLang="en-US" sz="4000" spc="3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鸿雁</a:t>
            </a:r>
            <a:r>
              <a:rPr lang="en-US" altLang="zh-CN" sz="4000" spc="3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a:t>
            </a:r>
            <a:endParaRPr lang="zh-CN" altLang="en-US" sz="4000" spc="3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3" name="矩形 2"/>
          <p:cNvSpPr/>
          <p:nvPr/>
        </p:nvSpPr>
        <p:spPr>
          <a:xfrm>
            <a:off x="3722972" y="1412875"/>
            <a:ext cx="3430133" cy="4450064"/>
          </a:xfrm>
          <a:prstGeom prst="rect">
            <a:avLst/>
          </a:prstGeom>
        </p:spPr>
        <p:txBody>
          <a:bodyPr wrap="square">
            <a:spAutoFit/>
          </a:bodyPr>
          <a:lstStyle/>
          <a:p>
            <a:pPr algn="ctr">
              <a:lnSpc>
                <a:spcPct val="20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鸿雁于飞，肃肃其羽。</a:t>
            </a:r>
            <a:endParaRPr lang="en-US" altLang="zh-CN"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endParaRPr>
          </a:p>
          <a:p>
            <a:pPr algn="ctr">
              <a:lnSpc>
                <a:spcPct val="20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之子于征，劬劳于野。</a:t>
            </a:r>
          </a:p>
          <a:p>
            <a:pPr algn="ctr">
              <a:lnSpc>
                <a:spcPct val="20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爰及矜人，哀此鳏寡。</a:t>
            </a:r>
            <a:endParaRPr lang="en-US" altLang="zh-CN"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endParaRPr>
          </a:p>
          <a:p>
            <a:pPr algn="ctr">
              <a:lnSpc>
                <a:spcPct val="20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鸿雁于飞，集于中泽。</a:t>
            </a:r>
          </a:p>
          <a:p>
            <a:pPr algn="ctr">
              <a:lnSpc>
                <a:spcPct val="20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之子于垣，百堵皆作。</a:t>
            </a:r>
            <a:endParaRPr lang="en-US" altLang="zh-CN"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endParaRPr>
          </a:p>
          <a:p>
            <a:pPr algn="ctr">
              <a:lnSpc>
                <a:spcPct val="20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虽则劬劳，其究安宅？</a:t>
            </a:r>
          </a:p>
          <a:p>
            <a:pPr algn="ctr">
              <a:lnSpc>
                <a:spcPct val="20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鸿雁于飞，哀鸣嗷嗷。</a:t>
            </a:r>
            <a:endParaRPr lang="en-US" altLang="zh-CN"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endParaRPr>
          </a:p>
          <a:p>
            <a:pPr algn="ctr">
              <a:lnSpc>
                <a:spcPct val="20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维此哲人，谓我劬劳。</a:t>
            </a:r>
          </a:p>
          <a:p>
            <a:pPr algn="ctr">
              <a:lnSpc>
                <a:spcPct val="20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维彼愚人，谓我宣骄。</a:t>
            </a:r>
          </a:p>
        </p:txBody>
      </p:sp>
      <p:pic>
        <p:nvPicPr>
          <p:cNvPr id="7" name="图片 6">
            <a:extLst>
              <a:ext uri="{FF2B5EF4-FFF2-40B4-BE49-F238E27FC236}">
                <a16:creationId xmlns:a16="http://schemas.microsoft.com/office/drawing/2014/main" id="{39124075-E94A-4102-B5F7-9EB0E3D01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353" y="2309836"/>
            <a:ext cx="2720299" cy="2656141"/>
          </a:xfrm>
          <a:prstGeom prst="rect">
            <a:avLst/>
          </a:prstGeom>
        </p:spPr>
      </p:pic>
      <p:pic>
        <p:nvPicPr>
          <p:cNvPr id="10" name="图片 9">
            <a:extLst>
              <a:ext uri="{FF2B5EF4-FFF2-40B4-BE49-F238E27FC236}">
                <a16:creationId xmlns:a16="http://schemas.microsoft.com/office/drawing/2014/main" id="{9E77F62A-CAFA-42A2-B9E8-71D7D8890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870" y="2015510"/>
            <a:ext cx="3462795" cy="4103085"/>
          </a:xfrm>
          <a:prstGeom prst="rect">
            <a:avLst/>
          </a:prstGeom>
        </p:spPr>
      </p:pic>
    </p:spTree>
    <p:extLst>
      <p:ext uri="{BB962C8B-B14F-4D97-AF65-F5344CB8AC3E}">
        <p14:creationId xmlns:p14="http://schemas.microsoft.com/office/powerpoint/2010/main" val="4542335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750"/>
                                        <p:tgtEl>
                                          <p:spTgt spid="3"/>
                                        </p:tgtEl>
                                      </p:cBhvr>
                                    </p:animEffect>
                                  </p:childTnLst>
                                </p:cTn>
                              </p:par>
                            </p:childTnLst>
                          </p:cTn>
                        </p:par>
                        <p:par>
                          <p:cTn id="12" fill="hold">
                            <p:stCondLst>
                              <p:cond delay="1500"/>
                            </p:stCondLst>
                            <p:childTnLst>
                              <p:par>
                                <p:cTn id="13" presetID="22" presetClass="entr" presetSubtype="4"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750"/>
                                        <p:tgtEl>
                                          <p:spTgt spid="7"/>
                                        </p:tgtEl>
                                      </p:cBhvr>
                                    </p:animEffect>
                                  </p:childTnLst>
                                </p:cTn>
                              </p:par>
                            </p:childTnLst>
                          </p:cTn>
                        </p:par>
                        <p:par>
                          <p:cTn id="16" fill="hold">
                            <p:stCondLst>
                              <p:cond delay="2250"/>
                            </p:stCondLst>
                            <p:childTnLst>
                              <p:par>
                                <p:cTn id="17" presetID="42"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anim calcmode="lin" valueType="num">
                                      <p:cBhvr>
                                        <p:cTn id="20" dur="750" fill="hold"/>
                                        <p:tgtEl>
                                          <p:spTgt spid="10"/>
                                        </p:tgtEl>
                                        <p:attrNameLst>
                                          <p:attrName>ppt_x</p:attrName>
                                        </p:attrNameLst>
                                      </p:cBhvr>
                                      <p:tavLst>
                                        <p:tav tm="0">
                                          <p:val>
                                            <p:strVal val="#ppt_x"/>
                                          </p:val>
                                        </p:tav>
                                        <p:tav tm="100000">
                                          <p:val>
                                            <p:strVal val="#ppt_x"/>
                                          </p:val>
                                        </p:tav>
                                      </p:tavLst>
                                    </p:anim>
                                    <p:anim calcmode="lin" valueType="num">
                                      <p:cBhvr>
                                        <p:cTn id="21" dur="75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p:cNvSpPr txBox="1">
            <a:spLocks noRot="1" noChangeArrowheads="1"/>
          </p:cNvSpPr>
          <p:nvPr/>
        </p:nvSpPr>
        <p:spPr>
          <a:xfrm>
            <a:off x="10127796" y="501252"/>
            <a:ext cx="972004" cy="3249385"/>
          </a:xfrm>
          <a:prstGeom prst="rect">
            <a:avLst/>
          </a:prstGeom>
        </p:spPr>
        <p:txBody>
          <a:bodyPr vert="eaVe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bg1"/>
                </a:solidFill>
                <a:latin typeface="iekie pocangqiong" panose="02000503000000000000" pitchFamily="2" charset="-122"/>
                <a:ea typeface="iekie pocangqiong" panose="02000503000000000000" pitchFamily="2" charset="-122"/>
                <a:cs typeface="KaiTi" charset="-122"/>
                <a:sym typeface="iekie pocangqiong" panose="02000503000000000000" pitchFamily="2" charset="-122"/>
              </a:rPr>
              <a:t>《 校园赞歌》 </a:t>
            </a:r>
            <a:br>
              <a:rPr lang="zh-CN" altLang="en-US" dirty="0">
                <a:solidFill>
                  <a:schemeClr val="bg1"/>
                </a:solidFill>
                <a:latin typeface="iekie pocangqiong" panose="02000503000000000000" pitchFamily="2" charset="-122"/>
                <a:ea typeface="iekie pocangqiong" panose="02000503000000000000" pitchFamily="2" charset="-122"/>
                <a:cs typeface="KaiTi" charset="-122"/>
                <a:sym typeface="iekie pocangqiong" panose="02000503000000000000" pitchFamily="2" charset="-122"/>
              </a:rPr>
            </a:br>
            <a:endParaRPr lang="zh-CN" altLang="en-US" dirty="0">
              <a:solidFill>
                <a:schemeClr val="bg1"/>
              </a:solidFill>
              <a:latin typeface="iekie pocangqiong" panose="02000503000000000000" pitchFamily="2" charset="-122"/>
              <a:ea typeface="iekie pocangqiong" panose="02000503000000000000" pitchFamily="2" charset="-122"/>
              <a:cs typeface="KaiTi" charset="-122"/>
              <a:sym typeface="iekie pocangqiong" panose="02000503000000000000" pitchFamily="2" charset="-122"/>
            </a:endParaRPr>
          </a:p>
        </p:txBody>
      </p:sp>
      <p:sp>
        <p:nvSpPr>
          <p:cNvPr id="4" name="矩形 3"/>
          <p:cNvSpPr/>
          <p:nvPr/>
        </p:nvSpPr>
        <p:spPr>
          <a:xfrm>
            <a:off x="3327948" y="983725"/>
            <a:ext cx="6096000" cy="5533823"/>
          </a:xfrm>
          <a:prstGeom prst="rect">
            <a:avLst/>
          </a:prstGeom>
        </p:spPr>
        <p:txBody>
          <a:bodyPr wrap="square">
            <a:spAutoFit/>
          </a:bodyPr>
          <a:lstStyle/>
          <a:p>
            <a:pPr>
              <a:lnSpc>
                <a:spcPct val="17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上海</a:t>
            </a:r>
            <a:r>
              <a:rPr lang="en-US" altLang="zh-CN"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XX</a:t>
            </a: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中心小学啊！ </a:t>
            </a:r>
          </a:p>
          <a:p>
            <a:pPr>
              <a:lnSpc>
                <a:spcPct val="17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我敬爱的母校，你培育了我， </a:t>
            </a:r>
          </a:p>
          <a:p>
            <a:pPr>
              <a:lnSpc>
                <a:spcPct val="17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你是我展现自己的广阔平台， </a:t>
            </a:r>
          </a:p>
          <a:p>
            <a:pPr>
              <a:lnSpc>
                <a:spcPct val="17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你使我心灵的树苗生根发芽。 </a:t>
            </a:r>
          </a:p>
          <a:p>
            <a:pPr>
              <a:lnSpc>
                <a:spcPct val="17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母校的老师们啊！ </a:t>
            </a:r>
          </a:p>
          <a:p>
            <a:pPr>
              <a:lnSpc>
                <a:spcPct val="17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你们是培育树苗的辛勤园丁， </a:t>
            </a:r>
          </a:p>
          <a:p>
            <a:pPr>
              <a:lnSpc>
                <a:spcPct val="17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是你们</a:t>
            </a:r>
            <a:r>
              <a:rPr lang="en-US" altLang="zh-CN"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a:t>
            </a: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在我们幼小的心灵上 </a:t>
            </a:r>
          </a:p>
          <a:p>
            <a:pPr>
              <a:lnSpc>
                <a:spcPct val="17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播种，浇灌，施肥，除草， </a:t>
            </a:r>
          </a:p>
          <a:p>
            <a:pPr>
              <a:lnSpc>
                <a:spcPct val="17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微笑中注视着我们的成长！ </a:t>
            </a:r>
          </a:p>
          <a:p>
            <a:pPr>
              <a:lnSpc>
                <a:spcPct val="17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大元中心小学啊！</a:t>
            </a:r>
            <a:endParaRPr lang="en-US" altLang="zh-CN"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endParaRPr>
          </a:p>
          <a:p>
            <a:pPr>
              <a:lnSpc>
                <a:spcPct val="17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你多姿</a:t>
            </a:r>
            <a:r>
              <a:rPr lang="en-US" altLang="zh-CN"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XXX</a:t>
            </a: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的校园活动， </a:t>
            </a:r>
          </a:p>
          <a:p>
            <a:pPr>
              <a:lnSpc>
                <a:spcPct val="170000"/>
              </a:lnSpc>
            </a:pPr>
            <a:r>
              <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rPr>
              <a:t>你丰富新颖的学习内容，  </a:t>
            </a:r>
          </a:p>
          <a:p>
            <a:pPr>
              <a:lnSpc>
                <a:spcPct val="170000"/>
              </a:lnSpc>
            </a:pPr>
            <a:endParaRPr lang="zh-CN" altLang="en-US" sz="1600" spc="300" dirty="0">
              <a:solidFill>
                <a:schemeClr val="bg1"/>
              </a:solidFill>
              <a:latin typeface="iekie pocangqiong" panose="02000503000000000000" pitchFamily="2" charset="-122"/>
              <a:ea typeface="iekie pocangqiong" panose="02000503000000000000" pitchFamily="2" charset="-122"/>
              <a:cs typeface="Microsoft YaHei" charset="-122"/>
              <a:sym typeface="iekie pocangqiong" panose="02000503000000000000" pitchFamily="2"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54288" y="4017241"/>
            <a:ext cx="3173508" cy="2588832"/>
          </a:xfrm>
          <a:prstGeom prst="rect">
            <a:avLst/>
          </a:prstGeom>
        </p:spPr>
      </p:pic>
      <p:pic>
        <p:nvPicPr>
          <p:cNvPr id="10" name="图片 9">
            <a:extLst>
              <a:ext uri="{FF2B5EF4-FFF2-40B4-BE49-F238E27FC236}">
                <a16:creationId xmlns:a16="http://schemas.microsoft.com/office/drawing/2014/main" id="{1AA32EB3-B250-4849-BE7D-CD86178FFA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4847" y="2536776"/>
            <a:ext cx="2591025" cy="2584928"/>
          </a:xfrm>
          <a:prstGeom prst="rect">
            <a:avLst/>
          </a:prstGeom>
        </p:spPr>
      </p:pic>
    </p:spTree>
    <p:extLst>
      <p:ext uri="{BB962C8B-B14F-4D97-AF65-F5344CB8AC3E}">
        <p14:creationId xmlns:p14="http://schemas.microsoft.com/office/powerpoint/2010/main" val="20320687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1"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750"/>
                                        <p:tgtEl>
                                          <p:spTgt spid="3"/>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750"/>
                                        <p:tgtEl>
                                          <p:spTgt spid="4"/>
                                        </p:tgtEl>
                                      </p:cBhvr>
                                    </p:animEffect>
                                  </p:childTnLst>
                                </p:cTn>
                              </p:par>
                              <p:par>
                                <p:cTn id="12" presetID="42" presetClass="entr" presetSubtype="0" fill="hold" nodeType="with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750"/>
                                        <p:tgtEl>
                                          <p:spTgt spid="6"/>
                                        </p:tgtEl>
                                      </p:cBhvr>
                                    </p:animEffect>
                                    <p:anim calcmode="lin" valueType="num">
                                      <p:cBhvr>
                                        <p:cTn id="15" dur="750" fill="hold"/>
                                        <p:tgtEl>
                                          <p:spTgt spid="6"/>
                                        </p:tgtEl>
                                        <p:attrNameLst>
                                          <p:attrName>ppt_x</p:attrName>
                                        </p:attrNameLst>
                                      </p:cBhvr>
                                      <p:tavLst>
                                        <p:tav tm="0">
                                          <p:val>
                                            <p:strVal val="#ppt_x"/>
                                          </p:val>
                                        </p:tav>
                                        <p:tav tm="100000">
                                          <p:val>
                                            <p:strVal val="#ppt_x"/>
                                          </p:val>
                                        </p:tav>
                                      </p:tavLst>
                                    </p:anim>
                                    <p:anim calcmode="lin" valueType="num">
                                      <p:cBhvr>
                                        <p:cTn id="16" dur="75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4"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black">
          <a:xfrm>
            <a:off x="2342985" y="2196700"/>
            <a:ext cx="3753015" cy="3633048"/>
          </a:xfrm>
          <a:prstGeom prst="rect">
            <a:avLst/>
          </a:prstGeom>
          <a:noFill/>
          <a:ln w="9525" algn="ctr">
            <a:noFill/>
            <a:miter lim="800000"/>
          </a:ln>
        </p:spPr>
        <p:txBody>
          <a:bodyPr vert="eaVert" wrap="square">
            <a:spAutoFit/>
          </a:bodyPr>
          <a:lstStyle/>
          <a:p>
            <a:pPr>
              <a:spcBef>
                <a:spcPct val="50000"/>
              </a:spcBef>
              <a:defRPr/>
            </a:pPr>
            <a:r>
              <a:rPr lang="zh-CN" altLang="en-US" sz="1599"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我欲把酒青山旁，</a:t>
            </a:r>
          </a:p>
          <a:p>
            <a:pPr>
              <a:spcBef>
                <a:spcPct val="50000"/>
              </a:spcBef>
              <a:defRPr/>
            </a:pPr>
            <a:r>
              <a:rPr lang="zh-CN" altLang="en-US" sz="1599"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扶摇万里，遥远的守望，</a:t>
            </a:r>
          </a:p>
          <a:p>
            <a:pPr>
              <a:spcBef>
                <a:spcPct val="50000"/>
              </a:spcBef>
              <a:defRPr/>
            </a:pPr>
            <a:r>
              <a:rPr lang="zh-CN" altLang="en-US" sz="1599"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枯涩的琴弦响，响成一片伤，</a:t>
            </a:r>
          </a:p>
          <a:p>
            <a:pPr>
              <a:spcBef>
                <a:spcPct val="50000"/>
              </a:spcBef>
              <a:defRPr/>
            </a:pPr>
            <a:r>
              <a:rPr lang="zh-CN" altLang="en-US" sz="1599"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缠绕在心房，一声叹息，</a:t>
            </a:r>
          </a:p>
          <a:p>
            <a:pPr>
              <a:spcBef>
                <a:spcPct val="50000"/>
              </a:spcBef>
              <a:defRPr/>
            </a:pPr>
            <a:r>
              <a:rPr lang="zh-CN" altLang="en-US" sz="1599"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旧城古道，</a:t>
            </a:r>
          </a:p>
          <a:p>
            <a:pPr>
              <a:spcBef>
                <a:spcPct val="50000"/>
              </a:spcBef>
              <a:defRPr/>
            </a:pPr>
            <a:r>
              <a:rPr lang="zh-CN" altLang="en-US" sz="1599"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繁花开尽荒芜的山岗，</a:t>
            </a:r>
          </a:p>
          <a:p>
            <a:pPr>
              <a:spcBef>
                <a:spcPct val="50000"/>
              </a:spcBef>
              <a:defRPr/>
            </a:pPr>
            <a:r>
              <a:rPr lang="zh-CN" altLang="en-US" sz="1599"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你的杜鹃红，</a:t>
            </a:r>
          </a:p>
          <a:p>
            <a:pPr>
              <a:spcBef>
                <a:spcPct val="50000"/>
              </a:spcBef>
              <a:defRPr/>
            </a:pPr>
            <a:r>
              <a:rPr lang="zh-CN" altLang="en-US" sz="1599"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开在我的左胸膛，</a:t>
            </a:r>
          </a:p>
          <a:p>
            <a:pPr>
              <a:spcBef>
                <a:spcPct val="50000"/>
              </a:spcBef>
              <a:defRPr/>
            </a:pPr>
            <a:r>
              <a:rPr lang="zh-CN" altLang="en-US" sz="1599"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沉默了多久不变的张望，你去得远方，</a:t>
            </a:r>
          </a:p>
          <a:p>
            <a:pPr>
              <a:spcBef>
                <a:spcPct val="50000"/>
              </a:spcBef>
              <a:defRPr/>
            </a:pPr>
            <a:r>
              <a:rPr lang="zh-CN" altLang="en-US" sz="1599"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就是我要找的天堂。</a:t>
            </a:r>
            <a:endParaRPr lang="en-US" altLang="zh-CN" sz="1599"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301" y="4197507"/>
            <a:ext cx="868744" cy="1192994"/>
          </a:xfrm>
          <a:prstGeom prst="rect">
            <a:avLst/>
          </a:prstGeom>
        </p:spPr>
      </p:pic>
      <p:sp>
        <p:nvSpPr>
          <p:cNvPr id="13" name="矩形 12"/>
          <p:cNvSpPr/>
          <p:nvPr/>
        </p:nvSpPr>
        <p:spPr>
          <a:xfrm>
            <a:off x="6510392" y="2196698"/>
            <a:ext cx="658525" cy="3045962"/>
          </a:xfrm>
          <a:prstGeom prst="rect">
            <a:avLst/>
          </a:prstGeom>
        </p:spPr>
        <p:txBody>
          <a:bodyPr wrap="square">
            <a:spAutoFit/>
          </a:bodyPr>
          <a:lstStyle/>
          <a:p>
            <a:r>
              <a:rPr lang="zh-CN" altLang="en-US" sz="2399"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请在这里输入标题</a:t>
            </a:r>
          </a:p>
        </p:txBody>
      </p:sp>
      <p:cxnSp>
        <p:nvCxnSpPr>
          <p:cNvPr id="16" name="直接连接符 15"/>
          <p:cNvCxnSpPr/>
          <p:nvPr/>
        </p:nvCxnSpPr>
        <p:spPr>
          <a:xfrm>
            <a:off x="6405100" y="2196699"/>
            <a:ext cx="0" cy="3193802"/>
          </a:xfrm>
          <a:prstGeom prst="line">
            <a:avLst/>
          </a:prstGeom>
          <a:ln>
            <a:solidFill>
              <a:schemeClr val="bg1"/>
            </a:solidFill>
            <a:prstDash val="dashDot"/>
          </a:ln>
        </p:spPr>
        <p:style>
          <a:lnRef idx="1">
            <a:schemeClr val="accent1"/>
          </a:lnRef>
          <a:fillRef idx="0">
            <a:schemeClr val="accent1"/>
          </a:fillRef>
          <a:effectRef idx="0">
            <a:schemeClr val="accent1"/>
          </a:effectRef>
          <a:fontRef idx="minor">
            <a:schemeClr val="tx1"/>
          </a:fontRef>
        </p:style>
      </p:cxnSp>
      <p:pic>
        <p:nvPicPr>
          <p:cNvPr id="14" name="图片 13">
            <a:extLst>
              <a:ext uri="{FF2B5EF4-FFF2-40B4-BE49-F238E27FC236}">
                <a16:creationId xmlns:a16="http://schemas.microsoft.com/office/drawing/2014/main" id="{224A2CB9-7BD1-4F5B-B1A7-8B2DFFCA58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4208" y="2748880"/>
            <a:ext cx="3990048" cy="2493780"/>
          </a:xfrm>
          <a:prstGeom prst="rect">
            <a:avLst/>
          </a:prstGeom>
        </p:spPr>
      </p:pic>
    </p:spTree>
    <p:extLst>
      <p:ext uri="{BB962C8B-B14F-4D97-AF65-F5344CB8AC3E}">
        <p14:creationId xmlns:p14="http://schemas.microsoft.com/office/powerpoint/2010/main" val="573815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up)">
                                      <p:cBhvr>
                                        <p:cTn id="13" dur="750"/>
                                        <p:tgtEl>
                                          <p:spTgt spid="16"/>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anim calcmode="lin" valueType="num">
                                      <p:cBhvr>
                                        <p:cTn id="18" dur="750" fill="hold"/>
                                        <p:tgtEl>
                                          <p:spTgt spid="6"/>
                                        </p:tgtEl>
                                        <p:attrNameLst>
                                          <p:attrName>ppt_x</p:attrName>
                                        </p:attrNameLst>
                                      </p:cBhvr>
                                      <p:tavLst>
                                        <p:tav tm="0">
                                          <p:val>
                                            <p:strVal val="#ppt_x"/>
                                          </p:val>
                                        </p:tav>
                                        <p:tav tm="100000">
                                          <p:val>
                                            <p:strVal val="#ppt_x"/>
                                          </p:val>
                                        </p:tav>
                                      </p:tavLst>
                                    </p:anim>
                                    <p:anim calcmode="lin" valueType="num">
                                      <p:cBhvr>
                                        <p:cTn id="19" dur="75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225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750"/>
                                        <p:tgtEl>
                                          <p:spTgt spid="3"/>
                                        </p:tgtEl>
                                      </p:cBhvr>
                                    </p:animEffect>
                                    <p:anim calcmode="lin" valueType="num">
                                      <p:cBhvr>
                                        <p:cTn id="24" dur="750" fill="hold"/>
                                        <p:tgtEl>
                                          <p:spTgt spid="3"/>
                                        </p:tgtEl>
                                        <p:attrNameLst>
                                          <p:attrName>ppt_x</p:attrName>
                                        </p:attrNameLst>
                                      </p:cBhvr>
                                      <p:tavLst>
                                        <p:tav tm="0">
                                          <p:val>
                                            <p:strVal val="#ppt_x"/>
                                          </p:val>
                                        </p:tav>
                                        <p:tav tm="100000">
                                          <p:val>
                                            <p:strVal val="#ppt_x"/>
                                          </p:val>
                                        </p:tav>
                                      </p:tavLst>
                                    </p:anim>
                                    <p:anim calcmode="lin" valueType="num">
                                      <p:cBhvr>
                                        <p:cTn id="25" dur="750" fill="hold"/>
                                        <p:tgtEl>
                                          <p:spTgt spid="3"/>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6" presetClass="entr" presetSubtype="21"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33"/>
          <p:cNvSpPr txBox="1"/>
          <p:nvPr/>
        </p:nvSpPr>
        <p:spPr>
          <a:xfrm>
            <a:off x="5383811" y="1989284"/>
            <a:ext cx="5844749" cy="4331658"/>
          </a:xfrm>
          <a:prstGeom prst="rect">
            <a:avLst/>
          </a:prstGeom>
          <a:noFill/>
        </p:spPr>
        <p:txBody>
          <a:bodyPr vert="eaVert" wrap="square" lIns="91412" tIns="45706" rIns="91412" bIns="45706" rtlCol="0">
            <a:spAutoFit/>
          </a:bodyPr>
          <a:lstStyle/>
          <a:p>
            <a:r>
              <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千古回首杏雨西湖边</a:t>
            </a:r>
            <a:endParaRPr lang="en-US" altLang="zh-CN"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endPar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r>
              <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纸伞朦胧间洒下阴影一片</a:t>
            </a:r>
            <a:endParaRPr lang="en-US" altLang="zh-CN"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endPar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r>
              <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眉眼低垂微敛</a:t>
            </a:r>
            <a:endParaRPr lang="en-US" altLang="zh-CN"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endPar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r>
              <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风声掠过指尖</a:t>
            </a:r>
            <a:endParaRPr lang="en-US" altLang="zh-CN"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endPar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r>
              <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素衣映湖中月 水光潋滟</a:t>
            </a:r>
            <a:endParaRPr lang="en-US" altLang="zh-CN"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endPar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r>
              <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把盏笑谈世间 酒色清浅</a:t>
            </a:r>
            <a:endParaRPr lang="en-US" altLang="zh-CN"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endPar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r>
              <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琴音何处寄</a:t>
            </a:r>
            <a:endParaRPr lang="en-US" altLang="zh-CN"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endPar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r>
              <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流星泯灭光阴</a:t>
            </a:r>
            <a:endParaRPr lang="en-US" altLang="zh-CN"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endPar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r>
              <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琉璃月下冰冷的空气</a:t>
            </a:r>
            <a:endParaRPr lang="en-US" altLang="zh-CN"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endPar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r>
              <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檐下花灯熟悉记忆</a:t>
            </a:r>
            <a:endParaRPr lang="en-US" altLang="zh-CN"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endPar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r>
              <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风动烛火似已熄</a:t>
            </a:r>
            <a:endParaRPr lang="en-US" altLang="zh-CN"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endPar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endParaRPr>
          </a:p>
          <a:p>
            <a:r>
              <a:rPr lang="zh-CN" altLang="en-US" sz="1599" spc="600" dirty="0">
                <a:solidFill>
                  <a:schemeClr val="bg1"/>
                </a:solidFill>
                <a:latin typeface="iekie pocangqiong" panose="02000503000000000000" pitchFamily="2" charset="-122"/>
                <a:ea typeface="iekie pocangqiong" panose="02000503000000000000" pitchFamily="2" charset="-122"/>
                <a:cs typeface="+mn-ea"/>
                <a:sym typeface="iekie pocangqiong" panose="02000503000000000000" pitchFamily="2" charset="-122"/>
              </a:rPr>
              <a:t>怀念忘川夜空中流萤</a:t>
            </a:r>
          </a:p>
        </p:txBody>
      </p:sp>
      <p:pic>
        <p:nvPicPr>
          <p:cNvPr id="35" name="图片 34"/>
          <p:cNvPicPr>
            <a:picLocks noChangeAspect="1"/>
          </p:cNvPicPr>
          <p:nvPr/>
        </p:nvPicPr>
        <p:blipFill rotWithShape="1">
          <a:blip r:embed="rId2" cstate="screen">
            <a:extLst>
              <a:ext uri="{28A0092B-C50C-407E-A947-70E740481C1C}">
                <a14:useLocalDpi xmlns:a14="http://schemas.microsoft.com/office/drawing/2010/main"/>
              </a:ext>
            </a:extLst>
          </a:blip>
          <a:srcRect r="78994"/>
          <a:stretch/>
        </p:blipFill>
        <p:spPr>
          <a:xfrm>
            <a:off x="4627327" y="3404593"/>
            <a:ext cx="512425" cy="2088000"/>
          </a:xfrm>
          <a:prstGeom prst="rect">
            <a:avLst/>
          </a:prstGeom>
        </p:spPr>
      </p:pic>
      <p:pic>
        <p:nvPicPr>
          <p:cNvPr id="6" name="图片 5">
            <a:extLst>
              <a:ext uri="{FF2B5EF4-FFF2-40B4-BE49-F238E27FC236}">
                <a16:creationId xmlns:a16="http://schemas.microsoft.com/office/drawing/2014/main" id="{9448B2FF-9475-4D2D-9D4A-56C487A0F9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08" y="3429000"/>
            <a:ext cx="6437908" cy="2771242"/>
          </a:xfrm>
          <a:prstGeom prst="rect">
            <a:avLst/>
          </a:prstGeom>
        </p:spPr>
      </p:pic>
    </p:spTree>
    <p:extLst>
      <p:ext uri="{BB962C8B-B14F-4D97-AF65-F5344CB8AC3E}">
        <p14:creationId xmlns:p14="http://schemas.microsoft.com/office/powerpoint/2010/main" val="2098876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F87A0C-2717-423A-8295-24FECD2BD547}"/>
              </a:ext>
            </a:extLst>
          </p:cNvPr>
          <p:cNvSpPr txBox="1"/>
          <p:nvPr/>
        </p:nvSpPr>
        <p:spPr>
          <a:xfrm>
            <a:off x="1666588" y="1657177"/>
            <a:ext cx="2992179" cy="369332"/>
          </a:xfrm>
          <a:prstGeom prst="rect">
            <a:avLst/>
          </a:prstGeom>
          <a:noFill/>
        </p:spPr>
        <p:txBody>
          <a:bodyPr wrap="square" lIns="0" tIns="0" rIns="0" bIns="0" rtlCol="0" anchor="ctr">
            <a:spAutoFit/>
          </a:bodyPr>
          <a:lstStyle/>
          <a:p>
            <a:r>
              <a:rPr lang="zh-CN" altLang="en-US" sz="2400" b="1"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添加你的标题</a:t>
            </a:r>
            <a:endParaRPr lang="en-US" sz="2400" b="1"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8" name="TextBox 7">
            <a:extLst>
              <a:ext uri="{FF2B5EF4-FFF2-40B4-BE49-F238E27FC236}">
                <a16:creationId xmlns:a16="http://schemas.microsoft.com/office/drawing/2014/main" id="{6AF12A82-B9DF-4BEE-9ECC-57C321C48B2E}"/>
              </a:ext>
            </a:extLst>
          </p:cNvPr>
          <p:cNvSpPr txBox="1"/>
          <p:nvPr/>
        </p:nvSpPr>
        <p:spPr>
          <a:xfrm>
            <a:off x="1636802" y="2055245"/>
            <a:ext cx="4459198" cy="672300"/>
          </a:xfrm>
          <a:prstGeom prst="rect">
            <a:avLst/>
          </a:prstGeom>
          <a:noFill/>
        </p:spPr>
        <p:txBody>
          <a:bodyPr wrap="square" lIns="0" tIns="0" rIns="0" bIns="0" rtlCol="0" anchor="t">
            <a:spAutoFit/>
          </a:bodyPr>
          <a:lstStyle/>
          <a:p>
            <a:pPr>
              <a:lnSpc>
                <a:spcPct val="200000"/>
              </a:lnSpc>
              <a:spcBef>
                <a:spcPct val="20000"/>
              </a:spcBef>
            </a:pPr>
            <a:r>
              <a:rPr lang="zh-CN" altLang="en-US"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单击此处可编辑内容，根据您的需要自由拉伸文本框大小。建议您在展示时采用方正清刻本悦宋简字体。</a:t>
            </a:r>
            <a:endParaRPr lang="en-US" altLang="zh-CN"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9" name="TextBox 6">
            <a:extLst>
              <a:ext uri="{FF2B5EF4-FFF2-40B4-BE49-F238E27FC236}">
                <a16:creationId xmlns:a16="http://schemas.microsoft.com/office/drawing/2014/main" id="{D061DC78-B9E5-4159-BAC5-39264E3A0724}"/>
              </a:ext>
            </a:extLst>
          </p:cNvPr>
          <p:cNvSpPr txBox="1"/>
          <p:nvPr/>
        </p:nvSpPr>
        <p:spPr>
          <a:xfrm>
            <a:off x="1666588" y="3133704"/>
            <a:ext cx="2992179" cy="369332"/>
          </a:xfrm>
          <a:prstGeom prst="rect">
            <a:avLst/>
          </a:prstGeom>
          <a:noFill/>
        </p:spPr>
        <p:txBody>
          <a:bodyPr wrap="square" lIns="0" tIns="0" rIns="0" bIns="0" rtlCol="0" anchor="ctr">
            <a:spAutoFit/>
          </a:bodyPr>
          <a:lstStyle/>
          <a:p>
            <a:r>
              <a:rPr lang="zh-CN" altLang="en-US" sz="2400" b="1"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添加你的标题</a:t>
            </a:r>
            <a:endParaRPr lang="en-US" sz="2400" b="1"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10" name="TextBox 7">
            <a:extLst>
              <a:ext uri="{FF2B5EF4-FFF2-40B4-BE49-F238E27FC236}">
                <a16:creationId xmlns:a16="http://schemas.microsoft.com/office/drawing/2014/main" id="{D70A7943-1B52-4DDA-AED8-23F9DB34DA74}"/>
              </a:ext>
            </a:extLst>
          </p:cNvPr>
          <p:cNvSpPr txBox="1"/>
          <p:nvPr/>
        </p:nvSpPr>
        <p:spPr>
          <a:xfrm>
            <a:off x="1636802" y="3531772"/>
            <a:ext cx="4459198" cy="672300"/>
          </a:xfrm>
          <a:prstGeom prst="rect">
            <a:avLst/>
          </a:prstGeom>
          <a:noFill/>
        </p:spPr>
        <p:txBody>
          <a:bodyPr wrap="square" lIns="0" tIns="0" rIns="0" bIns="0" rtlCol="0" anchor="t">
            <a:spAutoFit/>
          </a:bodyPr>
          <a:lstStyle/>
          <a:p>
            <a:pPr>
              <a:lnSpc>
                <a:spcPct val="200000"/>
              </a:lnSpc>
              <a:spcBef>
                <a:spcPct val="20000"/>
              </a:spcBef>
            </a:pPr>
            <a:r>
              <a:rPr lang="zh-CN" altLang="en-US"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单击此处可编辑内容，根据您的需要自由拉伸文本框大小。建议您在展示时采用方正清刻本悦宋简字体。</a:t>
            </a:r>
            <a:endParaRPr lang="en-US" altLang="zh-CN"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11" name="TextBox 6">
            <a:extLst>
              <a:ext uri="{FF2B5EF4-FFF2-40B4-BE49-F238E27FC236}">
                <a16:creationId xmlns:a16="http://schemas.microsoft.com/office/drawing/2014/main" id="{0C92C590-3588-4D83-A5C4-508E3BC9CF2E}"/>
              </a:ext>
            </a:extLst>
          </p:cNvPr>
          <p:cNvSpPr txBox="1"/>
          <p:nvPr/>
        </p:nvSpPr>
        <p:spPr>
          <a:xfrm>
            <a:off x="1666588" y="4610231"/>
            <a:ext cx="2992179" cy="369332"/>
          </a:xfrm>
          <a:prstGeom prst="rect">
            <a:avLst/>
          </a:prstGeom>
          <a:noFill/>
        </p:spPr>
        <p:txBody>
          <a:bodyPr wrap="square" lIns="0" tIns="0" rIns="0" bIns="0" rtlCol="0" anchor="ctr">
            <a:spAutoFit/>
          </a:bodyPr>
          <a:lstStyle/>
          <a:p>
            <a:r>
              <a:rPr lang="zh-CN" altLang="en-US" sz="2400" b="1"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添加你的标题</a:t>
            </a:r>
            <a:endParaRPr lang="en-US" sz="2400" b="1"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sp>
        <p:nvSpPr>
          <p:cNvPr id="12" name="TextBox 7">
            <a:extLst>
              <a:ext uri="{FF2B5EF4-FFF2-40B4-BE49-F238E27FC236}">
                <a16:creationId xmlns:a16="http://schemas.microsoft.com/office/drawing/2014/main" id="{9806187D-39DC-41E6-B4C9-EEAAFDA41A55}"/>
              </a:ext>
            </a:extLst>
          </p:cNvPr>
          <p:cNvSpPr txBox="1"/>
          <p:nvPr/>
        </p:nvSpPr>
        <p:spPr>
          <a:xfrm>
            <a:off x="1636802" y="5008299"/>
            <a:ext cx="4459198" cy="672300"/>
          </a:xfrm>
          <a:prstGeom prst="rect">
            <a:avLst/>
          </a:prstGeom>
          <a:noFill/>
        </p:spPr>
        <p:txBody>
          <a:bodyPr wrap="square" lIns="0" tIns="0" rIns="0" bIns="0" rtlCol="0" anchor="t">
            <a:spAutoFit/>
          </a:bodyPr>
          <a:lstStyle/>
          <a:p>
            <a:pPr>
              <a:lnSpc>
                <a:spcPct val="200000"/>
              </a:lnSpc>
              <a:spcBef>
                <a:spcPct val="20000"/>
              </a:spcBef>
            </a:pPr>
            <a:r>
              <a:rPr lang="zh-CN" altLang="en-US"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rPr>
              <a:t>单击此处可编辑内容，根据您的需要自由拉伸文本框大小。建议您在展示时采用方正清刻本悦宋简字体。</a:t>
            </a:r>
            <a:endParaRPr lang="en-US" altLang="zh-CN" sz="1200" dirty="0">
              <a:solidFill>
                <a:schemeClr val="bg1"/>
              </a:solidFill>
              <a:latin typeface="iekie pocangqiong" panose="02000503000000000000" pitchFamily="2" charset="-122"/>
              <a:ea typeface="iekie pocangqiong" panose="02000503000000000000" pitchFamily="2" charset="-122"/>
              <a:sym typeface="iekie pocangqiong" panose="02000503000000000000" pitchFamily="2" charset="-122"/>
            </a:endParaRPr>
          </a:p>
        </p:txBody>
      </p:sp>
      <p:pic>
        <p:nvPicPr>
          <p:cNvPr id="17" name="图片 16">
            <a:extLst>
              <a:ext uri="{FF2B5EF4-FFF2-40B4-BE49-F238E27FC236}">
                <a16:creationId xmlns:a16="http://schemas.microsoft.com/office/drawing/2014/main" id="{E209F51D-58AE-4976-A212-F7DC4D70D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788" y="1650097"/>
            <a:ext cx="4639178" cy="4639178"/>
          </a:xfrm>
          <a:prstGeom prst="rect">
            <a:avLst/>
          </a:prstGeom>
        </p:spPr>
      </p:pic>
    </p:spTree>
    <p:extLst>
      <p:ext uri="{BB962C8B-B14F-4D97-AF65-F5344CB8AC3E}">
        <p14:creationId xmlns:p14="http://schemas.microsoft.com/office/powerpoint/2010/main" val="1346043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FBFE1165-002E-4B3C-81B6-DABBD78A72A6}"/>
              </a:ext>
            </a:extLst>
          </p:cNvPr>
          <p:cNvPicPr>
            <a:picLocks noChangeAspect="1"/>
          </p:cNvPicPr>
          <p:nvPr/>
        </p:nvPicPr>
        <p:blipFill>
          <a:blip r:embed="rId3"/>
          <a:stretch>
            <a:fillRect/>
          </a:stretch>
        </p:blipFill>
        <p:spPr>
          <a:xfrm>
            <a:off x="0" y="0"/>
            <a:ext cx="12192000" cy="6858000"/>
          </a:xfrm>
          <a:prstGeom prst="rect">
            <a:avLst/>
          </a:prstGeom>
        </p:spPr>
      </p:pic>
      <p:grpSp>
        <p:nvGrpSpPr>
          <p:cNvPr id="9" name="组 8"/>
          <p:cNvGrpSpPr/>
          <p:nvPr/>
        </p:nvGrpSpPr>
        <p:grpSpPr>
          <a:xfrm>
            <a:off x="-1835939" y="2813792"/>
            <a:ext cx="10731697" cy="7214648"/>
            <a:chOff x="-407114" y="3514608"/>
            <a:chExt cx="9139575" cy="6144304"/>
          </a:xfrm>
        </p:grpSpPr>
        <p:pic>
          <p:nvPicPr>
            <p:cNvPr id="6" name="图片 5" descr="bo2-01.png"/>
            <p:cNvPicPr>
              <a:picLocks noChangeAspect="1"/>
            </p:cNvPicPr>
            <p:nvPr/>
          </p:nvPicPr>
          <p:blipFill rotWithShape="1">
            <a:blip r:embed="rId4">
              <a:extLst>
                <a:ext uri="{28A0092B-C50C-407E-A947-70E740481C1C}">
                  <a14:useLocalDpi xmlns:a14="http://schemas.microsoft.com/office/drawing/2010/main" val="0"/>
                </a:ext>
              </a:extLst>
            </a:blip>
            <a:srcRect l="28344" t="22191" r="30019" b="25210"/>
            <a:stretch/>
          </p:blipFill>
          <p:spPr>
            <a:xfrm flipH="1">
              <a:off x="-407114" y="3514608"/>
              <a:ext cx="8644587" cy="6144304"/>
            </a:xfrm>
            <a:prstGeom prst="rect">
              <a:avLst/>
            </a:prstGeom>
          </p:spPr>
        </p:pic>
        <p:pic>
          <p:nvPicPr>
            <p:cNvPr id="8" name="图片 7" descr="bo2-01.png"/>
            <p:cNvPicPr>
              <a:picLocks noChangeAspect="1"/>
            </p:cNvPicPr>
            <p:nvPr/>
          </p:nvPicPr>
          <p:blipFill rotWithShape="1">
            <a:blip r:embed="rId4">
              <a:extLst>
                <a:ext uri="{28A0092B-C50C-407E-A947-70E740481C1C}">
                  <a14:useLocalDpi xmlns:a14="http://schemas.microsoft.com/office/drawing/2010/main" val="0"/>
                </a:ext>
              </a:extLst>
            </a:blip>
            <a:srcRect l="28344" t="22191" r="30019" b="25210"/>
            <a:stretch/>
          </p:blipFill>
          <p:spPr>
            <a:xfrm flipH="1">
              <a:off x="2337872" y="4277089"/>
              <a:ext cx="6394589" cy="4545075"/>
            </a:xfrm>
            <a:prstGeom prst="rect">
              <a:avLst/>
            </a:prstGeom>
          </p:spPr>
        </p:pic>
      </p:grpSp>
      <p:pic>
        <p:nvPicPr>
          <p:cNvPr id="15" name="图片 14" descr="红-01.png"/>
          <p:cNvPicPr>
            <a:picLocks noChangeAspect="1"/>
          </p:cNvPicPr>
          <p:nvPr/>
        </p:nvPicPr>
        <p:blipFill rotWithShape="1">
          <a:blip r:embed="rId5" cstate="print">
            <a:extLst>
              <a:ext uri="{28A0092B-C50C-407E-A947-70E740481C1C}">
                <a14:useLocalDpi xmlns:a14="http://schemas.microsoft.com/office/drawing/2010/main" val="0"/>
              </a:ext>
            </a:extLst>
          </a:blip>
          <a:srcRect l="22171" t="15752" r="27061" b="31847"/>
          <a:stretch/>
        </p:blipFill>
        <p:spPr>
          <a:xfrm rot="3349163">
            <a:off x="11989816" y="7368689"/>
            <a:ext cx="3700613" cy="2149063"/>
          </a:xfrm>
          <a:prstGeom prst="rect">
            <a:avLst/>
          </a:prstGeom>
        </p:spPr>
      </p:pic>
      <p:pic>
        <p:nvPicPr>
          <p:cNvPr id="16" name="图片 15" descr="鹤-01.png"/>
          <p:cNvPicPr>
            <a:picLocks noChangeAspect="1"/>
          </p:cNvPicPr>
          <p:nvPr/>
        </p:nvPicPr>
        <p:blipFill rotWithShape="1">
          <a:blip r:embed="rId6" cstate="print">
            <a:extLst>
              <a:ext uri="{28A0092B-C50C-407E-A947-70E740481C1C}">
                <a14:useLocalDpi xmlns:a14="http://schemas.microsoft.com/office/drawing/2010/main" val="0"/>
              </a:ext>
            </a:extLst>
          </a:blip>
          <a:srcRect l="34801" t="21384" r="19120" b="6061"/>
          <a:stretch/>
        </p:blipFill>
        <p:spPr>
          <a:xfrm rot="20710965" flipH="1">
            <a:off x="5669468" y="1247834"/>
            <a:ext cx="1844185" cy="1633774"/>
          </a:xfrm>
          <a:prstGeom prst="rect">
            <a:avLst/>
          </a:prstGeom>
        </p:spPr>
      </p:pic>
      <p:pic>
        <p:nvPicPr>
          <p:cNvPr id="19" name="图片 18" descr="中国风线条.png"/>
          <p:cNvPicPr>
            <a:picLocks noChangeAspect="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895758" y="7106333"/>
            <a:ext cx="3157756" cy="2039911"/>
          </a:xfrm>
          <a:prstGeom prst="rect">
            <a:avLst/>
          </a:prstGeom>
        </p:spPr>
      </p:pic>
      <p:pic>
        <p:nvPicPr>
          <p:cNvPr id="28" name="图片 27" descr="红-01.png">
            <a:extLst>
              <a:ext uri="{FF2B5EF4-FFF2-40B4-BE49-F238E27FC236}">
                <a16:creationId xmlns:a16="http://schemas.microsoft.com/office/drawing/2014/main" id="{2E4DC6E4-BA52-4EBD-AA32-6F3E3424A4C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2171" t="15752" r="27061" b="31847"/>
          <a:stretch/>
        </p:blipFill>
        <p:spPr>
          <a:xfrm rot="13676676">
            <a:off x="2029333" y="1371250"/>
            <a:ext cx="3700613" cy="2149063"/>
          </a:xfrm>
          <a:prstGeom prst="rect">
            <a:avLst/>
          </a:prstGeom>
        </p:spPr>
      </p:pic>
      <p:sp>
        <p:nvSpPr>
          <p:cNvPr id="10" name="文本框 9">
            <a:extLst>
              <a:ext uri="{FF2B5EF4-FFF2-40B4-BE49-F238E27FC236}">
                <a16:creationId xmlns:a16="http://schemas.microsoft.com/office/drawing/2014/main" id="{5A2841F2-7FEC-46CD-939B-2D53C3283EE6}"/>
              </a:ext>
            </a:extLst>
          </p:cNvPr>
          <p:cNvSpPr txBox="1"/>
          <p:nvPr/>
        </p:nvSpPr>
        <p:spPr>
          <a:xfrm>
            <a:off x="7316757" y="3481938"/>
            <a:ext cx="2967479" cy="923330"/>
          </a:xfrm>
          <a:prstGeom prst="rect">
            <a:avLst/>
          </a:prstGeom>
          <a:noFill/>
        </p:spPr>
        <p:txBody>
          <a:bodyPr wrap="none" rtlCol="0">
            <a:spAutoFit/>
          </a:bodyPr>
          <a:lstStyle/>
          <a:p>
            <a:r>
              <a:rPr lang="zh-CN" altLang="en-US" sz="5400" b="1"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国潮精髓</a:t>
            </a:r>
            <a:endParaRPr lang="zh-CN" altLang="en-US" sz="5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endParaRPr>
          </a:p>
        </p:txBody>
      </p:sp>
      <p:sp>
        <p:nvSpPr>
          <p:cNvPr id="11" name="文本框 10">
            <a:extLst>
              <a:ext uri="{FF2B5EF4-FFF2-40B4-BE49-F238E27FC236}">
                <a16:creationId xmlns:a16="http://schemas.microsoft.com/office/drawing/2014/main" id="{6A34F87E-BBB6-4C00-9081-9A2C7ECAF677}"/>
              </a:ext>
            </a:extLst>
          </p:cNvPr>
          <p:cNvSpPr txBox="1"/>
          <p:nvPr/>
        </p:nvSpPr>
        <p:spPr>
          <a:xfrm>
            <a:off x="6875985" y="4389386"/>
            <a:ext cx="3903785" cy="700576"/>
          </a:xfrm>
          <a:prstGeom prst="rect">
            <a:avLst/>
          </a:prstGeom>
          <a:noFill/>
        </p:spPr>
        <p:txBody>
          <a:bodyPr wrap="square" rtlCol="0">
            <a:spAutoFit/>
          </a:bodyPr>
          <a:lstStyle/>
          <a:p>
            <a:pPr>
              <a:lnSpc>
                <a:spcPct val="150000"/>
              </a:lnSpc>
            </a:pPr>
            <a: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今夜鄜州月，闺中只独看。遥怜小儿女，未解</a:t>
            </a:r>
            <a:b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br>
            <a:r>
              <a:rPr lang="zh-CN" altLang="en-US" sz="14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香雾云鬟湿，清辉玉臂寒。何时倚虚幌，双照。</a:t>
            </a:r>
          </a:p>
        </p:txBody>
      </p:sp>
      <p:sp>
        <p:nvSpPr>
          <p:cNvPr id="12" name="文本框 11">
            <a:extLst>
              <a:ext uri="{FF2B5EF4-FFF2-40B4-BE49-F238E27FC236}">
                <a16:creationId xmlns:a16="http://schemas.microsoft.com/office/drawing/2014/main" id="{2D2C860E-BF20-4788-AAB0-9C8027EBD19E}"/>
              </a:ext>
            </a:extLst>
          </p:cNvPr>
          <p:cNvSpPr txBox="1"/>
          <p:nvPr/>
        </p:nvSpPr>
        <p:spPr>
          <a:xfrm>
            <a:off x="8061807" y="2203916"/>
            <a:ext cx="1415772" cy="1195199"/>
          </a:xfrm>
          <a:prstGeom prst="rect">
            <a:avLst/>
          </a:prstGeom>
          <a:noFill/>
        </p:spPr>
        <p:txBody>
          <a:bodyPr vert="eaVert" wrap="none" rtlCol="0">
            <a:spAutoFit/>
          </a:bodyPr>
          <a:lstStyle/>
          <a:p>
            <a:r>
              <a:rPr lang="zh-CN" altLang="en-US" sz="8000" dirty="0">
                <a:solidFill>
                  <a:schemeClr val="bg1"/>
                </a:solidFill>
                <a:latin typeface="杨任东竹石体-Regular" panose="02000000000000000000" pitchFamily="2" charset="-122"/>
                <a:ea typeface="杨任东竹石体-Regular" panose="02000000000000000000" pitchFamily="2" charset="-122"/>
                <a:sym typeface="iekie pocangqiong" panose="02000503000000000000" pitchFamily="2" charset="-122"/>
              </a:rPr>
              <a:t>贰</a:t>
            </a:r>
          </a:p>
        </p:txBody>
      </p:sp>
    </p:spTree>
    <p:extLst>
      <p:ext uri="{BB962C8B-B14F-4D97-AF65-F5344CB8AC3E}">
        <p14:creationId xmlns:p14="http://schemas.microsoft.com/office/powerpoint/2010/main" val="4116591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2" presetClass="entr" presetSubtype="2"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right)">
                                      <p:cBhvr>
                                        <p:cTn id="12" dur="500"/>
                                        <p:tgtEl>
                                          <p:spTgt spid="16"/>
                                        </p:tgtEl>
                                      </p:cBhvr>
                                    </p:animEffect>
                                  </p:childTnLst>
                                </p:cTn>
                              </p:par>
                              <p:par>
                                <p:cTn id="13" presetID="2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par>
                                <p:cTn id="16" presetID="22" presetClass="entr" presetSubtype="2"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000"/>
                            </p:stCondLst>
                            <p:childTnLst>
                              <p:par>
                                <p:cTn id="20" presetID="14" presetClass="entr" presetSubtype="1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par>
                          <p:cTn id="23" fill="hold">
                            <p:stCondLst>
                              <p:cond delay="1500"/>
                            </p:stCondLst>
                            <p:childTnLst>
                              <p:par>
                                <p:cTn id="24" presetID="14" presetClass="entr" presetSubtype="1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750" fill="hold"/>
                                        <p:tgtEl>
                                          <p:spTgt spid="12"/>
                                        </p:tgtEl>
                                        <p:attrNameLst>
                                          <p:attrName>ppt_w</p:attrName>
                                        </p:attrNameLst>
                                      </p:cBhvr>
                                      <p:tavLst>
                                        <p:tav tm="0">
                                          <p:val>
                                            <p:fltVal val="0"/>
                                          </p:val>
                                        </p:tav>
                                        <p:tav tm="100000">
                                          <p:val>
                                            <p:strVal val="#ppt_w"/>
                                          </p:val>
                                        </p:tav>
                                      </p:tavLst>
                                    </p:anim>
                                    <p:anim calcmode="lin" valueType="num">
                                      <p:cBhvr>
                                        <p:cTn id="31" dur="750" fill="hold"/>
                                        <p:tgtEl>
                                          <p:spTgt spid="12"/>
                                        </p:tgtEl>
                                        <p:attrNameLst>
                                          <p:attrName>ppt_h</p:attrName>
                                        </p:attrNameLst>
                                      </p:cBhvr>
                                      <p:tavLst>
                                        <p:tav tm="0">
                                          <p:val>
                                            <p:fltVal val="0"/>
                                          </p:val>
                                        </p:tav>
                                        <p:tav tm="100000">
                                          <p:val>
                                            <p:strVal val="#ppt_h"/>
                                          </p:val>
                                        </p:tav>
                                      </p:tavLst>
                                    </p:anim>
                                    <p:animEffect transition="in" filter="fade">
                                      <p:cBhvr>
                                        <p:cTn id="32"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1915</Words>
  <Application>Microsoft Office PowerPoint</Application>
  <PresentationFormat>宽屏</PresentationFormat>
  <Paragraphs>169</Paragraphs>
  <Slides>25</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iekie pocangqiong</vt:lpstr>
      <vt:lpstr>inpin heiti</vt:lpstr>
      <vt:lpstr>KaiTi</vt:lpstr>
      <vt:lpstr>等线</vt:lpstr>
      <vt:lpstr>等线 Light</vt:lpstr>
      <vt:lpstr>Microsoft YaHei</vt:lpstr>
      <vt:lpstr>杨任东竹石体-Regular</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HP01</cp:lastModifiedBy>
  <cp:revision>21</cp:revision>
  <dcterms:created xsi:type="dcterms:W3CDTF">2019-05-30T09:03:53Z</dcterms:created>
  <dcterms:modified xsi:type="dcterms:W3CDTF">2021-01-13T01:31:15Z</dcterms:modified>
</cp:coreProperties>
</file>