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6"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Lst>
  <p:sldSz cx="10160000" cy="5715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7" userDrawn="1">
          <p15:clr>
            <a:srgbClr val="A4A3A4"/>
          </p15:clr>
        </p15:guide>
        <p15:guide id="2" pos="48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C23B41"/>
    <a:srgbClr val="F12E29"/>
    <a:srgbClr val="FDFAE7"/>
    <a:srgbClr val="595959"/>
    <a:srgbClr val="434343"/>
    <a:srgbClr val="C74349"/>
    <a:srgbClr val="9E9E9E"/>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6195" autoAdjust="0"/>
  </p:normalViewPr>
  <p:slideViewPr>
    <p:cSldViewPr snapToGrid="0" snapToObjects="1">
      <p:cViewPr varScale="1">
        <p:scale>
          <a:sx n="102" d="100"/>
          <a:sy n="102" d="100"/>
        </p:scale>
        <p:origin x="354" y="102"/>
      </p:cViewPr>
      <p:guideLst>
        <p:guide orient="horz" pos="3297"/>
        <p:guide pos="481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41E31-3E50-4177-983A-35774013B55C}" type="datetimeFigureOut">
              <a:rPr lang="zh-CN" altLang="en-US" smtClean="0"/>
              <a:pPr/>
              <a:t>2021/1/13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52989-CED1-4B43-9A14-D709EA46B4F5}" type="slidenum">
              <a:rPr lang="zh-CN" altLang="en-US" smtClean="0"/>
              <a:pPr/>
              <a:t>‹#›</a:t>
            </a:fld>
            <a:endParaRPr lang="zh-CN" altLang="en-US"/>
          </a:p>
        </p:txBody>
      </p:sp>
    </p:spTree>
    <p:extLst>
      <p:ext uri="{BB962C8B-B14F-4D97-AF65-F5344CB8AC3E}">
        <p14:creationId xmlns:p14="http://schemas.microsoft.com/office/powerpoint/2010/main" val="16030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10</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11</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12</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13</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14</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15</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16</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17</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18</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19</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20</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21</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22</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23</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24</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25</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3</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4</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5</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6</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7</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8</a:t>
            </a:fld>
            <a:endParaRPr lang="zh-CN" altLang="en-US"/>
          </a:p>
        </p:txBody>
      </p:sp>
    </p:spTree>
    <p:extLst>
      <p:ext uri="{BB962C8B-B14F-4D97-AF65-F5344CB8AC3E}">
        <p14:creationId xmlns:p14="http://schemas.microsoft.com/office/powerpoint/2010/main" val="34780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9</a:t>
            </a:fld>
            <a:endParaRPr lang="zh-CN" altLang="en-US"/>
          </a:p>
        </p:txBody>
      </p:sp>
    </p:spTree>
    <p:extLst>
      <p:ext uri="{BB962C8B-B14F-4D97-AF65-F5344CB8AC3E}">
        <p14:creationId xmlns:p14="http://schemas.microsoft.com/office/powerpoint/2010/main" val="347807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58"/>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
        <p:nvSpPr>
          <p:cNvPr id="7" name="TextBox 6"/>
          <p:cNvSpPr txBox="1"/>
          <p:nvPr userDrawn="1"/>
        </p:nvSpPr>
        <p:spPr>
          <a:xfrm>
            <a:off x="199459" y="4873725"/>
            <a:ext cx="1680187" cy="215444"/>
          </a:xfrm>
          <a:prstGeom prst="rect">
            <a:avLst/>
          </a:prstGeom>
          <a:noFill/>
        </p:spPr>
        <p:txBody>
          <a:bodyPr wrap="square" rtlCol="0">
            <a:spAutoFit/>
          </a:bodyPr>
          <a:lstStyle/>
          <a:p>
            <a:r>
              <a:rPr lang="en-US" altLang="zh-CN" sz="800" dirty="0">
                <a:solidFill>
                  <a:schemeClr val="bg1">
                    <a:lumMod val="50000"/>
                  </a:schemeClr>
                </a:solidFill>
              </a:rPr>
              <a:t>Type your company’s name</a:t>
            </a:r>
            <a:endParaRPr lang="zh-CN" altLang="en-US" sz="800" dirty="0">
              <a:solidFill>
                <a:schemeClr val="bg1">
                  <a:lumMod val="50000"/>
                </a:schemeClr>
              </a:solidFill>
            </a:endParaRPr>
          </a:p>
        </p:txBody>
      </p:sp>
      <p:sp>
        <p:nvSpPr>
          <p:cNvPr id="8" name="TextBox 7"/>
          <p:cNvSpPr txBox="1"/>
          <p:nvPr userDrawn="1"/>
        </p:nvSpPr>
        <p:spPr>
          <a:xfrm>
            <a:off x="199459" y="5014395"/>
            <a:ext cx="1680187" cy="215444"/>
          </a:xfrm>
          <a:prstGeom prst="rect">
            <a:avLst/>
          </a:prstGeom>
          <a:noFill/>
        </p:spPr>
        <p:txBody>
          <a:bodyPr wrap="square" rtlCol="0">
            <a:spAutoFit/>
          </a:bodyPr>
          <a:lstStyle/>
          <a:p>
            <a:r>
              <a:rPr lang="en-US" altLang="zh-CN" sz="800" dirty="0">
                <a:solidFill>
                  <a:schemeClr val="bg1">
                    <a:lumMod val="50000"/>
                  </a:schemeClr>
                </a:solidFill>
              </a:rPr>
              <a:t>Type the report’s name</a:t>
            </a:r>
            <a:endParaRPr lang="zh-CN" altLang="en-US" sz="800" dirty="0">
              <a:solidFill>
                <a:schemeClr val="bg1">
                  <a:lumMod val="50000"/>
                </a:schemeClr>
              </a:solidFill>
            </a:endParaRPr>
          </a:p>
        </p:txBody>
      </p:sp>
      <p:sp>
        <p:nvSpPr>
          <p:cNvPr id="9" name="TextBox 8"/>
          <p:cNvSpPr txBox="1"/>
          <p:nvPr userDrawn="1"/>
        </p:nvSpPr>
        <p:spPr>
          <a:xfrm>
            <a:off x="7640284" y="5014395"/>
            <a:ext cx="1680187" cy="215444"/>
          </a:xfrm>
          <a:prstGeom prst="rect">
            <a:avLst/>
          </a:prstGeom>
          <a:noFill/>
        </p:spPr>
        <p:txBody>
          <a:bodyPr wrap="square" rtlCol="0">
            <a:spAutoFit/>
          </a:bodyPr>
          <a:lstStyle/>
          <a:p>
            <a:r>
              <a:rPr lang="en-US" altLang="zh-CN" sz="800" dirty="0">
                <a:solidFill>
                  <a:schemeClr val="bg1">
                    <a:lumMod val="50000"/>
                  </a:schemeClr>
                </a:solidFill>
              </a:rPr>
              <a:t>Type your reporting’s </a:t>
            </a:r>
            <a:r>
              <a:rPr lang="en-US" altLang="zh-CN" sz="800" dirty="0">
                <a:solidFill>
                  <a:srgbClr val="DD1B06"/>
                </a:solidFill>
              </a:rPr>
              <a:t>name</a:t>
            </a:r>
            <a:endParaRPr lang="zh-CN" altLang="en-US" sz="800" dirty="0">
              <a:solidFill>
                <a:srgbClr val="DD1B06"/>
              </a:solidFill>
            </a:endParaRPr>
          </a:p>
        </p:txBody>
      </p:sp>
    </p:spTree>
    <p:extLst>
      <p:ext uri="{BB962C8B-B14F-4D97-AF65-F5344CB8AC3E}">
        <p14:creationId xmlns:p14="http://schemas.microsoft.com/office/powerpoint/2010/main" val="1591312802"/>
      </p:ext>
    </p:extLst>
  </p:cSld>
  <p:clrMapOvr>
    <a:masterClrMapping/>
  </p:clrMapOvr>
  <p:transition spd="slow" advClick="0" advTm="2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996368278"/>
      </p:ext>
    </p:extLst>
  </p:cSld>
  <p:clrMapOvr>
    <a:masterClrMapping/>
  </p:clrMapOvr>
  <p:transition spd="slow" advClick="0" advTm="2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2370810432"/>
      </p:ext>
    </p:extLst>
  </p:cSld>
  <p:clrMapOvr>
    <a:masterClrMapping/>
  </p:clrMapOvr>
  <p:transition spd="slow" advClick="0" advTm="2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315890974"/>
      </p:ext>
    </p:extLst>
  </p:cSld>
  <p:clrMapOvr>
    <a:masterClrMapping/>
  </p:clrMapOvr>
  <p:transition spd="slow" advClick="0" advTm="2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0"/>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2" indent="0">
              <a:buNone/>
              <a:defRPr sz="1400">
                <a:solidFill>
                  <a:schemeClr val="tx1">
                    <a:tint val="75000"/>
                  </a:schemeClr>
                </a:solidFill>
              </a:defRPr>
            </a:lvl5pPr>
            <a:lvl6pPr marL="2285978" indent="0">
              <a:buNone/>
              <a:defRPr sz="1400">
                <a:solidFill>
                  <a:schemeClr val="tx1">
                    <a:tint val="75000"/>
                  </a:schemeClr>
                </a:solidFill>
              </a:defRPr>
            </a:lvl6pPr>
            <a:lvl7pPr marL="2743173" indent="0">
              <a:buNone/>
              <a:defRPr sz="1400">
                <a:solidFill>
                  <a:schemeClr val="tx1">
                    <a:tint val="75000"/>
                  </a:schemeClr>
                </a:solidFill>
              </a:defRPr>
            </a:lvl7pPr>
            <a:lvl8pPr marL="3200368" indent="0">
              <a:buNone/>
              <a:defRPr sz="1400">
                <a:solidFill>
                  <a:schemeClr val="tx1">
                    <a:tint val="75000"/>
                  </a:schemeClr>
                </a:solidFill>
              </a:defRPr>
            </a:lvl8pPr>
            <a:lvl9pPr marL="3657563"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06915745"/>
      </p:ext>
    </p:extLst>
  </p:cSld>
  <p:clrMapOvr>
    <a:masterClrMapping/>
  </p:clrMapOvr>
  <p:transition spd="slow" advClick="0" advTm="2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8"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007730459"/>
      </p:ext>
    </p:extLst>
  </p:cSld>
  <p:clrMapOvr>
    <a:masterClrMapping/>
  </p:clrMapOvr>
  <p:transition spd="slow" advClick="0" advTm="2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4"/>
            <a:ext cx="4489098" cy="53313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2" y="1279264"/>
            <a:ext cx="4490861" cy="53313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2"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24698646"/>
      </p:ext>
    </p:extLst>
  </p:cSld>
  <p:clrMapOvr>
    <a:masterClrMapping/>
  </p:clrMapOvr>
  <p:transition spd="slow" advClick="0" advTm="2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391320670"/>
      </p:ext>
    </p:extLst>
  </p:cSld>
  <p:clrMapOvr>
    <a:masterClrMapping/>
  </p:clrMapOvr>
  <p:transition spd="slow" advClick="0" advTm="2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573571810"/>
      </p:ext>
    </p:extLst>
  </p:cSld>
  <p:clrMapOvr>
    <a:masterClrMapping/>
  </p:clrMapOvr>
  <p:transition spd="slow" advClick="0" advTm="2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3" y="227545"/>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3" y="1195920"/>
            <a:ext cx="3342570" cy="3909219"/>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140339951"/>
      </p:ext>
    </p:extLst>
  </p:cSld>
  <p:clrMapOvr>
    <a:masterClrMapping/>
  </p:clrMapOvr>
  <p:transition spd="slow" advClick="0" advTm="2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pPr/>
              <a:t>2021/1/13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1155642874"/>
      </p:ext>
    </p:extLst>
  </p:cSld>
  <p:clrMapOvr>
    <a:masterClrMapping/>
  </p:clrMapOvr>
  <p:transition spd="slow" advClick="0" advTm="2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3000"/>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1" y="5296962"/>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181DDD-EC55-4D34-BA74-EE6A507DEF06}" type="datetimeFigureOut">
              <a:rPr lang="zh-CN" altLang="en-US" smtClean="0"/>
              <a:pPr/>
              <a:t>2021/1/13</a:t>
            </a:fld>
            <a:endParaRPr lang="zh-CN" altLang="en-US"/>
          </a:p>
        </p:txBody>
      </p:sp>
      <p:sp>
        <p:nvSpPr>
          <p:cNvPr id="5" name="页脚占位符 4"/>
          <p:cNvSpPr>
            <a:spLocks noGrp="1"/>
          </p:cNvSpPr>
          <p:nvPr>
            <p:ph type="ftr" sz="quarter" idx="3"/>
          </p:nvPr>
        </p:nvSpPr>
        <p:spPr>
          <a:xfrm>
            <a:off x="3471335" y="5296962"/>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2"/>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200259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wipe/>
  </p:transition>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6" indent="-342896" algn="l" defTabSz="91439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88" indent="-228597" algn="l" defTabSz="91439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84"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79"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75"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70"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66"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61" indent="-228597" algn="l" defTabSz="9143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770" y="836929"/>
            <a:ext cx="1814713" cy="1814713"/>
          </a:xfrm>
          <a:prstGeom prst="ellipse">
            <a:avLst/>
          </a:prstGeom>
          <a:solidFill>
            <a:schemeClr val="bg1"/>
          </a:solidFill>
          <a:ln w="5715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8" name="下弧形箭头 7"/>
          <p:cNvSpPr/>
          <p:nvPr/>
        </p:nvSpPr>
        <p:spPr>
          <a:xfrm>
            <a:off x="3816269" y="2741902"/>
            <a:ext cx="2292511" cy="584775"/>
          </a:xfrm>
          <a:prstGeom prst="curvedUpArrow">
            <a:avLst>
              <a:gd name="adj1" fmla="val 0"/>
              <a:gd name="adj2" fmla="val 0"/>
              <a:gd name="adj3" fmla="val 86246"/>
            </a:avLst>
          </a:prstGeom>
        </p:spPr>
        <p:txBody>
          <a:bodyPr wrap="square">
            <a:spAutoFit/>
          </a:bodyPr>
          <a:lstStyle/>
          <a:p>
            <a:pPr algn="ctr"/>
            <a:r>
              <a:rPr lang="en-US" altLang="zh-CN" sz="3200" kern="200" spc="300" dirty="0">
                <a:solidFill>
                  <a:schemeClr val="tx1">
                    <a:lumMod val="85000"/>
                    <a:lumOff val="15000"/>
                  </a:schemeClr>
                </a:solidFill>
                <a:latin typeface="Ebrima" panose="02000000000000000000" pitchFamily="2" charset="0"/>
                <a:ea typeface="Ebrima" panose="02000000000000000000" pitchFamily="2" charset="0"/>
                <a:cs typeface="Ebrima" panose="02000000000000000000" pitchFamily="2" charset="0"/>
              </a:rPr>
              <a:t>RESUME</a:t>
            </a:r>
            <a:endParaRPr lang="zh-CN" altLang="en-US" sz="3200" kern="200" spc="300" dirty="0">
              <a:solidFill>
                <a:schemeClr val="tx1">
                  <a:lumMod val="85000"/>
                  <a:lumOff val="15000"/>
                </a:schemeClr>
              </a:solidFill>
              <a:latin typeface="Ebrima" panose="02000000000000000000" pitchFamily="2" charset="0"/>
              <a:ea typeface="微软雅黑" panose="020B0503020204020204" pitchFamily="34" charset="-122"/>
              <a:cs typeface="Ebrima" panose="02000000000000000000" pitchFamily="2" charset="0"/>
            </a:endParaRPr>
          </a:p>
        </p:txBody>
      </p:sp>
      <p:sp>
        <p:nvSpPr>
          <p:cNvPr id="46" name="TextBox 45"/>
          <p:cNvSpPr txBox="1"/>
          <p:nvPr/>
        </p:nvSpPr>
        <p:spPr>
          <a:xfrm>
            <a:off x="3247352" y="3512292"/>
            <a:ext cx="3310648"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黑体" panose="02010609060101010101" pitchFamily="49" charset="-122"/>
                <a:ea typeface="黑体" panose="02010609060101010101" pitchFamily="49" charset="-122"/>
              </a:rPr>
              <a:t>时尚简历</a:t>
            </a:r>
            <a:r>
              <a:rPr lang="en-US" altLang="zh-CN" sz="3200" b="1" dirty="0">
                <a:solidFill>
                  <a:schemeClr val="tx1">
                    <a:lumMod val="85000"/>
                    <a:lumOff val="15000"/>
                  </a:schemeClr>
                </a:solidFill>
                <a:latin typeface="黑体" panose="02010609060101010101" pitchFamily="49" charset="-122"/>
                <a:ea typeface="黑体" panose="02010609060101010101" pitchFamily="49" charset="-122"/>
              </a:rPr>
              <a:t>PPT</a:t>
            </a:r>
            <a:r>
              <a:rPr lang="zh-CN" altLang="en-US" sz="3200" b="1" dirty="0">
                <a:solidFill>
                  <a:schemeClr val="tx1">
                    <a:lumMod val="85000"/>
                    <a:lumOff val="15000"/>
                  </a:schemeClr>
                </a:solidFill>
                <a:latin typeface="黑体" panose="02010609060101010101" pitchFamily="49" charset="-122"/>
                <a:ea typeface="黑体" panose="02010609060101010101" pitchFamily="49" charset="-122"/>
              </a:rPr>
              <a:t>模板</a:t>
            </a:r>
          </a:p>
        </p:txBody>
      </p:sp>
      <p:sp>
        <p:nvSpPr>
          <p:cNvPr id="64" name="TextBox 63"/>
          <p:cNvSpPr txBox="1"/>
          <p:nvPr/>
        </p:nvSpPr>
        <p:spPr>
          <a:xfrm>
            <a:off x="4271050" y="3232934"/>
            <a:ext cx="1332148" cy="338554"/>
          </a:xfrm>
          <a:prstGeom prst="rect">
            <a:avLst/>
          </a:prstGeom>
          <a:noFill/>
        </p:spPr>
        <p:txBody>
          <a:bodyPr wrap="square" rtlCol="0">
            <a:spAutoFit/>
          </a:bodyPr>
          <a:lstStyle/>
          <a:p>
            <a:pPr algn="ctr"/>
            <a:r>
              <a:rPr lang="zh-CN" altLang="en-US" sz="1600" dirty="0">
                <a:solidFill>
                  <a:srgbClr val="262626"/>
                </a:solidFill>
                <a:latin typeface="微软雅黑" panose="020B0503020204020204" pitchFamily="34" charset="-122"/>
                <a:ea typeface="微软雅黑" panose="020B0503020204020204" pitchFamily="34" charset="-122"/>
              </a:rPr>
              <a:t>优品</a:t>
            </a:r>
            <a:r>
              <a:rPr lang="en-US" altLang="zh-CN" sz="1600" dirty="0">
                <a:solidFill>
                  <a:srgbClr val="262626"/>
                </a:solidFill>
                <a:latin typeface="微软雅黑" panose="020B0503020204020204" pitchFamily="34" charset="-122"/>
                <a:ea typeface="微软雅黑" panose="020B0503020204020204" pitchFamily="34" charset="-122"/>
              </a:rPr>
              <a:t>PPT</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2" name="椭圆 1"/>
          <p:cNvSpPr/>
          <p:nvPr/>
        </p:nvSpPr>
        <p:spPr>
          <a:xfrm>
            <a:off x="4887687"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887687"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887688"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87688"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87686" y="656790"/>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892351"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887687"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7687"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887688"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887688"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87686" y="656790"/>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892351" y="660484"/>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87687"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887687"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887688" y="653726"/>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887688"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887686" y="653411"/>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4887688" y="653726"/>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892351" y="657105"/>
            <a:ext cx="92131" cy="85792"/>
          </a:xfrm>
          <a:prstGeom prst="ellipse">
            <a:avLst/>
          </a:prstGeom>
          <a:solidFill>
            <a:srgbClr val="F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5"/>
          <p:cNvSpPr txBox="1"/>
          <p:nvPr/>
        </p:nvSpPr>
        <p:spPr>
          <a:xfrm>
            <a:off x="1924175" y="4415617"/>
            <a:ext cx="1406634"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上海市</a:t>
            </a: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XX</a:t>
            </a:r>
            <a:r>
              <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区</a:t>
            </a:r>
            <a:endPar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endParaRPr>
          </a:p>
          <a:p>
            <a:pPr>
              <a:lnSpc>
                <a:spcPct val="120000"/>
              </a:lnSpc>
            </a:pP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XX</a:t>
            </a:r>
            <a:r>
              <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路</a:t>
            </a: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XX</a:t>
            </a:r>
            <a:r>
              <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弄</a:t>
            </a: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XX</a:t>
            </a:r>
            <a:r>
              <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号</a:t>
            </a:r>
          </a:p>
        </p:txBody>
      </p:sp>
      <p:sp>
        <p:nvSpPr>
          <p:cNvPr id="32" name="TextBox 5"/>
          <p:cNvSpPr txBox="1"/>
          <p:nvPr/>
        </p:nvSpPr>
        <p:spPr>
          <a:xfrm>
            <a:off x="4646021" y="4476276"/>
            <a:ext cx="1406635" cy="2846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 13917xxxxxxx</a:t>
            </a:r>
            <a:endPar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endParaRPr>
          </a:p>
        </p:txBody>
      </p:sp>
      <p:sp>
        <p:nvSpPr>
          <p:cNvPr id="33" name="TextBox 5"/>
          <p:cNvSpPr txBox="1"/>
          <p:nvPr/>
        </p:nvSpPr>
        <p:spPr>
          <a:xfrm>
            <a:off x="6943306" y="4464477"/>
            <a:ext cx="1584176" cy="2846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500"/>
              </a:lnSpc>
            </a:pPr>
            <a:r>
              <a:rPr lang="en-US" altLang="zh-CN"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rPr>
              <a:t>www.xxxxxx@xx.com</a:t>
            </a:r>
            <a:endParaRPr lang="zh-CN" altLang="en-US" sz="900" b="1" dirty="0">
              <a:solidFill>
                <a:schemeClr val="tx1">
                  <a:lumMod val="85000"/>
                  <a:lumOff val="15000"/>
                </a:schemeClr>
              </a:solidFill>
              <a:latin typeface="方正兰亭超细黑简体" panose="02000000000000000000" pitchFamily="2" charset="-122"/>
              <a:ea typeface="方正兰亭超细黑简体" panose="02000000000000000000" pitchFamily="2" charset="-122"/>
            </a:endParaRPr>
          </a:p>
        </p:txBody>
      </p:sp>
      <p:grpSp>
        <p:nvGrpSpPr>
          <p:cNvPr id="34" name="组合 33"/>
          <p:cNvGrpSpPr/>
          <p:nvPr/>
        </p:nvGrpSpPr>
        <p:grpSpPr>
          <a:xfrm>
            <a:off x="1645770" y="4473990"/>
            <a:ext cx="276701" cy="235455"/>
            <a:chOff x="2551850" y="3171514"/>
            <a:chExt cx="583915" cy="496874"/>
          </a:xfrm>
          <a:solidFill>
            <a:srgbClr val="C00000"/>
          </a:solidFill>
        </p:grpSpPr>
        <p:sp>
          <p:nvSpPr>
            <p:cNvPr id="54" name="Freeform 159"/>
            <p:cNvSpPr>
              <a:spLocks/>
            </p:cNvSpPr>
            <p:nvPr/>
          </p:nvSpPr>
          <p:spPr bwMode="auto">
            <a:xfrm>
              <a:off x="2613506" y="3265811"/>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solidFill>
                  <a:schemeClr val="tx1">
                    <a:lumMod val="85000"/>
                    <a:lumOff val="15000"/>
                  </a:schemeClr>
                </a:solidFill>
              </a:endParaRPr>
            </a:p>
          </p:txBody>
        </p:sp>
        <p:sp>
          <p:nvSpPr>
            <p:cNvPr id="55" name="Freeform 160"/>
            <p:cNvSpPr>
              <a:spLocks/>
            </p:cNvSpPr>
            <p:nvPr/>
          </p:nvSpPr>
          <p:spPr bwMode="auto">
            <a:xfrm>
              <a:off x="2551850" y="3171514"/>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solidFill>
                  <a:schemeClr val="tx1">
                    <a:lumMod val="85000"/>
                    <a:lumOff val="15000"/>
                  </a:schemeClr>
                </a:solidFill>
              </a:endParaRPr>
            </a:p>
          </p:txBody>
        </p:sp>
      </p:grpSp>
      <p:sp>
        <p:nvSpPr>
          <p:cNvPr id="35" name="Freeform 228"/>
          <p:cNvSpPr>
            <a:spLocks noEditPoints="1"/>
          </p:cNvSpPr>
          <p:nvPr/>
        </p:nvSpPr>
        <p:spPr bwMode="auto">
          <a:xfrm>
            <a:off x="4424322" y="4479970"/>
            <a:ext cx="215863" cy="286065"/>
          </a:xfrm>
          <a:custGeom>
            <a:avLst/>
            <a:gdLst>
              <a:gd name="T0" fmla="*/ 38 w 52"/>
              <a:gd name="T1" fmla="*/ 53 h 69"/>
              <a:gd name="T2" fmla="*/ 32 w 52"/>
              <a:gd name="T3" fmla="*/ 51 h 69"/>
              <a:gd name="T4" fmla="*/ 32 w 52"/>
              <a:gd name="T5" fmla="*/ 51 h 69"/>
              <a:gd name="T6" fmla="*/ 27 w 52"/>
              <a:gd name="T7" fmla="*/ 49 h 69"/>
              <a:gd name="T8" fmla="*/ 15 w 52"/>
              <a:gd name="T9" fmla="*/ 29 h 69"/>
              <a:gd name="T10" fmla="*/ 16 w 52"/>
              <a:gd name="T11" fmla="*/ 23 h 69"/>
              <a:gd name="T12" fmla="*/ 16 w 52"/>
              <a:gd name="T13" fmla="*/ 23 h 69"/>
              <a:gd name="T14" fmla="*/ 18 w 52"/>
              <a:gd name="T15" fmla="*/ 17 h 69"/>
              <a:gd name="T16" fmla="*/ 11 w 52"/>
              <a:gd name="T17" fmla="*/ 6 h 69"/>
              <a:gd name="T18" fmla="*/ 7 w 52"/>
              <a:gd name="T19" fmla="*/ 6 h 69"/>
              <a:gd name="T20" fmla="*/ 1 w 52"/>
              <a:gd name="T21" fmla="*/ 14 h 69"/>
              <a:gd name="T22" fmla="*/ 0 w 52"/>
              <a:gd name="T23" fmla="*/ 21 h 69"/>
              <a:gd name="T24" fmla="*/ 11 w 52"/>
              <a:gd name="T25" fmla="*/ 45 h 69"/>
              <a:gd name="T26" fmla="*/ 26 w 52"/>
              <a:gd name="T27" fmla="*/ 66 h 69"/>
              <a:gd name="T28" fmla="*/ 32 w 52"/>
              <a:gd name="T29" fmla="*/ 68 h 69"/>
              <a:gd name="T30" fmla="*/ 42 w 52"/>
              <a:gd name="T31" fmla="*/ 68 h 69"/>
              <a:gd name="T32" fmla="*/ 44 w 52"/>
              <a:gd name="T33" fmla="*/ 64 h 69"/>
              <a:gd name="T34" fmla="*/ 38 w 52"/>
              <a:gd name="T35" fmla="*/ 53 h 69"/>
              <a:gd name="T36" fmla="*/ 52 w 52"/>
              <a:gd name="T37" fmla="*/ 62 h 69"/>
              <a:gd name="T38" fmla="*/ 44 w 52"/>
              <a:gd name="T39" fmla="*/ 49 h 69"/>
              <a:gd name="T40" fmla="*/ 42 w 52"/>
              <a:gd name="T41" fmla="*/ 48 h 69"/>
              <a:gd name="T42" fmla="*/ 40 w 52"/>
              <a:gd name="T43" fmla="*/ 48 h 69"/>
              <a:gd name="T44" fmla="*/ 39 w 52"/>
              <a:gd name="T45" fmla="*/ 51 h 69"/>
              <a:gd name="T46" fmla="*/ 47 w 52"/>
              <a:gd name="T47" fmla="*/ 64 h 69"/>
              <a:gd name="T48" fmla="*/ 50 w 52"/>
              <a:gd name="T49" fmla="*/ 65 h 69"/>
              <a:gd name="T50" fmla="*/ 51 w 52"/>
              <a:gd name="T51" fmla="*/ 64 h 69"/>
              <a:gd name="T52" fmla="*/ 52 w 52"/>
              <a:gd name="T53" fmla="*/ 62 h 69"/>
              <a:gd name="T54" fmla="*/ 20 w 52"/>
              <a:gd name="T55" fmla="*/ 17 h 69"/>
              <a:gd name="T56" fmla="*/ 23 w 52"/>
              <a:gd name="T57" fmla="*/ 18 h 69"/>
              <a:gd name="T58" fmla="*/ 24 w 52"/>
              <a:gd name="T59" fmla="*/ 17 h 69"/>
              <a:gd name="T60" fmla="*/ 25 w 52"/>
              <a:gd name="T61" fmla="*/ 14 h 69"/>
              <a:gd name="T62" fmla="*/ 17 w 52"/>
              <a:gd name="T63" fmla="*/ 1 h 69"/>
              <a:gd name="T64" fmla="*/ 15 w 52"/>
              <a:gd name="T65" fmla="*/ 0 h 69"/>
              <a:gd name="T66" fmla="*/ 13 w 52"/>
              <a:gd name="T67" fmla="*/ 1 h 69"/>
              <a:gd name="T68" fmla="*/ 13 w 52"/>
              <a:gd name="T69" fmla="*/ 4 h 69"/>
              <a:gd name="T70" fmla="*/ 20 w 52"/>
              <a:gd name="T71"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69">
                <a:moveTo>
                  <a:pt x="38" y="53"/>
                </a:moveTo>
                <a:cubicBezTo>
                  <a:pt x="37" y="51"/>
                  <a:pt x="34" y="50"/>
                  <a:pt x="32" y="51"/>
                </a:cubicBezTo>
                <a:cubicBezTo>
                  <a:pt x="32" y="51"/>
                  <a:pt x="32" y="51"/>
                  <a:pt x="32" y="51"/>
                </a:cubicBezTo>
                <a:cubicBezTo>
                  <a:pt x="30" y="52"/>
                  <a:pt x="28" y="51"/>
                  <a:pt x="27" y="49"/>
                </a:cubicBezTo>
                <a:cubicBezTo>
                  <a:pt x="15" y="29"/>
                  <a:pt x="15" y="29"/>
                  <a:pt x="15" y="29"/>
                </a:cubicBezTo>
                <a:cubicBezTo>
                  <a:pt x="14" y="27"/>
                  <a:pt x="14" y="24"/>
                  <a:pt x="16" y="23"/>
                </a:cubicBezTo>
                <a:cubicBezTo>
                  <a:pt x="16" y="23"/>
                  <a:pt x="16" y="23"/>
                  <a:pt x="16" y="23"/>
                </a:cubicBezTo>
                <a:cubicBezTo>
                  <a:pt x="18" y="22"/>
                  <a:pt x="19" y="19"/>
                  <a:pt x="18" y="17"/>
                </a:cubicBezTo>
                <a:cubicBezTo>
                  <a:pt x="11" y="6"/>
                  <a:pt x="11" y="6"/>
                  <a:pt x="11" y="6"/>
                </a:cubicBezTo>
                <a:cubicBezTo>
                  <a:pt x="10" y="4"/>
                  <a:pt x="8" y="4"/>
                  <a:pt x="7" y="6"/>
                </a:cubicBezTo>
                <a:cubicBezTo>
                  <a:pt x="1" y="14"/>
                  <a:pt x="1" y="14"/>
                  <a:pt x="1" y="14"/>
                </a:cubicBezTo>
                <a:cubicBezTo>
                  <a:pt x="0" y="16"/>
                  <a:pt x="0" y="19"/>
                  <a:pt x="0" y="21"/>
                </a:cubicBezTo>
                <a:cubicBezTo>
                  <a:pt x="0" y="21"/>
                  <a:pt x="1" y="28"/>
                  <a:pt x="11" y="45"/>
                </a:cubicBezTo>
                <a:cubicBezTo>
                  <a:pt x="20" y="61"/>
                  <a:pt x="26" y="66"/>
                  <a:pt x="26" y="66"/>
                </a:cubicBezTo>
                <a:cubicBezTo>
                  <a:pt x="27" y="68"/>
                  <a:pt x="30" y="69"/>
                  <a:pt x="32" y="68"/>
                </a:cubicBezTo>
                <a:cubicBezTo>
                  <a:pt x="42" y="68"/>
                  <a:pt x="42" y="68"/>
                  <a:pt x="42" y="68"/>
                </a:cubicBezTo>
                <a:cubicBezTo>
                  <a:pt x="44" y="68"/>
                  <a:pt x="45" y="66"/>
                  <a:pt x="44" y="64"/>
                </a:cubicBezTo>
                <a:lnTo>
                  <a:pt x="38" y="53"/>
                </a:lnTo>
                <a:close/>
                <a:moveTo>
                  <a:pt x="52" y="62"/>
                </a:moveTo>
                <a:cubicBezTo>
                  <a:pt x="44" y="49"/>
                  <a:pt x="44" y="49"/>
                  <a:pt x="44" y="49"/>
                </a:cubicBezTo>
                <a:cubicBezTo>
                  <a:pt x="44" y="48"/>
                  <a:pt x="43" y="47"/>
                  <a:pt x="42" y="48"/>
                </a:cubicBezTo>
                <a:cubicBezTo>
                  <a:pt x="40" y="48"/>
                  <a:pt x="40" y="48"/>
                  <a:pt x="40" y="48"/>
                </a:cubicBezTo>
                <a:cubicBezTo>
                  <a:pt x="39" y="49"/>
                  <a:pt x="39" y="50"/>
                  <a:pt x="39" y="51"/>
                </a:cubicBezTo>
                <a:cubicBezTo>
                  <a:pt x="47" y="64"/>
                  <a:pt x="47" y="64"/>
                  <a:pt x="47" y="64"/>
                </a:cubicBezTo>
                <a:cubicBezTo>
                  <a:pt x="48" y="65"/>
                  <a:pt x="49" y="65"/>
                  <a:pt x="50" y="65"/>
                </a:cubicBezTo>
                <a:cubicBezTo>
                  <a:pt x="51" y="64"/>
                  <a:pt x="51" y="64"/>
                  <a:pt x="51" y="64"/>
                </a:cubicBezTo>
                <a:cubicBezTo>
                  <a:pt x="52" y="64"/>
                  <a:pt x="52" y="62"/>
                  <a:pt x="52" y="62"/>
                </a:cubicBezTo>
                <a:close/>
                <a:moveTo>
                  <a:pt x="20" y="17"/>
                </a:moveTo>
                <a:cubicBezTo>
                  <a:pt x="21" y="18"/>
                  <a:pt x="22" y="18"/>
                  <a:pt x="23" y="18"/>
                </a:cubicBezTo>
                <a:cubicBezTo>
                  <a:pt x="24" y="17"/>
                  <a:pt x="24" y="17"/>
                  <a:pt x="24" y="17"/>
                </a:cubicBezTo>
                <a:cubicBezTo>
                  <a:pt x="25" y="16"/>
                  <a:pt x="25" y="15"/>
                  <a:pt x="25" y="14"/>
                </a:cubicBezTo>
                <a:cubicBezTo>
                  <a:pt x="17" y="1"/>
                  <a:pt x="17" y="1"/>
                  <a:pt x="17" y="1"/>
                </a:cubicBezTo>
                <a:cubicBezTo>
                  <a:pt x="17" y="0"/>
                  <a:pt x="16" y="0"/>
                  <a:pt x="15" y="0"/>
                </a:cubicBezTo>
                <a:cubicBezTo>
                  <a:pt x="13" y="1"/>
                  <a:pt x="13" y="1"/>
                  <a:pt x="13" y="1"/>
                </a:cubicBezTo>
                <a:cubicBezTo>
                  <a:pt x="13" y="2"/>
                  <a:pt x="12" y="3"/>
                  <a:pt x="13" y="4"/>
                </a:cubicBezTo>
                <a:lnTo>
                  <a:pt x="20" y="17"/>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solidFill>
                <a:schemeClr val="tx1">
                  <a:lumMod val="85000"/>
                  <a:lumOff val="15000"/>
                </a:schemeClr>
              </a:solidFill>
            </a:endParaRPr>
          </a:p>
        </p:txBody>
      </p:sp>
      <p:sp>
        <p:nvSpPr>
          <p:cNvPr id="36" name="Freeform 123"/>
          <p:cNvSpPr>
            <a:spLocks noEditPoints="1"/>
          </p:cNvSpPr>
          <p:nvPr/>
        </p:nvSpPr>
        <p:spPr bwMode="auto">
          <a:xfrm>
            <a:off x="6756702" y="4543093"/>
            <a:ext cx="248639" cy="162307"/>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solidFill>
                <a:schemeClr val="tx1">
                  <a:lumMod val="85000"/>
                  <a:lumOff val="15000"/>
                </a:schemeClr>
              </a:solidFill>
            </a:endParaRPr>
          </a:p>
        </p:txBody>
      </p:sp>
    </p:spTree>
    <p:extLst>
      <p:ext uri="{BB962C8B-B14F-4D97-AF65-F5344CB8AC3E}">
        <p14:creationId xmlns:p14="http://schemas.microsoft.com/office/powerpoint/2010/main" val="2339308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par>
                                <p:cTn id="8" presetID="10" presetClass="entr" presetSubtype="0" fill="hold" grpId="3"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
                                        <p:tgtEl>
                                          <p:spTgt spid="20"/>
                                        </p:tgtEl>
                                      </p:cBhvr>
                                    </p:animEffect>
                                  </p:childTnLst>
                                </p:cTn>
                              </p:par>
                              <p:par>
                                <p:cTn id="11" presetID="10" presetClass="entr" presetSubtype="0" fill="hold" grpId="3"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
                                        <p:tgtEl>
                                          <p:spTgt spid="21"/>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
                                        <p:tgtEl>
                                          <p:spTgt spid="22"/>
                                        </p:tgtEl>
                                      </p:cBhvr>
                                    </p:animEffect>
                                  </p:childTnLst>
                                </p:cTn>
                              </p:par>
                              <p:par>
                                <p:cTn id="17" presetID="10" presetClass="entr" presetSubtype="0" fill="hold" grpId="3"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
                                        <p:tgtEl>
                                          <p:spTgt spid="23"/>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childTnLst>
                                </p:cTn>
                              </p:par>
                              <p:par>
                                <p:cTn id="23" presetID="10" presetClass="entr" presetSubtype="0" fill="hold" grpId="3"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
                                        <p:tgtEl>
                                          <p:spTgt spid="27"/>
                                        </p:tgtEl>
                                      </p:cBhvr>
                                    </p:animEffect>
                                  </p:childTnLst>
                                </p:cTn>
                              </p:par>
                              <p:par>
                                <p:cTn id="26" presetID="10" presetClass="entr" presetSubtype="0" fill="hold" grpId="3"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
                                        <p:tgtEl>
                                          <p:spTgt spid="28"/>
                                        </p:tgtEl>
                                      </p:cBhvr>
                                    </p:animEffect>
                                  </p:childTnLst>
                                </p:cTn>
                              </p:par>
                              <p:par>
                                <p:cTn id="29" presetID="10" presetClass="entr" presetSubtype="0" fill="hold" grpId="4"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
                                        <p:tgtEl>
                                          <p:spTgt spid="37"/>
                                        </p:tgtEl>
                                      </p:cBhvr>
                                    </p:animEffect>
                                  </p:childTnLst>
                                </p:cTn>
                              </p:par>
                              <p:par>
                                <p:cTn id="32" presetID="10" presetClass="entr" presetSubtype="0" fill="hold" grpId="4"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
                                        <p:tgtEl>
                                          <p:spTgt spid="38"/>
                                        </p:tgtEl>
                                      </p:cBhvr>
                                    </p:animEffect>
                                  </p:childTnLst>
                                </p:cTn>
                              </p:par>
                              <p:par>
                                <p:cTn id="35" presetID="10" presetClass="entr" presetSubtype="0" fill="hold" grpId="4"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
                                        <p:tgtEl>
                                          <p:spTgt spid="39"/>
                                        </p:tgtEl>
                                      </p:cBhvr>
                                    </p:animEffect>
                                  </p:childTnLst>
                                </p:cTn>
                              </p:par>
                              <p:par>
                                <p:cTn id="38" presetID="10" presetClass="entr" presetSubtype="0" fill="hold" grpId="4"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
                                        <p:tgtEl>
                                          <p:spTgt spid="40"/>
                                        </p:tgtEl>
                                      </p:cBhvr>
                                    </p:animEffect>
                                  </p:childTnLst>
                                </p:cTn>
                              </p:par>
                              <p:par>
                                <p:cTn id="41" presetID="10" presetClass="entr" presetSubtype="0" fill="hold" grpId="4"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
                                        <p:tgtEl>
                                          <p:spTgt spid="41"/>
                                        </p:tgtEl>
                                      </p:cBhvr>
                                    </p:animEffect>
                                  </p:childTnLst>
                                </p:cTn>
                              </p:par>
                              <p:par>
                                <p:cTn id="44" presetID="10" presetClass="entr" presetSubtype="0" fill="hold" grpId="4"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
                                        <p:tgtEl>
                                          <p:spTgt spid="42"/>
                                        </p:tgtEl>
                                      </p:cBhvr>
                                    </p:animEffect>
                                  </p:childTnLst>
                                </p:cTn>
                              </p:par>
                              <p:par>
                                <p:cTn id="47" presetID="10" presetClass="entr" presetSubtype="0" fill="hold" grpId="4"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
                                        <p:tgtEl>
                                          <p:spTgt spid="43"/>
                                        </p:tgtEl>
                                      </p:cBhvr>
                                    </p:animEffect>
                                  </p:childTnLst>
                                </p:cTn>
                              </p:par>
                              <p:par>
                                <p:cTn id="50" presetID="10" presetClass="entr" presetSubtype="0" fill="hold" grpId="4"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
                                        <p:tgtEl>
                                          <p:spTgt spid="44"/>
                                        </p:tgtEl>
                                      </p:cBhvr>
                                    </p:animEffect>
                                  </p:childTnLst>
                                </p:cTn>
                              </p:par>
                              <p:par>
                                <p:cTn id="53" presetID="10" presetClass="entr" presetSubtype="0" fill="hold" grpId="3"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100"/>
                                        <p:tgtEl>
                                          <p:spTgt spid="47"/>
                                        </p:tgtEl>
                                      </p:cBhvr>
                                    </p:animEffect>
                                  </p:childTnLst>
                                </p:cTn>
                              </p:par>
                              <p:par>
                                <p:cTn id="56" presetID="10" presetClass="entr" presetSubtype="0" fill="hold" grpId="3"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100"/>
                                        <p:tgtEl>
                                          <p:spTgt spid="48"/>
                                        </p:tgtEl>
                                      </p:cBhvr>
                                    </p:animEffect>
                                  </p:childTnLst>
                                </p:cTn>
                              </p:par>
                              <p:par>
                                <p:cTn id="59" presetID="10" presetClass="entr" presetSubtype="0" fill="hold" grpId="3"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
                                        <p:tgtEl>
                                          <p:spTgt spid="49"/>
                                        </p:tgtEl>
                                      </p:cBhvr>
                                    </p:animEffect>
                                  </p:childTnLst>
                                </p:cTn>
                              </p:par>
                              <p:par>
                                <p:cTn id="62" presetID="10" presetClass="entr" presetSubtype="0" fill="hold" grpId="3"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100"/>
                                        <p:tgtEl>
                                          <p:spTgt spid="50"/>
                                        </p:tgtEl>
                                      </p:cBhvr>
                                    </p:animEffect>
                                  </p:childTnLst>
                                </p:cTn>
                              </p:par>
                              <p:par>
                                <p:cTn id="65" presetID="10" presetClass="entr" presetSubtype="0" fill="hold" grpId="3"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100"/>
                                        <p:tgtEl>
                                          <p:spTgt spid="51"/>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100"/>
                                        <p:tgtEl>
                                          <p:spTgt spid="52"/>
                                        </p:tgtEl>
                                      </p:cBhvr>
                                    </p:animEffect>
                                  </p:childTnLst>
                                </p:cTn>
                              </p:par>
                              <p:par>
                                <p:cTn id="71" presetID="10" presetClass="entr" presetSubtype="0" fill="hold" grpId="3"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100"/>
                                        <p:tgtEl>
                                          <p:spTgt spid="53"/>
                                        </p:tgtEl>
                                      </p:cBhvr>
                                    </p:animEffect>
                                  </p:childTnLst>
                                </p:cTn>
                              </p:par>
                              <p:par>
                                <p:cTn id="74" presetID="10" presetClass="entr" presetSubtype="0" fill="hold" grpId="3"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1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
                                        <p:tgtEl>
                                          <p:spTgt spid="25"/>
                                        </p:tgtEl>
                                      </p:cBhvr>
                                    </p:animEffect>
                                  </p:childTnLst>
                                </p:cTn>
                              </p:par>
                            </p:childTnLst>
                          </p:cTn>
                        </p:par>
                        <p:par>
                          <p:cTn id="80" fill="hold">
                            <p:stCondLst>
                              <p:cond delay="100"/>
                            </p:stCondLst>
                            <p:childTnLst>
                              <p:par>
                                <p:cTn id="81" presetID="1" presetClass="path" presetSubtype="0" fill="hold" grpId="0" nodeType="afterEffect">
                                  <p:stCondLst>
                                    <p:cond delay="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82" dur="1250" fill="hold"/>
                                        <p:tgtEl>
                                          <p:spTgt spid="2"/>
                                        </p:tgtEl>
                                        <p:attrNameLst>
                                          <p:attrName>ppt_x</p:attrName>
                                          <p:attrName>ppt_y</p:attrName>
                                        </p:attrNameLst>
                                      </p:cBhvr>
                                      <p:rCtr x="0" y="18139"/>
                                    </p:animMotion>
                                  </p:childTnLst>
                                </p:cTn>
                              </p:par>
                              <p:par>
                                <p:cTn id="83" presetID="1" presetClass="path" presetSubtype="0" fill="hold" grpId="0" nodeType="withEffect">
                                  <p:stCondLst>
                                    <p:cond delay="1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84" dur="1250" fill="hold"/>
                                        <p:tgtEl>
                                          <p:spTgt spid="20"/>
                                        </p:tgtEl>
                                        <p:attrNameLst>
                                          <p:attrName>ppt_x</p:attrName>
                                          <p:attrName>ppt_y</p:attrName>
                                        </p:attrNameLst>
                                      </p:cBhvr>
                                      <p:rCtr x="0" y="18139"/>
                                    </p:animMotion>
                                  </p:childTnLst>
                                </p:cTn>
                              </p:par>
                              <p:par>
                                <p:cTn id="85" presetID="1" presetClass="path" presetSubtype="0" fill="hold" grpId="0" nodeType="withEffect">
                                  <p:stCondLst>
                                    <p:cond delay="2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86" dur="1250" fill="hold"/>
                                        <p:tgtEl>
                                          <p:spTgt spid="21"/>
                                        </p:tgtEl>
                                        <p:attrNameLst>
                                          <p:attrName>ppt_x</p:attrName>
                                          <p:attrName>ppt_y</p:attrName>
                                        </p:attrNameLst>
                                      </p:cBhvr>
                                      <p:rCtr x="0" y="18139"/>
                                    </p:animMotion>
                                  </p:childTnLst>
                                </p:cTn>
                              </p:par>
                              <p:par>
                                <p:cTn id="87" presetID="1" presetClass="path" presetSubtype="0" fill="hold" grpId="0" nodeType="withEffect">
                                  <p:stCondLst>
                                    <p:cond delay="3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88" dur="1250" fill="hold"/>
                                        <p:tgtEl>
                                          <p:spTgt spid="22"/>
                                        </p:tgtEl>
                                        <p:attrNameLst>
                                          <p:attrName>ppt_x</p:attrName>
                                          <p:attrName>ppt_y</p:attrName>
                                        </p:attrNameLst>
                                      </p:cBhvr>
                                      <p:rCtr x="0" y="18139"/>
                                    </p:animMotion>
                                  </p:childTnLst>
                                </p:cTn>
                              </p:par>
                              <p:par>
                                <p:cTn id="89" presetID="1" presetClass="path" presetSubtype="0" fill="hold" grpId="0" nodeType="withEffect">
                                  <p:stCondLst>
                                    <p:cond delay="4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90" dur="1250" fill="hold"/>
                                        <p:tgtEl>
                                          <p:spTgt spid="23"/>
                                        </p:tgtEl>
                                        <p:attrNameLst>
                                          <p:attrName>ppt_x</p:attrName>
                                          <p:attrName>ppt_y</p:attrName>
                                        </p:attrNameLst>
                                      </p:cBhvr>
                                      <p:rCtr x="0" y="18139"/>
                                    </p:animMotion>
                                  </p:childTnLst>
                                </p:cTn>
                              </p:par>
                              <p:par>
                                <p:cTn id="91" presetID="1" presetClass="path" presetSubtype="0" fill="hold" grpId="0" nodeType="withEffect">
                                  <p:stCondLst>
                                    <p:cond delay="5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92" dur="1250" fill="hold"/>
                                        <p:tgtEl>
                                          <p:spTgt spid="26"/>
                                        </p:tgtEl>
                                        <p:attrNameLst>
                                          <p:attrName>ppt_x</p:attrName>
                                          <p:attrName>ppt_y</p:attrName>
                                        </p:attrNameLst>
                                      </p:cBhvr>
                                      <p:rCtr x="0" y="18139"/>
                                    </p:animMotion>
                                  </p:childTnLst>
                                </p:cTn>
                              </p:par>
                              <p:par>
                                <p:cTn id="93" presetID="1" presetClass="path" presetSubtype="0" fill="hold" grpId="0" nodeType="withEffect">
                                  <p:stCondLst>
                                    <p:cond delay="6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94" dur="1250" fill="hold"/>
                                        <p:tgtEl>
                                          <p:spTgt spid="27"/>
                                        </p:tgtEl>
                                        <p:attrNameLst>
                                          <p:attrName>ppt_x</p:attrName>
                                          <p:attrName>ppt_y</p:attrName>
                                        </p:attrNameLst>
                                      </p:cBhvr>
                                      <p:rCtr x="0" y="18139"/>
                                    </p:animMotion>
                                  </p:childTnLst>
                                </p:cTn>
                              </p:par>
                              <p:par>
                                <p:cTn id="95" presetID="1" presetClass="path" presetSubtype="0" fill="hold" grpId="0" nodeType="withEffect">
                                  <p:stCondLst>
                                    <p:cond delay="700"/>
                                  </p:stCondLst>
                                  <p:childTnLst>
                                    <p:animMotion origin="layout" path="M -0.00052 2.77556E-17 C 0.06233 2.77556E-17 0.11372 0.08111 0.11372 0.18139 C 0.11372 0.28111 0.06233 0.36278 -0.00052 0.36278 C -0.06354 0.36278 -0.11458 0.28111 -0.11458 0.18139 C -0.11458 0.08111 -0.06354 2.77556E-17 -0.00052 2.77556E-17 Z " pathEditMode="relative" rAng="0" ptsTypes="AAAAA">
                                      <p:cBhvr>
                                        <p:cTn id="96" dur="1250" fill="hold"/>
                                        <p:tgtEl>
                                          <p:spTgt spid="28"/>
                                        </p:tgtEl>
                                        <p:attrNameLst>
                                          <p:attrName>ppt_x</p:attrName>
                                          <p:attrName>ppt_y</p:attrName>
                                        </p:attrNameLst>
                                      </p:cBhvr>
                                      <p:rCtr x="0" y="18139"/>
                                    </p:animMotion>
                                  </p:childTnLst>
                                </p:cTn>
                              </p:par>
                              <p:par>
                                <p:cTn id="97" presetID="1" presetClass="exit" presetSubtype="0" fill="hold" grpId="1" nodeType="withEffect">
                                  <p:stCondLst>
                                    <p:cond delay="2000"/>
                                  </p:stCondLst>
                                  <p:childTnLst>
                                    <p:set>
                                      <p:cBhvr>
                                        <p:cTn id="98" dur="1" fill="hold">
                                          <p:stCondLst>
                                            <p:cond delay="0"/>
                                          </p:stCondLst>
                                        </p:cTn>
                                        <p:tgtEl>
                                          <p:spTgt spid="2"/>
                                        </p:tgtEl>
                                        <p:attrNameLst>
                                          <p:attrName>style.visibility</p:attrName>
                                        </p:attrNameLst>
                                      </p:cBhvr>
                                      <p:to>
                                        <p:strVal val="hidden"/>
                                      </p:to>
                                    </p:set>
                                  </p:childTnLst>
                                </p:cTn>
                              </p:par>
                              <p:par>
                                <p:cTn id="99" presetID="1" presetClass="exit" presetSubtype="0" fill="hold" grpId="1" nodeType="withEffect">
                                  <p:stCondLst>
                                    <p:cond delay="2000"/>
                                  </p:stCondLst>
                                  <p:childTnLst>
                                    <p:set>
                                      <p:cBhvr>
                                        <p:cTn id="100" dur="1" fill="hold">
                                          <p:stCondLst>
                                            <p:cond delay="0"/>
                                          </p:stCondLst>
                                        </p:cTn>
                                        <p:tgtEl>
                                          <p:spTgt spid="20"/>
                                        </p:tgtEl>
                                        <p:attrNameLst>
                                          <p:attrName>style.visibility</p:attrName>
                                        </p:attrNameLst>
                                      </p:cBhvr>
                                      <p:to>
                                        <p:strVal val="hidden"/>
                                      </p:to>
                                    </p:set>
                                  </p:childTnLst>
                                </p:cTn>
                              </p:par>
                              <p:par>
                                <p:cTn id="101" presetID="1" presetClass="exit" presetSubtype="0" fill="hold" grpId="1" nodeType="withEffect">
                                  <p:stCondLst>
                                    <p:cond delay="200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grpId="1" nodeType="withEffect">
                                  <p:stCondLst>
                                    <p:cond delay="200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200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2000"/>
                                  </p:stCondLst>
                                  <p:childTnLst>
                                    <p:set>
                                      <p:cBhvr>
                                        <p:cTn id="108" dur="1" fill="hold">
                                          <p:stCondLst>
                                            <p:cond delay="0"/>
                                          </p:stCondLst>
                                        </p:cTn>
                                        <p:tgtEl>
                                          <p:spTgt spid="26"/>
                                        </p:tgtEl>
                                        <p:attrNameLst>
                                          <p:attrName>style.visibility</p:attrName>
                                        </p:attrNameLst>
                                      </p:cBhvr>
                                      <p:to>
                                        <p:strVal val="hidden"/>
                                      </p:to>
                                    </p:set>
                                  </p:childTnLst>
                                </p:cTn>
                              </p:par>
                              <p:par>
                                <p:cTn id="109" presetID="1" presetClass="exit" presetSubtype="0" fill="hold" grpId="1" nodeType="withEffect">
                                  <p:stCondLst>
                                    <p:cond delay="2000"/>
                                  </p:stCondLst>
                                  <p:childTnLst>
                                    <p:set>
                                      <p:cBhvr>
                                        <p:cTn id="110" dur="1" fill="hold">
                                          <p:stCondLst>
                                            <p:cond delay="0"/>
                                          </p:stCondLst>
                                        </p:cTn>
                                        <p:tgtEl>
                                          <p:spTgt spid="27"/>
                                        </p:tgtEl>
                                        <p:attrNameLst>
                                          <p:attrName>style.visibility</p:attrName>
                                        </p:attrNameLst>
                                      </p:cBhvr>
                                      <p:to>
                                        <p:strVal val="hidden"/>
                                      </p:to>
                                    </p:set>
                                  </p:childTnLst>
                                </p:cTn>
                              </p:par>
                              <p:par>
                                <p:cTn id="111" presetID="1" presetClass="exit" presetSubtype="0" fill="hold" grpId="1" nodeType="withEffect">
                                  <p:stCondLst>
                                    <p:cond delay="2000"/>
                                  </p:stCondLst>
                                  <p:childTnLst>
                                    <p:set>
                                      <p:cBhvr>
                                        <p:cTn id="112" dur="1" fill="hold">
                                          <p:stCondLst>
                                            <p:cond delay="0"/>
                                          </p:stCondLst>
                                        </p:cTn>
                                        <p:tgtEl>
                                          <p:spTgt spid="28"/>
                                        </p:tgtEl>
                                        <p:attrNameLst>
                                          <p:attrName>style.visibility</p:attrName>
                                        </p:attrNameLst>
                                      </p:cBhvr>
                                      <p:to>
                                        <p:strVal val="hidden"/>
                                      </p:to>
                                    </p:set>
                                  </p:childTnLst>
                                </p:cTn>
                              </p:par>
                              <p:par>
                                <p:cTn id="113" presetID="1" presetClass="entr" presetSubtype="0" fill="hold" grpId="1" nodeType="withEffect">
                                  <p:stCondLst>
                                    <p:cond delay="2000"/>
                                  </p:stCondLst>
                                  <p:childTnLst>
                                    <p:set>
                                      <p:cBhvr>
                                        <p:cTn id="114" dur="1" fill="hold">
                                          <p:stCondLst>
                                            <p:cond delay="0"/>
                                          </p:stCondLst>
                                        </p:cTn>
                                        <p:tgtEl>
                                          <p:spTgt spid="37"/>
                                        </p:tgtEl>
                                        <p:attrNameLst>
                                          <p:attrName>style.visibility</p:attrName>
                                        </p:attrNameLst>
                                      </p:cBhvr>
                                      <p:to>
                                        <p:strVal val="visible"/>
                                      </p:to>
                                    </p:set>
                                  </p:childTnLst>
                                </p:cTn>
                              </p:par>
                              <p:par>
                                <p:cTn id="115" presetID="1" presetClass="entr" presetSubtype="0" fill="hold" grpId="1" nodeType="withEffect">
                                  <p:stCondLst>
                                    <p:cond delay="200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grpId="1" nodeType="withEffect">
                                  <p:stCondLst>
                                    <p:cond delay="200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1" nodeType="withEffect">
                                  <p:stCondLst>
                                    <p:cond delay="2000"/>
                                  </p:stCondLst>
                                  <p:childTnLst>
                                    <p:set>
                                      <p:cBhvr>
                                        <p:cTn id="120" dur="1" fill="hold">
                                          <p:stCondLst>
                                            <p:cond delay="0"/>
                                          </p:stCondLst>
                                        </p:cTn>
                                        <p:tgtEl>
                                          <p:spTgt spid="40"/>
                                        </p:tgtEl>
                                        <p:attrNameLst>
                                          <p:attrName>style.visibility</p:attrName>
                                        </p:attrNameLst>
                                      </p:cBhvr>
                                      <p:to>
                                        <p:strVal val="visible"/>
                                      </p:to>
                                    </p:set>
                                  </p:childTnLst>
                                </p:cTn>
                              </p:par>
                              <p:par>
                                <p:cTn id="121" presetID="1" presetClass="entr" presetSubtype="0" fill="hold" grpId="1" nodeType="withEffect">
                                  <p:stCondLst>
                                    <p:cond delay="2000"/>
                                  </p:stCondLst>
                                  <p:childTnLst>
                                    <p:set>
                                      <p:cBhvr>
                                        <p:cTn id="122" dur="1" fill="hold">
                                          <p:stCondLst>
                                            <p:cond delay="0"/>
                                          </p:stCondLst>
                                        </p:cTn>
                                        <p:tgtEl>
                                          <p:spTgt spid="41"/>
                                        </p:tgtEl>
                                        <p:attrNameLst>
                                          <p:attrName>style.visibility</p:attrName>
                                        </p:attrNameLst>
                                      </p:cBhvr>
                                      <p:to>
                                        <p:strVal val="visible"/>
                                      </p:to>
                                    </p:set>
                                  </p:childTnLst>
                                </p:cTn>
                              </p:par>
                              <p:par>
                                <p:cTn id="123" presetID="1" presetClass="entr" presetSubtype="0" fill="hold" grpId="1" nodeType="withEffect">
                                  <p:stCondLst>
                                    <p:cond delay="2000"/>
                                  </p:stCondLst>
                                  <p:childTnLst>
                                    <p:set>
                                      <p:cBhvr>
                                        <p:cTn id="124" dur="1" fill="hold">
                                          <p:stCondLst>
                                            <p:cond delay="0"/>
                                          </p:stCondLst>
                                        </p:cTn>
                                        <p:tgtEl>
                                          <p:spTgt spid="42"/>
                                        </p:tgtEl>
                                        <p:attrNameLst>
                                          <p:attrName>style.visibility</p:attrName>
                                        </p:attrNameLst>
                                      </p:cBhvr>
                                      <p:to>
                                        <p:strVal val="visible"/>
                                      </p:to>
                                    </p:set>
                                  </p:childTnLst>
                                </p:cTn>
                              </p:par>
                              <p:par>
                                <p:cTn id="125" presetID="1" presetClass="entr" presetSubtype="0" fill="hold" grpId="1" nodeType="withEffect">
                                  <p:stCondLst>
                                    <p:cond delay="2000"/>
                                  </p:stCondLst>
                                  <p:childTnLst>
                                    <p:set>
                                      <p:cBhvr>
                                        <p:cTn id="126" dur="1" fill="hold">
                                          <p:stCondLst>
                                            <p:cond delay="0"/>
                                          </p:stCondLst>
                                        </p:cTn>
                                        <p:tgtEl>
                                          <p:spTgt spid="43"/>
                                        </p:tgtEl>
                                        <p:attrNameLst>
                                          <p:attrName>style.visibility</p:attrName>
                                        </p:attrNameLst>
                                      </p:cBhvr>
                                      <p:to>
                                        <p:strVal val="visible"/>
                                      </p:to>
                                    </p:set>
                                  </p:childTnLst>
                                </p:cTn>
                              </p:par>
                              <p:par>
                                <p:cTn id="127" presetID="1" presetClass="entr" presetSubtype="0" fill="hold" grpId="1" nodeType="withEffect">
                                  <p:stCondLst>
                                    <p:cond delay="2000"/>
                                  </p:stCondLst>
                                  <p:childTnLst>
                                    <p:set>
                                      <p:cBhvr>
                                        <p:cTn id="128" dur="1" fill="hold">
                                          <p:stCondLst>
                                            <p:cond delay="0"/>
                                          </p:stCondLst>
                                        </p:cTn>
                                        <p:tgtEl>
                                          <p:spTgt spid="44"/>
                                        </p:tgtEl>
                                        <p:attrNameLst>
                                          <p:attrName>style.visibility</p:attrName>
                                        </p:attrNameLst>
                                      </p:cBhvr>
                                      <p:to>
                                        <p:strVal val="visible"/>
                                      </p:to>
                                    </p:set>
                                  </p:childTnLst>
                                </p:cTn>
                              </p:par>
                              <p:par>
                                <p:cTn id="129" presetID="1" presetClass="path" presetSubtype="0" fill="hold" grpId="0" nodeType="withEffect">
                                  <p:stCondLst>
                                    <p:cond delay="20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130" dur="1000" fill="hold"/>
                                        <p:tgtEl>
                                          <p:spTgt spid="37"/>
                                        </p:tgtEl>
                                        <p:attrNameLst>
                                          <p:attrName>ppt_x</p:attrName>
                                          <p:attrName>ppt_y</p:attrName>
                                        </p:attrNameLst>
                                      </p:cBhvr>
                                      <p:rCtr x="0" y="18139"/>
                                    </p:animMotion>
                                  </p:childTnLst>
                                </p:cTn>
                              </p:par>
                              <p:par>
                                <p:cTn id="131" presetID="1" presetClass="path" presetSubtype="0" fill="hold" grpId="0" nodeType="withEffect">
                                  <p:stCondLst>
                                    <p:cond delay="21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132" dur="1000" fill="hold"/>
                                        <p:tgtEl>
                                          <p:spTgt spid="38"/>
                                        </p:tgtEl>
                                        <p:attrNameLst>
                                          <p:attrName>ppt_x</p:attrName>
                                          <p:attrName>ppt_y</p:attrName>
                                        </p:attrNameLst>
                                      </p:cBhvr>
                                      <p:rCtr x="0" y="18139"/>
                                    </p:animMotion>
                                  </p:childTnLst>
                                </p:cTn>
                              </p:par>
                              <p:par>
                                <p:cTn id="133" presetID="1" presetClass="path" presetSubtype="0" fill="hold" grpId="0" nodeType="withEffect">
                                  <p:stCondLst>
                                    <p:cond delay="22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134" dur="1000" fill="hold"/>
                                        <p:tgtEl>
                                          <p:spTgt spid="39"/>
                                        </p:tgtEl>
                                        <p:attrNameLst>
                                          <p:attrName>ppt_x</p:attrName>
                                          <p:attrName>ppt_y</p:attrName>
                                        </p:attrNameLst>
                                      </p:cBhvr>
                                      <p:rCtr x="0" y="18139"/>
                                    </p:animMotion>
                                  </p:childTnLst>
                                </p:cTn>
                              </p:par>
                              <p:par>
                                <p:cTn id="135" presetID="1" presetClass="path" presetSubtype="0" fill="hold" grpId="0" nodeType="withEffect">
                                  <p:stCondLst>
                                    <p:cond delay="23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36" dur="1000" fill="hold"/>
                                        <p:tgtEl>
                                          <p:spTgt spid="40"/>
                                        </p:tgtEl>
                                        <p:attrNameLst>
                                          <p:attrName>ppt_x</p:attrName>
                                          <p:attrName>ppt_y</p:attrName>
                                        </p:attrNameLst>
                                      </p:cBhvr>
                                      <p:rCtr x="0" y="18139"/>
                                    </p:animMotion>
                                  </p:childTnLst>
                                </p:cTn>
                              </p:par>
                              <p:par>
                                <p:cTn id="137" presetID="1" presetClass="path" presetSubtype="0" fill="hold" grpId="0" nodeType="withEffect">
                                  <p:stCondLst>
                                    <p:cond delay="2400"/>
                                  </p:stCondLst>
                                  <p:childTnLst>
                                    <p:animMotion origin="layout" path="M 0 2.77556E-17 C 0.06285 2.77556E-17 0.11424 0.08111 0.11424 0.18139 C 0.11424 0.28111 0.06285 0.36278 0 0.36278 C -0.06302 0.36278 -0.11406 0.28111 -0.11406 0.18139 C -0.11406 0.08111 -0.06302 2.77556E-17 0 2.77556E-17 Z " pathEditMode="relative" rAng="0" ptsTypes="AAAAA">
                                      <p:cBhvr>
                                        <p:cTn id="138" dur="1000" fill="hold"/>
                                        <p:tgtEl>
                                          <p:spTgt spid="41"/>
                                        </p:tgtEl>
                                        <p:attrNameLst>
                                          <p:attrName>ppt_x</p:attrName>
                                          <p:attrName>ppt_y</p:attrName>
                                        </p:attrNameLst>
                                      </p:cBhvr>
                                      <p:rCtr x="0" y="18139"/>
                                    </p:animMotion>
                                  </p:childTnLst>
                                </p:cTn>
                              </p:par>
                              <p:par>
                                <p:cTn id="139" presetID="1" presetClass="path" presetSubtype="0" fill="hold" grpId="0" nodeType="withEffect">
                                  <p:stCondLst>
                                    <p:cond delay="25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40" dur="1000" fill="hold"/>
                                        <p:tgtEl>
                                          <p:spTgt spid="42"/>
                                        </p:tgtEl>
                                        <p:attrNameLst>
                                          <p:attrName>ppt_x</p:attrName>
                                          <p:attrName>ppt_y</p:attrName>
                                        </p:attrNameLst>
                                      </p:cBhvr>
                                      <p:rCtr x="0" y="18139"/>
                                    </p:animMotion>
                                  </p:childTnLst>
                                </p:cTn>
                              </p:par>
                              <p:par>
                                <p:cTn id="141" presetID="1" presetClass="path" presetSubtype="0" fill="hold" grpId="0" nodeType="withEffect">
                                  <p:stCondLst>
                                    <p:cond delay="260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42" dur="1000" fill="hold"/>
                                        <p:tgtEl>
                                          <p:spTgt spid="43"/>
                                        </p:tgtEl>
                                        <p:attrNameLst>
                                          <p:attrName>ppt_x</p:attrName>
                                          <p:attrName>ppt_y</p:attrName>
                                        </p:attrNameLst>
                                      </p:cBhvr>
                                      <p:rCtr x="0" y="18139"/>
                                    </p:animMotion>
                                  </p:childTnLst>
                                </p:cTn>
                              </p:par>
                              <p:par>
                                <p:cTn id="143" presetID="1" presetClass="path" presetSubtype="0" fill="hold" grpId="0" nodeType="withEffect">
                                  <p:stCondLst>
                                    <p:cond delay="2700"/>
                                  </p:stCondLst>
                                  <p:childTnLst>
                                    <p:animMotion origin="layout" path="M -0.00052 2.77556E-17 C 0.06233 2.77556E-17 0.11372 0.08111 0.11372 0.18139 C 0.11372 0.28111 0.06233 0.36278 -0.00052 0.36278 C -0.06354 0.36278 -0.11458 0.28111 -0.11458 0.18139 C -0.11458 0.08111 -0.06354 2.77556E-17 -0.00052 2.77556E-17 Z " pathEditMode="relative" rAng="0" ptsTypes="AAAAA">
                                      <p:cBhvr>
                                        <p:cTn id="144" dur="1000" fill="hold"/>
                                        <p:tgtEl>
                                          <p:spTgt spid="44"/>
                                        </p:tgtEl>
                                        <p:attrNameLst>
                                          <p:attrName>ppt_x</p:attrName>
                                          <p:attrName>ppt_y</p:attrName>
                                        </p:attrNameLst>
                                      </p:cBhvr>
                                      <p:rCtr x="0" y="18139"/>
                                    </p:animMotion>
                                  </p:childTnLst>
                                </p:cTn>
                              </p:par>
                              <p:par>
                                <p:cTn id="145" presetID="1" presetClass="exit" presetSubtype="0" fill="hold" grpId="2" nodeType="withEffect">
                                  <p:stCondLst>
                                    <p:cond delay="3750"/>
                                  </p:stCondLst>
                                  <p:childTnLst>
                                    <p:set>
                                      <p:cBhvr>
                                        <p:cTn id="146" dur="1" fill="hold">
                                          <p:stCondLst>
                                            <p:cond delay="0"/>
                                          </p:stCondLst>
                                        </p:cTn>
                                        <p:tgtEl>
                                          <p:spTgt spid="37"/>
                                        </p:tgtEl>
                                        <p:attrNameLst>
                                          <p:attrName>style.visibility</p:attrName>
                                        </p:attrNameLst>
                                      </p:cBhvr>
                                      <p:to>
                                        <p:strVal val="hidden"/>
                                      </p:to>
                                    </p:set>
                                  </p:childTnLst>
                                </p:cTn>
                              </p:par>
                              <p:par>
                                <p:cTn id="147" presetID="1" presetClass="exit" presetSubtype="0" fill="hold" grpId="2" nodeType="withEffect">
                                  <p:stCondLst>
                                    <p:cond delay="3750"/>
                                  </p:stCondLst>
                                  <p:childTnLst>
                                    <p:set>
                                      <p:cBhvr>
                                        <p:cTn id="148" dur="1" fill="hold">
                                          <p:stCondLst>
                                            <p:cond delay="0"/>
                                          </p:stCondLst>
                                        </p:cTn>
                                        <p:tgtEl>
                                          <p:spTgt spid="38"/>
                                        </p:tgtEl>
                                        <p:attrNameLst>
                                          <p:attrName>style.visibility</p:attrName>
                                        </p:attrNameLst>
                                      </p:cBhvr>
                                      <p:to>
                                        <p:strVal val="hidden"/>
                                      </p:to>
                                    </p:set>
                                  </p:childTnLst>
                                </p:cTn>
                              </p:par>
                              <p:par>
                                <p:cTn id="149" presetID="1" presetClass="exit" presetSubtype="0" fill="hold" grpId="2" nodeType="withEffect">
                                  <p:stCondLst>
                                    <p:cond delay="3750"/>
                                  </p:stCondLst>
                                  <p:childTnLst>
                                    <p:set>
                                      <p:cBhvr>
                                        <p:cTn id="150" dur="1" fill="hold">
                                          <p:stCondLst>
                                            <p:cond delay="0"/>
                                          </p:stCondLst>
                                        </p:cTn>
                                        <p:tgtEl>
                                          <p:spTgt spid="39"/>
                                        </p:tgtEl>
                                        <p:attrNameLst>
                                          <p:attrName>style.visibility</p:attrName>
                                        </p:attrNameLst>
                                      </p:cBhvr>
                                      <p:to>
                                        <p:strVal val="hidden"/>
                                      </p:to>
                                    </p:set>
                                  </p:childTnLst>
                                </p:cTn>
                              </p:par>
                              <p:par>
                                <p:cTn id="151" presetID="1" presetClass="exit" presetSubtype="0" fill="hold" grpId="2" nodeType="withEffect">
                                  <p:stCondLst>
                                    <p:cond delay="3750"/>
                                  </p:stCondLst>
                                  <p:childTnLst>
                                    <p:set>
                                      <p:cBhvr>
                                        <p:cTn id="152" dur="1" fill="hold">
                                          <p:stCondLst>
                                            <p:cond delay="0"/>
                                          </p:stCondLst>
                                        </p:cTn>
                                        <p:tgtEl>
                                          <p:spTgt spid="40"/>
                                        </p:tgtEl>
                                        <p:attrNameLst>
                                          <p:attrName>style.visibility</p:attrName>
                                        </p:attrNameLst>
                                      </p:cBhvr>
                                      <p:to>
                                        <p:strVal val="hidden"/>
                                      </p:to>
                                    </p:set>
                                  </p:childTnLst>
                                </p:cTn>
                              </p:par>
                              <p:par>
                                <p:cTn id="153" presetID="1" presetClass="exit" presetSubtype="0" fill="hold" grpId="2" nodeType="withEffect">
                                  <p:stCondLst>
                                    <p:cond delay="3750"/>
                                  </p:stCondLst>
                                  <p:childTnLst>
                                    <p:set>
                                      <p:cBhvr>
                                        <p:cTn id="154" dur="1" fill="hold">
                                          <p:stCondLst>
                                            <p:cond delay="0"/>
                                          </p:stCondLst>
                                        </p:cTn>
                                        <p:tgtEl>
                                          <p:spTgt spid="41"/>
                                        </p:tgtEl>
                                        <p:attrNameLst>
                                          <p:attrName>style.visibility</p:attrName>
                                        </p:attrNameLst>
                                      </p:cBhvr>
                                      <p:to>
                                        <p:strVal val="hidden"/>
                                      </p:to>
                                    </p:set>
                                  </p:childTnLst>
                                </p:cTn>
                              </p:par>
                              <p:par>
                                <p:cTn id="155" presetID="1" presetClass="exit" presetSubtype="0" fill="hold" grpId="2" nodeType="withEffect">
                                  <p:stCondLst>
                                    <p:cond delay="3750"/>
                                  </p:stCondLst>
                                  <p:childTnLst>
                                    <p:set>
                                      <p:cBhvr>
                                        <p:cTn id="156" dur="1" fill="hold">
                                          <p:stCondLst>
                                            <p:cond delay="0"/>
                                          </p:stCondLst>
                                        </p:cTn>
                                        <p:tgtEl>
                                          <p:spTgt spid="42"/>
                                        </p:tgtEl>
                                        <p:attrNameLst>
                                          <p:attrName>style.visibility</p:attrName>
                                        </p:attrNameLst>
                                      </p:cBhvr>
                                      <p:to>
                                        <p:strVal val="hidden"/>
                                      </p:to>
                                    </p:set>
                                  </p:childTnLst>
                                </p:cTn>
                              </p:par>
                              <p:par>
                                <p:cTn id="157" presetID="1" presetClass="exit" presetSubtype="0" fill="hold" grpId="2" nodeType="withEffect">
                                  <p:stCondLst>
                                    <p:cond delay="3750"/>
                                  </p:stCondLst>
                                  <p:childTnLst>
                                    <p:set>
                                      <p:cBhvr>
                                        <p:cTn id="158" dur="1" fill="hold">
                                          <p:stCondLst>
                                            <p:cond delay="0"/>
                                          </p:stCondLst>
                                        </p:cTn>
                                        <p:tgtEl>
                                          <p:spTgt spid="43"/>
                                        </p:tgtEl>
                                        <p:attrNameLst>
                                          <p:attrName>style.visibility</p:attrName>
                                        </p:attrNameLst>
                                      </p:cBhvr>
                                      <p:to>
                                        <p:strVal val="hidden"/>
                                      </p:to>
                                    </p:set>
                                  </p:childTnLst>
                                </p:cTn>
                              </p:par>
                              <p:par>
                                <p:cTn id="159" presetID="1" presetClass="exit" presetSubtype="0" fill="hold" grpId="2" nodeType="withEffect">
                                  <p:stCondLst>
                                    <p:cond delay="3750"/>
                                  </p:stCondLst>
                                  <p:childTnLst>
                                    <p:set>
                                      <p:cBhvr>
                                        <p:cTn id="160" dur="1" fill="hold">
                                          <p:stCondLst>
                                            <p:cond delay="0"/>
                                          </p:stCondLst>
                                        </p:cTn>
                                        <p:tgtEl>
                                          <p:spTgt spid="44"/>
                                        </p:tgtEl>
                                        <p:attrNameLst>
                                          <p:attrName>style.visibility</p:attrName>
                                        </p:attrNameLst>
                                      </p:cBhvr>
                                      <p:to>
                                        <p:strVal val="hidden"/>
                                      </p:to>
                                    </p:set>
                                  </p:childTnLst>
                                </p:cTn>
                              </p:par>
                              <p:par>
                                <p:cTn id="161" presetID="1" presetClass="entr" presetSubtype="0" fill="hold" grpId="1" nodeType="withEffect">
                                  <p:stCondLst>
                                    <p:cond delay="3750"/>
                                  </p:stCondLst>
                                  <p:childTnLst>
                                    <p:set>
                                      <p:cBhvr>
                                        <p:cTn id="162" dur="1" fill="hold">
                                          <p:stCondLst>
                                            <p:cond delay="0"/>
                                          </p:stCondLst>
                                        </p:cTn>
                                        <p:tgtEl>
                                          <p:spTgt spid="47"/>
                                        </p:tgtEl>
                                        <p:attrNameLst>
                                          <p:attrName>style.visibility</p:attrName>
                                        </p:attrNameLst>
                                      </p:cBhvr>
                                      <p:to>
                                        <p:strVal val="visible"/>
                                      </p:to>
                                    </p:set>
                                  </p:childTnLst>
                                </p:cTn>
                              </p:par>
                              <p:par>
                                <p:cTn id="163" presetID="1" presetClass="entr" presetSubtype="0" fill="hold" grpId="1" nodeType="withEffect">
                                  <p:stCondLst>
                                    <p:cond delay="3750"/>
                                  </p:stCondLst>
                                  <p:childTnLst>
                                    <p:set>
                                      <p:cBhvr>
                                        <p:cTn id="164" dur="1" fill="hold">
                                          <p:stCondLst>
                                            <p:cond delay="0"/>
                                          </p:stCondLst>
                                        </p:cTn>
                                        <p:tgtEl>
                                          <p:spTgt spid="48"/>
                                        </p:tgtEl>
                                        <p:attrNameLst>
                                          <p:attrName>style.visibility</p:attrName>
                                        </p:attrNameLst>
                                      </p:cBhvr>
                                      <p:to>
                                        <p:strVal val="visible"/>
                                      </p:to>
                                    </p:set>
                                  </p:childTnLst>
                                </p:cTn>
                              </p:par>
                              <p:par>
                                <p:cTn id="165" presetID="1" presetClass="entr" presetSubtype="0" fill="hold" grpId="1" nodeType="withEffect">
                                  <p:stCondLst>
                                    <p:cond delay="3750"/>
                                  </p:stCondLst>
                                  <p:childTnLst>
                                    <p:set>
                                      <p:cBhvr>
                                        <p:cTn id="166" dur="1" fill="hold">
                                          <p:stCondLst>
                                            <p:cond delay="0"/>
                                          </p:stCondLst>
                                        </p:cTn>
                                        <p:tgtEl>
                                          <p:spTgt spid="49"/>
                                        </p:tgtEl>
                                        <p:attrNameLst>
                                          <p:attrName>style.visibility</p:attrName>
                                        </p:attrNameLst>
                                      </p:cBhvr>
                                      <p:to>
                                        <p:strVal val="visible"/>
                                      </p:to>
                                    </p:set>
                                  </p:childTnLst>
                                </p:cTn>
                              </p:par>
                              <p:par>
                                <p:cTn id="167" presetID="1" presetClass="entr" presetSubtype="0" fill="hold" grpId="1" nodeType="withEffect">
                                  <p:stCondLst>
                                    <p:cond delay="3750"/>
                                  </p:stCondLst>
                                  <p:childTnLst>
                                    <p:set>
                                      <p:cBhvr>
                                        <p:cTn id="168" dur="1" fill="hold">
                                          <p:stCondLst>
                                            <p:cond delay="0"/>
                                          </p:stCondLst>
                                        </p:cTn>
                                        <p:tgtEl>
                                          <p:spTgt spid="50"/>
                                        </p:tgtEl>
                                        <p:attrNameLst>
                                          <p:attrName>style.visibility</p:attrName>
                                        </p:attrNameLst>
                                      </p:cBhvr>
                                      <p:to>
                                        <p:strVal val="visible"/>
                                      </p:to>
                                    </p:set>
                                  </p:childTnLst>
                                </p:cTn>
                              </p:par>
                              <p:par>
                                <p:cTn id="169" presetID="1" presetClass="entr" presetSubtype="0" fill="hold" grpId="1" nodeType="withEffect">
                                  <p:stCondLst>
                                    <p:cond delay="3750"/>
                                  </p:stCondLst>
                                  <p:childTnLst>
                                    <p:set>
                                      <p:cBhvr>
                                        <p:cTn id="170" dur="1" fill="hold">
                                          <p:stCondLst>
                                            <p:cond delay="0"/>
                                          </p:stCondLst>
                                        </p:cTn>
                                        <p:tgtEl>
                                          <p:spTgt spid="51"/>
                                        </p:tgtEl>
                                        <p:attrNameLst>
                                          <p:attrName>style.visibility</p:attrName>
                                        </p:attrNameLst>
                                      </p:cBhvr>
                                      <p:to>
                                        <p:strVal val="visible"/>
                                      </p:to>
                                    </p:set>
                                  </p:childTnLst>
                                </p:cTn>
                              </p:par>
                              <p:par>
                                <p:cTn id="171" presetID="1" presetClass="entr" presetSubtype="0" fill="hold" grpId="1" nodeType="withEffect">
                                  <p:stCondLst>
                                    <p:cond delay="3750"/>
                                  </p:stCondLst>
                                  <p:childTnLst>
                                    <p:set>
                                      <p:cBhvr>
                                        <p:cTn id="172" dur="1" fill="hold">
                                          <p:stCondLst>
                                            <p:cond delay="0"/>
                                          </p:stCondLst>
                                        </p:cTn>
                                        <p:tgtEl>
                                          <p:spTgt spid="52"/>
                                        </p:tgtEl>
                                        <p:attrNameLst>
                                          <p:attrName>style.visibility</p:attrName>
                                        </p:attrNameLst>
                                      </p:cBhvr>
                                      <p:to>
                                        <p:strVal val="visible"/>
                                      </p:to>
                                    </p:set>
                                  </p:childTnLst>
                                </p:cTn>
                              </p:par>
                              <p:par>
                                <p:cTn id="173" presetID="1" presetClass="entr" presetSubtype="0" fill="hold" grpId="1" nodeType="withEffect">
                                  <p:stCondLst>
                                    <p:cond delay="3750"/>
                                  </p:stCondLst>
                                  <p:childTnLst>
                                    <p:set>
                                      <p:cBhvr>
                                        <p:cTn id="174" dur="1" fill="hold">
                                          <p:stCondLst>
                                            <p:cond delay="0"/>
                                          </p:stCondLst>
                                        </p:cTn>
                                        <p:tgtEl>
                                          <p:spTgt spid="53"/>
                                        </p:tgtEl>
                                        <p:attrNameLst>
                                          <p:attrName>style.visibility</p:attrName>
                                        </p:attrNameLst>
                                      </p:cBhvr>
                                      <p:to>
                                        <p:strVal val="visible"/>
                                      </p:to>
                                    </p:set>
                                  </p:childTnLst>
                                </p:cTn>
                              </p:par>
                              <p:par>
                                <p:cTn id="175" presetID="1" presetClass="entr" presetSubtype="0" fill="hold" grpId="1" nodeType="withEffect">
                                  <p:stCondLst>
                                    <p:cond delay="3750"/>
                                  </p:stCondLst>
                                  <p:childTnLst>
                                    <p:set>
                                      <p:cBhvr>
                                        <p:cTn id="176" dur="1" fill="hold">
                                          <p:stCondLst>
                                            <p:cond delay="0"/>
                                          </p:stCondLst>
                                        </p:cTn>
                                        <p:tgtEl>
                                          <p:spTgt spid="62"/>
                                        </p:tgtEl>
                                        <p:attrNameLst>
                                          <p:attrName>style.visibility</p:attrName>
                                        </p:attrNameLst>
                                      </p:cBhvr>
                                      <p:to>
                                        <p:strVal val="visible"/>
                                      </p:to>
                                    </p:set>
                                  </p:childTnLst>
                                </p:cTn>
                              </p:par>
                              <p:par>
                                <p:cTn id="177" presetID="1" presetClass="path" presetSubtype="0" fill="hold" grpId="0" nodeType="withEffect">
                                  <p:stCondLst>
                                    <p:cond delay="375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78" dur="1000" fill="hold"/>
                                        <p:tgtEl>
                                          <p:spTgt spid="47"/>
                                        </p:tgtEl>
                                        <p:attrNameLst>
                                          <p:attrName>ppt_x</p:attrName>
                                          <p:attrName>ppt_y</p:attrName>
                                        </p:attrNameLst>
                                      </p:cBhvr>
                                      <p:rCtr x="0" y="18139"/>
                                    </p:animMotion>
                                  </p:childTnLst>
                                </p:cTn>
                              </p:par>
                              <p:par>
                                <p:cTn id="179" presetID="1" presetClass="path" presetSubtype="0" fill="hold" grpId="0" nodeType="withEffect">
                                  <p:stCondLst>
                                    <p:cond delay="385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80" dur="1000" fill="hold"/>
                                        <p:tgtEl>
                                          <p:spTgt spid="48"/>
                                        </p:tgtEl>
                                        <p:attrNameLst>
                                          <p:attrName>ppt_x</p:attrName>
                                          <p:attrName>ppt_y</p:attrName>
                                        </p:attrNameLst>
                                      </p:cBhvr>
                                      <p:rCtr x="0" y="18139"/>
                                    </p:animMotion>
                                  </p:childTnLst>
                                </p:cTn>
                              </p:par>
                              <p:par>
                                <p:cTn id="181" presetID="1" presetClass="path" presetSubtype="0" fill="hold" grpId="0" nodeType="withEffect">
                                  <p:stCondLst>
                                    <p:cond delay="395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82" dur="1000" fill="hold"/>
                                        <p:tgtEl>
                                          <p:spTgt spid="49"/>
                                        </p:tgtEl>
                                        <p:attrNameLst>
                                          <p:attrName>ppt_x</p:attrName>
                                          <p:attrName>ppt_y</p:attrName>
                                        </p:attrNameLst>
                                      </p:cBhvr>
                                      <p:rCtr x="0" y="18139"/>
                                    </p:animMotion>
                                  </p:childTnLst>
                                </p:cTn>
                              </p:par>
                              <p:par>
                                <p:cTn id="183" presetID="1" presetClass="path" presetSubtype="0" fill="hold" grpId="0" nodeType="withEffect">
                                  <p:stCondLst>
                                    <p:cond delay="4050"/>
                                  </p:stCondLst>
                                  <p:childTnLst>
                                    <p:animMotion origin="layout" path="M 0 1.11111E-6 C 0.06285 1.11111E-6 0.11424 0.08111 0.11424 0.18139 C 0.11424 0.28111 0.06285 0.36278 0 0.36278 C -0.06302 0.36278 -0.11406 0.28111 -0.11406 0.18139 C -0.11406 0.08111 -0.06302 1.11111E-6 0 1.11111E-6 Z " pathEditMode="relative" rAng="0" ptsTypes="AAAAA">
                                      <p:cBhvr>
                                        <p:cTn id="184" dur="1000" fill="hold"/>
                                        <p:tgtEl>
                                          <p:spTgt spid="50"/>
                                        </p:tgtEl>
                                        <p:attrNameLst>
                                          <p:attrName>ppt_x</p:attrName>
                                          <p:attrName>ppt_y</p:attrName>
                                        </p:attrNameLst>
                                      </p:cBhvr>
                                      <p:rCtr x="0" y="18139"/>
                                    </p:animMotion>
                                  </p:childTnLst>
                                </p:cTn>
                              </p:par>
                              <p:par>
                                <p:cTn id="185" presetID="1" presetClass="path" presetSubtype="0" fill="hold" grpId="0" nodeType="withEffect">
                                  <p:stCondLst>
                                    <p:cond delay="4150"/>
                                  </p:stCondLst>
                                  <p:childTnLst>
                                    <p:animMotion origin="layout" path="M 0 -4.44444E-6 C 0.06285 -4.44444E-6 0.11424 0.08112 0.11424 0.18139 C 0.11424 0.28112 0.06285 0.36278 0 0.36278 C -0.06302 0.36278 -0.11406 0.28112 -0.11406 0.18139 C -0.11406 0.08112 -0.06302 -4.44444E-6 0 -4.44444E-6 Z " pathEditMode="relative" rAng="0" ptsTypes="AAAAA">
                                      <p:cBhvr>
                                        <p:cTn id="186" dur="1000" fill="hold"/>
                                        <p:tgtEl>
                                          <p:spTgt spid="51"/>
                                        </p:tgtEl>
                                        <p:attrNameLst>
                                          <p:attrName>ppt_x</p:attrName>
                                          <p:attrName>ppt_y</p:attrName>
                                        </p:attrNameLst>
                                      </p:cBhvr>
                                      <p:rCtr x="0" y="18139"/>
                                    </p:animMotion>
                                  </p:childTnLst>
                                </p:cTn>
                              </p:par>
                              <p:par>
                                <p:cTn id="187" presetID="1" presetClass="path" presetSubtype="0" fill="hold" grpId="0" nodeType="withEffect">
                                  <p:stCondLst>
                                    <p:cond delay="4250"/>
                                  </p:stCondLst>
                                  <p:childTnLst>
                                    <p:animMotion origin="layout" path="M 0 1.11111E-6 C 0.06285 1.11111E-6 0.11424 0.08111 0.11424 0.18139 C 0.11424 0.28111 0.06285 0.36278 0 0.36278 C -0.06302 0.36278 -0.11406 0.28111 -0.11406 0.18139 C -0.11406 0.08111 -0.06302 1.11111E-6 0 1.11111E-6 Z " pathEditMode="relative" rAng="0" ptsTypes="AAAAA">
                                      <p:cBhvr>
                                        <p:cTn id="188" dur="1000" fill="hold"/>
                                        <p:tgtEl>
                                          <p:spTgt spid="52"/>
                                        </p:tgtEl>
                                        <p:attrNameLst>
                                          <p:attrName>ppt_x</p:attrName>
                                          <p:attrName>ppt_y</p:attrName>
                                        </p:attrNameLst>
                                      </p:cBhvr>
                                      <p:rCtr x="0" y="18139"/>
                                    </p:animMotion>
                                  </p:childTnLst>
                                </p:cTn>
                              </p:par>
                              <p:par>
                                <p:cTn id="189" presetID="1" presetClass="path" presetSubtype="0" fill="hold" grpId="0" nodeType="withEffect">
                                  <p:stCondLst>
                                    <p:cond delay="4350"/>
                                  </p:stCondLst>
                                  <p:childTnLst>
                                    <p:animMotion origin="layout" path="M 0 1.11111E-6 C 0.06285 1.11111E-6 0.11424 0.08111 0.11424 0.18139 C 0.11424 0.28111 0.06285 0.36278 0 0.36278 C -0.06302 0.36278 -0.11406 0.28111 -0.11406 0.18139 C -0.11406 0.08111 -0.06302 1.11111E-6 0 1.11111E-6 Z " pathEditMode="relative" rAng="0" ptsTypes="AAAAA">
                                      <p:cBhvr>
                                        <p:cTn id="190" dur="1000" fill="hold"/>
                                        <p:tgtEl>
                                          <p:spTgt spid="53"/>
                                        </p:tgtEl>
                                        <p:attrNameLst>
                                          <p:attrName>ppt_x</p:attrName>
                                          <p:attrName>ppt_y</p:attrName>
                                        </p:attrNameLst>
                                      </p:cBhvr>
                                      <p:rCtr x="0" y="18139"/>
                                    </p:animMotion>
                                  </p:childTnLst>
                                </p:cTn>
                              </p:par>
                              <p:par>
                                <p:cTn id="191" presetID="1" presetClass="path" presetSubtype="0" fill="hold" grpId="0" nodeType="withEffect">
                                  <p:stCondLst>
                                    <p:cond delay="4450"/>
                                  </p:stCondLst>
                                  <p:childTnLst>
                                    <p:animMotion origin="layout" path="M -0.00052 -4.44444E-6 C 0.06233 -4.44444E-6 0.11372 0.08112 0.11372 0.18139 C 0.11372 0.28112 0.06233 0.36278 -0.00052 0.36278 C -0.06354 0.36278 -0.11458 0.28112 -0.11458 0.18139 C -0.11458 0.08112 -0.06354 -4.44444E-6 -0.00052 -4.44444E-6 Z " pathEditMode="relative" rAng="0" ptsTypes="AAAAA">
                                      <p:cBhvr>
                                        <p:cTn id="192" dur="1000" fill="hold"/>
                                        <p:tgtEl>
                                          <p:spTgt spid="62"/>
                                        </p:tgtEl>
                                        <p:attrNameLst>
                                          <p:attrName>ppt_x</p:attrName>
                                          <p:attrName>ppt_y</p:attrName>
                                        </p:attrNameLst>
                                      </p:cBhvr>
                                      <p:rCtr x="0" y="18139"/>
                                    </p:animMotion>
                                  </p:childTnLst>
                                </p:cTn>
                              </p:par>
                              <p:par>
                                <p:cTn id="193" presetID="10" presetClass="exit" presetSubtype="0" fill="hold" grpId="2" nodeType="withEffect">
                                  <p:stCondLst>
                                    <p:cond delay="5250"/>
                                  </p:stCondLst>
                                  <p:childTnLst>
                                    <p:animEffect transition="out" filter="fade">
                                      <p:cBhvr>
                                        <p:cTn id="194" dur="500"/>
                                        <p:tgtEl>
                                          <p:spTgt spid="2"/>
                                        </p:tgtEl>
                                      </p:cBhvr>
                                    </p:animEffect>
                                    <p:set>
                                      <p:cBhvr>
                                        <p:cTn id="195" dur="1" fill="hold">
                                          <p:stCondLst>
                                            <p:cond delay="499"/>
                                          </p:stCondLst>
                                        </p:cTn>
                                        <p:tgtEl>
                                          <p:spTgt spid="2"/>
                                        </p:tgtEl>
                                        <p:attrNameLst>
                                          <p:attrName>style.visibility</p:attrName>
                                        </p:attrNameLst>
                                      </p:cBhvr>
                                      <p:to>
                                        <p:strVal val="hidden"/>
                                      </p:to>
                                    </p:set>
                                  </p:childTnLst>
                                </p:cTn>
                              </p:par>
                              <p:par>
                                <p:cTn id="196" presetID="10" presetClass="exit" presetSubtype="0" fill="hold" grpId="2" nodeType="withEffect">
                                  <p:stCondLst>
                                    <p:cond delay="5250"/>
                                  </p:stCondLst>
                                  <p:childTnLst>
                                    <p:animEffect transition="out" filter="fade">
                                      <p:cBhvr>
                                        <p:cTn id="197" dur="500"/>
                                        <p:tgtEl>
                                          <p:spTgt spid="20"/>
                                        </p:tgtEl>
                                      </p:cBhvr>
                                    </p:animEffect>
                                    <p:set>
                                      <p:cBhvr>
                                        <p:cTn id="198" dur="1" fill="hold">
                                          <p:stCondLst>
                                            <p:cond delay="499"/>
                                          </p:stCondLst>
                                        </p:cTn>
                                        <p:tgtEl>
                                          <p:spTgt spid="20"/>
                                        </p:tgtEl>
                                        <p:attrNameLst>
                                          <p:attrName>style.visibility</p:attrName>
                                        </p:attrNameLst>
                                      </p:cBhvr>
                                      <p:to>
                                        <p:strVal val="hidden"/>
                                      </p:to>
                                    </p:set>
                                  </p:childTnLst>
                                </p:cTn>
                              </p:par>
                              <p:par>
                                <p:cTn id="199" presetID="10" presetClass="exit" presetSubtype="0" fill="hold" grpId="2" nodeType="withEffect">
                                  <p:stCondLst>
                                    <p:cond delay="5250"/>
                                  </p:stCondLst>
                                  <p:childTnLst>
                                    <p:animEffect transition="out" filter="fade">
                                      <p:cBhvr>
                                        <p:cTn id="200" dur="500"/>
                                        <p:tgtEl>
                                          <p:spTgt spid="21"/>
                                        </p:tgtEl>
                                      </p:cBhvr>
                                    </p:animEffect>
                                    <p:set>
                                      <p:cBhvr>
                                        <p:cTn id="201" dur="1" fill="hold">
                                          <p:stCondLst>
                                            <p:cond delay="499"/>
                                          </p:stCondLst>
                                        </p:cTn>
                                        <p:tgtEl>
                                          <p:spTgt spid="21"/>
                                        </p:tgtEl>
                                        <p:attrNameLst>
                                          <p:attrName>style.visibility</p:attrName>
                                        </p:attrNameLst>
                                      </p:cBhvr>
                                      <p:to>
                                        <p:strVal val="hidden"/>
                                      </p:to>
                                    </p:set>
                                  </p:childTnLst>
                                </p:cTn>
                              </p:par>
                              <p:par>
                                <p:cTn id="202" presetID="10" presetClass="exit" presetSubtype="0" fill="hold" grpId="2" nodeType="withEffect">
                                  <p:stCondLst>
                                    <p:cond delay="5250"/>
                                  </p:stCondLst>
                                  <p:childTnLst>
                                    <p:animEffect transition="out" filter="fade">
                                      <p:cBhvr>
                                        <p:cTn id="203" dur="500"/>
                                        <p:tgtEl>
                                          <p:spTgt spid="22"/>
                                        </p:tgtEl>
                                      </p:cBhvr>
                                    </p:animEffect>
                                    <p:set>
                                      <p:cBhvr>
                                        <p:cTn id="204" dur="1" fill="hold">
                                          <p:stCondLst>
                                            <p:cond delay="499"/>
                                          </p:stCondLst>
                                        </p:cTn>
                                        <p:tgtEl>
                                          <p:spTgt spid="22"/>
                                        </p:tgtEl>
                                        <p:attrNameLst>
                                          <p:attrName>style.visibility</p:attrName>
                                        </p:attrNameLst>
                                      </p:cBhvr>
                                      <p:to>
                                        <p:strVal val="hidden"/>
                                      </p:to>
                                    </p:set>
                                  </p:childTnLst>
                                </p:cTn>
                              </p:par>
                              <p:par>
                                <p:cTn id="205" presetID="10" presetClass="exit" presetSubtype="0" fill="hold" grpId="2" nodeType="withEffect">
                                  <p:stCondLst>
                                    <p:cond delay="5250"/>
                                  </p:stCondLst>
                                  <p:childTnLst>
                                    <p:animEffect transition="out" filter="fade">
                                      <p:cBhvr>
                                        <p:cTn id="206" dur="500"/>
                                        <p:tgtEl>
                                          <p:spTgt spid="23"/>
                                        </p:tgtEl>
                                      </p:cBhvr>
                                    </p:animEffect>
                                    <p:set>
                                      <p:cBhvr>
                                        <p:cTn id="207" dur="1" fill="hold">
                                          <p:stCondLst>
                                            <p:cond delay="499"/>
                                          </p:stCondLst>
                                        </p:cTn>
                                        <p:tgtEl>
                                          <p:spTgt spid="23"/>
                                        </p:tgtEl>
                                        <p:attrNameLst>
                                          <p:attrName>style.visibility</p:attrName>
                                        </p:attrNameLst>
                                      </p:cBhvr>
                                      <p:to>
                                        <p:strVal val="hidden"/>
                                      </p:to>
                                    </p:set>
                                  </p:childTnLst>
                                </p:cTn>
                              </p:par>
                              <p:par>
                                <p:cTn id="208" presetID="10" presetClass="exit" presetSubtype="0" fill="hold" grpId="2" nodeType="withEffect">
                                  <p:stCondLst>
                                    <p:cond delay="5250"/>
                                  </p:stCondLst>
                                  <p:childTnLst>
                                    <p:animEffect transition="out" filter="fade">
                                      <p:cBhvr>
                                        <p:cTn id="209" dur="500"/>
                                        <p:tgtEl>
                                          <p:spTgt spid="26"/>
                                        </p:tgtEl>
                                      </p:cBhvr>
                                    </p:animEffect>
                                    <p:set>
                                      <p:cBhvr>
                                        <p:cTn id="210" dur="1" fill="hold">
                                          <p:stCondLst>
                                            <p:cond delay="499"/>
                                          </p:stCondLst>
                                        </p:cTn>
                                        <p:tgtEl>
                                          <p:spTgt spid="26"/>
                                        </p:tgtEl>
                                        <p:attrNameLst>
                                          <p:attrName>style.visibility</p:attrName>
                                        </p:attrNameLst>
                                      </p:cBhvr>
                                      <p:to>
                                        <p:strVal val="hidden"/>
                                      </p:to>
                                    </p:set>
                                  </p:childTnLst>
                                </p:cTn>
                              </p:par>
                              <p:par>
                                <p:cTn id="211" presetID="10" presetClass="exit" presetSubtype="0" fill="hold" grpId="2" nodeType="withEffect">
                                  <p:stCondLst>
                                    <p:cond delay="5250"/>
                                  </p:stCondLst>
                                  <p:childTnLst>
                                    <p:animEffect transition="out" filter="fade">
                                      <p:cBhvr>
                                        <p:cTn id="212" dur="500"/>
                                        <p:tgtEl>
                                          <p:spTgt spid="27"/>
                                        </p:tgtEl>
                                      </p:cBhvr>
                                    </p:animEffect>
                                    <p:set>
                                      <p:cBhvr>
                                        <p:cTn id="213" dur="1" fill="hold">
                                          <p:stCondLst>
                                            <p:cond delay="499"/>
                                          </p:stCondLst>
                                        </p:cTn>
                                        <p:tgtEl>
                                          <p:spTgt spid="27"/>
                                        </p:tgtEl>
                                        <p:attrNameLst>
                                          <p:attrName>style.visibility</p:attrName>
                                        </p:attrNameLst>
                                      </p:cBhvr>
                                      <p:to>
                                        <p:strVal val="hidden"/>
                                      </p:to>
                                    </p:set>
                                  </p:childTnLst>
                                </p:cTn>
                              </p:par>
                              <p:par>
                                <p:cTn id="214" presetID="10" presetClass="exit" presetSubtype="0" fill="hold" grpId="2" nodeType="withEffect">
                                  <p:stCondLst>
                                    <p:cond delay="5250"/>
                                  </p:stCondLst>
                                  <p:childTnLst>
                                    <p:animEffect transition="out" filter="fade">
                                      <p:cBhvr>
                                        <p:cTn id="215" dur="500"/>
                                        <p:tgtEl>
                                          <p:spTgt spid="28"/>
                                        </p:tgtEl>
                                      </p:cBhvr>
                                    </p:animEffect>
                                    <p:set>
                                      <p:cBhvr>
                                        <p:cTn id="216" dur="1" fill="hold">
                                          <p:stCondLst>
                                            <p:cond delay="499"/>
                                          </p:stCondLst>
                                        </p:cTn>
                                        <p:tgtEl>
                                          <p:spTgt spid="28"/>
                                        </p:tgtEl>
                                        <p:attrNameLst>
                                          <p:attrName>style.visibility</p:attrName>
                                        </p:attrNameLst>
                                      </p:cBhvr>
                                      <p:to>
                                        <p:strVal val="hidden"/>
                                      </p:to>
                                    </p:set>
                                  </p:childTnLst>
                                </p:cTn>
                              </p:par>
                              <p:par>
                                <p:cTn id="217" presetID="10" presetClass="exit" presetSubtype="0" fill="hold" grpId="3" nodeType="withEffect">
                                  <p:stCondLst>
                                    <p:cond delay="5250"/>
                                  </p:stCondLst>
                                  <p:childTnLst>
                                    <p:animEffect transition="out" filter="fade">
                                      <p:cBhvr>
                                        <p:cTn id="218" dur="500"/>
                                        <p:tgtEl>
                                          <p:spTgt spid="37"/>
                                        </p:tgtEl>
                                      </p:cBhvr>
                                    </p:animEffect>
                                    <p:set>
                                      <p:cBhvr>
                                        <p:cTn id="219" dur="1" fill="hold">
                                          <p:stCondLst>
                                            <p:cond delay="499"/>
                                          </p:stCondLst>
                                        </p:cTn>
                                        <p:tgtEl>
                                          <p:spTgt spid="37"/>
                                        </p:tgtEl>
                                        <p:attrNameLst>
                                          <p:attrName>style.visibility</p:attrName>
                                        </p:attrNameLst>
                                      </p:cBhvr>
                                      <p:to>
                                        <p:strVal val="hidden"/>
                                      </p:to>
                                    </p:set>
                                  </p:childTnLst>
                                </p:cTn>
                              </p:par>
                              <p:par>
                                <p:cTn id="220" presetID="10" presetClass="exit" presetSubtype="0" fill="hold" grpId="3" nodeType="withEffect">
                                  <p:stCondLst>
                                    <p:cond delay="5250"/>
                                  </p:stCondLst>
                                  <p:childTnLst>
                                    <p:animEffect transition="out" filter="fade">
                                      <p:cBhvr>
                                        <p:cTn id="221" dur="500"/>
                                        <p:tgtEl>
                                          <p:spTgt spid="38"/>
                                        </p:tgtEl>
                                      </p:cBhvr>
                                    </p:animEffect>
                                    <p:set>
                                      <p:cBhvr>
                                        <p:cTn id="222" dur="1" fill="hold">
                                          <p:stCondLst>
                                            <p:cond delay="499"/>
                                          </p:stCondLst>
                                        </p:cTn>
                                        <p:tgtEl>
                                          <p:spTgt spid="38"/>
                                        </p:tgtEl>
                                        <p:attrNameLst>
                                          <p:attrName>style.visibility</p:attrName>
                                        </p:attrNameLst>
                                      </p:cBhvr>
                                      <p:to>
                                        <p:strVal val="hidden"/>
                                      </p:to>
                                    </p:set>
                                  </p:childTnLst>
                                </p:cTn>
                              </p:par>
                              <p:par>
                                <p:cTn id="223" presetID="10" presetClass="exit" presetSubtype="0" fill="hold" grpId="3" nodeType="withEffect">
                                  <p:stCondLst>
                                    <p:cond delay="5250"/>
                                  </p:stCondLst>
                                  <p:childTnLst>
                                    <p:animEffect transition="out" filter="fade">
                                      <p:cBhvr>
                                        <p:cTn id="224" dur="500"/>
                                        <p:tgtEl>
                                          <p:spTgt spid="39"/>
                                        </p:tgtEl>
                                      </p:cBhvr>
                                    </p:animEffect>
                                    <p:set>
                                      <p:cBhvr>
                                        <p:cTn id="225" dur="1" fill="hold">
                                          <p:stCondLst>
                                            <p:cond delay="499"/>
                                          </p:stCondLst>
                                        </p:cTn>
                                        <p:tgtEl>
                                          <p:spTgt spid="39"/>
                                        </p:tgtEl>
                                        <p:attrNameLst>
                                          <p:attrName>style.visibility</p:attrName>
                                        </p:attrNameLst>
                                      </p:cBhvr>
                                      <p:to>
                                        <p:strVal val="hidden"/>
                                      </p:to>
                                    </p:set>
                                  </p:childTnLst>
                                </p:cTn>
                              </p:par>
                              <p:par>
                                <p:cTn id="226" presetID="10" presetClass="exit" presetSubtype="0" fill="hold" grpId="3" nodeType="withEffect">
                                  <p:stCondLst>
                                    <p:cond delay="5250"/>
                                  </p:stCondLst>
                                  <p:childTnLst>
                                    <p:animEffect transition="out" filter="fad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par>
                                <p:cTn id="229" presetID="10" presetClass="exit" presetSubtype="0" fill="hold" grpId="3" nodeType="withEffect">
                                  <p:stCondLst>
                                    <p:cond delay="5250"/>
                                  </p:stCondLst>
                                  <p:childTnLst>
                                    <p:animEffect transition="out" filter="fade">
                                      <p:cBhvr>
                                        <p:cTn id="230" dur="500"/>
                                        <p:tgtEl>
                                          <p:spTgt spid="41"/>
                                        </p:tgtEl>
                                      </p:cBhvr>
                                    </p:animEffect>
                                    <p:set>
                                      <p:cBhvr>
                                        <p:cTn id="231" dur="1" fill="hold">
                                          <p:stCondLst>
                                            <p:cond delay="499"/>
                                          </p:stCondLst>
                                        </p:cTn>
                                        <p:tgtEl>
                                          <p:spTgt spid="41"/>
                                        </p:tgtEl>
                                        <p:attrNameLst>
                                          <p:attrName>style.visibility</p:attrName>
                                        </p:attrNameLst>
                                      </p:cBhvr>
                                      <p:to>
                                        <p:strVal val="hidden"/>
                                      </p:to>
                                    </p:set>
                                  </p:childTnLst>
                                </p:cTn>
                              </p:par>
                              <p:par>
                                <p:cTn id="232" presetID="10" presetClass="exit" presetSubtype="0" fill="hold" grpId="3" nodeType="withEffect">
                                  <p:stCondLst>
                                    <p:cond delay="5250"/>
                                  </p:stCondLst>
                                  <p:childTnLst>
                                    <p:animEffect transition="out" filter="fade">
                                      <p:cBhvr>
                                        <p:cTn id="233" dur="500"/>
                                        <p:tgtEl>
                                          <p:spTgt spid="42"/>
                                        </p:tgtEl>
                                      </p:cBhvr>
                                    </p:animEffect>
                                    <p:set>
                                      <p:cBhvr>
                                        <p:cTn id="234" dur="1" fill="hold">
                                          <p:stCondLst>
                                            <p:cond delay="499"/>
                                          </p:stCondLst>
                                        </p:cTn>
                                        <p:tgtEl>
                                          <p:spTgt spid="42"/>
                                        </p:tgtEl>
                                        <p:attrNameLst>
                                          <p:attrName>style.visibility</p:attrName>
                                        </p:attrNameLst>
                                      </p:cBhvr>
                                      <p:to>
                                        <p:strVal val="hidden"/>
                                      </p:to>
                                    </p:set>
                                  </p:childTnLst>
                                </p:cTn>
                              </p:par>
                              <p:par>
                                <p:cTn id="235" presetID="10" presetClass="exit" presetSubtype="0" fill="hold" grpId="3" nodeType="withEffect">
                                  <p:stCondLst>
                                    <p:cond delay="5250"/>
                                  </p:stCondLst>
                                  <p:childTnLst>
                                    <p:animEffect transition="out" filter="fade">
                                      <p:cBhvr>
                                        <p:cTn id="236" dur="500"/>
                                        <p:tgtEl>
                                          <p:spTgt spid="43"/>
                                        </p:tgtEl>
                                      </p:cBhvr>
                                    </p:animEffect>
                                    <p:set>
                                      <p:cBhvr>
                                        <p:cTn id="237" dur="1" fill="hold">
                                          <p:stCondLst>
                                            <p:cond delay="499"/>
                                          </p:stCondLst>
                                        </p:cTn>
                                        <p:tgtEl>
                                          <p:spTgt spid="43"/>
                                        </p:tgtEl>
                                        <p:attrNameLst>
                                          <p:attrName>style.visibility</p:attrName>
                                        </p:attrNameLst>
                                      </p:cBhvr>
                                      <p:to>
                                        <p:strVal val="hidden"/>
                                      </p:to>
                                    </p:set>
                                  </p:childTnLst>
                                </p:cTn>
                              </p:par>
                              <p:par>
                                <p:cTn id="238" presetID="10" presetClass="exit" presetSubtype="0" fill="hold" grpId="3" nodeType="withEffect">
                                  <p:stCondLst>
                                    <p:cond delay="5250"/>
                                  </p:stCondLst>
                                  <p:childTnLst>
                                    <p:animEffect transition="out" filter="fade">
                                      <p:cBhvr>
                                        <p:cTn id="239" dur="500"/>
                                        <p:tgtEl>
                                          <p:spTgt spid="44"/>
                                        </p:tgtEl>
                                      </p:cBhvr>
                                    </p:animEffect>
                                    <p:set>
                                      <p:cBhvr>
                                        <p:cTn id="240" dur="1" fill="hold">
                                          <p:stCondLst>
                                            <p:cond delay="499"/>
                                          </p:stCondLst>
                                        </p:cTn>
                                        <p:tgtEl>
                                          <p:spTgt spid="44"/>
                                        </p:tgtEl>
                                        <p:attrNameLst>
                                          <p:attrName>style.visibility</p:attrName>
                                        </p:attrNameLst>
                                      </p:cBhvr>
                                      <p:to>
                                        <p:strVal val="hidden"/>
                                      </p:to>
                                    </p:set>
                                  </p:childTnLst>
                                </p:cTn>
                              </p:par>
                              <p:par>
                                <p:cTn id="241" presetID="10" presetClass="exit" presetSubtype="0" fill="hold" grpId="2" nodeType="withEffect">
                                  <p:stCondLst>
                                    <p:cond delay="5250"/>
                                  </p:stCondLst>
                                  <p:childTnLst>
                                    <p:animEffect transition="out" filter="fade">
                                      <p:cBhvr>
                                        <p:cTn id="242" dur="500"/>
                                        <p:tgtEl>
                                          <p:spTgt spid="47"/>
                                        </p:tgtEl>
                                      </p:cBhvr>
                                    </p:animEffect>
                                    <p:set>
                                      <p:cBhvr>
                                        <p:cTn id="243" dur="1" fill="hold">
                                          <p:stCondLst>
                                            <p:cond delay="499"/>
                                          </p:stCondLst>
                                        </p:cTn>
                                        <p:tgtEl>
                                          <p:spTgt spid="47"/>
                                        </p:tgtEl>
                                        <p:attrNameLst>
                                          <p:attrName>style.visibility</p:attrName>
                                        </p:attrNameLst>
                                      </p:cBhvr>
                                      <p:to>
                                        <p:strVal val="hidden"/>
                                      </p:to>
                                    </p:set>
                                  </p:childTnLst>
                                </p:cTn>
                              </p:par>
                              <p:par>
                                <p:cTn id="244" presetID="10" presetClass="exit" presetSubtype="0" fill="hold" grpId="2" nodeType="withEffect">
                                  <p:stCondLst>
                                    <p:cond delay="5250"/>
                                  </p:stCondLst>
                                  <p:childTnLst>
                                    <p:animEffect transition="out" filter="fade">
                                      <p:cBhvr>
                                        <p:cTn id="245" dur="500"/>
                                        <p:tgtEl>
                                          <p:spTgt spid="48"/>
                                        </p:tgtEl>
                                      </p:cBhvr>
                                    </p:animEffect>
                                    <p:set>
                                      <p:cBhvr>
                                        <p:cTn id="246" dur="1" fill="hold">
                                          <p:stCondLst>
                                            <p:cond delay="499"/>
                                          </p:stCondLst>
                                        </p:cTn>
                                        <p:tgtEl>
                                          <p:spTgt spid="48"/>
                                        </p:tgtEl>
                                        <p:attrNameLst>
                                          <p:attrName>style.visibility</p:attrName>
                                        </p:attrNameLst>
                                      </p:cBhvr>
                                      <p:to>
                                        <p:strVal val="hidden"/>
                                      </p:to>
                                    </p:set>
                                  </p:childTnLst>
                                </p:cTn>
                              </p:par>
                              <p:par>
                                <p:cTn id="247" presetID="10" presetClass="exit" presetSubtype="0" fill="hold" grpId="2" nodeType="withEffect">
                                  <p:stCondLst>
                                    <p:cond delay="5250"/>
                                  </p:stCondLst>
                                  <p:childTnLst>
                                    <p:animEffect transition="out" filter="fade">
                                      <p:cBhvr>
                                        <p:cTn id="248" dur="500"/>
                                        <p:tgtEl>
                                          <p:spTgt spid="49"/>
                                        </p:tgtEl>
                                      </p:cBhvr>
                                    </p:animEffect>
                                    <p:set>
                                      <p:cBhvr>
                                        <p:cTn id="249" dur="1" fill="hold">
                                          <p:stCondLst>
                                            <p:cond delay="499"/>
                                          </p:stCondLst>
                                        </p:cTn>
                                        <p:tgtEl>
                                          <p:spTgt spid="49"/>
                                        </p:tgtEl>
                                        <p:attrNameLst>
                                          <p:attrName>style.visibility</p:attrName>
                                        </p:attrNameLst>
                                      </p:cBhvr>
                                      <p:to>
                                        <p:strVal val="hidden"/>
                                      </p:to>
                                    </p:set>
                                  </p:childTnLst>
                                </p:cTn>
                              </p:par>
                              <p:par>
                                <p:cTn id="250" presetID="10" presetClass="exit" presetSubtype="0" fill="hold" grpId="2" nodeType="withEffect">
                                  <p:stCondLst>
                                    <p:cond delay="5250"/>
                                  </p:stCondLst>
                                  <p:childTnLst>
                                    <p:animEffect transition="out" filter="fade">
                                      <p:cBhvr>
                                        <p:cTn id="251" dur="500"/>
                                        <p:tgtEl>
                                          <p:spTgt spid="50"/>
                                        </p:tgtEl>
                                      </p:cBhvr>
                                    </p:animEffect>
                                    <p:set>
                                      <p:cBhvr>
                                        <p:cTn id="252" dur="1" fill="hold">
                                          <p:stCondLst>
                                            <p:cond delay="499"/>
                                          </p:stCondLst>
                                        </p:cTn>
                                        <p:tgtEl>
                                          <p:spTgt spid="50"/>
                                        </p:tgtEl>
                                        <p:attrNameLst>
                                          <p:attrName>style.visibility</p:attrName>
                                        </p:attrNameLst>
                                      </p:cBhvr>
                                      <p:to>
                                        <p:strVal val="hidden"/>
                                      </p:to>
                                    </p:set>
                                  </p:childTnLst>
                                </p:cTn>
                              </p:par>
                              <p:par>
                                <p:cTn id="253" presetID="10" presetClass="exit" presetSubtype="0" fill="hold" grpId="2" nodeType="withEffect">
                                  <p:stCondLst>
                                    <p:cond delay="5250"/>
                                  </p:stCondLst>
                                  <p:childTnLst>
                                    <p:animEffect transition="out" filter="fade">
                                      <p:cBhvr>
                                        <p:cTn id="254" dur="500"/>
                                        <p:tgtEl>
                                          <p:spTgt spid="51"/>
                                        </p:tgtEl>
                                      </p:cBhvr>
                                    </p:animEffect>
                                    <p:set>
                                      <p:cBhvr>
                                        <p:cTn id="255" dur="1" fill="hold">
                                          <p:stCondLst>
                                            <p:cond delay="499"/>
                                          </p:stCondLst>
                                        </p:cTn>
                                        <p:tgtEl>
                                          <p:spTgt spid="51"/>
                                        </p:tgtEl>
                                        <p:attrNameLst>
                                          <p:attrName>style.visibility</p:attrName>
                                        </p:attrNameLst>
                                      </p:cBhvr>
                                      <p:to>
                                        <p:strVal val="hidden"/>
                                      </p:to>
                                    </p:set>
                                  </p:childTnLst>
                                </p:cTn>
                              </p:par>
                              <p:par>
                                <p:cTn id="256" presetID="10" presetClass="exit" presetSubtype="0" fill="hold" grpId="2" nodeType="withEffect">
                                  <p:stCondLst>
                                    <p:cond delay="5250"/>
                                  </p:stCondLst>
                                  <p:childTnLst>
                                    <p:animEffect transition="out" filter="fade">
                                      <p:cBhvr>
                                        <p:cTn id="257" dur="500"/>
                                        <p:tgtEl>
                                          <p:spTgt spid="52"/>
                                        </p:tgtEl>
                                      </p:cBhvr>
                                    </p:animEffect>
                                    <p:set>
                                      <p:cBhvr>
                                        <p:cTn id="258" dur="1" fill="hold">
                                          <p:stCondLst>
                                            <p:cond delay="499"/>
                                          </p:stCondLst>
                                        </p:cTn>
                                        <p:tgtEl>
                                          <p:spTgt spid="52"/>
                                        </p:tgtEl>
                                        <p:attrNameLst>
                                          <p:attrName>style.visibility</p:attrName>
                                        </p:attrNameLst>
                                      </p:cBhvr>
                                      <p:to>
                                        <p:strVal val="hidden"/>
                                      </p:to>
                                    </p:set>
                                  </p:childTnLst>
                                </p:cTn>
                              </p:par>
                              <p:par>
                                <p:cTn id="259" presetID="10" presetClass="exit" presetSubtype="0" fill="hold" grpId="2" nodeType="withEffect">
                                  <p:stCondLst>
                                    <p:cond delay="5250"/>
                                  </p:stCondLst>
                                  <p:childTnLst>
                                    <p:animEffect transition="out" filter="fade">
                                      <p:cBhvr>
                                        <p:cTn id="260" dur="500"/>
                                        <p:tgtEl>
                                          <p:spTgt spid="53"/>
                                        </p:tgtEl>
                                      </p:cBhvr>
                                    </p:animEffect>
                                    <p:set>
                                      <p:cBhvr>
                                        <p:cTn id="261" dur="1" fill="hold">
                                          <p:stCondLst>
                                            <p:cond delay="499"/>
                                          </p:stCondLst>
                                        </p:cTn>
                                        <p:tgtEl>
                                          <p:spTgt spid="53"/>
                                        </p:tgtEl>
                                        <p:attrNameLst>
                                          <p:attrName>style.visibility</p:attrName>
                                        </p:attrNameLst>
                                      </p:cBhvr>
                                      <p:to>
                                        <p:strVal val="hidden"/>
                                      </p:to>
                                    </p:set>
                                  </p:childTnLst>
                                </p:cTn>
                              </p:par>
                              <p:par>
                                <p:cTn id="262" presetID="10" presetClass="exit" presetSubtype="0" fill="hold" grpId="2" nodeType="withEffect">
                                  <p:stCondLst>
                                    <p:cond delay="5250"/>
                                  </p:stCondLst>
                                  <p:childTnLst>
                                    <p:animEffect transition="out" filter="fade">
                                      <p:cBhvr>
                                        <p:cTn id="263" dur="500"/>
                                        <p:tgtEl>
                                          <p:spTgt spid="62"/>
                                        </p:tgtEl>
                                      </p:cBhvr>
                                    </p:animEffect>
                                    <p:set>
                                      <p:cBhvr>
                                        <p:cTn id="264" dur="1" fill="hold">
                                          <p:stCondLst>
                                            <p:cond delay="499"/>
                                          </p:stCondLst>
                                        </p:cTn>
                                        <p:tgtEl>
                                          <p:spTgt spid="62"/>
                                        </p:tgtEl>
                                        <p:attrNameLst>
                                          <p:attrName>style.visibility</p:attrName>
                                        </p:attrNameLst>
                                      </p:cBhvr>
                                      <p:to>
                                        <p:strVal val="hidden"/>
                                      </p:to>
                                    </p:set>
                                  </p:childTnLst>
                                </p:cTn>
                              </p:par>
                              <p:par>
                                <p:cTn id="265" presetID="41" presetClass="entr" presetSubtype="0" fill="hold" grpId="0" nodeType="withEffect">
                                  <p:stCondLst>
                                    <p:cond delay="750"/>
                                  </p:stCondLst>
                                  <p:iterate type="lt">
                                    <p:tmPct val="10000"/>
                                  </p:iterate>
                                  <p:childTnLst>
                                    <p:set>
                                      <p:cBhvr>
                                        <p:cTn id="266" dur="1" fill="hold">
                                          <p:stCondLst>
                                            <p:cond delay="0"/>
                                          </p:stCondLst>
                                        </p:cTn>
                                        <p:tgtEl>
                                          <p:spTgt spid="8"/>
                                        </p:tgtEl>
                                        <p:attrNameLst>
                                          <p:attrName>style.visibility</p:attrName>
                                        </p:attrNameLst>
                                      </p:cBhvr>
                                      <p:to>
                                        <p:strVal val="visible"/>
                                      </p:to>
                                    </p:set>
                                    <p:anim calcmode="lin" valueType="num">
                                      <p:cBhvr>
                                        <p:cTn id="2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68" dur="500" fill="hold"/>
                                        <p:tgtEl>
                                          <p:spTgt spid="8"/>
                                        </p:tgtEl>
                                        <p:attrNameLst>
                                          <p:attrName>ppt_y</p:attrName>
                                        </p:attrNameLst>
                                      </p:cBhvr>
                                      <p:tavLst>
                                        <p:tav tm="0">
                                          <p:val>
                                            <p:strVal val="#ppt_y"/>
                                          </p:val>
                                        </p:tav>
                                        <p:tav tm="100000">
                                          <p:val>
                                            <p:strVal val="#ppt_y"/>
                                          </p:val>
                                        </p:tav>
                                      </p:tavLst>
                                    </p:anim>
                                    <p:anim calcmode="lin" valueType="num">
                                      <p:cBhvr>
                                        <p:cTn id="2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71" dur="500" tmFilter="0,0; .5, 1; 1, 1"/>
                                        <p:tgtEl>
                                          <p:spTgt spid="8"/>
                                        </p:tgtEl>
                                      </p:cBhvr>
                                    </p:animEffect>
                                  </p:childTnLst>
                                </p:cTn>
                              </p:par>
                              <p:par>
                                <p:cTn id="272" presetID="14" presetClass="entr" presetSubtype="10" fill="hold" grpId="2" nodeType="withEffect">
                                  <p:stCondLst>
                                    <p:cond delay="1500"/>
                                  </p:stCondLst>
                                  <p:iterate type="lt">
                                    <p:tmPct val="0"/>
                                  </p:iterate>
                                  <p:childTnLst>
                                    <p:set>
                                      <p:cBhvr>
                                        <p:cTn id="273" dur="1" fill="hold">
                                          <p:stCondLst>
                                            <p:cond delay="0"/>
                                          </p:stCondLst>
                                        </p:cTn>
                                        <p:tgtEl>
                                          <p:spTgt spid="64"/>
                                        </p:tgtEl>
                                        <p:attrNameLst>
                                          <p:attrName>style.visibility</p:attrName>
                                        </p:attrNameLst>
                                      </p:cBhvr>
                                      <p:to>
                                        <p:strVal val="visible"/>
                                      </p:to>
                                    </p:set>
                                    <p:animEffect transition="in" filter="randombar(horizontal)">
                                      <p:cBhvr>
                                        <p:cTn id="274" dur="500"/>
                                        <p:tgtEl>
                                          <p:spTgt spid="64"/>
                                        </p:tgtEl>
                                      </p:cBhvr>
                                    </p:animEffect>
                                  </p:childTnLst>
                                </p:cTn>
                              </p:par>
                              <p:par>
                                <p:cTn id="275" presetID="10" presetClass="entr" presetSubtype="0" fill="hold" grpId="1" nodeType="withEffect">
                                  <p:stCondLst>
                                    <p:cond delay="2000"/>
                                  </p:stCondLst>
                                  <p:iterate type="lt">
                                    <p:tmPct val="5000"/>
                                  </p:iterate>
                                  <p:childTnLst>
                                    <p:set>
                                      <p:cBhvr>
                                        <p:cTn id="276" dur="1" fill="hold">
                                          <p:stCondLst>
                                            <p:cond delay="0"/>
                                          </p:stCondLst>
                                        </p:cTn>
                                        <p:tgtEl>
                                          <p:spTgt spid="46"/>
                                        </p:tgtEl>
                                        <p:attrNameLst>
                                          <p:attrName>style.visibility</p:attrName>
                                        </p:attrNameLst>
                                      </p:cBhvr>
                                      <p:to>
                                        <p:strVal val="visible"/>
                                      </p:to>
                                    </p:set>
                                    <p:animEffect transition="in" filter="fade">
                                      <p:cBhvr>
                                        <p:cTn id="277" dur="500"/>
                                        <p:tgtEl>
                                          <p:spTgt spid="46"/>
                                        </p:tgtEl>
                                      </p:cBhvr>
                                    </p:animEffect>
                                  </p:childTnLst>
                                </p:cTn>
                              </p:par>
                              <p:par>
                                <p:cTn id="278" presetID="2" presetClass="entr" presetSubtype="4" fill="hold" nodeType="withEffect">
                                  <p:stCondLst>
                                    <p:cond delay="2500"/>
                                  </p:stCondLst>
                                  <p:childTnLst>
                                    <p:set>
                                      <p:cBhvr>
                                        <p:cTn id="279" dur="1" fill="hold">
                                          <p:stCondLst>
                                            <p:cond delay="0"/>
                                          </p:stCondLst>
                                        </p:cTn>
                                        <p:tgtEl>
                                          <p:spTgt spid="34"/>
                                        </p:tgtEl>
                                        <p:attrNameLst>
                                          <p:attrName>style.visibility</p:attrName>
                                        </p:attrNameLst>
                                      </p:cBhvr>
                                      <p:to>
                                        <p:strVal val="visible"/>
                                      </p:to>
                                    </p:set>
                                    <p:anim calcmode="lin" valueType="num">
                                      <p:cBhvr additive="base">
                                        <p:cTn id="280" dur="250" fill="hold"/>
                                        <p:tgtEl>
                                          <p:spTgt spid="34"/>
                                        </p:tgtEl>
                                        <p:attrNameLst>
                                          <p:attrName>ppt_x</p:attrName>
                                        </p:attrNameLst>
                                      </p:cBhvr>
                                      <p:tavLst>
                                        <p:tav tm="0">
                                          <p:val>
                                            <p:strVal val="#ppt_x"/>
                                          </p:val>
                                        </p:tav>
                                        <p:tav tm="100000">
                                          <p:val>
                                            <p:strVal val="#ppt_x"/>
                                          </p:val>
                                        </p:tav>
                                      </p:tavLst>
                                    </p:anim>
                                    <p:anim calcmode="lin" valueType="num">
                                      <p:cBhvr additive="base">
                                        <p:cTn id="281" dur="250" fill="hold"/>
                                        <p:tgtEl>
                                          <p:spTgt spid="34"/>
                                        </p:tgtEl>
                                        <p:attrNameLst>
                                          <p:attrName>ppt_y</p:attrName>
                                        </p:attrNameLst>
                                      </p:cBhvr>
                                      <p:tavLst>
                                        <p:tav tm="0">
                                          <p:val>
                                            <p:strVal val="1+#ppt_h/2"/>
                                          </p:val>
                                        </p:tav>
                                        <p:tav tm="100000">
                                          <p:val>
                                            <p:strVal val="#ppt_y"/>
                                          </p:val>
                                        </p:tav>
                                      </p:tavLst>
                                    </p:anim>
                                  </p:childTnLst>
                                </p:cTn>
                              </p:par>
                              <p:par>
                                <p:cTn id="282" presetID="2" presetClass="entr" presetSubtype="4" fill="hold" grpId="0" nodeType="withEffect">
                                  <p:stCondLst>
                                    <p:cond delay="2750"/>
                                  </p:stCondLst>
                                  <p:childTnLst>
                                    <p:set>
                                      <p:cBhvr>
                                        <p:cTn id="283" dur="1" fill="hold">
                                          <p:stCondLst>
                                            <p:cond delay="0"/>
                                          </p:stCondLst>
                                        </p:cTn>
                                        <p:tgtEl>
                                          <p:spTgt spid="31"/>
                                        </p:tgtEl>
                                        <p:attrNameLst>
                                          <p:attrName>style.visibility</p:attrName>
                                        </p:attrNameLst>
                                      </p:cBhvr>
                                      <p:to>
                                        <p:strVal val="visible"/>
                                      </p:to>
                                    </p:set>
                                    <p:anim calcmode="lin" valueType="num">
                                      <p:cBhvr additive="base">
                                        <p:cTn id="284" dur="250" fill="hold"/>
                                        <p:tgtEl>
                                          <p:spTgt spid="31"/>
                                        </p:tgtEl>
                                        <p:attrNameLst>
                                          <p:attrName>ppt_x</p:attrName>
                                        </p:attrNameLst>
                                      </p:cBhvr>
                                      <p:tavLst>
                                        <p:tav tm="0">
                                          <p:val>
                                            <p:strVal val="#ppt_x"/>
                                          </p:val>
                                        </p:tav>
                                        <p:tav tm="100000">
                                          <p:val>
                                            <p:strVal val="#ppt_x"/>
                                          </p:val>
                                        </p:tav>
                                      </p:tavLst>
                                    </p:anim>
                                    <p:anim calcmode="lin" valueType="num">
                                      <p:cBhvr additive="base">
                                        <p:cTn id="285" dur="250" fill="hold"/>
                                        <p:tgtEl>
                                          <p:spTgt spid="31"/>
                                        </p:tgtEl>
                                        <p:attrNameLst>
                                          <p:attrName>ppt_y</p:attrName>
                                        </p:attrNameLst>
                                      </p:cBhvr>
                                      <p:tavLst>
                                        <p:tav tm="0">
                                          <p:val>
                                            <p:strVal val="1+#ppt_h/2"/>
                                          </p:val>
                                        </p:tav>
                                        <p:tav tm="100000">
                                          <p:val>
                                            <p:strVal val="#ppt_y"/>
                                          </p:val>
                                        </p:tav>
                                      </p:tavLst>
                                    </p:anim>
                                  </p:childTnLst>
                                </p:cTn>
                              </p:par>
                              <p:par>
                                <p:cTn id="286" presetID="2" presetClass="entr" presetSubtype="4" fill="hold" grpId="0" nodeType="withEffect">
                                  <p:stCondLst>
                                    <p:cond delay="3000"/>
                                  </p:stCondLst>
                                  <p:childTnLst>
                                    <p:set>
                                      <p:cBhvr>
                                        <p:cTn id="287" dur="1" fill="hold">
                                          <p:stCondLst>
                                            <p:cond delay="0"/>
                                          </p:stCondLst>
                                        </p:cTn>
                                        <p:tgtEl>
                                          <p:spTgt spid="35"/>
                                        </p:tgtEl>
                                        <p:attrNameLst>
                                          <p:attrName>style.visibility</p:attrName>
                                        </p:attrNameLst>
                                      </p:cBhvr>
                                      <p:to>
                                        <p:strVal val="visible"/>
                                      </p:to>
                                    </p:set>
                                    <p:anim calcmode="lin" valueType="num">
                                      <p:cBhvr additive="base">
                                        <p:cTn id="288" dur="250" fill="hold"/>
                                        <p:tgtEl>
                                          <p:spTgt spid="35"/>
                                        </p:tgtEl>
                                        <p:attrNameLst>
                                          <p:attrName>ppt_x</p:attrName>
                                        </p:attrNameLst>
                                      </p:cBhvr>
                                      <p:tavLst>
                                        <p:tav tm="0">
                                          <p:val>
                                            <p:strVal val="#ppt_x"/>
                                          </p:val>
                                        </p:tav>
                                        <p:tav tm="100000">
                                          <p:val>
                                            <p:strVal val="#ppt_x"/>
                                          </p:val>
                                        </p:tav>
                                      </p:tavLst>
                                    </p:anim>
                                    <p:anim calcmode="lin" valueType="num">
                                      <p:cBhvr additive="base">
                                        <p:cTn id="289" dur="250" fill="hold"/>
                                        <p:tgtEl>
                                          <p:spTgt spid="35"/>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3250"/>
                                  </p:stCondLst>
                                  <p:childTnLst>
                                    <p:set>
                                      <p:cBhvr>
                                        <p:cTn id="291" dur="1" fill="hold">
                                          <p:stCondLst>
                                            <p:cond delay="0"/>
                                          </p:stCondLst>
                                        </p:cTn>
                                        <p:tgtEl>
                                          <p:spTgt spid="32"/>
                                        </p:tgtEl>
                                        <p:attrNameLst>
                                          <p:attrName>style.visibility</p:attrName>
                                        </p:attrNameLst>
                                      </p:cBhvr>
                                      <p:to>
                                        <p:strVal val="visible"/>
                                      </p:to>
                                    </p:set>
                                    <p:anim calcmode="lin" valueType="num">
                                      <p:cBhvr additive="base">
                                        <p:cTn id="292" dur="250" fill="hold"/>
                                        <p:tgtEl>
                                          <p:spTgt spid="32"/>
                                        </p:tgtEl>
                                        <p:attrNameLst>
                                          <p:attrName>ppt_x</p:attrName>
                                        </p:attrNameLst>
                                      </p:cBhvr>
                                      <p:tavLst>
                                        <p:tav tm="0">
                                          <p:val>
                                            <p:strVal val="#ppt_x"/>
                                          </p:val>
                                        </p:tav>
                                        <p:tav tm="100000">
                                          <p:val>
                                            <p:strVal val="#ppt_x"/>
                                          </p:val>
                                        </p:tav>
                                      </p:tavLst>
                                    </p:anim>
                                    <p:anim calcmode="lin" valueType="num">
                                      <p:cBhvr additive="base">
                                        <p:cTn id="293" dur="250" fill="hold"/>
                                        <p:tgtEl>
                                          <p:spTgt spid="32"/>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3500"/>
                                  </p:stCondLst>
                                  <p:childTnLst>
                                    <p:set>
                                      <p:cBhvr>
                                        <p:cTn id="295" dur="1" fill="hold">
                                          <p:stCondLst>
                                            <p:cond delay="0"/>
                                          </p:stCondLst>
                                        </p:cTn>
                                        <p:tgtEl>
                                          <p:spTgt spid="36"/>
                                        </p:tgtEl>
                                        <p:attrNameLst>
                                          <p:attrName>style.visibility</p:attrName>
                                        </p:attrNameLst>
                                      </p:cBhvr>
                                      <p:to>
                                        <p:strVal val="visible"/>
                                      </p:to>
                                    </p:set>
                                    <p:anim calcmode="lin" valueType="num">
                                      <p:cBhvr additive="base">
                                        <p:cTn id="296" dur="250" fill="hold"/>
                                        <p:tgtEl>
                                          <p:spTgt spid="36"/>
                                        </p:tgtEl>
                                        <p:attrNameLst>
                                          <p:attrName>ppt_x</p:attrName>
                                        </p:attrNameLst>
                                      </p:cBhvr>
                                      <p:tavLst>
                                        <p:tav tm="0">
                                          <p:val>
                                            <p:strVal val="#ppt_x"/>
                                          </p:val>
                                        </p:tav>
                                        <p:tav tm="100000">
                                          <p:val>
                                            <p:strVal val="#ppt_x"/>
                                          </p:val>
                                        </p:tav>
                                      </p:tavLst>
                                    </p:anim>
                                    <p:anim calcmode="lin" valueType="num">
                                      <p:cBhvr additive="base">
                                        <p:cTn id="297" dur="250" fill="hold"/>
                                        <p:tgtEl>
                                          <p:spTgt spid="36"/>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3750"/>
                                  </p:stCondLst>
                                  <p:childTnLst>
                                    <p:set>
                                      <p:cBhvr>
                                        <p:cTn id="299" dur="1" fill="hold">
                                          <p:stCondLst>
                                            <p:cond delay="0"/>
                                          </p:stCondLst>
                                        </p:cTn>
                                        <p:tgtEl>
                                          <p:spTgt spid="33"/>
                                        </p:tgtEl>
                                        <p:attrNameLst>
                                          <p:attrName>style.visibility</p:attrName>
                                        </p:attrNameLst>
                                      </p:cBhvr>
                                      <p:to>
                                        <p:strVal val="visible"/>
                                      </p:to>
                                    </p:set>
                                    <p:anim calcmode="lin" valueType="num">
                                      <p:cBhvr additive="base">
                                        <p:cTn id="300" dur="250" fill="hold"/>
                                        <p:tgtEl>
                                          <p:spTgt spid="33"/>
                                        </p:tgtEl>
                                        <p:attrNameLst>
                                          <p:attrName>ppt_x</p:attrName>
                                        </p:attrNameLst>
                                      </p:cBhvr>
                                      <p:tavLst>
                                        <p:tav tm="0">
                                          <p:val>
                                            <p:strVal val="#ppt_x"/>
                                          </p:val>
                                        </p:tav>
                                        <p:tav tm="100000">
                                          <p:val>
                                            <p:strVal val="#ppt_x"/>
                                          </p:val>
                                        </p:tav>
                                      </p:tavLst>
                                    </p:anim>
                                    <p:anim calcmode="lin" valueType="num">
                                      <p:cBhvr additive="base">
                                        <p:cTn id="301" dur="250" fill="hold"/>
                                        <p:tgtEl>
                                          <p:spTgt spid="33"/>
                                        </p:tgtEl>
                                        <p:attrNameLst>
                                          <p:attrName>ppt_y</p:attrName>
                                        </p:attrNameLst>
                                      </p:cBhvr>
                                      <p:tavLst>
                                        <p:tav tm="0">
                                          <p:val>
                                            <p:strVal val="1+#ppt_h/2"/>
                                          </p:val>
                                        </p:tav>
                                        <p:tav tm="100000">
                                          <p:val>
                                            <p:strVal val="#ppt_y"/>
                                          </p:val>
                                        </p:tav>
                                      </p:tavLst>
                                    </p:anim>
                                  </p:childTnLst>
                                </p:cTn>
                              </p:par>
                            </p:childTnLst>
                          </p:cTn>
                        </p:par>
                        <p:par>
                          <p:cTn id="302" fill="hold">
                            <p:stCondLst>
                              <p:cond delay="5850"/>
                            </p:stCondLst>
                            <p:childTnLst>
                              <p:par>
                                <p:cTn id="303" presetID="53" presetClass="exit" presetSubtype="544" fill="hold" nodeType="afterEffect">
                                  <p:stCondLst>
                                    <p:cond delay="500"/>
                                  </p:stCondLst>
                                  <p:childTnLst>
                                    <p:anim calcmode="lin" valueType="num">
                                      <p:cBhvr>
                                        <p:cTn id="304" dur="250"/>
                                        <p:tgtEl>
                                          <p:spTgt spid="25"/>
                                        </p:tgtEl>
                                        <p:attrNameLst>
                                          <p:attrName>ppt_w</p:attrName>
                                        </p:attrNameLst>
                                      </p:cBhvr>
                                      <p:tavLst>
                                        <p:tav tm="0">
                                          <p:val>
                                            <p:strVal val="ppt_w"/>
                                          </p:val>
                                        </p:tav>
                                        <p:tav tm="100000">
                                          <p:val>
                                            <p:fltVal val="0"/>
                                          </p:val>
                                        </p:tav>
                                      </p:tavLst>
                                    </p:anim>
                                    <p:anim calcmode="lin" valueType="num">
                                      <p:cBhvr>
                                        <p:cTn id="305" dur="250"/>
                                        <p:tgtEl>
                                          <p:spTgt spid="25"/>
                                        </p:tgtEl>
                                        <p:attrNameLst>
                                          <p:attrName>ppt_h</p:attrName>
                                        </p:attrNameLst>
                                      </p:cBhvr>
                                      <p:tavLst>
                                        <p:tav tm="0">
                                          <p:val>
                                            <p:strVal val="ppt_h"/>
                                          </p:val>
                                        </p:tav>
                                        <p:tav tm="100000">
                                          <p:val>
                                            <p:fltVal val="0"/>
                                          </p:val>
                                        </p:tav>
                                      </p:tavLst>
                                    </p:anim>
                                    <p:animEffect transition="out" filter="fade">
                                      <p:cBhvr>
                                        <p:cTn id="306" dur="250"/>
                                        <p:tgtEl>
                                          <p:spTgt spid="25"/>
                                        </p:tgtEl>
                                      </p:cBhvr>
                                    </p:animEffect>
                                    <p:anim calcmode="lin" valueType="num">
                                      <p:cBhvr>
                                        <p:cTn id="307" dur="250"/>
                                        <p:tgtEl>
                                          <p:spTgt spid="25"/>
                                        </p:tgtEl>
                                        <p:attrNameLst>
                                          <p:attrName>ppt_x</p:attrName>
                                        </p:attrNameLst>
                                      </p:cBhvr>
                                      <p:tavLst>
                                        <p:tav tm="0">
                                          <p:val>
                                            <p:strVal val="ppt_x"/>
                                          </p:val>
                                        </p:tav>
                                        <p:tav tm="100000">
                                          <p:val>
                                            <p:fltVal val="0.5"/>
                                          </p:val>
                                        </p:tav>
                                      </p:tavLst>
                                    </p:anim>
                                    <p:anim calcmode="lin" valueType="num">
                                      <p:cBhvr>
                                        <p:cTn id="308" dur="250"/>
                                        <p:tgtEl>
                                          <p:spTgt spid="25"/>
                                        </p:tgtEl>
                                        <p:attrNameLst>
                                          <p:attrName>ppt_y</p:attrName>
                                        </p:attrNameLst>
                                      </p:cBhvr>
                                      <p:tavLst>
                                        <p:tav tm="0">
                                          <p:val>
                                            <p:strVal val="ppt_y"/>
                                          </p:val>
                                        </p:tav>
                                        <p:tav tm="100000">
                                          <p:val>
                                            <p:fltVal val="0.5"/>
                                          </p:val>
                                        </p:tav>
                                      </p:tavLst>
                                    </p:anim>
                                    <p:set>
                                      <p:cBhvr>
                                        <p:cTn id="309" dur="1" fill="hold">
                                          <p:stCondLst>
                                            <p:cond delay="249"/>
                                          </p:stCondLst>
                                        </p:cTn>
                                        <p:tgtEl>
                                          <p:spTgt spid="25"/>
                                        </p:tgtEl>
                                        <p:attrNameLst>
                                          <p:attrName>style.visibility</p:attrName>
                                        </p:attrNameLst>
                                      </p:cBhvr>
                                      <p:to>
                                        <p:strVal val="hidden"/>
                                      </p:to>
                                    </p:set>
                                  </p:childTnLst>
                                </p:cTn>
                              </p:par>
                              <p:par>
                                <p:cTn id="310" presetID="53" presetClass="exit" presetSubtype="544" fill="hold" grpId="1" nodeType="withEffect">
                                  <p:stCondLst>
                                    <p:cond delay="500"/>
                                  </p:stCondLst>
                                  <p:iterate type="lt">
                                    <p:tmPct val="0"/>
                                  </p:iterate>
                                  <p:childTnLst>
                                    <p:anim calcmode="lin" valueType="num">
                                      <p:cBhvr>
                                        <p:cTn id="311" dur="250"/>
                                        <p:tgtEl>
                                          <p:spTgt spid="8"/>
                                        </p:tgtEl>
                                        <p:attrNameLst>
                                          <p:attrName>ppt_w</p:attrName>
                                        </p:attrNameLst>
                                      </p:cBhvr>
                                      <p:tavLst>
                                        <p:tav tm="0">
                                          <p:val>
                                            <p:strVal val="ppt_w"/>
                                          </p:val>
                                        </p:tav>
                                        <p:tav tm="100000">
                                          <p:val>
                                            <p:fltVal val="0"/>
                                          </p:val>
                                        </p:tav>
                                      </p:tavLst>
                                    </p:anim>
                                    <p:anim calcmode="lin" valueType="num">
                                      <p:cBhvr>
                                        <p:cTn id="312" dur="250"/>
                                        <p:tgtEl>
                                          <p:spTgt spid="8"/>
                                        </p:tgtEl>
                                        <p:attrNameLst>
                                          <p:attrName>ppt_h</p:attrName>
                                        </p:attrNameLst>
                                      </p:cBhvr>
                                      <p:tavLst>
                                        <p:tav tm="0">
                                          <p:val>
                                            <p:strVal val="ppt_h"/>
                                          </p:val>
                                        </p:tav>
                                        <p:tav tm="100000">
                                          <p:val>
                                            <p:fltVal val="0"/>
                                          </p:val>
                                        </p:tav>
                                      </p:tavLst>
                                    </p:anim>
                                    <p:animEffect transition="out" filter="fade">
                                      <p:cBhvr>
                                        <p:cTn id="313" dur="250"/>
                                        <p:tgtEl>
                                          <p:spTgt spid="8"/>
                                        </p:tgtEl>
                                      </p:cBhvr>
                                    </p:animEffect>
                                    <p:anim calcmode="lin" valueType="num">
                                      <p:cBhvr>
                                        <p:cTn id="314" dur="250"/>
                                        <p:tgtEl>
                                          <p:spTgt spid="8"/>
                                        </p:tgtEl>
                                        <p:attrNameLst>
                                          <p:attrName>ppt_x</p:attrName>
                                        </p:attrNameLst>
                                      </p:cBhvr>
                                      <p:tavLst>
                                        <p:tav tm="0">
                                          <p:val>
                                            <p:strVal val="ppt_x"/>
                                          </p:val>
                                        </p:tav>
                                        <p:tav tm="100000">
                                          <p:val>
                                            <p:fltVal val="0.5"/>
                                          </p:val>
                                        </p:tav>
                                      </p:tavLst>
                                    </p:anim>
                                    <p:anim calcmode="lin" valueType="num">
                                      <p:cBhvr>
                                        <p:cTn id="315" dur="250"/>
                                        <p:tgtEl>
                                          <p:spTgt spid="8"/>
                                        </p:tgtEl>
                                        <p:attrNameLst>
                                          <p:attrName>ppt_y</p:attrName>
                                        </p:attrNameLst>
                                      </p:cBhvr>
                                      <p:tavLst>
                                        <p:tav tm="0">
                                          <p:val>
                                            <p:strVal val="ppt_y"/>
                                          </p:val>
                                        </p:tav>
                                        <p:tav tm="100000">
                                          <p:val>
                                            <p:fltVal val="0.5"/>
                                          </p:val>
                                        </p:tav>
                                      </p:tavLst>
                                    </p:anim>
                                    <p:set>
                                      <p:cBhvr>
                                        <p:cTn id="316" dur="1" fill="hold">
                                          <p:stCondLst>
                                            <p:cond delay="249"/>
                                          </p:stCondLst>
                                        </p:cTn>
                                        <p:tgtEl>
                                          <p:spTgt spid="8"/>
                                        </p:tgtEl>
                                        <p:attrNameLst>
                                          <p:attrName>style.visibility</p:attrName>
                                        </p:attrNameLst>
                                      </p:cBhvr>
                                      <p:to>
                                        <p:strVal val="hidden"/>
                                      </p:to>
                                    </p:set>
                                  </p:childTnLst>
                                </p:cTn>
                              </p:par>
                              <p:par>
                                <p:cTn id="317" presetID="53" presetClass="exit" presetSubtype="544" fill="hold" grpId="3" nodeType="withEffect">
                                  <p:stCondLst>
                                    <p:cond delay="500"/>
                                  </p:stCondLst>
                                  <p:iterate type="lt">
                                    <p:tmPct val="0"/>
                                  </p:iterate>
                                  <p:childTnLst>
                                    <p:anim calcmode="lin" valueType="num">
                                      <p:cBhvr>
                                        <p:cTn id="318" dur="250"/>
                                        <p:tgtEl>
                                          <p:spTgt spid="64"/>
                                        </p:tgtEl>
                                        <p:attrNameLst>
                                          <p:attrName>ppt_w</p:attrName>
                                        </p:attrNameLst>
                                      </p:cBhvr>
                                      <p:tavLst>
                                        <p:tav tm="0">
                                          <p:val>
                                            <p:strVal val="ppt_w"/>
                                          </p:val>
                                        </p:tav>
                                        <p:tav tm="100000">
                                          <p:val>
                                            <p:fltVal val="0"/>
                                          </p:val>
                                        </p:tav>
                                      </p:tavLst>
                                    </p:anim>
                                    <p:anim calcmode="lin" valueType="num">
                                      <p:cBhvr>
                                        <p:cTn id="319" dur="250"/>
                                        <p:tgtEl>
                                          <p:spTgt spid="64"/>
                                        </p:tgtEl>
                                        <p:attrNameLst>
                                          <p:attrName>ppt_h</p:attrName>
                                        </p:attrNameLst>
                                      </p:cBhvr>
                                      <p:tavLst>
                                        <p:tav tm="0">
                                          <p:val>
                                            <p:strVal val="ppt_h"/>
                                          </p:val>
                                        </p:tav>
                                        <p:tav tm="100000">
                                          <p:val>
                                            <p:fltVal val="0"/>
                                          </p:val>
                                        </p:tav>
                                      </p:tavLst>
                                    </p:anim>
                                    <p:animEffect transition="out" filter="fade">
                                      <p:cBhvr>
                                        <p:cTn id="320" dur="250"/>
                                        <p:tgtEl>
                                          <p:spTgt spid="64"/>
                                        </p:tgtEl>
                                      </p:cBhvr>
                                    </p:animEffect>
                                    <p:anim calcmode="lin" valueType="num">
                                      <p:cBhvr>
                                        <p:cTn id="321" dur="250"/>
                                        <p:tgtEl>
                                          <p:spTgt spid="64"/>
                                        </p:tgtEl>
                                        <p:attrNameLst>
                                          <p:attrName>ppt_x</p:attrName>
                                        </p:attrNameLst>
                                      </p:cBhvr>
                                      <p:tavLst>
                                        <p:tav tm="0">
                                          <p:val>
                                            <p:strVal val="ppt_x"/>
                                          </p:val>
                                        </p:tav>
                                        <p:tav tm="100000">
                                          <p:val>
                                            <p:fltVal val="0.5"/>
                                          </p:val>
                                        </p:tav>
                                      </p:tavLst>
                                    </p:anim>
                                    <p:anim calcmode="lin" valueType="num">
                                      <p:cBhvr>
                                        <p:cTn id="322" dur="250"/>
                                        <p:tgtEl>
                                          <p:spTgt spid="64"/>
                                        </p:tgtEl>
                                        <p:attrNameLst>
                                          <p:attrName>ppt_y</p:attrName>
                                        </p:attrNameLst>
                                      </p:cBhvr>
                                      <p:tavLst>
                                        <p:tav tm="0">
                                          <p:val>
                                            <p:strVal val="ppt_y"/>
                                          </p:val>
                                        </p:tav>
                                        <p:tav tm="100000">
                                          <p:val>
                                            <p:fltVal val="0.5"/>
                                          </p:val>
                                        </p:tav>
                                      </p:tavLst>
                                    </p:anim>
                                    <p:set>
                                      <p:cBhvr>
                                        <p:cTn id="323" dur="1" fill="hold">
                                          <p:stCondLst>
                                            <p:cond delay="249"/>
                                          </p:stCondLst>
                                        </p:cTn>
                                        <p:tgtEl>
                                          <p:spTgt spid="64"/>
                                        </p:tgtEl>
                                        <p:attrNameLst>
                                          <p:attrName>style.visibility</p:attrName>
                                        </p:attrNameLst>
                                      </p:cBhvr>
                                      <p:to>
                                        <p:strVal val="hidden"/>
                                      </p:to>
                                    </p:set>
                                  </p:childTnLst>
                                </p:cTn>
                              </p:par>
                              <p:par>
                                <p:cTn id="324" presetID="53" presetClass="exit" presetSubtype="544" fill="hold" nodeType="withEffect">
                                  <p:stCondLst>
                                    <p:cond delay="500"/>
                                  </p:stCondLst>
                                  <p:childTnLst>
                                    <p:anim calcmode="lin" valueType="num">
                                      <p:cBhvr>
                                        <p:cTn id="325" dur="250"/>
                                        <p:tgtEl>
                                          <p:spTgt spid="34"/>
                                        </p:tgtEl>
                                        <p:attrNameLst>
                                          <p:attrName>ppt_w</p:attrName>
                                        </p:attrNameLst>
                                      </p:cBhvr>
                                      <p:tavLst>
                                        <p:tav tm="0">
                                          <p:val>
                                            <p:strVal val="ppt_w"/>
                                          </p:val>
                                        </p:tav>
                                        <p:tav tm="100000">
                                          <p:val>
                                            <p:fltVal val="0"/>
                                          </p:val>
                                        </p:tav>
                                      </p:tavLst>
                                    </p:anim>
                                    <p:anim calcmode="lin" valueType="num">
                                      <p:cBhvr>
                                        <p:cTn id="326" dur="250"/>
                                        <p:tgtEl>
                                          <p:spTgt spid="34"/>
                                        </p:tgtEl>
                                        <p:attrNameLst>
                                          <p:attrName>ppt_h</p:attrName>
                                        </p:attrNameLst>
                                      </p:cBhvr>
                                      <p:tavLst>
                                        <p:tav tm="0">
                                          <p:val>
                                            <p:strVal val="ppt_h"/>
                                          </p:val>
                                        </p:tav>
                                        <p:tav tm="100000">
                                          <p:val>
                                            <p:fltVal val="0"/>
                                          </p:val>
                                        </p:tav>
                                      </p:tavLst>
                                    </p:anim>
                                    <p:animEffect transition="out" filter="fade">
                                      <p:cBhvr>
                                        <p:cTn id="327" dur="250"/>
                                        <p:tgtEl>
                                          <p:spTgt spid="34"/>
                                        </p:tgtEl>
                                      </p:cBhvr>
                                    </p:animEffect>
                                    <p:anim calcmode="lin" valueType="num">
                                      <p:cBhvr>
                                        <p:cTn id="328" dur="250"/>
                                        <p:tgtEl>
                                          <p:spTgt spid="34"/>
                                        </p:tgtEl>
                                        <p:attrNameLst>
                                          <p:attrName>ppt_x</p:attrName>
                                        </p:attrNameLst>
                                      </p:cBhvr>
                                      <p:tavLst>
                                        <p:tav tm="0">
                                          <p:val>
                                            <p:strVal val="ppt_x"/>
                                          </p:val>
                                        </p:tav>
                                        <p:tav tm="100000">
                                          <p:val>
                                            <p:fltVal val="0.5"/>
                                          </p:val>
                                        </p:tav>
                                      </p:tavLst>
                                    </p:anim>
                                    <p:anim calcmode="lin" valueType="num">
                                      <p:cBhvr>
                                        <p:cTn id="329" dur="250"/>
                                        <p:tgtEl>
                                          <p:spTgt spid="34"/>
                                        </p:tgtEl>
                                        <p:attrNameLst>
                                          <p:attrName>ppt_y</p:attrName>
                                        </p:attrNameLst>
                                      </p:cBhvr>
                                      <p:tavLst>
                                        <p:tav tm="0">
                                          <p:val>
                                            <p:strVal val="ppt_y"/>
                                          </p:val>
                                        </p:tav>
                                        <p:tav tm="100000">
                                          <p:val>
                                            <p:fltVal val="0.5"/>
                                          </p:val>
                                        </p:tav>
                                      </p:tavLst>
                                    </p:anim>
                                    <p:set>
                                      <p:cBhvr>
                                        <p:cTn id="330" dur="1" fill="hold">
                                          <p:stCondLst>
                                            <p:cond delay="249"/>
                                          </p:stCondLst>
                                        </p:cTn>
                                        <p:tgtEl>
                                          <p:spTgt spid="34"/>
                                        </p:tgtEl>
                                        <p:attrNameLst>
                                          <p:attrName>style.visibility</p:attrName>
                                        </p:attrNameLst>
                                      </p:cBhvr>
                                      <p:to>
                                        <p:strVal val="hidden"/>
                                      </p:to>
                                    </p:set>
                                  </p:childTnLst>
                                </p:cTn>
                              </p:par>
                              <p:par>
                                <p:cTn id="331" presetID="53" presetClass="exit" presetSubtype="544" fill="hold" grpId="1" nodeType="withEffect">
                                  <p:stCondLst>
                                    <p:cond delay="500"/>
                                  </p:stCondLst>
                                  <p:childTnLst>
                                    <p:anim calcmode="lin" valueType="num">
                                      <p:cBhvr>
                                        <p:cTn id="332" dur="250"/>
                                        <p:tgtEl>
                                          <p:spTgt spid="31"/>
                                        </p:tgtEl>
                                        <p:attrNameLst>
                                          <p:attrName>ppt_w</p:attrName>
                                        </p:attrNameLst>
                                      </p:cBhvr>
                                      <p:tavLst>
                                        <p:tav tm="0">
                                          <p:val>
                                            <p:strVal val="ppt_w"/>
                                          </p:val>
                                        </p:tav>
                                        <p:tav tm="100000">
                                          <p:val>
                                            <p:fltVal val="0"/>
                                          </p:val>
                                        </p:tav>
                                      </p:tavLst>
                                    </p:anim>
                                    <p:anim calcmode="lin" valueType="num">
                                      <p:cBhvr>
                                        <p:cTn id="333" dur="250"/>
                                        <p:tgtEl>
                                          <p:spTgt spid="31"/>
                                        </p:tgtEl>
                                        <p:attrNameLst>
                                          <p:attrName>ppt_h</p:attrName>
                                        </p:attrNameLst>
                                      </p:cBhvr>
                                      <p:tavLst>
                                        <p:tav tm="0">
                                          <p:val>
                                            <p:strVal val="ppt_h"/>
                                          </p:val>
                                        </p:tav>
                                        <p:tav tm="100000">
                                          <p:val>
                                            <p:fltVal val="0"/>
                                          </p:val>
                                        </p:tav>
                                      </p:tavLst>
                                    </p:anim>
                                    <p:animEffect transition="out" filter="fade">
                                      <p:cBhvr>
                                        <p:cTn id="334" dur="250"/>
                                        <p:tgtEl>
                                          <p:spTgt spid="31"/>
                                        </p:tgtEl>
                                      </p:cBhvr>
                                    </p:animEffect>
                                    <p:anim calcmode="lin" valueType="num">
                                      <p:cBhvr>
                                        <p:cTn id="335" dur="250"/>
                                        <p:tgtEl>
                                          <p:spTgt spid="31"/>
                                        </p:tgtEl>
                                        <p:attrNameLst>
                                          <p:attrName>ppt_x</p:attrName>
                                        </p:attrNameLst>
                                      </p:cBhvr>
                                      <p:tavLst>
                                        <p:tav tm="0">
                                          <p:val>
                                            <p:strVal val="ppt_x"/>
                                          </p:val>
                                        </p:tav>
                                        <p:tav tm="100000">
                                          <p:val>
                                            <p:fltVal val="0.5"/>
                                          </p:val>
                                        </p:tav>
                                      </p:tavLst>
                                    </p:anim>
                                    <p:anim calcmode="lin" valueType="num">
                                      <p:cBhvr>
                                        <p:cTn id="336" dur="250"/>
                                        <p:tgtEl>
                                          <p:spTgt spid="31"/>
                                        </p:tgtEl>
                                        <p:attrNameLst>
                                          <p:attrName>ppt_y</p:attrName>
                                        </p:attrNameLst>
                                      </p:cBhvr>
                                      <p:tavLst>
                                        <p:tav tm="0">
                                          <p:val>
                                            <p:strVal val="ppt_y"/>
                                          </p:val>
                                        </p:tav>
                                        <p:tav tm="100000">
                                          <p:val>
                                            <p:fltVal val="0.5"/>
                                          </p:val>
                                        </p:tav>
                                      </p:tavLst>
                                    </p:anim>
                                    <p:set>
                                      <p:cBhvr>
                                        <p:cTn id="337" dur="1" fill="hold">
                                          <p:stCondLst>
                                            <p:cond delay="249"/>
                                          </p:stCondLst>
                                        </p:cTn>
                                        <p:tgtEl>
                                          <p:spTgt spid="31"/>
                                        </p:tgtEl>
                                        <p:attrNameLst>
                                          <p:attrName>style.visibility</p:attrName>
                                        </p:attrNameLst>
                                      </p:cBhvr>
                                      <p:to>
                                        <p:strVal val="hidden"/>
                                      </p:to>
                                    </p:set>
                                  </p:childTnLst>
                                </p:cTn>
                              </p:par>
                              <p:par>
                                <p:cTn id="338" presetID="53" presetClass="exit" presetSubtype="544" fill="hold" grpId="1" nodeType="withEffect">
                                  <p:stCondLst>
                                    <p:cond delay="500"/>
                                  </p:stCondLst>
                                  <p:childTnLst>
                                    <p:anim calcmode="lin" valueType="num">
                                      <p:cBhvr>
                                        <p:cTn id="339" dur="250"/>
                                        <p:tgtEl>
                                          <p:spTgt spid="35"/>
                                        </p:tgtEl>
                                        <p:attrNameLst>
                                          <p:attrName>ppt_w</p:attrName>
                                        </p:attrNameLst>
                                      </p:cBhvr>
                                      <p:tavLst>
                                        <p:tav tm="0">
                                          <p:val>
                                            <p:strVal val="ppt_w"/>
                                          </p:val>
                                        </p:tav>
                                        <p:tav tm="100000">
                                          <p:val>
                                            <p:fltVal val="0"/>
                                          </p:val>
                                        </p:tav>
                                      </p:tavLst>
                                    </p:anim>
                                    <p:anim calcmode="lin" valueType="num">
                                      <p:cBhvr>
                                        <p:cTn id="340" dur="250"/>
                                        <p:tgtEl>
                                          <p:spTgt spid="35"/>
                                        </p:tgtEl>
                                        <p:attrNameLst>
                                          <p:attrName>ppt_h</p:attrName>
                                        </p:attrNameLst>
                                      </p:cBhvr>
                                      <p:tavLst>
                                        <p:tav tm="0">
                                          <p:val>
                                            <p:strVal val="ppt_h"/>
                                          </p:val>
                                        </p:tav>
                                        <p:tav tm="100000">
                                          <p:val>
                                            <p:fltVal val="0"/>
                                          </p:val>
                                        </p:tav>
                                      </p:tavLst>
                                    </p:anim>
                                    <p:animEffect transition="out" filter="fade">
                                      <p:cBhvr>
                                        <p:cTn id="341" dur="250"/>
                                        <p:tgtEl>
                                          <p:spTgt spid="35"/>
                                        </p:tgtEl>
                                      </p:cBhvr>
                                    </p:animEffect>
                                    <p:anim calcmode="lin" valueType="num">
                                      <p:cBhvr>
                                        <p:cTn id="342" dur="250"/>
                                        <p:tgtEl>
                                          <p:spTgt spid="35"/>
                                        </p:tgtEl>
                                        <p:attrNameLst>
                                          <p:attrName>ppt_x</p:attrName>
                                        </p:attrNameLst>
                                      </p:cBhvr>
                                      <p:tavLst>
                                        <p:tav tm="0">
                                          <p:val>
                                            <p:strVal val="ppt_x"/>
                                          </p:val>
                                        </p:tav>
                                        <p:tav tm="100000">
                                          <p:val>
                                            <p:fltVal val="0.5"/>
                                          </p:val>
                                        </p:tav>
                                      </p:tavLst>
                                    </p:anim>
                                    <p:anim calcmode="lin" valueType="num">
                                      <p:cBhvr>
                                        <p:cTn id="343" dur="250"/>
                                        <p:tgtEl>
                                          <p:spTgt spid="35"/>
                                        </p:tgtEl>
                                        <p:attrNameLst>
                                          <p:attrName>ppt_y</p:attrName>
                                        </p:attrNameLst>
                                      </p:cBhvr>
                                      <p:tavLst>
                                        <p:tav tm="0">
                                          <p:val>
                                            <p:strVal val="ppt_y"/>
                                          </p:val>
                                        </p:tav>
                                        <p:tav tm="100000">
                                          <p:val>
                                            <p:fltVal val="0.5"/>
                                          </p:val>
                                        </p:tav>
                                      </p:tavLst>
                                    </p:anim>
                                    <p:set>
                                      <p:cBhvr>
                                        <p:cTn id="344" dur="1" fill="hold">
                                          <p:stCondLst>
                                            <p:cond delay="249"/>
                                          </p:stCondLst>
                                        </p:cTn>
                                        <p:tgtEl>
                                          <p:spTgt spid="35"/>
                                        </p:tgtEl>
                                        <p:attrNameLst>
                                          <p:attrName>style.visibility</p:attrName>
                                        </p:attrNameLst>
                                      </p:cBhvr>
                                      <p:to>
                                        <p:strVal val="hidden"/>
                                      </p:to>
                                    </p:set>
                                  </p:childTnLst>
                                </p:cTn>
                              </p:par>
                              <p:par>
                                <p:cTn id="345" presetID="53" presetClass="exit" presetSubtype="544" fill="hold" grpId="1" nodeType="withEffect">
                                  <p:stCondLst>
                                    <p:cond delay="500"/>
                                  </p:stCondLst>
                                  <p:childTnLst>
                                    <p:anim calcmode="lin" valueType="num">
                                      <p:cBhvr>
                                        <p:cTn id="346" dur="250"/>
                                        <p:tgtEl>
                                          <p:spTgt spid="32"/>
                                        </p:tgtEl>
                                        <p:attrNameLst>
                                          <p:attrName>ppt_w</p:attrName>
                                        </p:attrNameLst>
                                      </p:cBhvr>
                                      <p:tavLst>
                                        <p:tav tm="0">
                                          <p:val>
                                            <p:strVal val="ppt_w"/>
                                          </p:val>
                                        </p:tav>
                                        <p:tav tm="100000">
                                          <p:val>
                                            <p:fltVal val="0"/>
                                          </p:val>
                                        </p:tav>
                                      </p:tavLst>
                                    </p:anim>
                                    <p:anim calcmode="lin" valueType="num">
                                      <p:cBhvr>
                                        <p:cTn id="347" dur="250"/>
                                        <p:tgtEl>
                                          <p:spTgt spid="32"/>
                                        </p:tgtEl>
                                        <p:attrNameLst>
                                          <p:attrName>ppt_h</p:attrName>
                                        </p:attrNameLst>
                                      </p:cBhvr>
                                      <p:tavLst>
                                        <p:tav tm="0">
                                          <p:val>
                                            <p:strVal val="ppt_h"/>
                                          </p:val>
                                        </p:tav>
                                        <p:tav tm="100000">
                                          <p:val>
                                            <p:fltVal val="0"/>
                                          </p:val>
                                        </p:tav>
                                      </p:tavLst>
                                    </p:anim>
                                    <p:animEffect transition="out" filter="fade">
                                      <p:cBhvr>
                                        <p:cTn id="348" dur="250"/>
                                        <p:tgtEl>
                                          <p:spTgt spid="32"/>
                                        </p:tgtEl>
                                      </p:cBhvr>
                                    </p:animEffect>
                                    <p:anim calcmode="lin" valueType="num">
                                      <p:cBhvr>
                                        <p:cTn id="349" dur="250"/>
                                        <p:tgtEl>
                                          <p:spTgt spid="32"/>
                                        </p:tgtEl>
                                        <p:attrNameLst>
                                          <p:attrName>ppt_x</p:attrName>
                                        </p:attrNameLst>
                                      </p:cBhvr>
                                      <p:tavLst>
                                        <p:tav tm="0">
                                          <p:val>
                                            <p:strVal val="ppt_x"/>
                                          </p:val>
                                        </p:tav>
                                        <p:tav tm="100000">
                                          <p:val>
                                            <p:fltVal val="0.5"/>
                                          </p:val>
                                        </p:tav>
                                      </p:tavLst>
                                    </p:anim>
                                    <p:anim calcmode="lin" valueType="num">
                                      <p:cBhvr>
                                        <p:cTn id="350" dur="250"/>
                                        <p:tgtEl>
                                          <p:spTgt spid="32"/>
                                        </p:tgtEl>
                                        <p:attrNameLst>
                                          <p:attrName>ppt_y</p:attrName>
                                        </p:attrNameLst>
                                      </p:cBhvr>
                                      <p:tavLst>
                                        <p:tav tm="0">
                                          <p:val>
                                            <p:strVal val="ppt_y"/>
                                          </p:val>
                                        </p:tav>
                                        <p:tav tm="100000">
                                          <p:val>
                                            <p:fltVal val="0.5"/>
                                          </p:val>
                                        </p:tav>
                                      </p:tavLst>
                                    </p:anim>
                                    <p:set>
                                      <p:cBhvr>
                                        <p:cTn id="351" dur="1" fill="hold">
                                          <p:stCondLst>
                                            <p:cond delay="249"/>
                                          </p:stCondLst>
                                        </p:cTn>
                                        <p:tgtEl>
                                          <p:spTgt spid="32"/>
                                        </p:tgtEl>
                                        <p:attrNameLst>
                                          <p:attrName>style.visibility</p:attrName>
                                        </p:attrNameLst>
                                      </p:cBhvr>
                                      <p:to>
                                        <p:strVal val="hidden"/>
                                      </p:to>
                                    </p:set>
                                  </p:childTnLst>
                                </p:cTn>
                              </p:par>
                              <p:par>
                                <p:cTn id="352" presetID="53" presetClass="exit" presetSubtype="544" fill="hold" grpId="1" nodeType="withEffect">
                                  <p:stCondLst>
                                    <p:cond delay="500"/>
                                  </p:stCondLst>
                                  <p:childTnLst>
                                    <p:anim calcmode="lin" valueType="num">
                                      <p:cBhvr>
                                        <p:cTn id="353" dur="250"/>
                                        <p:tgtEl>
                                          <p:spTgt spid="36"/>
                                        </p:tgtEl>
                                        <p:attrNameLst>
                                          <p:attrName>ppt_w</p:attrName>
                                        </p:attrNameLst>
                                      </p:cBhvr>
                                      <p:tavLst>
                                        <p:tav tm="0">
                                          <p:val>
                                            <p:strVal val="ppt_w"/>
                                          </p:val>
                                        </p:tav>
                                        <p:tav tm="100000">
                                          <p:val>
                                            <p:fltVal val="0"/>
                                          </p:val>
                                        </p:tav>
                                      </p:tavLst>
                                    </p:anim>
                                    <p:anim calcmode="lin" valueType="num">
                                      <p:cBhvr>
                                        <p:cTn id="354" dur="250"/>
                                        <p:tgtEl>
                                          <p:spTgt spid="36"/>
                                        </p:tgtEl>
                                        <p:attrNameLst>
                                          <p:attrName>ppt_h</p:attrName>
                                        </p:attrNameLst>
                                      </p:cBhvr>
                                      <p:tavLst>
                                        <p:tav tm="0">
                                          <p:val>
                                            <p:strVal val="ppt_h"/>
                                          </p:val>
                                        </p:tav>
                                        <p:tav tm="100000">
                                          <p:val>
                                            <p:fltVal val="0"/>
                                          </p:val>
                                        </p:tav>
                                      </p:tavLst>
                                    </p:anim>
                                    <p:animEffect transition="out" filter="fade">
                                      <p:cBhvr>
                                        <p:cTn id="355" dur="250"/>
                                        <p:tgtEl>
                                          <p:spTgt spid="36"/>
                                        </p:tgtEl>
                                      </p:cBhvr>
                                    </p:animEffect>
                                    <p:anim calcmode="lin" valueType="num">
                                      <p:cBhvr>
                                        <p:cTn id="356" dur="250"/>
                                        <p:tgtEl>
                                          <p:spTgt spid="36"/>
                                        </p:tgtEl>
                                        <p:attrNameLst>
                                          <p:attrName>ppt_x</p:attrName>
                                        </p:attrNameLst>
                                      </p:cBhvr>
                                      <p:tavLst>
                                        <p:tav tm="0">
                                          <p:val>
                                            <p:strVal val="ppt_x"/>
                                          </p:val>
                                        </p:tav>
                                        <p:tav tm="100000">
                                          <p:val>
                                            <p:fltVal val="0.5"/>
                                          </p:val>
                                        </p:tav>
                                      </p:tavLst>
                                    </p:anim>
                                    <p:anim calcmode="lin" valueType="num">
                                      <p:cBhvr>
                                        <p:cTn id="357" dur="250"/>
                                        <p:tgtEl>
                                          <p:spTgt spid="36"/>
                                        </p:tgtEl>
                                        <p:attrNameLst>
                                          <p:attrName>ppt_y</p:attrName>
                                        </p:attrNameLst>
                                      </p:cBhvr>
                                      <p:tavLst>
                                        <p:tav tm="0">
                                          <p:val>
                                            <p:strVal val="ppt_y"/>
                                          </p:val>
                                        </p:tav>
                                        <p:tav tm="100000">
                                          <p:val>
                                            <p:fltVal val="0.5"/>
                                          </p:val>
                                        </p:tav>
                                      </p:tavLst>
                                    </p:anim>
                                    <p:set>
                                      <p:cBhvr>
                                        <p:cTn id="358" dur="1" fill="hold">
                                          <p:stCondLst>
                                            <p:cond delay="249"/>
                                          </p:stCondLst>
                                        </p:cTn>
                                        <p:tgtEl>
                                          <p:spTgt spid="36"/>
                                        </p:tgtEl>
                                        <p:attrNameLst>
                                          <p:attrName>style.visibility</p:attrName>
                                        </p:attrNameLst>
                                      </p:cBhvr>
                                      <p:to>
                                        <p:strVal val="hidden"/>
                                      </p:to>
                                    </p:set>
                                  </p:childTnLst>
                                </p:cTn>
                              </p:par>
                              <p:par>
                                <p:cTn id="359" presetID="53" presetClass="exit" presetSubtype="544" fill="hold" grpId="1" nodeType="withEffect">
                                  <p:stCondLst>
                                    <p:cond delay="500"/>
                                  </p:stCondLst>
                                  <p:childTnLst>
                                    <p:anim calcmode="lin" valueType="num">
                                      <p:cBhvr>
                                        <p:cTn id="360" dur="250"/>
                                        <p:tgtEl>
                                          <p:spTgt spid="33"/>
                                        </p:tgtEl>
                                        <p:attrNameLst>
                                          <p:attrName>ppt_w</p:attrName>
                                        </p:attrNameLst>
                                      </p:cBhvr>
                                      <p:tavLst>
                                        <p:tav tm="0">
                                          <p:val>
                                            <p:strVal val="ppt_w"/>
                                          </p:val>
                                        </p:tav>
                                        <p:tav tm="100000">
                                          <p:val>
                                            <p:fltVal val="0"/>
                                          </p:val>
                                        </p:tav>
                                      </p:tavLst>
                                    </p:anim>
                                    <p:anim calcmode="lin" valueType="num">
                                      <p:cBhvr>
                                        <p:cTn id="361" dur="250"/>
                                        <p:tgtEl>
                                          <p:spTgt spid="33"/>
                                        </p:tgtEl>
                                        <p:attrNameLst>
                                          <p:attrName>ppt_h</p:attrName>
                                        </p:attrNameLst>
                                      </p:cBhvr>
                                      <p:tavLst>
                                        <p:tav tm="0">
                                          <p:val>
                                            <p:strVal val="ppt_h"/>
                                          </p:val>
                                        </p:tav>
                                        <p:tav tm="100000">
                                          <p:val>
                                            <p:fltVal val="0"/>
                                          </p:val>
                                        </p:tav>
                                      </p:tavLst>
                                    </p:anim>
                                    <p:animEffect transition="out" filter="fade">
                                      <p:cBhvr>
                                        <p:cTn id="362" dur="250"/>
                                        <p:tgtEl>
                                          <p:spTgt spid="33"/>
                                        </p:tgtEl>
                                      </p:cBhvr>
                                    </p:animEffect>
                                    <p:anim calcmode="lin" valueType="num">
                                      <p:cBhvr>
                                        <p:cTn id="363" dur="250"/>
                                        <p:tgtEl>
                                          <p:spTgt spid="33"/>
                                        </p:tgtEl>
                                        <p:attrNameLst>
                                          <p:attrName>ppt_x</p:attrName>
                                        </p:attrNameLst>
                                      </p:cBhvr>
                                      <p:tavLst>
                                        <p:tav tm="0">
                                          <p:val>
                                            <p:strVal val="ppt_x"/>
                                          </p:val>
                                        </p:tav>
                                        <p:tav tm="100000">
                                          <p:val>
                                            <p:fltVal val="0.5"/>
                                          </p:val>
                                        </p:tav>
                                      </p:tavLst>
                                    </p:anim>
                                    <p:anim calcmode="lin" valueType="num">
                                      <p:cBhvr>
                                        <p:cTn id="364" dur="250"/>
                                        <p:tgtEl>
                                          <p:spTgt spid="33"/>
                                        </p:tgtEl>
                                        <p:attrNameLst>
                                          <p:attrName>ppt_y</p:attrName>
                                        </p:attrNameLst>
                                      </p:cBhvr>
                                      <p:tavLst>
                                        <p:tav tm="0">
                                          <p:val>
                                            <p:strVal val="ppt_y"/>
                                          </p:val>
                                        </p:tav>
                                        <p:tav tm="100000">
                                          <p:val>
                                            <p:fltVal val="0.5"/>
                                          </p:val>
                                        </p:tav>
                                      </p:tavLst>
                                    </p:anim>
                                    <p:set>
                                      <p:cBhvr>
                                        <p:cTn id="365" dur="1" fill="hold">
                                          <p:stCondLst>
                                            <p:cond delay="249"/>
                                          </p:stCondLst>
                                        </p:cTn>
                                        <p:tgtEl>
                                          <p:spTgt spid="33"/>
                                        </p:tgtEl>
                                        <p:attrNameLst>
                                          <p:attrName>style.visibility</p:attrName>
                                        </p:attrNameLst>
                                      </p:cBhvr>
                                      <p:to>
                                        <p:strVal val="hidden"/>
                                      </p:to>
                                    </p:set>
                                  </p:childTnLst>
                                </p:cTn>
                              </p:par>
                              <p:par>
                                <p:cTn id="366" presetID="53" presetClass="exit" presetSubtype="544" fill="hold" grpId="2" nodeType="withEffect">
                                  <p:stCondLst>
                                    <p:cond delay="500"/>
                                  </p:stCondLst>
                                  <p:iterate type="lt">
                                    <p:tmPct val="0"/>
                                  </p:iterate>
                                  <p:childTnLst>
                                    <p:anim calcmode="lin" valueType="num">
                                      <p:cBhvr>
                                        <p:cTn id="367" dur="250"/>
                                        <p:tgtEl>
                                          <p:spTgt spid="46"/>
                                        </p:tgtEl>
                                        <p:attrNameLst>
                                          <p:attrName>ppt_w</p:attrName>
                                        </p:attrNameLst>
                                      </p:cBhvr>
                                      <p:tavLst>
                                        <p:tav tm="0">
                                          <p:val>
                                            <p:strVal val="ppt_w"/>
                                          </p:val>
                                        </p:tav>
                                        <p:tav tm="100000">
                                          <p:val>
                                            <p:fltVal val="0"/>
                                          </p:val>
                                        </p:tav>
                                      </p:tavLst>
                                    </p:anim>
                                    <p:anim calcmode="lin" valueType="num">
                                      <p:cBhvr>
                                        <p:cTn id="368" dur="250"/>
                                        <p:tgtEl>
                                          <p:spTgt spid="46"/>
                                        </p:tgtEl>
                                        <p:attrNameLst>
                                          <p:attrName>ppt_h</p:attrName>
                                        </p:attrNameLst>
                                      </p:cBhvr>
                                      <p:tavLst>
                                        <p:tav tm="0">
                                          <p:val>
                                            <p:strVal val="ppt_h"/>
                                          </p:val>
                                        </p:tav>
                                        <p:tav tm="100000">
                                          <p:val>
                                            <p:fltVal val="0"/>
                                          </p:val>
                                        </p:tav>
                                      </p:tavLst>
                                    </p:anim>
                                    <p:animEffect transition="out" filter="fade">
                                      <p:cBhvr>
                                        <p:cTn id="369" dur="250"/>
                                        <p:tgtEl>
                                          <p:spTgt spid="46"/>
                                        </p:tgtEl>
                                      </p:cBhvr>
                                    </p:animEffect>
                                    <p:anim calcmode="lin" valueType="num">
                                      <p:cBhvr>
                                        <p:cTn id="370" dur="250"/>
                                        <p:tgtEl>
                                          <p:spTgt spid="46"/>
                                        </p:tgtEl>
                                        <p:attrNameLst>
                                          <p:attrName>ppt_x</p:attrName>
                                        </p:attrNameLst>
                                      </p:cBhvr>
                                      <p:tavLst>
                                        <p:tav tm="0">
                                          <p:val>
                                            <p:strVal val="ppt_x"/>
                                          </p:val>
                                        </p:tav>
                                        <p:tav tm="100000">
                                          <p:val>
                                            <p:fltVal val="0.5"/>
                                          </p:val>
                                        </p:tav>
                                      </p:tavLst>
                                    </p:anim>
                                    <p:anim calcmode="lin" valueType="num">
                                      <p:cBhvr>
                                        <p:cTn id="371" dur="250"/>
                                        <p:tgtEl>
                                          <p:spTgt spid="46"/>
                                        </p:tgtEl>
                                        <p:attrNameLst>
                                          <p:attrName>ppt_y</p:attrName>
                                        </p:attrNameLst>
                                      </p:cBhvr>
                                      <p:tavLst>
                                        <p:tav tm="0">
                                          <p:val>
                                            <p:strVal val="ppt_y"/>
                                          </p:val>
                                        </p:tav>
                                        <p:tav tm="100000">
                                          <p:val>
                                            <p:fltVal val="0.5"/>
                                          </p:val>
                                        </p:tav>
                                      </p:tavLst>
                                    </p:anim>
                                    <p:set>
                                      <p:cBhvr>
                                        <p:cTn id="372" dur="1" fill="hold">
                                          <p:stCondLst>
                                            <p:cond delay="24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6" grpId="1"/>
      <p:bldP spid="46" grpId="2"/>
      <p:bldP spid="64" grpId="2"/>
      <p:bldP spid="64" grpId="3"/>
      <p:bldP spid="2" grpId="0" animBg="1"/>
      <p:bldP spid="2" grpId="1" animBg="1"/>
      <p:bldP spid="2" grpId="2" animBg="1"/>
      <p:bldP spid="2" grpId="3" animBg="1"/>
      <p:bldP spid="20" grpId="0" animBg="1"/>
      <p:bldP spid="20" grpId="1" animBg="1"/>
      <p:bldP spid="20" grpId="2" animBg="1"/>
      <p:bldP spid="20" grpId="3" animBg="1"/>
      <p:bldP spid="21" grpId="0" animBg="1"/>
      <p:bldP spid="21" grpId="1" animBg="1"/>
      <p:bldP spid="21" grpId="2" animBg="1"/>
      <p:bldP spid="21" grpId="3" animBg="1"/>
      <p:bldP spid="22" grpId="0" animBg="1"/>
      <p:bldP spid="22" grpId="1" animBg="1"/>
      <p:bldP spid="22" grpId="2" animBg="1"/>
      <p:bldP spid="22" grpId="3" animBg="1"/>
      <p:bldP spid="23" grpId="0" animBg="1"/>
      <p:bldP spid="23" grpId="1" animBg="1"/>
      <p:bldP spid="23" grpId="2" animBg="1"/>
      <p:bldP spid="23"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P spid="28" grpId="3" animBg="1"/>
      <p:bldP spid="37" grpId="0" animBg="1"/>
      <p:bldP spid="37" grpId="1" animBg="1"/>
      <p:bldP spid="37" grpId="2" animBg="1"/>
      <p:bldP spid="37" grpId="3" animBg="1"/>
      <p:bldP spid="37" grpId="4" animBg="1"/>
      <p:bldP spid="38" grpId="0" animBg="1"/>
      <p:bldP spid="38" grpId="1" animBg="1"/>
      <p:bldP spid="38" grpId="2" animBg="1"/>
      <p:bldP spid="38" grpId="3" animBg="1"/>
      <p:bldP spid="38" grpId="4" animBg="1"/>
      <p:bldP spid="39" grpId="0" animBg="1"/>
      <p:bldP spid="39" grpId="1" animBg="1"/>
      <p:bldP spid="39" grpId="2" animBg="1"/>
      <p:bldP spid="39" grpId="3" animBg="1"/>
      <p:bldP spid="39" grpId="4" animBg="1"/>
      <p:bldP spid="40" grpId="0" animBg="1"/>
      <p:bldP spid="40" grpId="1" animBg="1"/>
      <p:bldP spid="40" grpId="2" animBg="1"/>
      <p:bldP spid="40" grpId="3" animBg="1"/>
      <p:bldP spid="40" grpId="4" animBg="1"/>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animBg="1"/>
      <p:bldP spid="43" grpId="1" animBg="1"/>
      <p:bldP spid="43" grpId="2" animBg="1"/>
      <p:bldP spid="43" grpId="3" animBg="1"/>
      <p:bldP spid="43" grpId="4" animBg="1"/>
      <p:bldP spid="44" grpId="0" animBg="1"/>
      <p:bldP spid="44" grpId="1" animBg="1"/>
      <p:bldP spid="44" grpId="2" animBg="1"/>
      <p:bldP spid="44" grpId="3" animBg="1"/>
      <p:bldP spid="44" grpId="4" animBg="1"/>
      <p:bldP spid="47" grpId="0" animBg="1"/>
      <p:bldP spid="47" grpId="1" animBg="1"/>
      <p:bldP spid="47" grpId="2" animBg="1"/>
      <p:bldP spid="47" grpId="3" animBg="1"/>
      <p:bldP spid="48" grpId="0" animBg="1"/>
      <p:bldP spid="48" grpId="1" animBg="1"/>
      <p:bldP spid="48" grpId="2" animBg="1"/>
      <p:bldP spid="48" grpId="3" animBg="1"/>
      <p:bldP spid="49" grpId="0" animBg="1"/>
      <p:bldP spid="49" grpId="1" animBg="1"/>
      <p:bldP spid="49" grpId="2" animBg="1"/>
      <p:bldP spid="49" grpId="3" animBg="1"/>
      <p:bldP spid="50" grpId="0" animBg="1"/>
      <p:bldP spid="50" grpId="1" animBg="1"/>
      <p:bldP spid="50" grpId="2" animBg="1"/>
      <p:bldP spid="50" grpId="3" animBg="1"/>
      <p:bldP spid="51" grpId="0" animBg="1"/>
      <p:bldP spid="51" grpId="1" animBg="1"/>
      <p:bldP spid="51" grpId="2" animBg="1"/>
      <p:bldP spid="51" grpId="3" animBg="1"/>
      <p:bldP spid="52" grpId="0" animBg="1"/>
      <p:bldP spid="52" grpId="1" animBg="1"/>
      <p:bldP spid="52" grpId="2" animBg="1"/>
      <p:bldP spid="52" grpId="3" animBg="1"/>
      <p:bldP spid="53" grpId="0" animBg="1"/>
      <p:bldP spid="53" grpId="1" animBg="1"/>
      <p:bldP spid="53" grpId="2" animBg="1"/>
      <p:bldP spid="53" grpId="3" animBg="1"/>
      <p:bldP spid="62" grpId="0" animBg="1"/>
      <p:bldP spid="62" grpId="1" animBg="1"/>
      <p:bldP spid="62" grpId="2" animBg="1"/>
      <p:bldP spid="62" grpId="3" animBg="1"/>
      <p:bldP spid="31" grpId="0"/>
      <p:bldP spid="31" grpId="1"/>
      <p:bldP spid="32" grpId="0"/>
      <p:bldP spid="32" grpId="1"/>
      <p:bldP spid="33" grpId="0"/>
      <p:bldP spid="33" grpId="1"/>
      <p:bldP spid="35" grpId="0" animBg="1"/>
      <p:bldP spid="35" grpId="1" animBg="1"/>
      <p:bldP spid="36" grpId="0" animBg="1"/>
      <p:bldP spid="3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grpSp>
        <p:nvGrpSpPr>
          <p:cNvPr id="4" name="组合 3"/>
          <p:cNvGrpSpPr/>
          <p:nvPr/>
        </p:nvGrpSpPr>
        <p:grpSpPr>
          <a:xfrm>
            <a:off x="585456" y="1993210"/>
            <a:ext cx="2118280" cy="706553"/>
            <a:chOff x="77456" y="1993208"/>
            <a:chExt cx="2118280" cy="706553"/>
          </a:xfrm>
        </p:grpSpPr>
        <p:sp>
          <p:nvSpPr>
            <p:cNvPr id="18" name="矩形 17"/>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9" name="矩形 18"/>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grpSp>
        <p:nvGrpSpPr>
          <p:cNvPr id="5" name="组合 4"/>
          <p:cNvGrpSpPr/>
          <p:nvPr/>
        </p:nvGrpSpPr>
        <p:grpSpPr>
          <a:xfrm>
            <a:off x="687513" y="3052318"/>
            <a:ext cx="1802563" cy="749550"/>
            <a:chOff x="179512" y="3052317"/>
            <a:chExt cx="1802563" cy="749550"/>
          </a:xfrm>
        </p:grpSpPr>
        <p:sp>
          <p:nvSpPr>
            <p:cNvPr id="20" name="矩形 19"/>
            <p:cNvSpPr/>
            <p:nvPr/>
          </p:nvSpPr>
          <p:spPr>
            <a:xfrm>
              <a:off x="1795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1" name="矩形 20"/>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grpSp>
        <p:nvGrpSpPr>
          <p:cNvPr id="6" name="组合 5"/>
          <p:cNvGrpSpPr/>
          <p:nvPr/>
        </p:nvGrpSpPr>
        <p:grpSpPr>
          <a:xfrm>
            <a:off x="604456" y="4217887"/>
            <a:ext cx="2030562" cy="714122"/>
            <a:chOff x="96456" y="4217887"/>
            <a:chExt cx="2030562" cy="714122"/>
          </a:xfrm>
        </p:grpSpPr>
        <p:sp>
          <p:nvSpPr>
            <p:cNvPr id="22" name="矩形 21"/>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3" name="矩形 22"/>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24"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88627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0-ppt_w/2"/>
                                          </p:val>
                                        </p:tav>
                                      </p:tavLst>
                                    </p:anim>
                                    <p:anim calcmode="lin" valueType="num">
                                      <p:cBhvr additive="base">
                                        <p:cTn id="7" dur="500"/>
                                        <p:tgtEl>
                                          <p:spTgt spid="2"/>
                                        </p:tgtEl>
                                        <p:attrNameLst>
                                          <p:attrName>ppt_y</p:attrName>
                                        </p:attrNameLst>
                                      </p:cBhvr>
                                      <p:tavLst>
                                        <p:tav tm="0">
                                          <p:val>
                                            <p:strVal val="ppt_y"/>
                                          </p:val>
                                        </p:tav>
                                        <p:tav tm="100000">
                                          <p:val>
                                            <p:strVal val="ppt_y"/>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8" fill="hold" nodeType="withEffect">
                                  <p:stCondLst>
                                    <p:cond delay="15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8" fill="hold" nodeType="withEffect">
                                  <p:stCondLst>
                                    <p:cond delay="300"/>
                                  </p:stCondLst>
                                  <p:childTnLst>
                                    <p:anim calcmode="lin" valueType="num">
                                      <p:cBhvr additive="base">
                                        <p:cTn id="14" dur="500"/>
                                        <p:tgtEl>
                                          <p:spTgt spid="5"/>
                                        </p:tgtEl>
                                        <p:attrNameLst>
                                          <p:attrName>ppt_x</p:attrName>
                                        </p:attrNameLst>
                                      </p:cBhvr>
                                      <p:tavLst>
                                        <p:tav tm="0">
                                          <p:val>
                                            <p:strVal val="ppt_x"/>
                                          </p:val>
                                        </p:tav>
                                        <p:tav tm="100000">
                                          <p:val>
                                            <p:strVal val="0-ppt_w/2"/>
                                          </p:val>
                                        </p:tav>
                                      </p:tavLst>
                                    </p:anim>
                                    <p:anim calcmode="lin" valueType="num">
                                      <p:cBhvr additive="base">
                                        <p:cTn id="15" dur="500"/>
                                        <p:tgtEl>
                                          <p:spTgt spid="5"/>
                                        </p:tgtEl>
                                        <p:attrNameLst>
                                          <p:attrName>ppt_y</p:attrName>
                                        </p:attrNameLst>
                                      </p:cBhvr>
                                      <p:tavLst>
                                        <p:tav tm="0">
                                          <p:val>
                                            <p:strVal val="ppt_y"/>
                                          </p:val>
                                        </p:tav>
                                        <p:tav tm="100000">
                                          <p:val>
                                            <p:strVal val="ppt_y"/>
                                          </p:val>
                                        </p:tav>
                                      </p:tavLst>
                                    </p:anim>
                                    <p:set>
                                      <p:cBhvr>
                                        <p:cTn id="16" dur="1" fill="hold">
                                          <p:stCondLst>
                                            <p:cond delay="499"/>
                                          </p:stCondLst>
                                        </p:cTn>
                                        <p:tgtEl>
                                          <p:spTgt spid="5"/>
                                        </p:tgtEl>
                                        <p:attrNameLst>
                                          <p:attrName>style.visibility</p:attrName>
                                        </p:attrNameLst>
                                      </p:cBhvr>
                                      <p:to>
                                        <p:strVal val="hidden"/>
                                      </p:to>
                                    </p:set>
                                  </p:childTnLst>
                                </p:cTn>
                              </p:par>
                            </p:childTnLst>
                          </p:cTn>
                        </p:par>
                        <p:par>
                          <p:cTn id="17" fill="hold">
                            <p:stCondLst>
                              <p:cond delay="800"/>
                            </p:stCondLst>
                            <p:childTnLst>
                              <p:par>
                                <p:cTn id="18" presetID="42" presetClass="path" presetSubtype="0" accel="50000" decel="50000" fill="hold" nodeType="afterEffect">
                                  <p:stCondLst>
                                    <p:cond delay="0"/>
                                  </p:stCondLst>
                                  <p:childTnLst>
                                    <p:animMotion origin="layout" path="M 4.44444E-6 4.44444E-6 L 4.44444E-6 -0.18028 " pathEditMode="relative" rAng="0" ptsTypes="AA">
                                      <p:cBhvr>
                                        <p:cTn id="19" dur="750" fill="hold"/>
                                        <p:tgtEl>
                                          <p:spTgt spid="4"/>
                                        </p:tgtEl>
                                        <p:attrNameLst>
                                          <p:attrName>ppt_x</p:attrName>
                                          <p:attrName>ppt_y</p:attrName>
                                        </p:attrNameLst>
                                      </p:cBhvr>
                                      <p:rCtr x="0" y="-9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85456" y="963114"/>
            <a:ext cx="2118280" cy="706553"/>
            <a:chOff x="77456" y="1993208"/>
            <a:chExt cx="2118280" cy="706553"/>
          </a:xfrm>
        </p:grpSpPr>
        <p:sp>
          <p:nvSpPr>
            <p:cNvPr id="32" name="矩形 31"/>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33" name="矩形 32"/>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6" name="椭圆 25"/>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知识技能</a:t>
            </a:r>
          </a:p>
        </p:txBody>
      </p:sp>
      <p:sp>
        <p:nvSpPr>
          <p:cNvPr id="28" name="矩形 27"/>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KNOWLEDGE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7"/>
            <a:ext cx="0" cy="2569121"/>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481301" y="2336868"/>
            <a:ext cx="1193113" cy="1003785"/>
            <a:chOff x="5146675" y="766763"/>
            <a:chExt cx="1590676" cy="1338263"/>
          </a:xfrm>
          <a:solidFill>
            <a:schemeClr val="tx1">
              <a:lumMod val="85000"/>
              <a:lumOff val="15000"/>
            </a:schemeClr>
          </a:solidFill>
        </p:grpSpPr>
        <p:sp>
          <p:nvSpPr>
            <p:cNvPr id="19" name="Oval 18"/>
            <p:cNvSpPr>
              <a:spLocks noChangeArrowheads="1"/>
            </p:cNvSpPr>
            <p:nvPr/>
          </p:nvSpPr>
          <p:spPr bwMode="auto">
            <a:xfrm>
              <a:off x="5675314" y="766763"/>
              <a:ext cx="533400" cy="534988"/>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20"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21"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22" name="Freeform 21"/>
            <p:cNvSpPr>
              <a:spLocks/>
            </p:cNvSpPr>
            <p:nvPr/>
          </p:nvSpPr>
          <p:spPr bwMode="auto">
            <a:xfrm>
              <a:off x="5894388" y="1377952"/>
              <a:ext cx="95249" cy="130174"/>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23"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37"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38"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39"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40"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43"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44"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sp>
          <p:nvSpPr>
            <p:cNvPr id="45"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chemeClr val="tx1">
                    <a:lumMod val="85000"/>
                    <a:lumOff val="15000"/>
                  </a:schemeClr>
                </a:solidFill>
              </a:endParaRPr>
            </a:p>
          </p:txBody>
        </p:sp>
      </p:grpSp>
      <p:sp>
        <p:nvSpPr>
          <p:cNvPr id="46" name="矩形 45"/>
          <p:cNvSpPr/>
          <p:nvPr/>
        </p:nvSpPr>
        <p:spPr>
          <a:xfrm>
            <a:off x="5218584" y="344748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人力资源管理意识</a:t>
            </a:r>
          </a:p>
        </p:txBody>
      </p:sp>
      <p:sp>
        <p:nvSpPr>
          <p:cNvPr id="47" name="矩形 46"/>
          <p:cNvSpPr/>
          <p:nvPr/>
        </p:nvSpPr>
        <p:spPr>
          <a:xfrm>
            <a:off x="5218584" y="1921005"/>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专业的知识与技能</a:t>
            </a:r>
          </a:p>
        </p:txBody>
      </p:sp>
      <p:sp>
        <p:nvSpPr>
          <p:cNvPr id="48" name="矩形 47"/>
          <p:cNvSpPr/>
          <p:nvPr/>
        </p:nvSpPr>
        <p:spPr>
          <a:xfrm>
            <a:off x="3619099" y="258663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良好的心态</a:t>
            </a:r>
          </a:p>
        </p:txBody>
      </p:sp>
      <p:sp>
        <p:nvSpPr>
          <p:cNvPr id="49" name="矩形 48"/>
          <p:cNvSpPr/>
          <p:nvPr/>
        </p:nvSpPr>
        <p:spPr>
          <a:xfrm>
            <a:off x="3591982" y="290162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持之以恒的毅力</a:t>
            </a:r>
          </a:p>
        </p:txBody>
      </p:sp>
      <p:sp>
        <p:nvSpPr>
          <p:cNvPr id="50" name="矩形 49"/>
          <p:cNvSpPr/>
          <p:nvPr/>
        </p:nvSpPr>
        <p:spPr>
          <a:xfrm>
            <a:off x="6674412" y="261878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全面的知识结构</a:t>
            </a:r>
          </a:p>
        </p:txBody>
      </p:sp>
      <p:sp>
        <p:nvSpPr>
          <p:cNvPr id="51" name="矩形 50"/>
          <p:cNvSpPr/>
          <p:nvPr/>
        </p:nvSpPr>
        <p:spPr>
          <a:xfrm>
            <a:off x="6695478" y="294079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人文素质修养</a:t>
            </a:r>
          </a:p>
        </p:txBody>
      </p: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处理问题能力</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SILVING ISSUES</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4" name="矩形 53"/>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就职心态</a:t>
            </a:r>
          </a:p>
        </p:txBody>
      </p:sp>
      <p:sp>
        <p:nvSpPr>
          <p:cNvPr id="55" name="矩形 54"/>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MENTALITY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6" name="矩形 55"/>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责任与义务</a:t>
            </a:r>
          </a:p>
        </p:txBody>
      </p:sp>
      <p:sp>
        <p:nvSpPr>
          <p:cNvPr id="57" name="矩形 56"/>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29184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ppt_x"/>
                                          </p:val>
                                        </p:tav>
                                        <p:tav tm="100000">
                                          <p:val>
                                            <p:strVal val="#ppt_x"/>
                                          </p:val>
                                        </p:tav>
                                      </p:tavLst>
                                    </p:anim>
                                    <p:anim calcmode="lin" valueType="num">
                                      <p:cBhvr additive="base">
                                        <p:cTn id="27" dur="500" fill="hold"/>
                                        <p:tgtEl>
                                          <p:spTgt spid="5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ppt_x"/>
                                          </p:val>
                                        </p:tav>
                                        <p:tav tm="100000">
                                          <p:val>
                                            <p:strVal val="#ppt_x"/>
                                          </p:val>
                                        </p:tav>
                                      </p:tavLst>
                                    </p:anim>
                                    <p:anim calcmode="lin" valueType="num">
                                      <p:cBhvr additive="base">
                                        <p:cTn id="35" dur="500" fill="hold"/>
                                        <p:tgtEl>
                                          <p:spTgt spid="5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fill="hold"/>
                                        <p:tgtEl>
                                          <p:spTgt spid="55"/>
                                        </p:tgtEl>
                                        <p:attrNameLst>
                                          <p:attrName>ppt_x</p:attrName>
                                        </p:attrNameLst>
                                      </p:cBhvr>
                                      <p:tavLst>
                                        <p:tav tm="0">
                                          <p:val>
                                            <p:strVal val="#ppt_x"/>
                                          </p:val>
                                        </p:tav>
                                        <p:tav tm="100000">
                                          <p:val>
                                            <p:strVal val="#ppt_x"/>
                                          </p:val>
                                        </p:tav>
                                      </p:tavLst>
                                    </p:anim>
                                    <p:anim calcmode="lin" valueType="num">
                                      <p:cBhvr additive="base">
                                        <p:cTn id="39" dur="500" fill="hold"/>
                                        <p:tgtEl>
                                          <p:spTgt spid="5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fill="hold"/>
                                        <p:tgtEl>
                                          <p:spTgt spid="57"/>
                                        </p:tgtEl>
                                        <p:attrNameLst>
                                          <p:attrName>ppt_x</p:attrName>
                                        </p:attrNameLst>
                                      </p:cBhvr>
                                      <p:tavLst>
                                        <p:tav tm="0">
                                          <p:val>
                                            <p:strVal val="#ppt_x"/>
                                          </p:val>
                                        </p:tav>
                                        <p:tav tm="100000">
                                          <p:val>
                                            <p:strVal val="#ppt_x"/>
                                          </p:val>
                                        </p:tav>
                                      </p:tavLst>
                                    </p:anim>
                                    <p:anim calcmode="lin" valueType="num">
                                      <p:cBhvr additive="base">
                                        <p:cTn id="47" dur="50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42" presetClass="path" presetSubtype="0" accel="50000" decel="50000" fill="hold" grpId="0" nodeType="afterEffect">
                                  <p:stCondLst>
                                    <p:cond delay="0"/>
                                  </p:stCondLst>
                                  <p:childTnLst>
                                    <p:animMotion origin="layout" path="M -3.61111E-6 -2.22222E-6 L -3.61111E-6 0.1225 " pathEditMode="relative" rAng="0" ptsTypes="AA">
                                      <p:cBhvr>
                                        <p:cTn id="50" dur="1000" fill="hold"/>
                                        <p:tgtEl>
                                          <p:spTgt spid="26"/>
                                        </p:tgtEl>
                                        <p:attrNameLst>
                                          <p:attrName>ppt_x</p:attrName>
                                          <p:attrName>ppt_y</p:attrName>
                                        </p:attrNameLst>
                                      </p:cBhvr>
                                      <p:rCtr x="0" y="6111"/>
                                    </p:animMotion>
                                  </p:childTnLst>
                                </p:cTn>
                              </p:par>
                              <p:par>
                                <p:cTn id="51" presetID="3" presetClass="emph" presetSubtype="2" fill="hold" grpId="1" nodeType="withEffect">
                                  <p:stCondLst>
                                    <p:cond delay="0"/>
                                  </p:stCondLst>
                                  <p:childTnLst>
                                    <p:animClr clrSpc="rgb" dir="cw">
                                      <p:cBhvr override="childStyle">
                                        <p:cTn id="52" dur="1000" fill="hold"/>
                                        <p:tgtEl>
                                          <p:spTgt spid="27"/>
                                        </p:tgtEl>
                                        <p:attrNameLst>
                                          <p:attrName>style.color</p:attrName>
                                        </p:attrNameLst>
                                      </p:cBhvr>
                                      <p:to>
                                        <a:schemeClr val="accent2"/>
                                      </p:to>
                                    </p:animClr>
                                  </p:childTnLst>
                                </p:cTn>
                              </p:par>
                              <p:par>
                                <p:cTn id="53" presetID="3" presetClass="emph" presetSubtype="2" fill="hold" grpId="1" nodeType="withEffect">
                                  <p:stCondLst>
                                    <p:cond delay="0"/>
                                  </p:stCondLst>
                                  <p:childTnLst>
                                    <p:animClr clrSpc="rgb" dir="cw">
                                      <p:cBhvr override="childStyle">
                                        <p:cTn id="54" dur="1000" fill="hold"/>
                                        <p:tgtEl>
                                          <p:spTgt spid="28"/>
                                        </p:tgtEl>
                                        <p:attrNameLst>
                                          <p:attrName>style.color</p:attrName>
                                        </p:attrNameLst>
                                      </p:cBhvr>
                                      <p:to>
                                        <a:schemeClr val="accent2"/>
                                      </p:to>
                                    </p:animClr>
                                  </p:childTnLst>
                                </p:cTn>
                              </p:par>
                            </p:childTnLst>
                          </p:cTn>
                        </p:par>
                        <p:par>
                          <p:cTn id="55" fill="hold">
                            <p:stCondLst>
                              <p:cond delay="2500"/>
                            </p:stCondLst>
                            <p:childTnLst>
                              <p:par>
                                <p:cTn id="56" presetID="10"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3000"/>
                            </p:stCondLst>
                            <p:childTnLst>
                              <p:par>
                                <p:cTn id="60" presetID="12" presetClass="entr" presetSubtype="1" fill="hold" grpId="0" nodeType="afterEffect">
                                  <p:stCondLst>
                                    <p:cond delay="0"/>
                                  </p:stCondLst>
                                  <p:iterate type="lt">
                                    <p:tmPct val="0"/>
                                  </p:iterate>
                                  <p:childTnLst>
                                    <p:set>
                                      <p:cBhvr>
                                        <p:cTn id="61" dur="1" fill="hold">
                                          <p:stCondLst>
                                            <p:cond delay="0"/>
                                          </p:stCondLst>
                                        </p:cTn>
                                        <p:tgtEl>
                                          <p:spTgt spid="46"/>
                                        </p:tgtEl>
                                        <p:attrNameLst>
                                          <p:attrName>style.visibility</p:attrName>
                                        </p:attrNameLst>
                                      </p:cBhvr>
                                      <p:to>
                                        <p:strVal val="visible"/>
                                      </p:to>
                                    </p:set>
                                    <p:anim calcmode="lin" valueType="num">
                                      <p:cBhvr additive="base">
                                        <p:cTn id="62" dur="500"/>
                                        <p:tgtEl>
                                          <p:spTgt spid="46"/>
                                        </p:tgtEl>
                                        <p:attrNameLst>
                                          <p:attrName>ppt_y</p:attrName>
                                        </p:attrNameLst>
                                      </p:cBhvr>
                                      <p:tavLst>
                                        <p:tav tm="0">
                                          <p:val>
                                            <p:strVal val="#ppt_y-#ppt_h*1.125000"/>
                                          </p:val>
                                        </p:tav>
                                        <p:tav tm="100000">
                                          <p:val>
                                            <p:strVal val="#ppt_y"/>
                                          </p:val>
                                        </p:tav>
                                      </p:tavLst>
                                    </p:anim>
                                    <p:animEffect transition="in" filter="wipe(down)">
                                      <p:cBhvr>
                                        <p:cTn id="63" dur="500"/>
                                        <p:tgtEl>
                                          <p:spTgt spid="46"/>
                                        </p:tgtEl>
                                      </p:cBhvr>
                                    </p:animEffect>
                                  </p:childTnLst>
                                </p:cTn>
                              </p:par>
                              <p:par>
                                <p:cTn id="64" presetID="12" presetClass="entr" presetSubtype="4" fill="hold" grpId="0" nodeType="withEffect">
                                  <p:stCondLst>
                                    <p:cond delay="0"/>
                                  </p:stCondLst>
                                  <p:iterate type="lt">
                                    <p:tmPct val="0"/>
                                  </p:iterate>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p:tgtEl>
                                          <p:spTgt spid="47"/>
                                        </p:tgtEl>
                                        <p:attrNameLst>
                                          <p:attrName>ppt_y</p:attrName>
                                        </p:attrNameLst>
                                      </p:cBhvr>
                                      <p:tavLst>
                                        <p:tav tm="0">
                                          <p:val>
                                            <p:strVal val="#ppt_y+#ppt_h*1.125000"/>
                                          </p:val>
                                        </p:tav>
                                        <p:tav tm="100000">
                                          <p:val>
                                            <p:strVal val="#ppt_y"/>
                                          </p:val>
                                        </p:tav>
                                      </p:tavLst>
                                    </p:anim>
                                    <p:animEffect transition="in" filter="wipe(up)">
                                      <p:cBhvr>
                                        <p:cTn id="67" dur="500"/>
                                        <p:tgtEl>
                                          <p:spTgt spid="47"/>
                                        </p:tgtEl>
                                      </p:cBhvr>
                                    </p:animEffect>
                                  </p:childTnLst>
                                </p:cTn>
                              </p:par>
                            </p:childTnLst>
                          </p:cTn>
                        </p:par>
                        <p:par>
                          <p:cTn id="68" fill="hold">
                            <p:stCondLst>
                              <p:cond delay="3500"/>
                            </p:stCondLst>
                            <p:childTnLst>
                              <p:par>
                                <p:cTn id="69" presetID="12" presetClass="entr" presetSubtype="1" fill="hold" grpId="0" nodeType="afterEffect">
                                  <p:stCondLst>
                                    <p:cond delay="0"/>
                                  </p:stCondLst>
                                  <p:iterate type="lt">
                                    <p:tmPct val="0"/>
                                  </p:iterate>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p:tgtEl>
                                          <p:spTgt spid="48"/>
                                        </p:tgtEl>
                                        <p:attrNameLst>
                                          <p:attrName>ppt_y</p:attrName>
                                        </p:attrNameLst>
                                      </p:cBhvr>
                                      <p:tavLst>
                                        <p:tav tm="0">
                                          <p:val>
                                            <p:strVal val="#ppt_y-#ppt_h*1.125000"/>
                                          </p:val>
                                        </p:tav>
                                        <p:tav tm="100000">
                                          <p:val>
                                            <p:strVal val="#ppt_y"/>
                                          </p:val>
                                        </p:tav>
                                      </p:tavLst>
                                    </p:anim>
                                    <p:animEffect transition="in" filter="wipe(down)">
                                      <p:cBhvr>
                                        <p:cTn id="72" dur="500"/>
                                        <p:tgtEl>
                                          <p:spTgt spid="48"/>
                                        </p:tgtEl>
                                      </p:cBhvr>
                                    </p:animEffect>
                                  </p:childTnLst>
                                </p:cTn>
                              </p:par>
                              <p:par>
                                <p:cTn id="73" presetID="12" presetClass="entr" presetSubtype="1" fill="hold" grpId="0" nodeType="withEffect">
                                  <p:stCondLst>
                                    <p:cond delay="0"/>
                                  </p:stCondLst>
                                  <p:iterate type="lt">
                                    <p:tmPct val="0"/>
                                  </p:iterate>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p:tgtEl>
                                          <p:spTgt spid="49"/>
                                        </p:tgtEl>
                                        <p:attrNameLst>
                                          <p:attrName>ppt_y</p:attrName>
                                        </p:attrNameLst>
                                      </p:cBhvr>
                                      <p:tavLst>
                                        <p:tav tm="0">
                                          <p:val>
                                            <p:strVal val="#ppt_y-#ppt_h*1.125000"/>
                                          </p:val>
                                        </p:tav>
                                        <p:tav tm="100000">
                                          <p:val>
                                            <p:strVal val="#ppt_y"/>
                                          </p:val>
                                        </p:tav>
                                      </p:tavLst>
                                    </p:anim>
                                    <p:animEffect transition="in" filter="wipe(down)">
                                      <p:cBhvr>
                                        <p:cTn id="76" dur="500"/>
                                        <p:tgtEl>
                                          <p:spTgt spid="49"/>
                                        </p:tgtEl>
                                      </p:cBhvr>
                                    </p:animEffect>
                                  </p:childTnLst>
                                </p:cTn>
                              </p:par>
                              <p:par>
                                <p:cTn id="77" presetID="12" presetClass="entr" presetSubtype="4" fill="hold" grpId="0" nodeType="withEffect">
                                  <p:stCondLst>
                                    <p:cond delay="0"/>
                                  </p:stCondLst>
                                  <p:iterate type="lt">
                                    <p:tmPct val="0"/>
                                  </p:iterate>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p:tgtEl>
                                          <p:spTgt spid="50"/>
                                        </p:tgtEl>
                                        <p:attrNameLst>
                                          <p:attrName>ppt_y</p:attrName>
                                        </p:attrNameLst>
                                      </p:cBhvr>
                                      <p:tavLst>
                                        <p:tav tm="0">
                                          <p:val>
                                            <p:strVal val="#ppt_y+#ppt_h*1.125000"/>
                                          </p:val>
                                        </p:tav>
                                        <p:tav tm="100000">
                                          <p:val>
                                            <p:strVal val="#ppt_y"/>
                                          </p:val>
                                        </p:tav>
                                      </p:tavLst>
                                    </p:anim>
                                    <p:animEffect transition="in" filter="wipe(up)">
                                      <p:cBhvr>
                                        <p:cTn id="80" dur="500"/>
                                        <p:tgtEl>
                                          <p:spTgt spid="50"/>
                                        </p:tgtEl>
                                      </p:cBhvr>
                                    </p:animEffect>
                                  </p:childTnLst>
                                </p:cTn>
                              </p:par>
                              <p:par>
                                <p:cTn id="81" presetID="12" presetClass="entr" presetSubtype="4" fill="hold" grpId="0" nodeType="withEffect">
                                  <p:stCondLst>
                                    <p:cond delay="0"/>
                                  </p:stCondLst>
                                  <p:iterate type="lt">
                                    <p:tmPct val="0"/>
                                  </p:iterate>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p:tgtEl>
                                          <p:spTgt spid="51"/>
                                        </p:tgtEl>
                                        <p:attrNameLst>
                                          <p:attrName>ppt_y</p:attrName>
                                        </p:attrNameLst>
                                      </p:cBhvr>
                                      <p:tavLst>
                                        <p:tav tm="0">
                                          <p:val>
                                            <p:strVal val="#ppt_y+#ppt_h*1.125000"/>
                                          </p:val>
                                        </p:tav>
                                        <p:tav tm="100000">
                                          <p:val>
                                            <p:strVal val="#ppt_y"/>
                                          </p:val>
                                        </p:tav>
                                      </p:tavLst>
                                    </p:anim>
                                    <p:animEffect transition="in" filter="wipe(up)">
                                      <p:cBhvr>
                                        <p:cTn id="84" dur="500"/>
                                        <p:tgtEl>
                                          <p:spTgt spid="51"/>
                                        </p:tgtEl>
                                      </p:cBhvr>
                                    </p:animEffect>
                                  </p:childTnLst>
                                </p:cTn>
                              </p:par>
                              <p:par>
                                <p:cTn id="85" presetID="34" presetClass="emph" presetSubtype="0" fill="hold" grpId="1" nodeType="withEffect">
                                  <p:stCondLst>
                                    <p:cond delay="500"/>
                                  </p:stCondLst>
                                  <p:iterate type="lt">
                                    <p:tmPct val="10000"/>
                                  </p:iterate>
                                  <p:childTnLst>
                                    <p:animMotion origin="layout" path="M 0.0 0.0 L 0.0 -0.07213" pathEditMode="relative" ptsTypes="">
                                      <p:cBhvr>
                                        <p:cTn id="86" dur="250" accel="50000" decel="50000" autoRev="1" fill="hold">
                                          <p:stCondLst>
                                            <p:cond delay="0"/>
                                          </p:stCondLst>
                                        </p:cTn>
                                        <p:tgtEl>
                                          <p:spTgt spid="46"/>
                                        </p:tgtEl>
                                        <p:attrNameLst>
                                          <p:attrName>ppt_x</p:attrName>
                                          <p:attrName>ppt_y</p:attrName>
                                        </p:attrNameLst>
                                      </p:cBhvr>
                                    </p:animMotion>
                                    <p:animRot by="1500000">
                                      <p:cBhvr>
                                        <p:cTn id="87" dur="125" fill="hold">
                                          <p:stCondLst>
                                            <p:cond delay="0"/>
                                          </p:stCondLst>
                                        </p:cTn>
                                        <p:tgtEl>
                                          <p:spTgt spid="46"/>
                                        </p:tgtEl>
                                        <p:attrNameLst>
                                          <p:attrName>r</p:attrName>
                                        </p:attrNameLst>
                                      </p:cBhvr>
                                    </p:animRot>
                                    <p:animRot by="-1500000">
                                      <p:cBhvr>
                                        <p:cTn id="88" dur="125" fill="hold">
                                          <p:stCondLst>
                                            <p:cond delay="125"/>
                                          </p:stCondLst>
                                        </p:cTn>
                                        <p:tgtEl>
                                          <p:spTgt spid="46"/>
                                        </p:tgtEl>
                                        <p:attrNameLst>
                                          <p:attrName>r</p:attrName>
                                        </p:attrNameLst>
                                      </p:cBhvr>
                                    </p:animRot>
                                    <p:animRot by="-1500000">
                                      <p:cBhvr>
                                        <p:cTn id="89" dur="125" fill="hold">
                                          <p:stCondLst>
                                            <p:cond delay="250"/>
                                          </p:stCondLst>
                                        </p:cTn>
                                        <p:tgtEl>
                                          <p:spTgt spid="46"/>
                                        </p:tgtEl>
                                        <p:attrNameLst>
                                          <p:attrName>r</p:attrName>
                                        </p:attrNameLst>
                                      </p:cBhvr>
                                    </p:animRot>
                                    <p:animRot by="1500000">
                                      <p:cBhvr>
                                        <p:cTn id="90" dur="125" fill="hold">
                                          <p:stCondLst>
                                            <p:cond delay="375"/>
                                          </p:stCondLst>
                                        </p:cTn>
                                        <p:tgtEl>
                                          <p:spTgt spid="46"/>
                                        </p:tgtEl>
                                        <p:attrNameLst>
                                          <p:attrName>r</p:attrName>
                                        </p:attrNameLst>
                                      </p:cBhvr>
                                    </p:animRot>
                                  </p:childTnLst>
                                </p:cTn>
                              </p:par>
                              <p:par>
                                <p:cTn id="91" presetID="34" presetClass="emph" presetSubtype="0" fill="hold" grpId="1" nodeType="withEffect">
                                  <p:stCondLst>
                                    <p:cond delay="500"/>
                                  </p:stCondLst>
                                  <p:iterate type="lt">
                                    <p:tmPct val="10000"/>
                                  </p:iterate>
                                  <p:childTnLst>
                                    <p:animMotion origin="layout" path="M 0.0 0.0 L 0.0 -0.07213" pathEditMode="relative" ptsTypes="">
                                      <p:cBhvr>
                                        <p:cTn id="92" dur="250" accel="50000" decel="50000" autoRev="1" fill="hold">
                                          <p:stCondLst>
                                            <p:cond delay="0"/>
                                          </p:stCondLst>
                                        </p:cTn>
                                        <p:tgtEl>
                                          <p:spTgt spid="47"/>
                                        </p:tgtEl>
                                        <p:attrNameLst>
                                          <p:attrName>ppt_x</p:attrName>
                                          <p:attrName>ppt_y</p:attrName>
                                        </p:attrNameLst>
                                      </p:cBhvr>
                                    </p:animMotion>
                                    <p:animRot by="1500000">
                                      <p:cBhvr>
                                        <p:cTn id="93" dur="125" fill="hold">
                                          <p:stCondLst>
                                            <p:cond delay="0"/>
                                          </p:stCondLst>
                                        </p:cTn>
                                        <p:tgtEl>
                                          <p:spTgt spid="47"/>
                                        </p:tgtEl>
                                        <p:attrNameLst>
                                          <p:attrName>r</p:attrName>
                                        </p:attrNameLst>
                                      </p:cBhvr>
                                    </p:animRot>
                                    <p:animRot by="-1500000">
                                      <p:cBhvr>
                                        <p:cTn id="94" dur="125" fill="hold">
                                          <p:stCondLst>
                                            <p:cond delay="125"/>
                                          </p:stCondLst>
                                        </p:cTn>
                                        <p:tgtEl>
                                          <p:spTgt spid="47"/>
                                        </p:tgtEl>
                                        <p:attrNameLst>
                                          <p:attrName>r</p:attrName>
                                        </p:attrNameLst>
                                      </p:cBhvr>
                                    </p:animRot>
                                    <p:animRot by="-1500000">
                                      <p:cBhvr>
                                        <p:cTn id="95" dur="125" fill="hold">
                                          <p:stCondLst>
                                            <p:cond delay="250"/>
                                          </p:stCondLst>
                                        </p:cTn>
                                        <p:tgtEl>
                                          <p:spTgt spid="47"/>
                                        </p:tgtEl>
                                        <p:attrNameLst>
                                          <p:attrName>r</p:attrName>
                                        </p:attrNameLst>
                                      </p:cBhvr>
                                    </p:animRot>
                                    <p:animRot by="1500000">
                                      <p:cBhvr>
                                        <p:cTn id="96" dur="125" fill="hold">
                                          <p:stCondLst>
                                            <p:cond delay="375"/>
                                          </p:stCondLst>
                                        </p:cTn>
                                        <p:tgtEl>
                                          <p:spTgt spid="47"/>
                                        </p:tgtEl>
                                        <p:attrNameLst>
                                          <p:attrName>r</p:attrName>
                                        </p:attrNameLst>
                                      </p:cBhvr>
                                    </p:animRot>
                                  </p:childTnLst>
                                </p:cTn>
                              </p:par>
                              <p:par>
                                <p:cTn id="97" presetID="34" presetClass="emph" presetSubtype="0" fill="hold" grpId="1" nodeType="withEffect">
                                  <p:stCondLst>
                                    <p:cond delay="500"/>
                                  </p:stCondLst>
                                  <p:iterate type="lt">
                                    <p:tmPct val="10000"/>
                                  </p:iterate>
                                  <p:childTnLst>
                                    <p:animMotion origin="layout" path="M 0.0 0.0 L 0.0 -0.07213" pathEditMode="relative" ptsTypes="">
                                      <p:cBhvr>
                                        <p:cTn id="98" dur="250" accel="50000" decel="50000" autoRev="1" fill="hold">
                                          <p:stCondLst>
                                            <p:cond delay="0"/>
                                          </p:stCondLst>
                                        </p:cTn>
                                        <p:tgtEl>
                                          <p:spTgt spid="48"/>
                                        </p:tgtEl>
                                        <p:attrNameLst>
                                          <p:attrName>ppt_x</p:attrName>
                                          <p:attrName>ppt_y</p:attrName>
                                        </p:attrNameLst>
                                      </p:cBhvr>
                                    </p:animMotion>
                                    <p:animRot by="1500000">
                                      <p:cBhvr>
                                        <p:cTn id="99" dur="125" fill="hold">
                                          <p:stCondLst>
                                            <p:cond delay="0"/>
                                          </p:stCondLst>
                                        </p:cTn>
                                        <p:tgtEl>
                                          <p:spTgt spid="48"/>
                                        </p:tgtEl>
                                        <p:attrNameLst>
                                          <p:attrName>r</p:attrName>
                                        </p:attrNameLst>
                                      </p:cBhvr>
                                    </p:animRot>
                                    <p:animRot by="-1500000">
                                      <p:cBhvr>
                                        <p:cTn id="100" dur="125" fill="hold">
                                          <p:stCondLst>
                                            <p:cond delay="125"/>
                                          </p:stCondLst>
                                        </p:cTn>
                                        <p:tgtEl>
                                          <p:spTgt spid="48"/>
                                        </p:tgtEl>
                                        <p:attrNameLst>
                                          <p:attrName>r</p:attrName>
                                        </p:attrNameLst>
                                      </p:cBhvr>
                                    </p:animRot>
                                    <p:animRot by="-1500000">
                                      <p:cBhvr>
                                        <p:cTn id="101" dur="125" fill="hold">
                                          <p:stCondLst>
                                            <p:cond delay="250"/>
                                          </p:stCondLst>
                                        </p:cTn>
                                        <p:tgtEl>
                                          <p:spTgt spid="48"/>
                                        </p:tgtEl>
                                        <p:attrNameLst>
                                          <p:attrName>r</p:attrName>
                                        </p:attrNameLst>
                                      </p:cBhvr>
                                    </p:animRot>
                                    <p:animRot by="1500000">
                                      <p:cBhvr>
                                        <p:cTn id="102" dur="125" fill="hold">
                                          <p:stCondLst>
                                            <p:cond delay="375"/>
                                          </p:stCondLst>
                                        </p:cTn>
                                        <p:tgtEl>
                                          <p:spTgt spid="48"/>
                                        </p:tgtEl>
                                        <p:attrNameLst>
                                          <p:attrName>r</p:attrName>
                                        </p:attrNameLst>
                                      </p:cBhvr>
                                    </p:animRot>
                                  </p:childTnLst>
                                </p:cTn>
                              </p:par>
                              <p:par>
                                <p:cTn id="103" presetID="34" presetClass="emph" presetSubtype="0" fill="hold" grpId="1" nodeType="withEffect">
                                  <p:stCondLst>
                                    <p:cond delay="500"/>
                                  </p:stCondLst>
                                  <p:iterate type="lt">
                                    <p:tmPct val="10000"/>
                                  </p:iterate>
                                  <p:childTnLst>
                                    <p:animMotion origin="layout" path="M 0.0 0.0 L 0.0 -0.07213" pathEditMode="relative" ptsTypes="">
                                      <p:cBhvr>
                                        <p:cTn id="104" dur="250" accel="50000" decel="50000" autoRev="1" fill="hold">
                                          <p:stCondLst>
                                            <p:cond delay="0"/>
                                          </p:stCondLst>
                                        </p:cTn>
                                        <p:tgtEl>
                                          <p:spTgt spid="49"/>
                                        </p:tgtEl>
                                        <p:attrNameLst>
                                          <p:attrName>ppt_x</p:attrName>
                                          <p:attrName>ppt_y</p:attrName>
                                        </p:attrNameLst>
                                      </p:cBhvr>
                                    </p:animMotion>
                                    <p:animRot by="1500000">
                                      <p:cBhvr>
                                        <p:cTn id="105" dur="125" fill="hold">
                                          <p:stCondLst>
                                            <p:cond delay="0"/>
                                          </p:stCondLst>
                                        </p:cTn>
                                        <p:tgtEl>
                                          <p:spTgt spid="49"/>
                                        </p:tgtEl>
                                        <p:attrNameLst>
                                          <p:attrName>r</p:attrName>
                                        </p:attrNameLst>
                                      </p:cBhvr>
                                    </p:animRot>
                                    <p:animRot by="-1500000">
                                      <p:cBhvr>
                                        <p:cTn id="106" dur="125" fill="hold">
                                          <p:stCondLst>
                                            <p:cond delay="125"/>
                                          </p:stCondLst>
                                        </p:cTn>
                                        <p:tgtEl>
                                          <p:spTgt spid="49"/>
                                        </p:tgtEl>
                                        <p:attrNameLst>
                                          <p:attrName>r</p:attrName>
                                        </p:attrNameLst>
                                      </p:cBhvr>
                                    </p:animRot>
                                    <p:animRot by="-1500000">
                                      <p:cBhvr>
                                        <p:cTn id="107" dur="125" fill="hold">
                                          <p:stCondLst>
                                            <p:cond delay="250"/>
                                          </p:stCondLst>
                                        </p:cTn>
                                        <p:tgtEl>
                                          <p:spTgt spid="49"/>
                                        </p:tgtEl>
                                        <p:attrNameLst>
                                          <p:attrName>r</p:attrName>
                                        </p:attrNameLst>
                                      </p:cBhvr>
                                    </p:animRot>
                                    <p:animRot by="1500000">
                                      <p:cBhvr>
                                        <p:cTn id="108" dur="125" fill="hold">
                                          <p:stCondLst>
                                            <p:cond delay="375"/>
                                          </p:stCondLst>
                                        </p:cTn>
                                        <p:tgtEl>
                                          <p:spTgt spid="49"/>
                                        </p:tgtEl>
                                        <p:attrNameLst>
                                          <p:attrName>r</p:attrName>
                                        </p:attrNameLst>
                                      </p:cBhvr>
                                    </p:animRot>
                                  </p:childTnLst>
                                </p:cTn>
                              </p:par>
                              <p:par>
                                <p:cTn id="109" presetID="34" presetClass="emph" presetSubtype="0" fill="hold" grpId="1" nodeType="withEffect">
                                  <p:stCondLst>
                                    <p:cond delay="500"/>
                                  </p:stCondLst>
                                  <p:iterate type="lt">
                                    <p:tmPct val="10000"/>
                                  </p:iterate>
                                  <p:childTnLst>
                                    <p:animMotion origin="layout" path="M 0.0 0.0 L 0.0 -0.07213" pathEditMode="relative" ptsTypes="">
                                      <p:cBhvr>
                                        <p:cTn id="110" dur="250" accel="50000" decel="50000" autoRev="1" fill="hold">
                                          <p:stCondLst>
                                            <p:cond delay="0"/>
                                          </p:stCondLst>
                                        </p:cTn>
                                        <p:tgtEl>
                                          <p:spTgt spid="50"/>
                                        </p:tgtEl>
                                        <p:attrNameLst>
                                          <p:attrName>ppt_x</p:attrName>
                                          <p:attrName>ppt_y</p:attrName>
                                        </p:attrNameLst>
                                      </p:cBhvr>
                                    </p:animMotion>
                                    <p:animRot by="1500000">
                                      <p:cBhvr>
                                        <p:cTn id="111" dur="125" fill="hold">
                                          <p:stCondLst>
                                            <p:cond delay="0"/>
                                          </p:stCondLst>
                                        </p:cTn>
                                        <p:tgtEl>
                                          <p:spTgt spid="50"/>
                                        </p:tgtEl>
                                        <p:attrNameLst>
                                          <p:attrName>r</p:attrName>
                                        </p:attrNameLst>
                                      </p:cBhvr>
                                    </p:animRot>
                                    <p:animRot by="-1500000">
                                      <p:cBhvr>
                                        <p:cTn id="112" dur="125" fill="hold">
                                          <p:stCondLst>
                                            <p:cond delay="125"/>
                                          </p:stCondLst>
                                        </p:cTn>
                                        <p:tgtEl>
                                          <p:spTgt spid="50"/>
                                        </p:tgtEl>
                                        <p:attrNameLst>
                                          <p:attrName>r</p:attrName>
                                        </p:attrNameLst>
                                      </p:cBhvr>
                                    </p:animRot>
                                    <p:animRot by="-1500000">
                                      <p:cBhvr>
                                        <p:cTn id="113" dur="125" fill="hold">
                                          <p:stCondLst>
                                            <p:cond delay="250"/>
                                          </p:stCondLst>
                                        </p:cTn>
                                        <p:tgtEl>
                                          <p:spTgt spid="50"/>
                                        </p:tgtEl>
                                        <p:attrNameLst>
                                          <p:attrName>r</p:attrName>
                                        </p:attrNameLst>
                                      </p:cBhvr>
                                    </p:animRot>
                                    <p:animRot by="1500000">
                                      <p:cBhvr>
                                        <p:cTn id="114" dur="125" fill="hold">
                                          <p:stCondLst>
                                            <p:cond delay="375"/>
                                          </p:stCondLst>
                                        </p:cTn>
                                        <p:tgtEl>
                                          <p:spTgt spid="50"/>
                                        </p:tgtEl>
                                        <p:attrNameLst>
                                          <p:attrName>r</p:attrName>
                                        </p:attrNameLst>
                                      </p:cBhvr>
                                    </p:animRot>
                                  </p:childTnLst>
                                </p:cTn>
                              </p:par>
                              <p:par>
                                <p:cTn id="115" presetID="34" presetClass="emph" presetSubtype="0" fill="hold" grpId="1" nodeType="withEffect">
                                  <p:stCondLst>
                                    <p:cond delay="500"/>
                                  </p:stCondLst>
                                  <p:iterate type="lt">
                                    <p:tmPct val="10000"/>
                                  </p:iterate>
                                  <p:childTnLst>
                                    <p:animMotion origin="layout" path="M 0.0 0.0 L 0.0 -0.07213" pathEditMode="relative" ptsTypes="">
                                      <p:cBhvr>
                                        <p:cTn id="116" dur="250" accel="50000" decel="50000" autoRev="1" fill="hold">
                                          <p:stCondLst>
                                            <p:cond delay="0"/>
                                          </p:stCondLst>
                                        </p:cTn>
                                        <p:tgtEl>
                                          <p:spTgt spid="51"/>
                                        </p:tgtEl>
                                        <p:attrNameLst>
                                          <p:attrName>ppt_x</p:attrName>
                                          <p:attrName>ppt_y</p:attrName>
                                        </p:attrNameLst>
                                      </p:cBhvr>
                                    </p:animMotion>
                                    <p:animRot by="1500000">
                                      <p:cBhvr>
                                        <p:cTn id="117" dur="125" fill="hold">
                                          <p:stCondLst>
                                            <p:cond delay="0"/>
                                          </p:stCondLst>
                                        </p:cTn>
                                        <p:tgtEl>
                                          <p:spTgt spid="51"/>
                                        </p:tgtEl>
                                        <p:attrNameLst>
                                          <p:attrName>r</p:attrName>
                                        </p:attrNameLst>
                                      </p:cBhvr>
                                    </p:animRot>
                                    <p:animRot by="-1500000">
                                      <p:cBhvr>
                                        <p:cTn id="118" dur="125" fill="hold">
                                          <p:stCondLst>
                                            <p:cond delay="125"/>
                                          </p:stCondLst>
                                        </p:cTn>
                                        <p:tgtEl>
                                          <p:spTgt spid="51"/>
                                        </p:tgtEl>
                                        <p:attrNameLst>
                                          <p:attrName>r</p:attrName>
                                        </p:attrNameLst>
                                      </p:cBhvr>
                                    </p:animRot>
                                    <p:animRot by="-1500000">
                                      <p:cBhvr>
                                        <p:cTn id="119" dur="125" fill="hold">
                                          <p:stCondLst>
                                            <p:cond delay="250"/>
                                          </p:stCondLst>
                                        </p:cTn>
                                        <p:tgtEl>
                                          <p:spTgt spid="51"/>
                                        </p:tgtEl>
                                        <p:attrNameLst>
                                          <p:attrName>r</p:attrName>
                                        </p:attrNameLst>
                                      </p:cBhvr>
                                    </p:animRot>
                                    <p:animRot by="1500000">
                                      <p:cBhvr>
                                        <p:cTn id="120" dur="125" fill="hold">
                                          <p:stCondLst>
                                            <p:cond delay="375"/>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27" grpId="0"/>
      <p:bldP spid="27" grpId="1"/>
      <p:bldP spid="28" grpId="0"/>
      <p:bldP spid="28" grpId="1"/>
      <p:bldP spid="46" grpId="0"/>
      <p:bldP spid="46" grpId="1"/>
      <p:bldP spid="47" grpId="0"/>
      <p:bldP spid="47" grpId="1"/>
      <p:bldP spid="48" grpId="0"/>
      <p:bldP spid="48" grpId="1"/>
      <p:bldP spid="49" grpId="0"/>
      <p:bldP spid="49" grpId="1"/>
      <p:bldP spid="50" grpId="0"/>
      <p:bldP spid="50" grpId="1"/>
      <p:bldP spid="51" grpId="0"/>
      <p:bldP spid="51" grpId="1"/>
      <p:bldP spid="52" grpId="0"/>
      <p:bldP spid="53" grpId="0"/>
      <p:bldP spid="54" grpId="0"/>
      <p:bldP spid="55"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85456" y="963114"/>
            <a:ext cx="2118280" cy="706553"/>
            <a:chOff x="77456" y="1993208"/>
            <a:chExt cx="2118280" cy="706553"/>
          </a:xfrm>
        </p:grpSpPr>
        <p:sp>
          <p:nvSpPr>
            <p:cNvPr id="32" name="矩形 31"/>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33" name="矩形 32"/>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知识技能</a:t>
            </a:r>
          </a:p>
        </p:txBody>
      </p:sp>
      <p:sp>
        <p:nvSpPr>
          <p:cNvPr id="28" name="矩形 27"/>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KNOWLEDGE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7"/>
            <a:ext cx="0" cy="2569121"/>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81479" y="183151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53" name="Freeform 11"/>
          <p:cNvSpPr>
            <a:spLocks/>
          </p:cNvSpPr>
          <p:nvPr/>
        </p:nvSpPr>
        <p:spPr bwMode="auto">
          <a:xfrm rot="10800000">
            <a:off x="3393664" y="1804894"/>
            <a:ext cx="995260" cy="1014054"/>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Freeform 11"/>
          <p:cNvSpPr>
            <a:spLocks/>
          </p:cNvSpPr>
          <p:nvPr/>
        </p:nvSpPr>
        <p:spPr bwMode="auto">
          <a:xfrm rot="6744855">
            <a:off x="4846660" y="1805149"/>
            <a:ext cx="995258" cy="1014054"/>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Freeform 11"/>
          <p:cNvSpPr>
            <a:spLocks/>
          </p:cNvSpPr>
          <p:nvPr/>
        </p:nvSpPr>
        <p:spPr bwMode="auto">
          <a:xfrm flipH="1">
            <a:off x="6315383" y="1827863"/>
            <a:ext cx="995260" cy="1014054"/>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Freeform 11"/>
          <p:cNvSpPr>
            <a:spLocks/>
          </p:cNvSpPr>
          <p:nvPr/>
        </p:nvSpPr>
        <p:spPr bwMode="auto">
          <a:xfrm>
            <a:off x="7750055" y="1827863"/>
            <a:ext cx="995258" cy="1014054"/>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7" name="TextBox 5"/>
          <p:cNvSpPr txBox="1"/>
          <p:nvPr/>
        </p:nvSpPr>
        <p:spPr>
          <a:xfrm>
            <a:off x="3277431" y="2133990"/>
            <a:ext cx="1227726" cy="307777"/>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发现问题</a:t>
            </a:r>
          </a:p>
        </p:txBody>
      </p:sp>
      <p:sp>
        <p:nvSpPr>
          <p:cNvPr id="58" name="TextBox 5"/>
          <p:cNvSpPr txBox="1"/>
          <p:nvPr/>
        </p:nvSpPr>
        <p:spPr>
          <a:xfrm>
            <a:off x="4724835" y="2167569"/>
            <a:ext cx="1227726" cy="307777"/>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分析问题</a:t>
            </a:r>
          </a:p>
        </p:txBody>
      </p:sp>
      <p:sp>
        <p:nvSpPr>
          <p:cNvPr id="59" name="TextBox 5"/>
          <p:cNvSpPr txBox="1"/>
          <p:nvPr/>
        </p:nvSpPr>
        <p:spPr>
          <a:xfrm>
            <a:off x="6184454" y="2190283"/>
            <a:ext cx="1227726" cy="307777"/>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提出假设</a:t>
            </a:r>
          </a:p>
        </p:txBody>
      </p:sp>
      <p:sp>
        <p:nvSpPr>
          <p:cNvPr id="60" name="TextBox 5"/>
          <p:cNvSpPr txBox="1"/>
          <p:nvPr/>
        </p:nvSpPr>
        <p:spPr>
          <a:xfrm>
            <a:off x="7646552" y="2191027"/>
            <a:ext cx="1227726" cy="307777"/>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验证假设</a:t>
            </a:r>
          </a:p>
        </p:txBody>
      </p:sp>
      <p:sp>
        <p:nvSpPr>
          <p:cNvPr id="61" name="椭圆 60"/>
          <p:cNvSpPr/>
          <p:nvPr/>
        </p:nvSpPr>
        <p:spPr>
          <a:xfrm>
            <a:off x="3497402" y="3442414"/>
            <a:ext cx="128378"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62" name="TextBox 5"/>
          <p:cNvSpPr txBox="1"/>
          <p:nvPr/>
        </p:nvSpPr>
        <p:spPr>
          <a:xfrm>
            <a:off x="3640735" y="3356284"/>
            <a:ext cx="5087439" cy="964367"/>
          </a:xfrm>
          <a:prstGeom prst="rect">
            <a:avLst/>
          </a:prstGeom>
          <a:noFill/>
        </p:spPr>
        <p:txBody>
          <a:bodyPr wrap="square" rtlCol="0">
            <a:spAutoFit/>
          </a:bodyPr>
          <a:lstStyle/>
          <a:p>
            <a:pPr>
              <a:lnSpc>
                <a:spcPts val="1700"/>
              </a:lnSpc>
            </a:pPr>
            <a:r>
              <a:rPr lang="zh-CN" altLang="en-US" sz="1200" dirty="0">
                <a:solidFill>
                  <a:schemeClr val="tx1">
                    <a:lumMod val="85000"/>
                    <a:lumOff val="15000"/>
                  </a:schemeClr>
                </a:solidFill>
                <a:latin typeface="方正兰亭黑_GBK" panose="02000000000000000000" pitchFamily="2" charset="-122"/>
                <a:ea typeface="方正兰亭黑_GBK" panose="02000000000000000000" pitchFamily="2" charset="-122"/>
              </a:rPr>
              <a:t>发现问题是解决问题的先决条件，但是仅仅满足提出问题是不够的，提出问题的目的是为了寻找解决的办法，人生就是一个发现问题与解决问题的过程中，我们需要在解决问题中学习怎么去生活、怎么去克服、怎么去发现新事物。</a:t>
            </a:r>
          </a:p>
        </p:txBody>
      </p:sp>
      <p:sp>
        <p:nvSpPr>
          <p:cNvPr id="64" name="矩形 63"/>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处理问题能力</a:t>
            </a:r>
          </a:p>
        </p:txBody>
      </p:sp>
      <p:sp>
        <p:nvSpPr>
          <p:cNvPr id="65" name="矩形 64"/>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SILVING ISSUES</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6" name="矩形 65"/>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就职心态</a:t>
            </a:r>
          </a:p>
        </p:txBody>
      </p:sp>
      <p:sp>
        <p:nvSpPr>
          <p:cNvPr id="67" name="矩形 66"/>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MENTALITY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8" name="矩形 67"/>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责任与义务</a:t>
            </a:r>
          </a:p>
        </p:txBody>
      </p:sp>
      <p:sp>
        <p:nvSpPr>
          <p:cNvPr id="69" name="矩形 68"/>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0"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67520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2.22222E-6 L -3.61111E-6 0.1225 " pathEditMode="relative" rAng="0" ptsTypes="AA">
                                      <p:cBhvr>
                                        <p:cTn id="10" dur="1000" fill="hold"/>
                                        <p:tgtEl>
                                          <p:spTgt spid="52"/>
                                        </p:tgtEl>
                                        <p:attrNameLst>
                                          <p:attrName>ppt_x</p:attrName>
                                          <p:attrName>ppt_y</p:attrName>
                                        </p:attrNameLst>
                                      </p:cBhvr>
                                      <p:rCtr x="0" y="6111"/>
                                    </p:animMotion>
                                  </p:childTnLst>
                                </p:cTn>
                              </p:par>
                              <p:par>
                                <p:cTn id="11" presetID="3" presetClass="emph" presetSubtype="2" fill="hold" grpId="0" nodeType="withEffect">
                                  <p:stCondLst>
                                    <p:cond delay="0"/>
                                  </p:stCondLst>
                                  <p:childTnLst>
                                    <p:animClr clrSpc="rgb" dir="cw">
                                      <p:cBhvr override="childStyle">
                                        <p:cTn id="12" dur="1000" fill="hold"/>
                                        <p:tgtEl>
                                          <p:spTgt spid="64"/>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65"/>
                                        </p:tgtEl>
                                        <p:attrNameLst>
                                          <p:attrName>style.color</p:attrName>
                                        </p:attrNameLst>
                                      </p:cBhvr>
                                      <p:to>
                                        <a:schemeClr val="accent2"/>
                                      </p:to>
                                    </p:animClr>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heel(1)">
                                      <p:cBhvr>
                                        <p:cTn id="18" dur="1000"/>
                                        <p:tgtEl>
                                          <p:spTgt spid="53"/>
                                        </p:tgtEl>
                                      </p:cBhvr>
                                    </p:animEffect>
                                  </p:childTnLst>
                                </p:cTn>
                              </p:par>
                              <p:par>
                                <p:cTn id="19" presetID="8" presetClass="emph" presetSubtype="0" repeatCount="indefinite" fill="hold" grpId="1" nodeType="withEffect">
                                  <p:stCondLst>
                                    <p:cond delay="250"/>
                                  </p:stCondLst>
                                  <p:childTnLst>
                                    <p:animRot by="21600000">
                                      <p:cBhvr>
                                        <p:cTn id="20" dur="2000" fill="hold"/>
                                        <p:tgtEl>
                                          <p:spTgt spid="53"/>
                                        </p:tgtEl>
                                        <p:attrNameLst>
                                          <p:attrName>r</p:attrName>
                                        </p:attrNameLst>
                                      </p:cBhvr>
                                    </p:animRot>
                                  </p:childTnLst>
                                </p:cTn>
                              </p:par>
                              <p:par>
                                <p:cTn id="21" presetID="21" presetClass="entr" presetSubtype="1"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wheel(1)">
                                      <p:cBhvr>
                                        <p:cTn id="23" dur="1000"/>
                                        <p:tgtEl>
                                          <p:spTgt spid="54"/>
                                        </p:tgtEl>
                                      </p:cBhvr>
                                    </p:animEffect>
                                  </p:childTnLst>
                                </p:cTn>
                              </p:par>
                              <p:par>
                                <p:cTn id="24" presetID="8" presetClass="emph" presetSubtype="0" repeatCount="indefinite" fill="hold" grpId="1" nodeType="withEffect">
                                  <p:stCondLst>
                                    <p:cond delay="750"/>
                                  </p:stCondLst>
                                  <p:childTnLst>
                                    <p:animRot by="21600000">
                                      <p:cBhvr>
                                        <p:cTn id="25" dur="2000" fill="hold"/>
                                        <p:tgtEl>
                                          <p:spTgt spid="54"/>
                                        </p:tgtEl>
                                        <p:attrNameLst>
                                          <p:attrName>r</p:attrName>
                                        </p:attrNameLst>
                                      </p:cBhvr>
                                    </p:animRot>
                                  </p:childTnLst>
                                </p:cTn>
                              </p:par>
                              <p:par>
                                <p:cTn id="26" presetID="21" presetClass="entr" presetSubtype="1" fill="hold" grpId="0" nodeType="withEffect">
                                  <p:stCondLst>
                                    <p:cond delay="1000"/>
                                  </p:stCondLst>
                                  <p:childTnLst>
                                    <p:set>
                                      <p:cBhvr>
                                        <p:cTn id="27" dur="1" fill="hold">
                                          <p:stCondLst>
                                            <p:cond delay="0"/>
                                          </p:stCondLst>
                                        </p:cTn>
                                        <p:tgtEl>
                                          <p:spTgt spid="55"/>
                                        </p:tgtEl>
                                        <p:attrNameLst>
                                          <p:attrName>style.visibility</p:attrName>
                                        </p:attrNameLst>
                                      </p:cBhvr>
                                      <p:to>
                                        <p:strVal val="visible"/>
                                      </p:to>
                                    </p:set>
                                    <p:animEffect transition="in" filter="wheel(1)">
                                      <p:cBhvr>
                                        <p:cTn id="28" dur="1000"/>
                                        <p:tgtEl>
                                          <p:spTgt spid="55"/>
                                        </p:tgtEl>
                                      </p:cBhvr>
                                    </p:animEffect>
                                  </p:childTnLst>
                                </p:cTn>
                              </p:par>
                              <p:par>
                                <p:cTn id="29" presetID="8" presetClass="emph" presetSubtype="0" repeatCount="indefinite" fill="hold" grpId="1" nodeType="withEffect">
                                  <p:stCondLst>
                                    <p:cond delay="1250"/>
                                  </p:stCondLst>
                                  <p:childTnLst>
                                    <p:animRot by="21600000">
                                      <p:cBhvr>
                                        <p:cTn id="30" dur="2000" fill="hold"/>
                                        <p:tgtEl>
                                          <p:spTgt spid="55"/>
                                        </p:tgtEl>
                                        <p:attrNameLst>
                                          <p:attrName>r</p:attrName>
                                        </p:attrNameLst>
                                      </p:cBhvr>
                                    </p:animRot>
                                  </p:childTnLst>
                                </p:cTn>
                              </p:par>
                              <p:par>
                                <p:cTn id="31" presetID="21" presetClass="entr" presetSubtype="1" fill="hold" grpId="0" nodeType="withEffect">
                                  <p:stCondLst>
                                    <p:cond delay="1500"/>
                                  </p:stCondLst>
                                  <p:childTnLst>
                                    <p:set>
                                      <p:cBhvr>
                                        <p:cTn id="32" dur="1" fill="hold">
                                          <p:stCondLst>
                                            <p:cond delay="0"/>
                                          </p:stCondLst>
                                        </p:cTn>
                                        <p:tgtEl>
                                          <p:spTgt spid="56"/>
                                        </p:tgtEl>
                                        <p:attrNameLst>
                                          <p:attrName>style.visibility</p:attrName>
                                        </p:attrNameLst>
                                      </p:cBhvr>
                                      <p:to>
                                        <p:strVal val="visible"/>
                                      </p:to>
                                    </p:set>
                                    <p:animEffect transition="in" filter="wheel(1)">
                                      <p:cBhvr>
                                        <p:cTn id="33" dur="1000"/>
                                        <p:tgtEl>
                                          <p:spTgt spid="56"/>
                                        </p:tgtEl>
                                      </p:cBhvr>
                                    </p:animEffect>
                                  </p:childTnLst>
                                </p:cTn>
                              </p:par>
                              <p:par>
                                <p:cTn id="34" presetID="8" presetClass="emph" presetSubtype="0" repeatCount="indefinite" fill="hold" grpId="1" nodeType="withEffect">
                                  <p:stCondLst>
                                    <p:cond delay="1750"/>
                                  </p:stCondLst>
                                  <p:childTnLst>
                                    <p:animRot by="21600000">
                                      <p:cBhvr>
                                        <p:cTn id="35" dur="2000" fill="hold"/>
                                        <p:tgtEl>
                                          <p:spTgt spid="56"/>
                                        </p:tgtEl>
                                        <p:attrNameLst>
                                          <p:attrName>r</p:attrName>
                                        </p:attrNameLst>
                                      </p:cBhvr>
                                    </p:animRot>
                                  </p:childTnLst>
                                </p:cTn>
                              </p:par>
                              <p:par>
                                <p:cTn id="36" presetID="2" presetClass="entr" presetSubtype="1" fill="hold" grpId="0" nodeType="withEffect">
                                  <p:stCondLst>
                                    <p:cond delay="175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185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500" fill="hold"/>
                                        <p:tgtEl>
                                          <p:spTgt spid="58"/>
                                        </p:tgtEl>
                                        <p:attrNameLst>
                                          <p:attrName>ppt_x</p:attrName>
                                        </p:attrNameLst>
                                      </p:cBhvr>
                                      <p:tavLst>
                                        <p:tav tm="0">
                                          <p:val>
                                            <p:strVal val="#ppt_x"/>
                                          </p:val>
                                        </p:tav>
                                        <p:tav tm="100000">
                                          <p:val>
                                            <p:strVal val="#ppt_x"/>
                                          </p:val>
                                        </p:tav>
                                      </p:tavLst>
                                    </p:anim>
                                    <p:anim calcmode="lin" valueType="num">
                                      <p:cBhvr additive="base">
                                        <p:cTn id="43" dur="500" fill="hold"/>
                                        <p:tgtEl>
                                          <p:spTgt spid="58"/>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195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ppt_x"/>
                                          </p:val>
                                        </p:tav>
                                        <p:tav tm="100000">
                                          <p:val>
                                            <p:strVal val="#ppt_x"/>
                                          </p:val>
                                        </p:tav>
                                      </p:tavLst>
                                    </p:anim>
                                    <p:anim calcmode="lin" valueType="num">
                                      <p:cBhvr additive="base">
                                        <p:cTn id="47" dur="500" fill="hold"/>
                                        <p:tgtEl>
                                          <p:spTgt spid="59"/>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2050"/>
                                  </p:stCondLst>
                                  <p:childTnLst>
                                    <p:set>
                                      <p:cBhvr>
                                        <p:cTn id="49" dur="1" fill="hold">
                                          <p:stCondLst>
                                            <p:cond delay="0"/>
                                          </p:stCondLst>
                                        </p:cTn>
                                        <p:tgtEl>
                                          <p:spTgt spid="60"/>
                                        </p:tgtEl>
                                        <p:attrNameLst>
                                          <p:attrName>style.visibility</p:attrName>
                                        </p:attrNameLst>
                                      </p:cBhvr>
                                      <p:to>
                                        <p:strVal val="visible"/>
                                      </p:to>
                                    </p:set>
                                    <p:anim calcmode="lin" valueType="num">
                                      <p:cBhvr additive="base">
                                        <p:cTn id="50" dur="500" fill="hold"/>
                                        <p:tgtEl>
                                          <p:spTgt spid="60"/>
                                        </p:tgtEl>
                                        <p:attrNameLst>
                                          <p:attrName>ppt_x</p:attrName>
                                        </p:attrNameLst>
                                      </p:cBhvr>
                                      <p:tavLst>
                                        <p:tav tm="0">
                                          <p:val>
                                            <p:strVal val="#ppt_x"/>
                                          </p:val>
                                        </p:tav>
                                        <p:tav tm="100000">
                                          <p:val>
                                            <p:strVal val="#ppt_x"/>
                                          </p:val>
                                        </p:tav>
                                      </p:tavLst>
                                    </p:anim>
                                    <p:anim calcmode="lin" valueType="num">
                                      <p:cBhvr additive="base">
                                        <p:cTn id="51" dur="500" fill="hold"/>
                                        <p:tgtEl>
                                          <p:spTgt spid="60"/>
                                        </p:tgtEl>
                                        <p:attrNameLst>
                                          <p:attrName>ppt_y</p:attrName>
                                        </p:attrNameLst>
                                      </p:cBhvr>
                                      <p:tavLst>
                                        <p:tav tm="0">
                                          <p:val>
                                            <p:strVal val="0-#ppt_h/2"/>
                                          </p:val>
                                        </p:tav>
                                        <p:tav tm="100000">
                                          <p:val>
                                            <p:strVal val="#ppt_y"/>
                                          </p:val>
                                        </p:tav>
                                      </p:tavLst>
                                    </p:anim>
                                  </p:childTnLst>
                                </p:cTn>
                              </p:par>
                              <p:par>
                                <p:cTn id="52" presetID="10" presetClass="entr" presetSubtype="0" repeatCount="2000" fill="hold" grpId="0" nodeType="withEffect">
                                  <p:stCondLst>
                                    <p:cond delay="275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3750"/>
                                  </p:stCondLst>
                                  <p:iterate type="lt">
                                    <p:tmPct val="3000"/>
                                  </p:iterate>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2" grpId="0" animBg="1"/>
      <p:bldP spid="53" grpId="0" animBg="1"/>
      <p:bldP spid="53" grpId="1" animBg="1"/>
      <p:bldP spid="54" grpId="0" animBg="1"/>
      <p:bldP spid="54" grpId="1" animBg="1"/>
      <p:bldP spid="55" grpId="0" animBg="1"/>
      <p:bldP spid="55" grpId="1" animBg="1"/>
      <p:bldP spid="56" grpId="0" animBg="1"/>
      <p:bldP spid="56" grpId="1" animBg="1"/>
      <p:bldP spid="57" grpId="0"/>
      <p:bldP spid="58" grpId="0"/>
      <p:bldP spid="59" grpId="0"/>
      <p:bldP spid="60" grpId="0"/>
      <p:bldP spid="61" grpId="0" animBg="1"/>
      <p:bldP spid="62" grpId="0"/>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85456" y="963114"/>
            <a:ext cx="2118280" cy="706553"/>
            <a:chOff x="77456" y="1993208"/>
            <a:chExt cx="2118280" cy="706553"/>
          </a:xfrm>
        </p:grpSpPr>
        <p:sp>
          <p:nvSpPr>
            <p:cNvPr id="32" name="矩形 31"/>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33" name="矩形 32"/>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知识技能</a:t>
            </a:r>
          </a:p>
        </p:txBody>
      </p:sp>
      <p:sp>
        <p:nvSpPr>
          <p:cNvPr id="28" name="矩形 27"/>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KNOWLEDGE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5"/>
            <a:ext cx="0" cy="2635252"/>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处理问题能力</a:t>
            </a:r>
          </a:p>
        </p:txBody>
      </p:sp>
      <p:sp>
        <p:nvSpPr>
          <p:cNvPr id="34" name="矩形 33"/>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SILVING ISSUES</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5" name="矩形 34"/>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就职心态</a:t>
            </a:r>
          </a:p>
        </p:txBody>
      </p:sp>
      <p:sp>
        <p:nvSpPr>
          <p:cNvPr id="36" name="矩形 35"/>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MENTALITY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1" name="矩形 40"/>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责任与义务</a:t>
            </a:r>
          </a:p>
        </p:txBody>
      </p:sp>
      <p:sp>
        <p:nvSpPr>
          <p:cNvPr id="42" name="矩形 41"/>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7" name="椭圆 36"/>
          <p:cNvSpPr/>
          <p:nvPr/>
        </p:nvSpPr>
        <p:spPr>
          <a:xfrm>
            <a:off x="781479" y="2536557"/>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47" name="文本框 295"/>
          <p:cNvSpPr txBox="1"/>
          <p:nvPr/>
        </p:nvSpPr>
        <p:spPr>
          <a:xfrm rot="18568130">
            <a:off x="4215996" y="1672637"/>
            <a:ext cx="800219"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预见性</a:t>
            </a:r>
          </a:p>
        </p:txBody>
      </p:sp>
      <p:sp>
        <p:nvSpPr>
          <p:cNvPr id="48" name="文本框 296"/>
          <p:cNvSpPr txBox="1"/>
          <p:nvPr/>
        </p:nvSpPr>
        <p:spPr>
          <a:xfrm>
            <a:off x="5015093" y="1178194"/>
            <a:ext cx="800219"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真实性</a:t>
            </a:r>
          </a:p>
        </p:txBody>
      </p:sp>
      <p:sp>
        <p:nvSpPr>
          <p:cNvPr id="49" name="文本框 297"/>
          <p:cNvSpPr txBox="1"/>
          <p:nvPr/>
        </p:nvSpPr>
        <p:spPr>
          <a:xfrm rot="475914">
            <a:off x="5789140" y="940568"/>
            <a:ext cx="800219"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有效性</a:t>
            </a:r>
          </a:p>
        </p:txBody>
      </p:sp>
      <p:sp>
        <p:nvSpPr>
          <p:cNvPr id="50" name="文本框 298"/>
          <p:cNvSpPr txBox="1"/>
          <p:nvPr/>
        </p:nvSpPr>
        <p:spPr>
          <a:xfrm rot="1980528">
            <a:off x="6637519" y="1163439"/>
            <a:ext cx="800219"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及时性</a:t>
            </a:r>
          </a:p>
        </p:txBody>
      </p:sp>
      <p:sp>
        <p:nvSpPr>
          <p:cNvPr id="51" name="文本框 299"/>
          <p:cNvSpPr txBox="1"/>
          <p:nvPr/>
        </p:nvSpPr>
        <p:spPr>
          <a:xfrm rot="2776614">
            <a:off x="7287768" y="1827221"/>
            <a:ext cx="800219"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适应性</a:t>
            </a:r>
          </a:p>
        </p:txBody>
      </p:sp>
      <p:sp>
        <p:nvSpPr>
          <p:cNvPr id="63" name="TextBox 11"/>
          <p:cNvSpPr txBox="1"/>
          <p:nvPr/>
        </p:nvSpPr>
        <p:spPr>
          <a:xfrm>
            <a:off x="4756321" y="3447264"/>
            <a:ext cx="2306707"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把整个公司的活动引导目标管理轨道上来。</a:t>
            </a:r>
          </a:p>
        </p:txBody>
      </p:sp>
      <p:sp>
        <p:nvSpPr>
          <p:cNvPr id="64" name="TextBox 11"/>
          <p:cNvSpPr txBox="1"/>
          <p:nvPr/>
        </p:nvSpPr>
        <p:spPr>
          <a:xfrm>
            <a:off x="4044461" y="4044740"/>
            <a:ext cx="4178827" cy="701731"/>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编写已有文字编写已有文字编写已有文字编写已有文字编写已有文字编写已有文字编写已有文字编写已有文字编写已有文字编写已有文字编写已有文字编写已有文字</a:t>
            </a:r>
          </a:p>
        </p:txBody>
      </p:sp>
      <p:grpSp>
        <p:nvGrpSpPr>
          <p:cNvPr id="65" name="组合 64"/>
          <p:cNvGrpSpPr/>
          <p:nvPr/>
        </p:nvGrpSpPr>
        <p:grpSpPr>
          <a:xfrm>
            <a:off x="5313979" y="1649397"/>
            <a:ext cx="1581733" cy="1488197"/>
            <a:chOff x="4144963" y="4737100"/>
            <a:chExt cx="2093912" cy="1970088"/>
          </a:xfrm>
          <a:solidFill>
            <a:srgbClr val="C00000"/>
          </a:solidFill>
        </p:grpSpPr>
        <p:sp>
          <p:nvSpPr>
            <p:cNvPr id="66" name="Freeform 70"/>
            <p:cNvSpPr>
              <a:spLocks/>
            </p:cNvSpPr>
            <p:nvPr/>
          </p:nvSpPr>
          <p:spPr bwMode="auto">
            <a:xfrm>
              <a:off x="5437188" y="5337175"/>
              <a:ext cx="801687" cy="1370013"/>
            </a:xfrm>
            <a:custGeom>
              <a:avLst/>
              <a:gdLst>
                <a:gd name="T0" fmla="*/ 484 w 505"/>
                <a:gd name="T1" fmla="*/ 0 h 863"/>
                <a:gd name="T2" fmla="*/ 505 w 505"/>
                <a:gd name="T3" fmla="*/ 0 h 863"/>
                <a:gd name="T4" fmla="*/ 502 w 505"/>
                <a:gd name="T5" fmla="*/ 39 h 863"/>
                <a:gd name="T6" fmla="*/ 469 w 505"/>
                <a:gd name="T7" fmla="*/ 164 h 863"/>
                <a:gd name="T8" fmla="*/ 392 w 505"/>
                <a:gd name="T9" fmla="*/ 247 h 863"/>
                <a:gd name="T10" fmla="*/ 339 w 505"/>
                <a:gd name="T11" fmla="*/ 295 h 863"/>
                <a:gd name="T12" fmla="*/ 273 w 505"/>
                <a:gd name="T13" fmla="*/ 390 h 863"/>
                <a:gd name="T14" fmla="*/ 256 w 505"/>
                <a:gd name="T15" fmla="*/ 417 h 863"/>
                <a:gd name="T16" fmla="*/ 247 w 505"/>
                <a:gd name="T17" fmla="*/ 432 h 863"/>
                <a:gd name="T18" fmla="*/ 226 w 505"/>
                <a:gd name="T19" fmla="*/ 500 h 863"/>
                <a:gd name="T20" fmla="*/ 229 w 505"/>
                <a:gd name="T21" fmla="*/ 616 h 863"/>
                <a:gd name="T22" fmla="*/ 256 w 505"/>
                <a:gd name="T23" fmla="*/ 789 h 863"/>
                <a:gd name="T24" fmla="*/ 267 w 505"/>
                <a:gd name="T25" fmla="*/ 857 h 863"/>
                <a:gd name="T26" fmla="*/ 232 w 505"/>
                <a:gd name="T27" fmla="*/ 863 h 863"/>
                <a:gd name="T28" fmla="*/ 205 w 505"/>
                <a:gd name="T29" fmla="*/ 863 h 863"/>
                <a:gd name="T30" fmla="*/ 175 w 505"/>
                <a:gd name="T31" fmla="*/ 726 h 863"/>
                <a:gd name="T32" fmla="*/ 152 w 505"/>
                <a:gd name="T33" fmla="*/ 619 h 863"/>
                <a:gd name="T34" fmla="*/ 140 w 505"/>
                <a:gd name="T35" fmla="*/ 557 h 863"/>
                <a:gd name="T36" fmla="*/ 131 w 505"/>
                <a:gd name="T37" fmla="*/ 524 h 863"/>
                <a:gd name="T38" fmla="*/ 125 w 505"/>
                <a:gd name="T39" fmla="*/ 536 h 863"/>
                <a:gd name="T40" fmla="*/ 104 w 505"/>
                <a:gd name="T41" fmla="*/ 604 h 863"/>
                <a:gd name="T42" fmla="*/ 89 w 505"/>
                <a:gd name="T43" fmla="*/ 732 h 863"/>
                <a:gd name="T44" fmla="*/ 89 w 505"/>
                <a:gd name="T45" fmla="*/ 830 h 863"/>
                <a:gd name="T46" fmla="*/ 89 w 505"/>
                <a:gd name="T47" fmla="*/ 860 h 863"/>
                <a:gd name="T48" fmla="*/ 59 w 505"/>
                <a:gd name="T49" fmla="*/ 863 h 863"/>
                <a:gd name="T50" fmla="*/ 39 w 505"/>
                <a:gd name="T51" fmla="*/ 863 h 863"/>
                <a:gd name="T52" fmla="*/ 36 w 505"/>
                <a:gd name="T53" fmla="*/ 842 h 863"/>
                <a:gd name="T54" fmla="*/ 12 w 505"/>
                <a:gd name="T55" fmla="*/ 720 h 863"/>
                <a:gd name="T56" fmla="*/ 0 w 505"/>
                <a:gd name="T57" fmla="*/ 583 h 863"/>
                <a:gd name="T58" fmla="*/ 42 w 505"/>
                <a:gd name="T59" fmla="*/ 440 h 863"/>
                <a:gd name="T60" fmla="*/ 86 w 505"/>
                <a:gd name="T61" fmla="*/ 321 h 863"/>
                <a:gd name="T62" fmla="*/ 95 w 505"/>
                <a:gd name="T63" fmla="*/ 289 h 863"/>
                <a:gd name="T64" fmla="*/ 77 w 505"/>
                <a:gd name="T65" fmla="*/ 256 h 863"/>
                <a:gd name="T66" fmla="*/ 42 w 505"/>
                <a:gd name="T67" fmla="*/ 146 h 863"/>
                <a:gd name="T68" fmla="*/ 45 w 505"/>
                <a:gd name="T69" fmla="*/ 30 h 863"/>
                <a:gd name="T70" fmla="*/ 71 w 505"/>
                <a:gd name="T71" fmla="*/ 0 h 863"/>
                <a:gd name="T72" fmla="*/ 89 w 505"/>
                <a:gd name="T73" fmla="*/ 24 h 863"/>
                <a:gd name="T74" fmla="*/ 89 w 505"/>
                <a:gd name="T75" fmla="*/ 116 h 863"/>
                <a:gd name="T76" fmla="*/ 89 w 505"/>
                <a:gd name="T77" fmla="*/ 143 h 863"/>
                <a:gd name="T78" fmla="*/ 98 w 505"/>
                <a:gd name="T79" fmla="*/ 164 h 863"/>
                <a:gd name="T80" fmla="*/ 140 w 505"/>
                <a:gd name="T81" fmla="*/ 229 h 863"/>
                <a:gd name="T82" fmla="*/ 166 w 505"/>
                <a:gd name="T83" fmla="*/ 238 h 863"/>
                <a:gd name="T84" fmla="*/ 181 w 505"/>
                <a:gd name="T85" fmla="*/ 271 h 863"/>
                <a:gd name="T86" fmla="*/ 146 w 505"/>
                <a:gd name="T87" fmla="*/ 336 h 863"/>
                <a:gd name="T88" fmla="*/ 116 w 505"/>
                <a:gd name="T89" fmla="*/ 375 h 863"/>
                <a:gd name="T90" fmla="*/ 122 w 505"/>
                <a:gd name="T91" fmla="*/ 411 h 863"/>
                <a:gd name="T92" fmla="*/ 131 w 505"/>
                <a:gd name="T93" fmla="*/ 440 h 863"/>
                <a:gd name="T94" fmla="*/ 166 w 505"/>
                <a:gd name="T95" fmla="*/ 417 h 863"/>
                <a:gd name="T96" fmla="*/ 193 w 505"/>
                <a:gd name="T97" fmla="*/ 399 h 863"/>
                <a:gd name="T98" fmla="*/ 193 w 505"/>
                <a:gd name="T99" fmla="*/ 312 h 863"/>
                <a:gd name="T100" fmla="*/ 193 w 505"/>
                <a:gd name="T101" fmla="*/ 277 h 863"/>
                <a:gd name="T102" fmla="*/ 229 w 505"/>
                <a:gd name="T103" fmla="*/ 262 h 863"/>
                <a:gd name="T104" fmla="*/ 256 w 505"/>
                <a:gd name="T105" fmla="*/ 238 h 863"/>
                <a:gd name="T106" fmla="*/ 315 w 505"/>
                <a:gd name="T107" fmla="*/ 220 h 863"/>
                <a:gd name="T108" fmla="*/ 398 w 505"/>
                <a:gd name="T109" fmla="*/ 170 h 863"/>
                <a:gd name="T110" fmla="*/ 434 w 505"/>
                <a:gd name="T111" fmla="*/ 51 h 863"/>
                <a:gd name="T112" fmla="*/ 443 w 505"/>
                <a:gd name="T113" fmla="*/ 9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5" h="863">
                  <a:moveTo>
                    <a:pt x="446" y="0"/>
                  </a:moveTo>
                  <a:lnTo>
                    <a:pt x="455" y="0"/>
                  </a:lnTo>
                  <a:lnTo>
                    <a:pt x="463" y="0"/>
                  </a:lnTo>
                  <a:lnTo>
                    <a:pt x="472" y="0"/>
                  </a:lnTo>
                  <a:lnTo>
                    <a:pt x="478" y="0"/>
                  </a:lnTo>
                  <a:lnTo>
                    <a:pt x="484" y="0"/>
                  </a:lnTo>
                  <a:lnTo>
                    <a:pt x="490" y="0"/>
                  </a:lnTo>
                  <a:lnTo>
                    <a:pt x="499" y="0"/>
                  </a:lnTo>
                  <a:lnTo>
                    <a:pt x="502" y="0"/>
                  </a:lnTo>
                  <a:lnTo>
                    <a:pt x="505" y="0"/>
                  </a:lnTo>
                  <a:lnTo>
                    <a:pt x="505" y="0"/>
                  </a:lnTo>
                  <a:lnTo>
                    <a:pt x="505" y="0"/>
                  </a:lnTo>
                  <a:lnTo>
                    <a:pt x="505" y="0"/>
                  </a:lnTo>
                  <a:lnTo>
                    <a:pt x="505" y="0"/>
                  </a:lnTo>
                  <a:lnTo>
                    <a:pt x="505" y="6"/>
                  </a:lnTo>
                  <a:lnTo>
                    <a:pt x="505" y="15"/>
                  </a:lnTo>
                  <a:lnTo>
                    <a:pt x="502" y="27"/>
                  </a:lnTo>
                  <a:lnTo>
                    <a:pt x="502" y="39"/>
                  </a:lnTo>
                  <a:lnTo>
                    <a:pt x="499" y="57"/>
                  </a:lnTo>
                  <a:lnTo>
                    <a:pt x="496" y="71"/>
                  </a:lnTo>
                  <a:lnTo>
                    <a:pt x="490" y="89"/>
                  </a:lnTo>
                  <a:lnTo>
                    <a:pt x="481" y="128"/>
                  </a:lnTo>
                  <a:lnTo>
                    <a:pt x="475" y="146"/>
                  </a:lnTo>
                  <a:lnTo>
                    <a:pt x="469" y="164"/>
                  </a:lnTo>
                  <a:lnTo>
                    <a:pt x="460" y="179"/>
                  </a:lnTo>
                  <a:lnTo>
                    <a:pt x="452" y="193"/>
                  </a:lnTo>
                  <a:lnTo>
                    <a:pt x="443" y="205"/>
                  </a:lnTo>
                  <a:lnTo>
                    <a:pt x="431" y="217"/>
                  </a:lnTo>
                  <a:lnTo>
                    <a:pt x="410" y="232"/>
                  </a:lnTo>
                  <a:lnTo>
                    <a:pt x="392" y="247"/>
                  </a:lnTo>
                  <a:lnTo>
                    <a:pt x="377" y="262"/>
                  </a:lnTo>
                  <a:lnTo>
                    <a:pt x="362" y="274"/>
                  </a:lnTo>
                  <a:lnTo>
                    <a:pt x="354" y="283"/>
                  </a:lnTo>
                  <a:lnTo>
                    <a:pt x="345" y="289"/>
                  </a:lnTo>
                  <a:lnTo>
                    <a:pt x="342" y="295"/>
                  </a:lnTo>
                  <a:lnTo>
                    <a:pt x="339" y="295"/>
                  </a:lnTo>
                  <a:lnTo>
                    <a:pt x="324" y="318"/>
                  </a:lnTo>
                  <a:lnTo>
                    <a:pt x="312" y="336"/>
                  </a:lnTo>
                  <a:lnTo>
                    <a:pt x="300" y="354"/>
                  </a:lnTo>
                  <a:lnTo>
                    <a:pt x="288" y="366"/>
                  </a:lnTo>
                  <a:lnTo>
                    <a:pt x="282" y="378"/>
                  </a:lnTo>
                  <a:lnTo>
                    <a:pt x="273" y="390"/>
                  </a:lnTo>
                  <a:lnTo>
                    <a:pt x="267" y="396"/>
                  </a:lnTo>
                  <a:lnTo>
                    <a:pt x="264" y="405"/>
                  </a:lnTo>
                  <a:lnTo>
                    <a:pt x="261" y="408"/>
                  </a:lnTo>
                  <a:lnTo>
                    <a:pt x="258" y="414"/>
                  </a:lnTo>
                  <a:lnTo>
                    <a:pt x="256" y="417"/>
                  </a:lnTo>
                  <a:lnTo>
                    <a:pt x="256" y="417"/>
                  </a:lnTo>
                  <a:lnTo>
                    <a:pt x="253" y="420"/>
                  </a:lnTo>
                  <a:lnTo>
                    <a:pt x="253" y="420"/>
                  </a:lnTo>
                  <a:lnTo>
                    <a:pt x="253" y="420"/>
                  </a:lnTo>
                  <a:lnTo>
                    <a:pt x="250" y="423"/>
                  </a:lnTo>
                  <a:lnTo>
                    <a:pt x="250" y="426"/>
                  </a:lnTo>
                  <a:lnTo>
                    <a:pt x="247" y="432"/>
                  </a:lnTo>
                  <a:lnTo>
                    <a:pt x="244" y="440"/>
                  </a:lnTo>
                  <a:lnTo>
                    <a:pt x="241" y="449"/>
                  </a:lnTo>
                  <a:lnTo>
                    <a:pt x="238" y="458"/>
                  </a:lnTo>
                  <a:lnTo>
                    <a:pt x="232" y="470"/>
                  </a:lnTo>
                  <a:lnTo>
                    <a:pt x="229" y="485"/>
                  </a:lnTo>
                  <a:lnTo>
                    <a:pt x="226" y="500"/>
                  </a:lnTo>
                  <a:lnTo>
                    <a:pt x="226" y="515"/>
                  </a:lnTo>
                  <a:lnTo>
                    <a:pt x="223" y="533"/>
                  </a:lnTo>
                  <a:lnTo>
                    <a:pt x="223" y="551"/>
                  </a:lnTo>
                  <a:lnTo>
                    <a:pt x="223" y="571"/>
                  </a:lnTo>
                  <a:lnTo>
                    <a:pt x="226" y="595"/>
                  </a:lnTo>
                  <a:lnTo>
                    <a:pt x="229" y="616"/>
                  </a:lnTo>
                  <a:lnTo>
                    <a:pt x="235" y="664"/>
                  </a:lnTo>
                  <a:lnTo>
                    <a:pt x="244" y="708"/>
                  </a:lnTo>
                  <a:lnTo>
                    <a:pt x="247" y="732"/>
                  </a:lnTo>
                  <a:lnTo>
                    <a:pt x="250" y="750"/>
                  </a:lnTo>
                  <a:lnTo>
                    <a:pt x="253" y="771"/>
                  </a:lnTo>
                  <a:lnTo>
                    <a:pt x="256" y="789"/>
                  </a:lnTo>
                  <a:lnTo>
                    <a:pt x="258" y="804"/>
                  </a:lnTo>
                  <a:lnTo>
                    <a:pt x="261" y="818"/>
                  </a:lnTo>
                  <a:lnTo>
                    <a:pt x="264" y="830"/>
                  </a:lnTo>
                  <a:lnTo>
                    <a:pt x="264" y="842"/>
                  </a:lnTo>
                  <a:lnTo>
                    <a:pt x="267" y="851"/>
                  </a:lnTo>
                  <a:lnTo>
                    <a:pt x="267" y="857"/>
                  </a:lnTo>
                  <a:lnTo>
                    <a:pt x="267" y="860"/>
                  </a:lnTo>
                  <a:lnTo>
                    <a:pt x="270" y="863"/>
                  </a:lnTo>
                  <a:lnTo>
                    <a:pt x="258" y="863"/>
                  </a:lnTo>
                  <a:lnTo>
                    <a:pt x="247" y="863"/>
                  </a:lnTo>
                  <a:lnTo>
                    <a:pt x="241" y="863"/>
                  </a:lnTo>
                  <a:lnTo>
                    <a:pt x="232" y="863"/>
                  </a:lnTo>
                  <a:lnTo>
                    <a:pt x="226" y="863"/>
                  </a:lnTo>
                  <a:lnTo>
                    <a:pt x="220" y="863"/>
                  </a:lnTo>
                  <a:lnTo>
                    <a:pt x="214" y="863"/>
                  </a:lnTo>
                  <a:lnTo>
                    <a:pt x="208" y="863"/>
                  </a:lnTo>
                  <a:lnTo>
                    <a:pt x="205" y="863"/>
                  </a:lnTo>
                  <a:lnTo>
                    <a:pt x="205" y="863"/>
                  </a:lnTo>
                  <a:lnTo>
                    <a:pt x="205" y="863"/>
                  </a:lnTo>
                  <a:lnTo>
                    <a:pt x="199" y="830"/>
                  </a:lnTo>
                  <a:lnTo>
                    <a:pt x="193" y="804"/>
                  </a:lnTo>
                  <a:lnTo>
                    <a:pt x="187" y="777"/>
                  </a:lnTo>
                  <a:lnTo>
                    <a:pt x="181" y="750"/>
                  </a:lnTo>
                  <a:lnTo>
                    <a:pt x="175" y="726"/>
                  </a:lnTo>
                  <a:lnTo>
                    <a:pt x="172" y="705"/>
                  </a:lnTo>
                  <a:lnTo>
                    <a:pt x="166" y="684"/>
                  </a:lnTo>
                  <a:lnTo>
                    <a:pt x="163" y="667"/>
                  </a:lnTo>
                  <a:lnTo>
                    <a:pt x="160" y="649"/>
                  </a:lnTo>
                  <a:lnTo>
                    <a:pt x="154" y="634"/>
                  </a:lnTo>
                  <a:lnTo>
                    <a:pt x="152" y="619"/>
                  </a:lnTo>
                  <a:lnTo>
                    <a:pt x="149" y="604"/>
                  </a:lnTo>
                  <a:lnTo>
                    <a:pt x="149" y="592"/>
                  </a:lnTo>
                  <a:lnTo>
                    <a:pt x="146" y="583"/>
                  </a:lnTo>
                  <a:lnTo>
                    <a:pt x="143" y="574"/>
                  </a:lnTo>
                  <a:lnTo>
                    <a:pt x="140" y="565"/>
                  </a:lnTo>
                  <a:lnTo>
                    <a:pt x="140" y="557"/>
                  </a:lnTo>
                  <a:lnTo>
                    <a:pt x="137" y="551"/>
                  </a:lnTo>
                  <a:lnTo>
                    <a:pt x="137" y="542"/>
                  </a:lnTo>
                  <a:lnTo>
                    <a:pt x="134" y="533"/>
                  </a:lnTo>
                  <a:lnTo>
                    <a:pt x="134" y="527"/>
                  </a:lnTo>
                  <a:lnTo>
                    <a:pt x="134" y="524"/>
                  </a:lnTo>
                  <a:lnTo>
                    <a:pt x="131" y="524"/>
                  </a:lnTo>
                  <a:lnTo>
                    <a:pt x="131" y="524"/>
                  </a:lnTo>
                  <a:lnTo>
                    <a:pt x="131" y="521"/>
                  </a:lnTo>
                  <a:lnTo>
                    <a:pt x="131" y="524"/>
                  </a:lnTo>
                  <a:lnTo>
                    <a:pt x="131" y="527"/>
                  </a:lnTo>
                  <a:lnTo>
                    <a:pt x="128" y="530"/>
                  </a:lnTo>
                  <a:lnTo>
                    <a:pt x="125" y="536"/>
                  </a:lnTo>
                  <a:lnTo>
                    <a:pt x="122" y="542"/>
                  </a:lnTo>
                  <a:lnTo>
                    <a:pt x="119" y="551"/>
                  </a:lnTo>
                  <a:lnTo>
                    <a:pt x="116" y="562"/>
                  </a:lnTo>
                  <a:lnTo>
                    <a:pt x="110" y="574"/>
                  </a:lnTo>
                  <a:lnTo>
                    <a:pt x="107" y="589"/>
                  </a:lnTo>
                  <a:lnTo>
                    <a:pt x="104" y="604"/>
                  </a:lnTo>
                  <a:lnTo>
                    <a:pt x="101" y="622"/>
                  </a:lnTo>
                  <a:lnTo>
                    <a:pt x="95" y="640"/>
                  </a:lnTo>
                  <a:lnTo>
                    <a:pt x="95" y="661"/>
                  </a:lnTo>
                  <a:lnTo>
                    <a:pt x="92" y="684"/>
                  </a:lnTo>
                  <a:lnTo>
                    <a:pt x="89" y="708"/>
                  </a:lnTo>
                  <a:lnTo>
                    <a:pt x="89" y="732"/>
                  </a:lnTo>
                  <a:lnTo>
                    <a:pt x="89" y="756"/>
                  </a:lnTo>
                  <a:lnTo>
                    <a:pt x="89" y="777"/>
                  </a:lnTo>
                  <a:lnTo>
                    <a:pt x="89" y="792"/>
                  </a:lnTo>
                  <a:lnTo>
                    <a:pt x="89" y="807"/>
                  </a:lnTo>
                  <a:lnTo>
                    <a:pt x="89" y="821"/>
                  </a:lnTo>
                  <a:lnTo>
                    <a:pt x="89" y="830"/>
                  </a:lnTo>
                  <a:lnTo>
                    <a:pt x="89" y="839"/>
                  </a:lnTo>
                  <a:lnTo>
                    <a:pt x="89" y="845"/>
                  </a:lnTo>
                  <a:lnTo>
                    <a:pt x="89" y="851"/>
                  </a:lnTo>
                  <a:lnTo>
                    <a:pt x="89" y="857"/>
                  </a:lnTo>
                  <a:lnTo>
                    <a:pt x="89" y="860"/>
                  </a:lnTo>
                  <a:lnTo>
                    <a:pt x="89" y="860"/>
                  </a:lnTo>
                  <a:lnTo>
                    <a:pt x="89" y="863"/>
                  </a:lnTo>
                  <a:lnTo>
                    <a:pt x="89" y="863"/>
                  </a:lnTo>
                  <a:lnTo>
                    <a:pt x="80" y="863"/>
                  </a:lnTo>
                  <a:lnTo>
                    <a:pt x="74" y="863"/>
                  </a:lnTo>
                  <a:lnTo>
                    <a:pt x="65" y="863"/>
                  </a:lnTo>
                  <a:lnTo>
                    <a:pt x="59" y="863"/>
                  </a:lnTo>
                  <a:lnTo>
                    <a:pt x="51" y="863"/>
                  </a:lnTo>
                  <a:lnTo>
                    <a:pt x="45" y="863"/>
                  </a:lnTo>
                  <a:lnTo>
                    <a:pt x="42" y="863"/>
                  </a:lnTo>
                  <a:lnTo>
                    <a:pt x="42" y="863"/>
                  </a:lnTo>
                  <a:lnTo>
                    <a:pt x="39" y="863"/>
                  </a:lnTo>
                  <a:lnTo>
                    <a:pt x="39" y="863"/>
                  </a:lnTo>
                  <a:lnTo>
                    <a:pt x="39" y="863"/>
                  </a:lnTo>
                  <a:lnTo>
                    <a:pt x="39" y="860"/>
                  </a:lnTo>
                  <a:lnTo>
                    <a:pt x="39" y="857"/>
                  </a:lnTo>
                  <a:lnTo>
                    <a:pt x="39" y="854"/>
                  </a:lnTo>
                  <a:lnTo>
                    <a:pt x="36" y="848"/>
                  </a:lnTo>
                  <a:lnTo>
                    <a:pt x="36" y="842"/>
                  </a:lnTo>
                  <a:lnTo>
                    <a:pt x="33" y="827"/>
                  </a:lnTo>
                  <a:lnTo>
                    <a:pt x="27" y="809"/>
                  </a:lnTo>
                  <a:lnTo>
                    <a:pt x="24" y="792"/>
                  </a:lnTo>
                  <a:lnTo>
                    <a:pt x="18" y="768"/>
                  </a:lnTo>
                  <a:lnTo>
                    <a:pt x="15" y="747"/>
                  </a:lnTo>
                  <a:lnTo>
                    <a:pt x="12" y="720"/>
                  </a:lnTo>
                  <a:lnTo>
                    <a:pt x="6" y="696"/>
                  </a:lnTo>
                  <a:lnTo>
                    <a:pt x="3" y="673"/>
                  </a:lnTo>
                  <a:lnTo>
                    <a:pt x="3" y="649"/>
                  </a:lnTo>
                  <a:lnTo>
                    <a:pt x="0" y="625"/>
                  </a:lnTo>
                  <a:lnTo>
                    <a:pt x="0" y="604"/>
                  </a:lnTo>
                  <a:lnTo>
                    <a:pt x="0" y="583"/>
                  </a:lnTo>
                  <a:lnTo>
                    <a:pt x="3" y="565"/>
                  </a:lnTo>
                  <a:lnTo>
                    <a:pt x="9" y="548"/>
                  </a:lnTo>
                  <a:lnTo>
                    <a:pt x="15" y="530"/>
                  </a:lnTo>
                  <a:lnTo>
                    <a:pt x="21" y="509"/>
                  </a:lnTo>
                  <a:lnTo>
                    <a:pt x="27" y="488"/>
                  </a:lnTo>
                  <a:lnTo>
                    <a:pt x="42" y="440"/>
                  </a:lnTo>
                  <a:lnTo>
                    <a:pt x="51" y="420"/>
                  </a:lnTo>
                  <a:lnTo>
                    <a:pt x="56" y="396"/>
                  </a:lnTo>
                  <a:lnTo>
                    <a:pt x="65" y="375"/>
                  </a:lnTo>
                  <a:lnTo>
                    <a:pt x="71" y="354"/>
                  </a:lnTo>
                  <a:lnTo>
                    <a:pt x="80" y="336"/>
                  </a:lnTo>
                  <a:lnTo>
                    <a:pt x="86" y="321"/>
                  </a:lnTo>
                  <a:lnTo>
                    <a:pt x="89" y="307"/>
                  </a:lnTo>
                  <a:lnTo>
                    <a:pt x="92" y="298"/>
                  </a:lnTo>
                  <a:lnTo>
                    <a:pt x="95" y="295"/>
                  </a:lnTo>
                  <a:lnTo>
                    <a:pt x="95" y="292"/>
                  </a:lnTo>
                  <a:lnTo>
                    <a:pt x="95" y="289"/>
                  </a:lnTo>
                  <a:lnTo>
                    <a:pt x="95" y="289"/>
                  </a:lnTo>
                  <a:lnTo>
                    <a:pt x="95" y="289"/>
                  </a:lnTo>
                  <a:lnTo>
                    <a:pt x="95" y="286"/>
                  </a:lnTo>
                  <a:lnTo>
                    <a:pt x="92" y="280"/>
                  </a:lnTo>
                  <a:lnTo>
                    <a:pt x="86" y="274"/>
                  </a:lnTo>
                  <a:lnTo>
                    <a:pt x="83" y="265"/>
                  </a:lnTo>
                  <a:lnTo>
                    <a:pt x="77" y="256"/>
                  </a:lnTo>
                  <a:lnTo>
                    <a:pt x="71" y="244"/>
                  </a:lnTo>
                  <a:lnTo>
                    <a:pt x="65" y="232"/>
                  </a:lnTo>
                  <a:lnTo>
                    <a:pt x="56" y="205"/>
                  </a:lnTo>
                  <a:lnTo>
                    <a:pt x="48" y="176"/>
                  </a:lnTo>
                  <a:lnTo>
                    <a:pt x="45" y="161"/>
                  </a:lnTo>
                  <a:lnTo>
                    <a:pt x="42" y="146"/>
                  </a:lnTo>
                  <a:lnTo>
                    <a:pt x="39" y="131"/>
                  </a:lnTo>
                  <a:lnTo>
                    <a:pt x="39" y="116"/>
                  </a:lnTo>
                  <a:lnTo>
                    <a:pt x="42" y="89"/>
                  </a:lnTo>
                  <a:lnTo>
                    <a:pt x="42" y="65"/>
                  </a:lnTo>
                  <a:lnTo>
                    <a:pt x="45" y="45"/>
                  </a:lnTo>
                  <a:lnTo>
                    <a:pt x="45" y="30"/>
                  </a:lnTo>
                  <a:lnTo>
                    <a:pt x="48" y="15"/>
                  </a:lnTo>
                  <a:lnTo>
                    <a:pt x="48" y="6"/>
                  </a:lnTo>
                  <a:lnTo>
                    <a:pt x="48" y="0"/>
                  </a:lnTo>
                  <a:lnTo>
                    <a:pt x="48" y="0"/>
                  </a:lnTo>
                  <a:lnTo>
                    <a:pt x="62" y="0"/>
                  </a:lnTo>
                  <a:lnTo>
                    <a:pt x="71" y="0"/>
                  </a:lnTo>
                  <a:lnTo>
                    <a:pt x="80" y="0"/>
                  </a:lnTo>
                  <a:lnTo>
                    <a:pt x="86" y="0"/>
                  </a:lnTo>
                  <a:lnTo>
                    <a:pt x="86" y="0"/>
                  </a:lnTo>
                  <a:lnTo>
                    <a:pt x="89" y="0"/>
                  </a:lnTo>
                  <a:lnTo>
                    <a:pt x="89" y="0"/>
                  </a:lnTo>
                  <a:lnTo>
                    <a:pt x="89" y="24"/>
                  </a:lnTo>
                  <a:lnTo>
                    <a:pt x="89" y="48"/>
                  </a:lnTo>
                  <a:lnTo>
                    <a:pt x="89" y="65"/>
                  </a:lnTo>
                  <a:lnTo>
                    <a:pt x="89" y="83"/>
                  </a:lnTo>
                  <a:lnTo>
                    <a:pt x="89" y="95"/>
                  </a:lnTo>
                  <a:lnTo>
                    <a:pt x="89" y="107"/>
                  </a:lnTo>
                  <a:lnTo>
                    <a:pt x="89" y="116"/>
                  </a:lnTo>
                  <a:lnTo>
                    <a:pt x="89" y="125"/>
                  </a:lnTo>
                  <a:lnTo>
                    <a:pt x="89" y="131"/>
                  </a:lnTo>
                  <a:lnTo>
                    <a:pt x="89" y="134"/>
                  </a:lnTo>
                  <a:lnTo>
                    <a:pt x="89" y="137"/>
                  </a:lnTo>
                  <a:lnTo>
                    <a:pt x="89" y="140"/>
                  </a:lnTo>
                  <a:lnTo>
                    <a:pt x="89" y="143"/>
                  </a:lnTo>
                  <a:lnTo>
                    <a:pt x="89" y="143"/>
                  </a:lnTo>
                  <a:lnTo>
                    <a:pt x="89" y="143"/>
                  </a:lnTo>
                  <a:lnTo>
                    <a:pt x="92" y="146"/>
                  </a:lnTo>
                  <a:lnTo>
                    <a:pt x="92" y="152"/>
                  </a:lnTo>
                  <a:lnTo>
                    <a:pt x="95" y="158"/>
                  </a:lnTo>
                  <a:lnTo>
                    <a:pt x="98" y="164"/>
                  </a:lnTo>
                  <a:lnTo>
                    <a:pt x="101" y="173"/>
                  </a:lnTo>
                  <a:lnTo>
                    <a:pt x="110" y="190"/>
                  </a:lnTo>
                  <a:lnTo>
                    <a:pt x="122" y="208"/>
                  </a:lnTo>
                  <a:lnTo>
                    <a:pt x="128" y="214"/>
                  </a:lnTo>
                  <a:lnTo>
                    <a:pt x="131" y="223"/>
                  </a:lnTo>
                  <a:lnTo>
                    <a:pt x="140" y="229"/>
                  </a:lnTo>
                  <a:lnTo>
                    <a:pt x="146" y="232"/>
                  </a:lnTo>
                  <a:lnTo>
                    <a:pt x="152" y="235"/>
                  </a:lnTo>
                  <a:lnTo>
                    <a:pt x="157" y="238"/>
                  </a:lnTo>
                  <a:lnTo>
                    <a:pt x="163" y="238"/>
                  </a:lnTo>
                  <a:lnTo>
                    <a:pt x="166" y="238"/>
                  </a:lnTo>
                  <a:lnTo>
                    <a:pt x="166" y="238"/>
                  </a:lnTo>
                  <a:lnTo>
                    <a:pt x="166" y="244"/>
                  </a:lnTo>
                  <a:lnTo>
                    <a:pt x="166" y="250"/>
                  </a:lnTo>
                  <a:lnTo>
                    <a:pt x="166" y="256"/>
                  </a:lnTo>
                  <a:lnTo>
                    <a:pt x="169" y="262"/>
                  </a:lnTo>
                  <a:lnTo>
                    <a:pt x="175" y="268"/>
                  </a:lnTo>
                  <a:lnTo>
                    <a:pt x="181" y="271"/>
                  </a:lnTo>
                  <a:lnTo>
                    <a:pt x="187" y="274"/>
                  </a:lnTo>
                  <a:lnTo>
                    <a:pt x="193" y="274"/>
                  </a:lnTo>
                  <a:lnTo>
                    <a:pt x="178" y="292"/>
                  </a:lnTo>
                  <a:lnTo>
                    <a:pt x="166" y="309"/>
                  </a:lnTo>
                  <a:lnTo>
                    <a:pt x="154" y="324"/>
                  </a:lnTo>
                  <a:lnTo>
                    <a:pt x="146" y="336"/>
                  </a:lnTo>
                  <a:lnTo>
                    <a:pt x="140" y="345"/>
                  </a:lnTo>
                  <a:lnTo>
                    <a:pt x="134" y="354"/>
                  </a:lnTo>
                  <a:lnTo>
                    <a:pt x="128" y="363"/>
                  </a:lnTo>
                  <a:lnTo>
                    <a:pt x="122" y="369"/>
                  </a:lnTo>
                  <a:lnTo>
                    <a:pt x="119" y="372"/>
                  </a:lnTo>
                  <a:lnTo>
                    <a:pt x="116" y="375"/>
                  </a:lnTo>
                  <a:lnTo>
                    <a:pt x="113" y="381"/>
                  </a:lnTo>
                  <a:lnTo>
                    <a:pt x="113" y="381"/>
                  </a:lnTo>
                  <a:lnTo>
                    <a:pt x="113" y="381"/>
                  </a:lnTo>
                  <a:lnTo>
                    <a:pt x="116" y="393"/>
                  </a:lnTo>
                  <a:lnTo>
                    <a:pt x="119" y="402"/>
                  </a:lnTo>
                  <a:lnTo>
                    <a:pt x="122" y="411"/>
                  </a:lnTo>
                  <a:lnTo>
                    <a:pt x="125" y="417"/>
                  </a:lnTo>
                  <a:lnTo>
                    <a:pt x="125" y="423"/>
                  </a:lnTo>
                  <a:lnTo>
                    <a:pt x="128" y="429"/>
                  </a:lnTo>
                  <a:lnTo>
                    <a:pt x="131" y="434"/>
                  </a:lnTo>
                  <a:lnTo>
                    <a:pt x="131" y="440"/>
                  </a:lnTo>
                  <a:lnTo>
                    <a:pt x="131" y="440"/>
                  </a:lnTo>
                  <a:lnTo>
                    <a:pt x="131" y="443"/>
                  </a:lnTo>
                  <a:lnTo>
                    <a:pt x="131" y="443"/>
                  </a:lnTo>
                  <a:lnTo>
                    <a:pt x="143" y="434"/>
                  </a:lnTo>
                  <a:lnTo>
                    <a:pt x="152" y="429"/>
                  </a:lnTo>
                  <a:lnTo>
                    <a:pt x="160" y="423"/>
                  </a:lnTo>
                  <a:lnTo>
                    <a:pt x="166" y="417"/>
                  </a:lnTo>
                  <a:lnTo>
                    <a:pt x="172" y="411"/>
                  </a:lnTo>
                  <a:lnTo>
                    <a:pt x="178" y="408"/>
                  </a:lnTo>
                  <a:lnTo>
                    <a:pt x="184" y="402"/>
                  </a:lnTo>
                  <a:lnTo>
                    <a:pt x="190" y="399"/>
                  </a:lnTo>
                  <a:lnTo>
                    <a:pt x="193" y="399"/>
                  </a:lnTo>
                  <a:lnTo>
                    <a:pt x="193" y="399"/>
                  </a:lnTo>
                  <a:lnTo>
                    <a:pt x="193" y="399"/>
                  </a:lnTo>
                  <a:lnTo>
                    <a:pt x="193" y="375"/>
                  </a:lnTo>
                  <a:lnTo>
                    <a:pt x="193" y="357"/>
                  </a:lnTo>
                  <a:lnTo>
                    <a:pt x="193" y="339"/>
                  </a:lnTo>
                  <a:lnTo>
                    <a:pt x="193" y="324"/>
                  </a:lnTo>
                  <a:lnTo>
                    <a:pt x="193" y="312"/>
                  </a:lnTo>
                  <a:lnTo>
                    <a:pt x="193" y="304"/>
                  </a:lnTo>
                  <a:lnTo>
                    <a:pt x="193" y="295"/>
                  </a:lnTo>
                  <a:lnTo>
                    <a:pt x="193" y="289"/>
                  </a:lnTo>
                  <a:lnTo>
                    <a:pt x="193" y="283"/>
                  </a:lnTo>
                  <a:lnTo>
                    <a:pt x="193" y="280"/>
                  </a:lnTo>
                  <a:lnTo>
                    <a:pt x="193" y="277"/>
                  </a:lnTo>
                  <a:lnTo>
                    <a:pt x="193" y="274"/>
                  </a:lnTo>
                  <a:lnTo>
                    <a:pt x="193" y="274"/>
                  </a:lnTo>
                  <a:lnTo>
                    <a:pt x="193" y="274"/>
                  </a:lnTo>
                  <a:lnTo>
                    <a:pt x="205" y="271"/>
                  </a:lnTo>
                  <a:lnTo>
                    <a:pt x="217" y="268"/>
                  </a:lnTo>
                  <a:lnTo>
                    <a:pt x="229" y="262"/>
                  </a:lnTo>
                  <a:lnTo>
                    <a:pt x="235" y="256"/>
                  </a:lnTo>
                  <a:lnTo>
                    <a:pt x="244" y="250"/>
                  </a:lnTo>
                  <a:lnTo>
                    <a:pt x="250" y="244"/>
                  </a:lnTo>
                  <a:lnTo>
                    <a:pt x="253" y="238"/>
                  </a:lnTo>
                  <a:lnTo>
                    <a:pt x="253" y="238"/>
                  </a:lnTo>
                  <a:lnTo>
                    <a:pt x="256" y="238"/>
                  </a:lnTo>
                  <a:lnTo>
                    <a:pt x="258" y="235"/>
                  </a:lnTo>
                  <a:lnTo>
                    <a:pt x="267" y="235"/>
                  </a:lnTo>
                  <a:lnTo>
                    <a:pt x="276" y="232"/>
                  </a:lnTo>
                  <a:lnTo>
                    <a:pt x="288" y="229"/>
                  </a:lnTo>
                  <a:lnTo>
                    <a:pt x="300" y="226"/>
                  </a:lnTo>
                  <a:lnTo>
                    <a:pt x="315" y="220"/>
                  </a:lnTo>
                  <a:lnTo>
                    <a:pt x="330" y="214"/>
                  </a:lnTo>
                  <a:lnTo>
                    <a:pt x="345" y="208"/>
                  </a:lnTo>
                  <a:lnTo>
                    <a:pt x="359" y="199"/>
                  </a:lnTo>
                  <a:lnTo>
                    <a:pt x="374" y="190"/>
                  </a:lnTo>
                  <a:lnTo>
                    <a:pt x="386" y="182"/>
                  </a:lnTo>
                  <a:lnTo>
                    <a:pt x="398" y="170"/>
                  </a:lnTo>
                  <a:lnTo>
                    <a:pt x="407" y="158"/>
                  </a:lnTo>
                  <a:lnTo>
                    <a:pt x="416" y="143"/>
                  </a:lnTo>
                  <a:lnTo>
                    <a:pt x="419" y="128"/>
                  </a:lnTo>
                  <a:lnTo>
                    <a:pt x="425" y="98"/>
                  </a:lnTo>
                  <a:lnTo>
                    <a:pt x="431" y="74"/>
                  </a:lnTo>
                  <a:lnTo>
                    <a:pt x="434" y="51"/>
                  </a:lnTo>
                  <a:lnTo>
                    <a:pt x="437" y="42"/>
                  </a:lnTo>
                  <a:lnTo>
                    <a:pt x="437" y="33"/>
                  </a:lnTo>
                  <a:lnTo>
                    <a:pt x="440" y="24"/>
                  </a:lnTo>
                  <a:lnTo>
                    <a:pt x="440" y="18"/>
                  </a:lnTo>
                  <a:lnTo>
                    <a:pt x="443" y="12"/>
                  </a:lnTo>
                  <a:lnTo>
                    <a:pt x="443" y="9"/>
                  </a:lnTo>
                  <a:lnTo>
                    <a:pt x="443" y="3"/>
                  </a:lnTo>
                  <a:lnTo>
                    <a:pt x="443" y="0"/>
                  </a:lnTo>
                  <a:lnTo>
                    <a:pt x="443" y="0"/>
                  </a:lnTo>
                  <a:lnTo>
                    <a:pt x="4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sp>
          <p:nvSpPr>
            <p:cNvPr id="67" name="Rectangle 71"/>
            <p:cNvSpPr>
              <a:spLocks noChangeArrowheads="1"/>
            </p:cNvSpPr>
            <p:nvPr/>
          </p:nvSpPr>
          <p:spPr bwMode="auto">
            <a:xfrm>
              <a:off x="5549900" y="4737100"/>
              <a:ext cx="581025" cy="561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sp>
          <p:nvSpPr>
            <p:cNvPr id="68" name="Freeform 72"/>
            <p:cNvSpPr>
              <a:spLocks/>
            </p:cNvSpPr>
            <p:nvPr/>
          </p:nvSpPr>
          <p:spPr bwMode="auto">
            <a:xfrm>
              <a:off x="5645150" y="5394325"/>
              <a:ext cx="287337" cy="282575"/>
            </a:xfrm>
            <a:custGeom>
              <a:avLst/>
              <a:gdLst>
                <a:gd name="T0" fmla="*/ 0 w 181"/>
                <a:gd name="T1" fmla="*/ 89 h 178"/>
                <a:gd name="T2" fmla="*/ 3 w 181"/>
                <a:gd name="T3" fmla="*/ 71 h 178"/>
                <a:gd name="T4" fmla="*/ 9 w 181"/>
                <a:gd name="T5" fmla="*/ 56 h 178"/>
                <a:gd name="T6" fmla="*/ 18 w 181"/>
                <a:gd name="T7" fmla="*/ 41 h 178"/>
                <a:gd name="T8" fmla="*/ 26 w 181"/>
                <a:gd name="T9" fmla="*/ 26 h 178"/>
                <a:gd name="T10" fmla="*/ 41 w 181"/>
                <a:gd name="T11" fmla="*/ 15 h 178"/>
                <a:gd name="T12" fmla="*/ 56 w 181"/>
                <a:gd name="T13" fmla="*/ 9 h 178"/>
                <a:gd name="T14" fmla="*/ 74 w 181"/>
                <a:gd name="T15" fmla="*/ 3 h 178"/>
                <a:gd name="T16" fmla="*/ 92 w 181"/>
                <a:gd name="T17" fmla="*/ 0 h 178"/>
                <a:gd name="T18" fmla="*/ 110 w 181"/>
                <a:gd name="T19" fmla="*/ 3 h 178"/>
                <a:gd name="T20" fmla="*/ 125 w 181"/>
                <a:gd name="T21" fmla="*/ 9 h 178"/>
                <a:gd name="T22" fmla="*/ 139 w 181"/>
                <a:gd name="T23" fmla="*/ 15 h 178"/>
                <a:gd name="T24" fmla="*/ 154 w 181"/>
                <a:gd name="T25" fmla="*/ 26 h 178"/>
                <a:gd name="T26" fmla="*/ 166 w 181"/>
                <a:gd name="T27" fmla="*/ 41 h 178"/>
                <a:gd name="T28" fmla="*/ 172 w 181"/>
                <a:gd name="T29" fmla="*/ 56 h 178"/>
                <a:gd name="T30" fmla="*/ 178 w 181"/>
                <a:gd name="T31" fmla="*/ 71 h 178"/>
                <a:gd name="T32" fmla="*/ 181 w 181"/>
                <a:gd name="T33" fmla="*/ 89 h 178"/>
                <a:gd name="T34" fmla="*/ 178 w 181"/>
                <a:gd name="T35" fmla="*/ 107 h 178"/>
                <a:gd name="T36" fmla="*/ 172 w 181"/>
                <a:gd name="T37" fmla="*/ 125 h 178"/>
                <a:gd name="T38" fmla="*/ 166 w 181"/>
                <a:gd name="T39" fmla="*/ 140 h 178"/>
                <a:gd name="T40" fmla="*/ 154 w 181"/>
                <a:gd name="T41" fmla="*/ 154 h 178"/>
                <a:gd name="T42" fmla="*/ 139 w 181"/>
                <a:gd name="T43" fmla="*/ 163 h 178"/>
                <a:gd name="T44" fmla="*/ 125 w 181"/>
                <a:gd name="T45" fmla="*/ 172 h 178"/>
                <a:gd name="T46" fmla="*/ 110 w 181"/>
                <a:gd name="T47" fmla="*/ 178 h 178"/>
                <a:gd name="T48" fmla="*/ 92 w 181"/>
                <a:gd name="T49" fmla="*/ 178 h 178"/>
                <a:gd name="T50" fmla="*/ 74 w 181"/>
                <a:gd name="T51" fmla="*/ 178 h 178"/>
                <a:gd name="T52" fmla="*/ 56 w 181"/>
                <a:gd name="T53" fmla="*/ 172 h 178"/>
                <a:gd name="T54" fmla="*/ 41 w 181"/>
                <a:gd name="T55" fmla="*/ 163 h 178"/>
                <a:gd name="T56" fmla="*/ 26 w 181"/>
                <a:gd name="T57" fmla="*/ 154 h 178"/>
                <a:gd name="T58" fmla="*/ 18 w 181"/>
                <a:gd name="T59" fmla="*/ 140 h 178"/>
                <a:gd name="T60" fmla="*/ 9 w 181"/>
                <a:gd name="T61" fmla="*/ 125 h 178"/>
                <a:gd name="T62" fmla="*/ 3 w 181"/>
                <a:gd name="T63" fmla="*/ 107 h 178"/>
                <a:gd name="T64" fmla="*/ 0 w 181"/>
                <a:gd name="T65" fmla="*/ 8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1" h="178">
                  <a:moveTo>
                    <a:pt x="0" y="89"/>
                  </a:moveTo>
                  <a:lnTo>
                    <a:pt x="3" y="71"/>
                  </a:lnTo>
                  <a:lnTo>
                    <a:pt x="9" y="56"/>
                  </a:lnTo>
                  <a:lnTo>
                    <a:pt x="18" y="41"/>
                  </a:lnTo>
                  <a:lnTo>
                    <a:pt x="26" y="26"/>
                  </a:lnTo>
                  <a:lnTo>
                    <a:pt x="41" y="15"/>
                  </a:lnTo>
                  <a:lnTo>
                    <a:pt x="56" y="9"/>
                  </a:lnTo>
                  <a:lnTo>
                    <a:pt x="74" y="3"/>
                  </a:lnTo>
                  <a:lnTo>
                    <a:pt x="92" y="0"/>
                  </a:lnTo>
                  <a:lnTo>
                    <a:pt x="110" y="3"/>
                  </a:lnTo>
                  <a:lnTo>
                    <a:pt x="125" y="9"/>
                  </a:lnTo>
                  <a:lnTo>
                    <a:pt x="139" y="15"/>
                  </a:lnTo>
                  <a:lnTo>
                    <a:pt x="154" y="26"/>
                  </a:lnTo>
                  <a:lnTo>
                    <a:pt x="166" y="41"/>
                  </a:lnTo>
                  <a:lnTo>
                    <a:pt x="172" y="56"/>
                  </a:lnTo>
                  <a:lnTo>
                    <a:pt x="178" y="71"/>
                  </a:lnTo>
                  <a:lnTo>
                    <a:pt x="181" y="89"/>
                  </a:lnTo>
                  <a:lnTo>
                    <a:pt x="178" y="107"/>
                  </a:lnTo>
                  <a:lnTo>
                    <a:pt x="172" y="125"/>
                  </a:lnTo>
                  <a:lnTo>
                    <a:pt x="166" y="140"/>
                  </a:lnTo>
                  <a:lnTo>
                    <a:pt x="154" y="154"/>
                  </a:lnTo>
                  <a:lnTo>
                    <a:pt x="139" y="163"/>
                  </a:lnTo>
                  <a:lnTo>
                    <a:pt x="125" y="172"/>
                  </a:lnTo>
                  <a:lnTo>
                    <a:pt x="110" y="178"/>
                  </a:lnTo>
                  <a:lnTo>
                    <a:pt x="92" y="178"/>
                  </a:lnTo>
                  <a:lnTo>
                    <a:pt x="74" y="178"/>
                  </a:lnTo>
                  <a:lnTo>
                    <a:pt x="56" y="172"/>
                  </a:lnTo>
                  <a:lnTo>
                    <a:pt x="41" y="163"/>
                  </a:lnTo>
                  <a:lnTo>
                    <a:pt x="26" y="154"/>
                  </a:lnTo>
                  <a:lnTo>
                    <a:pt x="18" y="140"/>
                  </a:lnTo>
                  <a:lnTo>
                    <a:pt x="9" y="125"/>
                  </a:lnTo>
                  <a:lnTo>
                    <a:pt x="3" y="107"/>
                  </a:ln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sp>
          <p:nvSpPr>
            <p:cNvPr id="69" name="Freeform 73"/>
            <p:cNvSpPr>
              <a:spLocks/>
            </p:cNvSpPr>
            <p:nvPr/>
          </p:nvSpPr>
          <p:spPr bwMode="auto">
            <a:xfrm>
              <a:off x="5616575" y="5772150"/>
              <a:ext cx="127000" cy="268288"/>
            </a:xfrm>
            <a:custGeom>
              <a:avLst/>
              <a:gdLst>
                <a:gd name="T0" fmla="*/ 80 w 80"/>
                <a:gd name="T1" fmla="*/ 0 h 169"/>
                <a:gd name="T2" fmla="*/ 80 w 80"/>
                <a:gd name="T3" fmla="*/ 125 h 169"/>
                <a:gd name="T4" fmla="*/ 18 w 80"/>
                <a:gd name="T5" fmla="*/ 169 h 169"/>
                <a:gd name="T6" fmla="*/ 0 w 80"/>
                <a:gd name="T7" fmla="*/ 107 h 169"/>
                <a:gd name="T8" fmla="*/ 80 w 80"/>
                <a:gd name="T9" fmla="*/ 0 h 169"/>
              </a:gdLst>
              <a:ahLst/>
              <a:cxnLst>
                <a:cxn ang="0">
                  <a:pos x="T0" y="T1"/>
                </a:cxn>
                <a:cxn ang="0">
                  <a:pos x="T2" y="T3"/>
                </a:cxn>
                <a:cxn ang="0">
                  <a:pos x="T4" y="T5"/>
                </a:cxn>
                <a:cxn ang="0">
                  <a:pos x="T6" y="T7"/>
                </a:cxn>
                <a:cxn ang="0">
                  <a:pos x="T8" y="T9"/>
                </a:cxn>
              </a:cxnLst>
              <a:rect l="0" t="0" r="r" b="b"/>
              <a:pathLst>
                <a:path w="80" h="169">
                  <a:moveTo>
                    <a:pt x="80" y="0"/>
                  </a:moveTo>
                  <a:lnTo>
                    <a:pt x="80" y="125"/>
                  </a:lnTo>
                  <a:lnTo>
                    <a:pt x="18" y="169"/>
                  </a:lnTo>
                  <a:lnTo>
                    <a:pt x="0" y="10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sp>
          <p:nvSpPr>
            <p:cNvPr id="70" name="Rectangle 74"/>
            <p:cNvSpPr>
              <a:spLocks noChangeArrowheads="1"/>
            </p:cNvSpPr>
            <p:nvPr/>
          </p:nvSpPr>
          <p:spPr bwMode="auto">
            <a:xfrm>
              <a:off x="4824413" y="5653088"/>
              <a:ext cx="579437" cy="1054100"/>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sp>
          <p:nvSpPr>
            <p:cNvPr id="71" name="Rectangle 75"/>
            <p:cNvSpPr>
              <a:spLocks noChangeArrowheads="1"/>
            </p:cNvSpPr>
            <p:nvPr/>
          </p:nvSpPr>
          <p:spPr bwMode="auto">
            <a:xfrm>
              <a:off x="4144963" y="5903913"/>
              <a:ext cx="579437" cy="803275"/>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endParaRPr>
            </a:p>
          </p:txBody>
        </p:sp>
      </p:grpSp>
      <p:sp>
        <p:nvSpPr>
          <p:cNvPr id="72"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86844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2.22222E-6 L -3.61111E-6 0.1225 " pathEditMode="relative" rAng="0" ptsTypes="AA">
                                      <p:cBhvr>
                                        <p:cTn id="10" dur="1000" fill="hold"/>
                                        <p:tgtEl>
                                          <p:spTgt spid="37"/>
                                        </p:tgtEl>
                                        <p:attrNameLst>
                                          <p:attrName>ppt_x</p:attrName>
                                          <p:attrName>ppt_y</p:attrName>
                                        </p:attrNameLst>
                                      </p:cBhvr>
                                      <p:rCtr x="0" y="6111"/>
                                    </p:animMotion>
                                  </p:childTnLst>
                                </p:cTn>
                              </p:par>
                              <p:par>
                                <p:cTn id="11" presetID="3" presetClass="emph" presetSubtype="2" fill="hold" grpId="0" nodeType="withEffect">
                                  <p:stCondLst>
                                    <p:cond delay="0"/>
                                  </p:stCondLst>
                                  <p:childTnLst>
                                    <p:animClr clrSpc="rgb" dir="cw">
                                      <p:cBhvr override="childStyle">
                                        <p:cTn id="12" dur="1000" fill="hold"/>
                                        <p:tgtEl>
                                          <p:spTgt spid="41"/>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42"/>
                                        </p:tgtEl>
                                        <p:attrNameLst>
                                          <p:attrName>style.color</p:attrName>
                                        </p:attrNameLst>
                                      </p:cBhvr>
                                      <p:to>
                                        <a:schemeClr val="accent2"/>
                                      </p:to>
                                    </p:animClr>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ppt_x"/>
                                          </p:val>
                                        </p:tav>
                                        <p:tav tm="100000">
                                          <p:val>
                                            <p:strVal val="#ppt_x"/>
                                          </p:val>
                                        </p:tav>
                                      </p:tavLst>
                                    </p:anim>
                                    <p:anim calcmode="lin" valueType="num">
                                      <p:cBhvr additive="base">
                                        <p:cTn id="23" dur="500" fill="hold"/>
                                        <p:tgtEl>
                                          <p:spTgt spid="51"/>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25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50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750"/>
                                  </p:stCondLst>
                                  <p:childTnLst>
                                    <p:set>
                                      <p:cBhvr>
                                        <p:cTn id="33" dur="1" fill="hold">
                                          <p:stCondLst>
                                            <p:cond delay="0"/>
                                          </p:stCondLst>
                                        </p:cTn>
                                        <p:tgtEl>
                                          <p:spTgt spid="48"/>
                                        </p:tgtEl>
                                        <p:attrNameLst>
                                          <p:attrName>style.visibility</p:attrName>
                                        </p:attrNameLst>
                                      </p:cBhvr>
                                      <p:to>
                                        <p:strVal val="visible"/>
                                      </p:to>
                                    </p:set>
                                    <p:anim calcmode="lin" valueType="num">
                                      <p:cBhvr additive="base">
                                        <p:cTn id="34" dur="500" fill="hold"/>
                                        <p:tgtEl>
                                          <p:spTgt spid="48"/>
                                        </p:tgtEl>
                                        <p:attrNameLst>
                                          <p:attrName>ppt_x</p:attrName>
                                        </p:attrNameLst>
                                      </p:cBhvr>
                                      <p:tavLst>
                                        <p:tav tm="0">
                                          <p:val>
                                            <p:strVal val="#ppt_x"/>
                                          </p:val>
                                        </p:tav>
                                        <p:tav tm="100000">
                                          <p:val>
                                            <p:strVal val="#ppt_x"/>
                                          </p:val>
                                        </p:tav>
                                      </p:tavLst>
                                    </p:anim>
                                    <p:anim calcmode="lin" valueType="num">
                                      <p:cBhvr additive="base">
                                        <p:cTn id="35" dur="500" fill="hold"/>
                                        <p:tgtEl>
                                          <p:spTgt spid="48"/>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100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ppt_x"/>
                                          </p:val>
                                        </p:tav>
                                        <p:tav tm="100000">
                                          <p:val>
                                            <p:strVal val="#ppt_x"/>
                                          </p:val>
                                        </p:tav>
                                      </p:tavLst>
                                    </p:anim>
                                    <p:anim calcmode="lin" valueType="num">
                                      <p:cBhvr additive="base">
                                        <p:cTn id="39" dur="500" fill="hold"/>
                                        <p:tgtEl>
                                          <p:spTgt spid="47"/>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10" presetClass="entr" presetSubtype="0" fill="hold" grpId="0" nodeType="after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par>
                          <p:cTn id="44" fill="hold">
                            <p:stCondLst>
                              <p:cond delay="4900"/>
                            </p:stCondLst>
                            <p:childTnLst>
                              <p:par>
                                <p:cTn id="45" presetID="10" presetClass="entr" presetSubtype="0" fill="hold" grpId="0" nodeType="afterEffect">
                                  <p:stCondLst>
                                    <p:cond delay="0"/>
                                  </p:stCondLst>
                                  <p:iterate type="lt">
                                    <p:tmPct val="1000"/>
                                  </p:iterate>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P spid="42" grpId="0"/>
      <p:bldP spid="37" grpId="0" animBg="1"/>
      <p:bldP spid="47" grpId="0"/>
      <p:bldP spid="48" grpId="0"/>
      <p:bldP spid="49" grpId="0"/>
      <p:bldP spid="50" grpId="0"/>
      <p:bldP spid="51"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85456" y="963114"/>
            <a:ext cx="2118280" cy="706553"/>
            <a:chOff x="77456" y="1993208"/>
            <a:chExt cx="2118280" cy="706553"/>
          </a:xfrm>
        </p:grpSpPr>
        <p:sp>
          <p:nvSpPr>
            <p:cNvPr id="32" name="矩形 31"/>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33" name="矩形 32"/>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知识技能</a:t>
            </a:r>
          </a:p>
        </p:txBody>
      </p:sp>
      <p:sp>
        <p:nvSpPr>
          <p:cNvPr id="28" name="矩形 27"/>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KNOWLEDGE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5"/>
            <a:ext cx="0" cy="2635252"/>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处理问题能力</a:t>
            </a:r>
          </a:p>
        </p:txBody>
      </p:sp>
      <p:sp>
        <p:nvSpPr>
          <p:cNvPr id="34" name="矩形 33"/>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SILVING ISSUES</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5" name="矩形 34"/>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就职心态</a:t>
            </a:r>
          </a:p>
        </p:txBody>
      </p:sp>
      <p:sp>
        <p:nvSpPr>
          <p:cNvPr id="36" name="矩形 35"/>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MENTALITY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1" name="矩形 40"/>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责任与义务</a:t>
            </a:r>
          </a:p>
        </p:txBody>
      </p:sp>
      <p:sp>
        <p:nvSpPr>
          <p:cNvPr id="42" name="矩形 41"/>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8" name="椭圆 37"/>
          <p:cNvSpPr/>
          <p:nvPr/>
        </p:nvSpPr>
        <p:spPr>
          <a:xfrm>
            <a:off x="781479" y="3238124"/>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39" name="Arc 682"/>
          <p:cNvSpPr>
            <a:spLocks/>
          </p:cNvSpPr>
          <p:nvPr/>
        </p:nvSpPr>
        <p:spPr bwMode="auto">
          <a:xfrm rot="1497518">
            <a:off x="6570642" y="1975297"/>
            <a:ext cx="537842" cy="531950"/>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12700">
            <a:solidFill>
              <a:srgbClr val="C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914391" fontAlgn="base" latinLnBrk="1">
              <a:spcBef>
                <a:spcPct val="0"/>
              </a:spcBef>
              <a:spcAft>
                <a:spcPct val="0"/>
              </a:spcAft>
              <a:defRPr/>
            </a:pPr>
            <a:r>
              <a:rPr kumimoji="1" lang="en-US" altLang="zh-CN" sz="2400" kern="0" dirty="0">
                <a:solidFill>
                  <a:schemeClr val="bg1"/>
                </a:solidFill>
                <a:ea typeface="Gulim" pitchFamily="34" charset="-127"/>
              </a:rPr>
              <a:t> </a:t>
            </a:r>
            <a:endParaRPr kumimoji="1" lang="zh-CN" altLang="en-US" sz="2400" kern="0" dirty="0">
              <a:solidFill>
                <a:schemeClr val="bg1"/>
              </a:solidFill>
              <a:ea typeface="Gulim" pitchFamily="34" charset="-127"/>
            </a:endParaRPr>
          </a:p>
        </p:txBody>
      </p:sp>
      <p:sp>
        <p:nvSpPr>
          <p:cNvPr id="40" name="Freeform 673"/>
          <p:cNvSpPr>
            <a:spLocks noEditPoints="1"/>
          </p:cNvSpPr>
          <p:nvPr/>
        </p:nvSpPr>
        <p:spPr bwMode="auto">
          <a:xfrm rot="4026370">
            <a:off x="5730890" y="2483697"/>
            <a:ext cx="1393844" cy="1394686"/>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3" name="Freeform 675"/>
          <p:cNvSpPr>
            <a:spLocks noEditPoints="1"/>
          </p:cNvSpPr>
          <p:nvPr/>
        </p:nvSpPr>
        <p:spPr bwMode="auto">
          <a:xfrm rot="4026370">
            <a:off x="4825422" y="898440"/>
            <a:ext cx="1818058" cy="181805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4" name="Oval 676"/>
          <p:cNvSpPr>
            <a:spLocks noChangeArrowheads="1"/>
          </p:cNvSpPr>
          <p:nvPr/>
        </p:nvSpPr>
        <p:spPr bwMode="auto">
          <a:xfrm rot="4026370">
            <a:off x="5020255" y="1093166"/>
            <a:ext cx="1429196" cy="1428354"/>
          </a:xfrm>
          <a:prstGeom prst="ellipse">
            <a:avLst/>
          </a:pr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45" name="Oval 677"/>
          <p:cNvSpPr>
            <a:spLocks noChangeArrowheads="1"/>
          </p:cNvSpPr>
          <p:nvPr/>
        </p:nvSpPr>
        <p:spPr bwMode="auto">
          <a:xfrm rot="4026370">
            <a:off x="5950024" y="2702979"/>
            <a:ext cx="955322" cy="955322"/>
          </a:xfrm>
          <a:prstGeom prst="ellipse">
            <a:avLst/>
          </a:prstGeom>
          <a:solidFill>
            <a:srgbClr val="C00000"/>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bg1"/>
              </a:solidFill>
            </a:endParaRPr>
          </a:p>
        </p:txBody>
      </p:sp>
      <p:sp>
        <p:nvSpPr>
          <p:cNvPr id="46" name="Freeform 679"/>
          <p:cNvSpPr>
            <a:spLocks noEditPoints="1"/>
          </p:cNvSpPr>
          <p:nvPr/>
        </p:nvSpPr>
        <p:spPr bwMode="auto">
          <a:xfrm rot="4026370">
            <a:off x="5050178" y="3548816"/>
            <a:ext cx="1221298" cy="1222139"/>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2" name="Oval 680"/>
          <p:cNvSpPr>
            <a:spLocks noChangeArrowheads="1"/>
          </p:cNvSpPr>
          <p:nvPr/>
        </p:nvSpPr>
        <p:spPr bwMode="auto">
          <a:xfrm rot="4026370">
            <a:off x="5242380" y="3741163"/>
            <a:ext cx="836643" cy="836643"/>
          </a:xfrm>
          <a:prstGeom prst="ellipse">
            <a:avLst/>
          </a:pr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53" name="Arc 681"/>
          <p:cNvSpPr>
            <a:spLocks/>
          </p:cNvSpPr>
          <p:nvPr/>
        </p:nvSpPr>
        <p:spPr bwMode="auto">
          <a:xfrm rot="11852799">
            <a:off x="5101823" y="2793109"/>
            <a:ext cx="1010874" cy="821493"/>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12700">
            <a:solidFill>
              <a:srgbClr val="C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914391" fontAlgn="base" latinLnBrk="1">
              <a:spcBef>
                <a:spcPct val="0"/>
              </a:spcBef>
              <a:spcAft>
                <a:spcPct val="0"/>
              </a:spcAft>
              <a:defRPr/>
            </a:pPr>
            <a:endParaRPr kumimoji="1" lang="zh-CN" altLang="en-US" sz="2400" kern="0">
              <a:solidFill>
                <a:schemeClr val="bg1"/>
              </a:solidFill>
              <a:ea typeface="Gulim" pitchFamily="34" charset="-127"/>
            </a:endParaRPr>
          </a:p>
        </p:txBody>
      </p:sp>
      <p:sp>
        <p:nvSpPr>
          <p:cNvPr id="54" name="Arc 683"/>
          <p:cNvSpPr>
            <a:spLocks/>
          </p:cNvSpPr>
          <p:nvPr/>
        </p:nvSpPr>
        <p:spPr bwMode="auto">
          <a:xfrm rot="4608058">
            <a:off x="6400297" y="3906117"/>
            <a:ext cx="329102" cy="476398"/>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12700">
            <a:solidFill>
              <a:srgbClr val="C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914391" fontAlgn="base" latinLnBrk="1">
              <a:spcBef>
                <a:spcPct val="0"/>
              </a:spcBef>
              <a:spcAft>
                <a:spcPct val="0"/>
              </a:spcAft>
              <a:defRPr/>
            </a:pPr>
            <a:endParaRPr kumimoji="1" lang="zh-CN" altLang="en-US" sz="2400" kern="0">
              <a:solidFill>
                <a:schemeClr val="bg1"/>
              </a:solidFill>
              <a:ea typeface="Gulim" pitchFamily="34" charset="-127"/>
            </a:endParaRPr>
          </a:p>
        </p:txBody>
      </p:sp>
      <p:sp>
        <p:nvSpPr>
          <p:cNvPr id="55" name="TextBox 12"/>
          <p:cNvSpPr txBox="1"/>
          <p:nvPr/>
        </p:nvSpPr>
        <p:spPr>
          <a:xfrm>
            <a:off x="5171325" y="1447554"/>
            <a:ext cx="1148480" cy="707886"/>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rPr>
              <a:t>良好的心态</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持之以恒的毅力</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全面的知识结构</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人文素质修养</a:t>
            </a:r>
          </a:p>
        </p:txBody>
      </p:sp>
      <p:sp>
        <p:nvSpPr>
          <p:cNvPr id="56" name="TextBox 12"/>
          <p:cNvSpPr txBox="1"/>
          <p:nvPr/>
        </p:nvSpPr>
        <p:spPr>
          <a:xfrm>
            <a:off x="5086460" y="3974864"/>
            <a:ext cx="1148480" cy="400110"/>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rPr>
              <a:t>专业知识</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与技能</a:t>
            </a:r>
          </a:p>
        </p:txBody>
      </p:sp>
      <p:sp>
        <p:nvSpPr>
          <p:cNvPr id="57" name="TextBox 12"/>
          <p:cNvSpPr txBox="1"/>
          <p:nvPr/>
        </p:nvSpPr>
        <p:spPr>
          <a:xfrm>
            <a:off x="5867652" y="2995242"/>
            <a:ext cx="1148480" cy="400110"/>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rPr>
              <a:t>人力资源管</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理意识</a:t>
            </a:r>
          </a:p>
        </p:txBody>
      </p:sp>
      <p:sp>
        <p:nvSpPr>
          <p:cNvPr id="5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63805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3.33333E-6 L -3.61111E-6 0.09889 " pathEditMode="relative" rAng="0" ptsTypes="AA">
                                      <p:cBhvr>
                                        <p:cTn id="10" dur="1000" fill="hold"/>
                                        <p:tgtEl>
                                          <p:spTgt spid="38"/>
                                        </p:tgtEl>
                                        <p:attrNameLst>
                                          <p:attrName>ppt_x</p:attrName>
                                          <p:attrName>ppt_y</p:attrName>
                                        </p:attrNameLst>
                                      </p:cBhvr>
                                      <p:rCtr x="0" y="4944"/>
                                    </p:animMotion>
                                  </p:childTnLst>
                                </p:cTn>
                              </p:par>
                              <p:par>
                                <p:cTn id="11" presetID="3" presetClass="emph" presetSubtype="2" fill="hold" grpId="0" nodeType="withEffect">
                                  <p:stCondLst>
                                    <p:cond delay="0"/>
                                  </p:stCondLst>
                                  <p:childTnLst>
                                    <p:animClr clrSpc="rgb" dir="cw">
                                      <p:cBhvr override="childStyle">
                                        <p:cTn id="12" dur="1000" fill="hold"/>
                                        <p:tgtEl>
                                          <p:spTgt spid="35"/>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36"/>
                                        </p:tgtEl>
                                        <p:attrNameLst>
                                          <p:attrName>style.color</p:attrName>
                                        </p:attrNameLst>
                                      </p:cBhvr>
                                      <p:to>
                                        <a:schemeClr val="accent2"/>
                                      </p:to>
                                    </p:animClr>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childTnLst>
                          </p:cTn>
                        </p:par>
                        <p:par>
                          <p:cTn id="34" fill="hold">
                            <p:stCondLst>
                              <p:cond delay="2000"/>
                            </p:stCondLst>
                            <p:childTnLst>
                              <p:par>
                                <p:cTn id="35" presetID="8" presetClass="emph" presetSubtype="0" fill="hold" grpId="0" nodeType="afterEffect">
                                  <p:stCondLst>
                                    <p:cond delay="0"/>
                                  </p:stCondLst>
                                  <p:childTnLst>
                                    <p:animRot by="21600000">
                                      <p:cBhvr>
                                        <p:cTn id="36" dur="3000" fill="hold"/>
                                        <p:tgtEl>
                                          <p:spTgt spid="43"/>
                                        </p:tgtEl>
                                        <p:attrNameLst>
                                          <p:attrName>r</p:attrName>
                                        </p:attrNameLst>
                                      </p:cBhvr>
                                    </p:animRot>
                                  </p:childTnLst>
                                </p:cTn>
                              </p:par>
                              <p:par>
                                <p:cTn id="37" presetID="8" presetClass="emph" presetSubtype="0" fill="hold" grpId="0" nodeType="withEffect">
                                  <p:stCondLst>
                                    <p:cond delay="0"/>
                                  </p:stCondLst>
                                  <p:childTnLst>
                                    <p:animRot by="21600000">
                                      <p:cBhvr>
                                        <p:cTn id="38" dur="3000" fill="hold"/>
                                        <p:tgtEl>
                                          <p:spTgt spid="44"/>
                                        </p:tgtEl>
                                        <p:attrNameLst>
                                          <p:attrName>r</p:attrName>
                                        </p:attrNameLst>
                                      </p:cBhvr>
                                    </p:animRot>
                                  </p:childTnLst>
                                </p:cTn>
                              </p:par>
                              <p:par>
                                <p:cTn id="39" presetID="8" presetClass="emph" presetSubtype="0" fill="hold" grpId="0" nodeType="withEffect">
                                  <p:stCondLst>
                                    <p:cond delay="0"/>
                                  </p:stCondLst>
                                  <p:childTnLst>
                                    <p:animRot by="-21600000">
                                      <p:cBhvr>
                                        <p:cTn id="40" dur="3000" fill="hold"/>
                                        <p:tgtEl>
                                          <p:spTgt spid="40"/>
                                        </p:tgtEl>
                                        <p:attrNameLst>
                                          <p:attrName>r</p:attrName>
                                        </p:attrNameLst>
                                      </p:cBhvr>
                                    </p:animRot>
                                  </p:childTnLst>
                                </p:cTn>
                              </p:par>
                              <p:par>
                                <p:cTn id="41" presetID="8" presetClass="emph" presetSubtype="0" fill="hold" grpId="0" nodeType="withEffect">
                                  <p:stCondLst>
                                    <p:cond delay="0"/>
                                  </p:stCondLst>
                                  <p:childTnLst>
                                    <p:animRot by="-21600000">
                                      <p:cBhvr>
                                        <p:cTn id="42" dur="3000" fill="hold"/>
                                        <p:tgtEl>
                                          <p:spTgt spid="45"/>
                                        </p:tgtEl>
                                        <p:attrNameLst>
                                          <p:attrName>r</p:attrName>
                                        </p:attrNameLst>
                                      </p:cBhvr>
                                    </p:animRot>
                                  </p:childTnLst>
                                </p:cTn>
                              </p:par>
                              <p:par>
                                <p:cTn id="43" presetID="8" presetClass="emph" presetSubtype="0" fill="hold" grpId="0" nodeType="withEffect">
                                  <p:stCondLst>
                                    <p:cond delay="0"/>
                                  </p:stCondLst>
                                  <p:childTnLst>
                                    <p:animRot by="21600000">
                                      <p:cBhvr>
                                        <p:cTn id="44" dur="3000" fill="hold"/>
                                        <p:tgtEl>
                                          <p:spTgt spid="52"/>
                                        </p:tgtEl>
                                        <p:attrNameLst>
                                          <p:attrName>r</p:attrName>
                                        </p:attrNameLst>
                                      </p:cBhvr>
                                    </p:animRot>
                                  </p:childTnLst>
                                </p:cTn>
                              </p:par>
                              <p:par>
                                <p:cTn id="45" presetID="8" presetClass="emph" presetSubtype="0" fill="hold" grpId="0" nodeType="withEffect">
                                  <p:stCondLst>
                                    <p:cond delay="0"/>
                                  </p:stCondLst>
                                  <p:childTnLst>
                                    <p:animRot by="21600000">
                                      <p:cBhvr>
                                        <p:cTn id="46" dur="3000" fill="hold"/>
                                        <p:tgtEl>
                                          <p:spTgt spid="46"/>
                                        </p:tgtEl>
                                        <p:attrNameLst>
                                          <p:attrName>r</p:attrName>
                                        </p:attrNameLst>
                                      </p:cBhvr>
                                    </p:animRo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22" presetClass="entr" presetSubtype="1" fill="hold" grpId="0" nodeType="withEffect">
                                  <p:stCondLst>
                                    <p:cond delay="100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par>
                                <p:cTn id="59" presetID="22" presetClass="entr" presetSubtype="2" fill="hold" grpId="0" nodeType="withEffect">
                                  <p:stCondLst>
                                    <p:cond delay="1500"/>
                                  </p:stCondLst>
                                  <p:childTnLst>
                                    <p:set>
                                      <p:cBhvr>
                                        <p:cTn id="60" dur="1" fill="hold">
                                          <p:stCondLst>
                                            <p:cond delay="0"/>
                                          </p:stCondLst>
                                        </p:cTn>
                                        <p:tgtEl>
                                          <p:spTgt spid="54"/>
                                        </p:tgtEl>
                                        <p:attrNameLst>
                                          <p:attrName>style.visibility</p:attrName>
                                        </p:attrNameLst>
                                      </p:cBhvr>
                                      <p:to>
                                        <p:strVal val="visible"/>
                                      </p:to>
                                    </p:set>
                                    <p:animEffect transition="in" filter="wipe(right)">
                                      <p:cBhvr>
                                        <p:cTn id="61" dur="500"/>
                                        <p:tgtEl>
                                          <p:spTgt spid="54"/>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53"/>
                                        </p:tgtEl>
                                        <p:attrNameLst>
                                          <p:attrName>style.visibility</p:attrName>
                                        </p:attrNameLst>
                                      </p:cBhvr>
                                      <p:to>
                                        <p:strVal val="visible"/>
                                      </p:to>
                                    </p:set>
                                    <p:animEffect transition="in" filter="wipe(down)">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p:bldP spid="36" grpId="0"/>
      <p:bldP spid="38" grpId="0" animBg="1"/>
      <p:bldP spid="39" grpId="0" animBg="1"/>
      <p:bldP spid="40" grpId="0" animBg="1"/>
      <p:bldP spid="40" grpId="1" animBg="1"/>
      <p:bldP spid="43" grpId="0" animBg="1"/>
      <p:bldP spid="43" grpId="1" animBg="1"/>
      <p:bldP spid="44" grpId="0" animBg="1"/>
      <p:bldP spid="44" grpId="1" animBg="1"/>
      <p:bldP spid="45" grpId="0" animBg="1"/>
      <p:bldP spid="45" grpId="1" animBg="1"/>
      <p:bldP spid="46" grpId="0" animBg="1"/>
      <p:bldP spid="46" grpId="1" animBg="1"/>
      <p:bldP spid="52" grpId="0" animBg="1"/>
      <p:bldP spid="52" grpId="1" animBg="1"/>
      <p:bldP spid="53" grpId="0" animBg="1"/>
      <p:bldP spid="54" grpId="0" animBg="1"/>
      <p:bldP spid="55" grpId="0"/>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grpSp>
        <p:nvGrpSpPr>
          <p:cNvPr id="4" name="组合 3"/>
          <p:cNvGrpSpPr/>
          <p:nvPr/>
        </p:nvGrpSpPr>
        <p:grpSpPr>
          <a:xfrm>
            <a:off x="585456" y="1993210"/>
            <a:ext cx="2118280" cy="706553"/>
            <a:chOff x="77456" y="1993208"/>
            <a:chExt cx="2118280" cy="706553"/>
          </a:xfrm>
        </p:grpSpPr>
        <p:sp>
          <p:nvSpPr>
            <p:cNvPr id="18" name="矩形 17"/>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9" name="矩形 18"/>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grpSp>
        <p:nvGrpSpPr>
          <p:cNvPr id="5" name="组合 4"/>
          <p:cNvGrpSpPr/>
          <p:nvPr/>
        </p:nvGrpSpPr>
        <p:grpSpPr>
          <a:xfrm>
            <a:off x="725614" y="3052318"/>
            <a:ext cx="1802563" cy="749550"/>
            <a:chOff x="217612" y="3052317"/>
            <a:chExt cx="1802563" cy="749550"/>
          </a:xfrm>
        </p:grpSpPr>
        <p:sp>
          <p:nvSpPr>
            <p:cNvPr id="20" name="矩形 19"/>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1" name="矩形 20"/>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grpSp>
        <p:nvGrpSpPr>
          <p:cNvPr id="6" name="组合 5"/>
          <p:cNvGrpSpPr/>
          <p:nvPr/>
        </p:nvGrpSpPr>
        <p:grpSpPr>
          <a:xfrm>
            <a:off x="604456" y="4217887"/>
            <a:ext cx="2030562" cy="714122"/>
            <a:chOff x="96456" y="4217887"/>
            <a:chExt cx="2030562" cy="714122"/>
          </a:xfrm>
        </p:grpSpPr>
        <p:sp>
          <p:nvSpPr>
            <p:cNvPr id="22" name="矩形 21"/>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3" name="矩形 22"/>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2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338932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0-ppt_w/2"/>
                                          </p:val>
                                        </p:tav>
                                      </p:tavLst>
                                    </p:anim>
                                    <p:anim calcmode="lin" valueType="num">
                                      <p:cBhvr additive="base">
                                        <p:cTn id="7" dur="500"/>
                                        <p:tgtEl>
                                          <p:spTgt spid="2"/>
                                        </p:tgtEl>
                                        <p:attrNameLst>
                                          <p:attrName>ppt_y</p:attrName>
                                        </p:attrNameLst>
                                      </p:cBhvr>
                                      <p:tavLst>
                                        <p:tav tm="0">
                                          <p:val>
                                            <p:strVal val="ppt_y"/>
                                          </p:val>
                                        </p:tav>
                                        <p:tav tm="100000">
                                          <p:val>
                                            <p:strVal val="ppt_y"/>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8" fill="hold" nodeType="withEffect">
                                  <p:stCondLst>
                                    <p:cond delay="15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8" fill="hold" nodeType="withEffect">
                                  <p:stCondLst>
                                    <p:cond delay="150"/>
                                  </p:stCondLst>
                                  <p:childTnLst>
                                    <p:anim calcmode="lin" valueType="num">
                                      <p:cBhvr additive="base">
                                        <p:cTn id="14" dur="500"/>
                                        <p:tgtEl>
                                          <p:spTgt spid="4"/>
                                        </p:tgtEl>
                                        <p:attrNameLst>
                                          <p:attrName>ppt_x</p:attrName>
                                        </p:attrNameLst>
                                      </p:cBhvr>
                                      <p:tavLst>
                                        <p:tav tm="0">
                                          <p:val>
                                            <p:strVal val="ppt_x"/>
                                          </p:val>
                                        </p:tav>
                                        <p:tav tm="100000">
                                          <p:val>
                                            <p:strVal val="0-ppt_w/2"/>
                                          </p:val>
                                        </p:tav>
                                      </p:tavLst>
                                    </p:anim>
                                    <p:anim calcmode="lin" valueType="num">
                                      <p:cBhvr additive="base">
                                        <p:cTn id="15" dur="500"/>
                                        <p:tgtEl>
                                          <p:spTgt spid="4"/>
                                        </p:tgtEl>
                                        <p:attrNameLst>
                                          <p:attrName>ppt_y</p:attrName>
                                        </p:attrNameLst>
                                      </p:cBhvr>
                                      <p:tavLst>
                                        <p:tav tm="0">
                                          <p:val>
                                            <p:strVal val="ppt_y"/>
                                          </p:val>
                                        </p:tav>
                                        <p:tav tm="100000">
                                          <p:val>
                                            <p:strVal val="ppt_y"/>
                                          </p:val>
                                        </p:tav>
                                      </p:tavLst>
                                    </p:anim>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650"/>
                            </p:stCondLst>
                            <p:childTnLst>
                              <p:par>
                                <p:cTn id="18" presetID="42" presetClass="path" presetSubtype="0" accel="50000" decel="50000" fill="hold" nodeType="afterEffect">
                                  <p:stCondLst>
                                    <p:cond delay="0"/>
                                  </p:stCondLst>
                                  <p:childTnLst>
                                    <p:animMotion origin="layout" path="M 8.33333E-7 -2.22222E-6 L 8.33333E-7 -0.36833 " pathEditMode="relative" rAng="0" ptsTypes="AA">
                                      <p:cBhvr>
                                        <p:cTn id="19" dur="750" fill="hold"/>
                                        <p:tgtEl>
                                          <p:spTgt spid="5"/>
                                        </p:tgtEl>
                                        <p:attrNameLst>
                                          <p:attrName>ppt_x</p:attrName>
                                          <p:attrName>ppt_y</p:attrName>
                                        </p:attrNameLst>
                                      </p:cBhvr>
                                      <p:rCtr x="0" y="-18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6" name="椭圆 25"/>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28" name="矩形 27"/>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7"/>
            <a:ext cx="0" cy="3849573"/>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4" name="矩形 53"/>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55" name="矩形 54"/>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6" name="矩形 55"/>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57" name="矩形 56"/>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2" name="椭圆 1"/>
          <p:cNvSpPr/>
          <p:nvPr/>
        </p:nvSpPr>
        <p:spPr>
          <a:xfrm>
            <a:off x="5010825" y="1969174"/>
            <a:ext cx="1773364" cy="1773364"/>
          </a:xfrm>
          <a:prstGeom prst="ellipse">
            <a:avLst/>
          </a:prstGeom>
          <a:solidFill>
            <a:srgbClr val="C00000"/>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2" name="组合 61"/>
          <p:cNvGrpSpPr/>
          <p:nvPr/>
        </p:nvGrpSpPr>
        <p:grpSpPr>
          <a:xfrm>
            <a:off x="5535080" y="3946136"/>
            <a:ext cx="838154" cy="756766"/>
            <a:chOff x="5359399" y="1681431"/>
            <a:chExt cx="838154" cy="756766"/>
          </a:xfrm>
          <a:solidFill>
            <a:schemeClr val="tx1">
              <a:lumMod val="85000"/>
              <a:lumOff val="15000"/>
            </a:schemeClr>
          </a:solidFill>
        </p:grpSpPr>
        <p:sp>
          <p:nvSpPr>
            <p:cNvPr id="63" name="椭圆 62"/>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文本框 44"/>
            <p:cNvSpPr txBox="1"/>
            <p:nvPr/>
          </p:nvSpPr>
          <p:spPr>
            <a:xfrm>
              <a:off x="5480799" y="1810149"/>
              <a:ext cx="716754"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团队</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合作</a:t>
              </a:r>
            </a:p>
          </p:txBody>
        </p:sp>
      </p:grpSp>
      <p:grpSp>
        <p:nvGrpSpPr>
          <p:cNvPr id="65" name="组合 64"/>
          <p:cNvGrpSpPr/>
          <p:nvPr/>
        </p:nvGrpSpPr>
        <p:grpSpPr>
          <a:xfrm>
            <a:off x="5562561" y="1021625"/>
            <a:ext cx="760850" cy="703699"/>
            <a:chOff x="5359399" y="1681431"/>
            <a:chExt cx="818224" cy="756766"/>
          </a:xfrm>
          <a:solidFill>
            <a:schemeClr val="tx1">
              <a:lumMod val="85000"/>
              <a:lumOff val="15000"/>
            </a:schemeClr>
          </a:solidFill>
        </p:grpSpPr>
        <p:sp>
          <p:nvSpPr>
            <p:cNvPr id="66" name="椭圆 65"/>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文本框 44"/>
            <p:cNvSpPr txBox="1"/>
            <p:nvPr/>
          </p:nvSpPr>
          <p:spPr>
            <a:xfrm>
              <a:off x="5368646" y="1905925"/>
              <a:ext cx="808977" cy="33098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领导力</a:t>
              </a:r>
            </a:p>
          </p:txBody>
        </p:sp>
      </p:grpSp>
      <p:sp>
        <p:nvSpPr>
          <p:cNvPr id="35" name="空心弧 34"/>
          <p:cNvSpPr/>
          <p:nvPr/>
        </p:nvSpPr>
        <p:spPr>
          <a:xfrm rot="7003908">
            <a:off x="4842963" y="1791374"/>
            <a:ext cx="2106326" cy="2106326"/>
          </a:xfrm>
          <a:prstGeom prst="blockArc">
            <a:avLst>
              <a:gd name="adj1" fmla="val 20879588"/>
              <a:gd name="adj2" fmla="val 20873201"/>
              <a:gd name="adj3" fmla="val 153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71" name="组合 70"/>
          <p:cNvGrpSpPr/>
          <p:nvPr/>
        </p:nvGrpSpPr>
        <p:grpSpPr>
          <a:xfrm>
            <a:off x="4288075" y="1800593"/>
            <a:ext cx="760850" cy="703699"/>
            <a:chOff x="5359399" y="1681431"/>
            <a:chExt cx="818224" cy="756766"/>
          </a:xfrm>
          <a:solidFill>
            <a:schemeClr val="tx1">
              <a:lumMod val="85000"/>
              <a:lumOff val="15000"/>
            </a:schemeClr>
          </a:solidFill>
        </p:grpSpPr>
        <p:sp>
          <p:nvSpPr>
            <p:cNvPr id="72" name="椭圆 71"/>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3" name="文本框 44"/>
            <p:cNvSpPr txBox="1"/>
            <p:nvPr/>
          </p:nvSpPr>
          <p:spPr>
            <a:xfrm>
              <a:off x="5368646" y="1905925"/>
              <a:ext cx="808977" cy="33098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执行力</a:t>
              </a:r>
            </a:p>
          </p:txBody>
        </p:sp>
      </p:grpSp>
      <p:grpSp>
        <p:nvGrpSpPr>
          <p:cNvPr id="74" name="组合 73"/>
          <p:cNvGrpSpPr/>
          <p:nvPr/>
        </p:nvGrpSpPr>
        <p:grpSpPr>
          <a:xfrm>
            <a:off x="6754910" y="1731210"/>
            <a:ext cx="760850" cy="703699"/>
            <a:chOff x="5359399" y="1681431"/>
            <a:chExt cx="818224" cy="756766"/>
          </a:xfrm>
          <a:solidFill>
            <a:schemeClr val="tx1">
              <a:lumMod val="85000"/>
              <a:lumOff val="15000"/>
            </a:schemeClr>
          </a:solidFill>
        </p:grpSpPr>
        <p:sp>
          <p:nvSpPr>
            <p:cNvPr id="75" name="椭圆 74"/>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6" name="文本框 44"/>
            <p:cNvSpPr txBox="1"/>
            <p:nvPr/>
          </p:nvSpPr>
          <p:spPr>
            <a:xfrm>
              <a:off x="5368646" y="1905925"/>
              <a:ext cx="808977" cy="33098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创新力</a:t>
              </a:r>
            </a:p>
          </p:txBody>
        </p:sp>
      </p:grpSp>
      <p:grpSp>
        <p:nvGrpSpPr>
          <p:cNvPr id="77" name="组合 76"/>
          <p:cNvGrpSpPr/>
          <p:nvPr/>
        </p:nvGrpSpPr>
        <p:grpSpPr>
          <a:xfrm>
            <a:off x="6746091" y="3255797"/>
            <a:ext cx="848989" cy="756766"/>
            <a:chOff x="5359399" y="1681431"/>
            <a:chExt cx="848989" cy="756766"/>
          </a:xfrm>
          <a:solidFill>
            <a:schemeClr val="tx1">
              <a:lumMod val="85000"/>
              <a:lumOff val="15000"/>
            </a:schemeClr>
          </a:solidFill>
        </p:grpSpPr>
        <p:sp>
          <p:nvSpPr>
            <p:cNvPr id="78" name="椭圆 77"/>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文本框 44"/>
            <p:cNvSpPr txBox="1"/>
            <p:nvPr/>
          </p:nvSpPr>
          <p:spPr>
            <a:xfrm>
              <a:off x="5399411" y="1925772"/>
              <a:ext cx="808977"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协调力</a:t>
              </a:r>
            </a:p>
          </p:txBody>
        </p:sp>
      </p:grpSp>
      <p:grpSp>
        <p:nvGrpSpPr>
          <p:cNvPr id="80" name="组合 79"/>
          <p:cNvGrpSpPr/>
          <p:nvPr/>
        </p:nvGrpSpPr>
        <p:grpSpPr>
          <a:xfrm>
            <a:off x="4302264" y="3181278"/>
            <a:ext cx="827375" cy="703700"/>
            <a:chOff x="5359399" y="1681431"/>
            <a:chExt cx="889765" cy="756766"/>
          </a:xfrm>
          <a:solidFill>
            <a:schemeClr val="tx1">
              <a:lumMod val="85000"/>
              <a:lumOff val="15000"/>
            </a:schemeClr>
          </a:solidFill>
        </p:grpSpPr>
        <p:sp>
          <p:nvSpPr>
            <p:cNvPr id="81" name="椭圆 80"/>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2" name="文本框 44"/>
            <p:cNvSpPr txBox="1"/>
            <p:nvPr/>
          </p:nvSpPr>
          <p:spPr>
            <a:xfrm>
              <a:off x="5440187" y="1794679"/>
              <a:ext cx="808977" cy="562676"/>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专业</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技能</a:t>
              </a:r>
            </a:p>
          </p:txBody>
        </p:sp>
      </p:grpSp>
      <p:sp>
        <p:nvSpPr>
          <p:cNvPr id="83" name="矩形 82"/>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84" name="矩形 83"/>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5" name="矩形 84"/>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86" name="矩形 85"/>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402586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ppt_x"/>
                                          </p:val>
                                        </p:tav>
                                        <p:tav tm="100000">
                                          <p:val>
                                            <p:strVal val="#ppt_x"/>
                                          </p:val>
                                        </p:tav>
                                      </p:tavLst>
                                    </p:anim>
                                    <p:anim calcmode="lin" valueType="num">
                                      <p:cBhvr additive="base">
                                        <p:cTn id="27" dur="500" fill="hold"/>
                                        <p:tgtEl>
                                          <p:spTgt spid="5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ppt_x"/>
                                          </p:val>
                                        </p:tav>
                                        <p:tav tm="100000">
                                          <p:val>
                                            <p:strVal val="#ppt_x"/>
                                          </p:val>
                                        </p:tav>
                                      </p:tavLst>
                                    </p:anim>
                                    <p:anim calcmode="lin" valueType="num">
                                      <p:cBhvr additive="base">
                                        <p:cTn id="35" dur="500" fill="hold"/>
                                        <p:tgtEl>
                                          <p:spTgt spid="5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fill="hold"/>
                                        <p:tgtEl>
                                          <p:spTgt spid="55"/>
                                        </p:tgtEl>
                                        <p:attrNameLst>
                                          <p:attrName>ppt_x</p:attrName>
                                        </p:attrNameLst>
                                      </p:cBhvr>
                                      <p:tavLst>
                                        <p:tav tm="0">
                                          <p:val>
                                            <p:strVal val="#ppt_x"/>
                                          </p:val>
                                        </p:tav>
                                        <p:tav tm="100000">
                                          <p:val>
                                            <p:strVal val="#ppt_x"/>
                                          </p:val>
                                        </p:tav>
                                      </p:tavLst>
                                    </p:anim>
                                    <p:anim calcmode="lin" valueType="num">
                                      <p:cBhvr additive="base">
                                        <p:cTn id="39" dur="500" fill="hold"/>
                                        <p:tgtEl>
                                          <p:spTgt spid="5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fill="hold"/>
                                        <p:tgtEl>
                                          <p:spTgt spid="57"/>
                                        </p:tgtEl>
                                        <p:attrNameLst>
                                          <p:attrName>ppt_x</p:attrName>
                                        </p:attrNameLst>
                                      </p:cBhvr>
                                      <p:tavLst>
                                        <p:tav tm="0">
                                          <p:val>
                                            <p:strVal val="#ppt_x"/>
                                          </p:val>
                                        </p:tav>
                                        <p:tav tm="100000">
                                          <p:val>
                                            <p:strVal val="#ppt_x"/>
                                          </p:val>
                                        </p:tav>
                                      </p:tavLst>
                                    </p:anim>
                                    <p:anim calcmode="lin" valueType="num">
                                      <p:cBhvr additive="base">
                                        <p:cTn id="47" dur="500" fill="hold"/>
                                        <p:tgtEl>
                                          <p:spTgt spid="5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 calcmode="lin" valueType="num">
                                      <p:cBhvr additive="base">
                                        <p:cTn id="50" dur="500" fill="hold"/>
                                        <p:tgtEl>
                                          <p:spTgt spid="83"/>
                                        </p:tgtEl>
                                        <p:attrNameLst>
                                          <p:attrName>ppt_x</p:attrName>
                                        </p:attrNameLst>
                                      </p:cBhvr>
                                      <p:tavLst>
                                        <p:tav tm="0">
                                          <p:val>
                                            <p:strVal val="#ppt_x"/>
                                          </p:val>
                                        </p:tav>
                                        <p:tav tm="100000">
                                          <p:val>
                                            <p:strVal val="#ppt_x"/>
                                          </p:val>
                                        </p:tav>
                                      </p:tavLst>
                                    </p:anim>
                                    <p:anim calcmode="lin" valueType="num">
                                      <p:cBhvr additive="base">
                                        <p:cTn id="51" dur="500" fill="hold"/>
                                        <p:tgtEl>
                                          <p:spTgt spid="8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 calcmode="lin" valueType="num">
                                      <p:cBhvr additive="base">
                                        <p:cTn id="54" dur="500" fill="hold"/>
                                        <p:tgtEl>
                                          <p:spTgt spid="84"/>
                                        </p:tgtEl>
                                        <p:attrNameLst>
                                          <p:attrName>ppt_x</p:attrName>
                                        </p:attrNameLst>
                                      </p:cBhvr>
                                      <p:tavLst>
                                        <p:tav tm="0">
                                          <p:val>
                                            <p:strVal val="#ppt_x"/>
                                          </p:val>
                                        </p:tav>
                                        <p:tav tm="100000">
                                          <p:val>
                                            <p:strVal val="#ppt_x"/>
                                          </p:val>
                                        </p:tav>
                                      </p:tavLst>
                                    </p:anim>
                                    <p:anim calcmode="lin" valueType="num">
                                      <p:cBhvr additive="base">
                                        <p:cTn id="55" dur="500" fill="hold"/>
                                        <p:tgtEl>
                                          <p:spTgt spid="8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additive="base">
                                        <p:cTn id="58" dur="500" fill="hold"/>
                                        <p:tgtEl>
                                          <p:spTgt spid="85"/>
                                        </p:tgtEl>
                                        <p:attrNameLst>
                                          <p:attrName>ppt_x</p:attrName>
                                        </p:attrNameLst>
                                      </p:cBhvr>
                                      <p:tavLst>
                                        <p:tav tm="0">
                                          <p:val>
                                            <p:strVal val="#ppt_x"/>
                                          </p:val>
                                        </p:tav>
                                        <p:tav tm="100000">
                                          <p:val>
                                            <p:strVal val="#ppt_x"/>
                                          </p:val>
                                        </p:tav>
                                      </p:tavLst>
                                    </p:anim>
                                    <p:anim calcmode="lin" valueType="num">
                                      <p:cBhvr additive="base">
                                        <p:cTn id="59" dur="500" fill="hold"/>
                                        <p:tgtEl>
                                          <p:spTgt spid="8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 calcmode="lin" valueType="num">
                                      <p:cBhvr additive="base">
                                        <p:cTn id="62" dur="500" fill="hold"/>
                                        <p:tgtEl>
                                          <p:spTgt spid="86"/>
                                        </p:tgtEl>
                                        <p:attrNameLst>
                                          <p:attrName>ppt_x</p:attrName>
                                        </p:attrNameLst>
                                      </p:cBhvr>
                                      <p:tavLst>
                                        <p:tav tm="0">
                                          <p:val>
                                            <p:strVal val="#ppt_x"/>
                                          </p:val>
                                        </p:tav>
                                        <p:tav tm="100000">
                                          <p:val>
                                            <p:strVal val="#ppt_x"/>
                                          </p:val>
                                        </p:tav>
                                      </p:tavLst>
                                    </p:anim>
                                    <p:anim calcmode="lin" valueType="num">
                                      <p:cBhvr additive="base">
                                        <p:cTn id="63" dur="500" fill="hold"/>
                                        <p:tgtEl>
                                          <p:spTgt spid="86"/>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42" presetClass="path" presetSubtype="0" accel="50000" decel="50000" fill="hold" grpId="0" nodeType="afterEffect">
                                  <p:stCondLst>
                                    <p:cond delay="0"/>
                                  </p:stCondLst>
                                  <p:childTnLst>
                                    <p:animMotion origin="layout" path="M -3.61111E-6 -2.22222E-6 L -3.61111E-6 0.1225 " pathEditMode="relative" rAng="0" ptsTypes="AA">
                                      <p:cBhvr>
                                        <p:cTn id="66" dur="1000" fill="hold"/>
                                        <p:tgtEl>
                                          <p:spTgt spid="26"/>
                                        </p:tgtEl>
                                        <p:attrNameLst>
                                          <p:attrName>ppt_x</p:attrName>
                                          <p:attrName>ppt_y</p:attrName>
                                        </p:attrNameLst>
                                      </p:cBhvr>
                                      <p:rCtr x="0" y="6111"/>
                                    </p:animMotion>
                                  </p:childTnLst>
                                </p:cTn>
                              </p:par>
                              <p:par>
                                <p:cTn id="67" presetID="3" presetClass="emph" presetSubtype="2" fill="hold" grpId="1" nodeType="withEffect">
                                  <p:stCondLst>
                                    <p:cond delay="0"/>
                                  </p:stCondLst>
                                  <p:childTnLst>
                                    <p:animClr clrSpc="rgb" dir="cw">
                                      <p:cBhvr override="childStyle">
                                        <p:cTn id="68" dur="1000" fill="hold"/>
                                        <p:tgtEl>
                                          <p:spTgt spid="27"/>
                                        </p:tgtEl>
                                        <p:attrNameLst>
                                          <p:attrName>style.color</p:attrName>
                                        </p:attrNameLst>
                                      </p:cBhvr>
                                      <p:to>
                                        <a:schemeClr val="accent2"/>
                                      </p:to>
                                    </p:animClr>
                                  </p:childTnLst>
                                </p:cTn>
                              </p:par>
                              <p:par>
                                <p:cTn id="69" presetID="3" presetClass="emph" presetSubtype="2" fill="hold" grpId="1" nodeType="withEffect">
                                  <p:stCondLst>
                                    <p:cond delay="0"/>
                                  </p:stCondLst>
                                  <p:childTnLst>
                                    <p:animClr clrSpc="rgb" dir="cw">
                                      <p:cBhvr override="childStyle">
                                        <p:cTn id="70" dur="1000" fill="hold"/>
                                        <p:tgtEl>
                                          <p:spTgt spid="28"/>
                                        </p:tgtEl>
                                        <p:attrNameLst>
                                          <p:attrName>style.color</p:attrName>
                                        </p:attrNameLst>
                                      </p:cBhvr>
                                      <p:to>
                                        <a:schemeClr val="accent2"/>
                                      </p:to>
                                    </p:animClr>
                                  </p:childTnLst>
                                </p:cTn>
                              </p:par>
                            </p:childTnLst>
                          </p:cTn>
                        </p:par>
                        <p:par>
                          <p:cTn id="71" fill="hold">
                            <p:stCondLst>
                              <p:cond delay="2500"/>
                            </p:stCondLst>
                            <p:childTnLst>
                              <p:par>
                                <p:cTn id="72" presetID="10" presetClass="entr" presetSubtype="0" fill="hold" grpId="0"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500"/>
                                        <p:tgtEl>
                                          <p:spTgt spid="2"/>
                                        </p:tgtEl>
                                      </p:cBhvr>
                                    </p:animEffect>
                                  </p:childTnLst>
                                </p:cTn>
                              </p:par>
                            </p:childTnLst>
                          </p:cTn>
                        </p:par>
                        <p:par>
                          <p:cTn id="75" fill="hold">
                            <p:stCondLst>
                              <p:cond delay="3000"/>
                            </p:stCondLst>
                            <p:childTnLst>
                              <p:par>
                                <p:cTn id="76" presetID="21" presetClass="entr" presetSubtype="1"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heel(1)">
                                      <p:cBhvr>
                                        <p:cTn id="78" dur="1000"/>
                                        <p:tgtEl>
                                          <p:spTgt spid="35"/>
                                        </p:tgtEl>
                                      </p:cBhvr>
                                    </p:animEffect>
                                  </p:childTnLst>
                                </p:cTn>
                              </p:par>
                            </p:childTnLst>
                          </p:cTn>
                        </p:par>
                        <p:par>
                          <p:cTn id="79" fill="hold">
                            <p:stCondLst>
                              <p:cond delay="4000"/>
                            </p:stCondLst>
                            <p:childTnLst>
                              <p:par>
                                <p:cTn id="80" presetID="10" presetClass="entr" presetSubtype="0"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nodeType="withEffect">
                                  <p:stCondLst>
                                    <p:cond delay="25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par>
                                <p:cTn id="86" presetID="10" presetClass="entr" presetSubtype="0" fill="hold" nodeType="withEffect">
                                  <p:stCondLst>
                                    <p:cond delay="500"/>
                                  </p:stCondLst>
                                  <p:childTnLst>
                                    <p:set>
                                      <p:cBhvr>
                                        <p:cTn id="87" dur="1" fill="hold">
                                          <p:stCondLst>
                                            <p:cond delay="0"/>
                                          </p:stCondLst>
                                        </p:cTn>
                                        <p:tgtEl>
                                          <p:spTgt spid="77"/>
                                        </p:tgtEl>
                                        <p:attrNameLst>
                                          <p:attrName>style.visibility</p:attrName>
                                        </p:attrNameLst>
                                      </p:cBhvr>
                                      <p:to>
                                        <p:strVal val="visible"/>
                                      </p:to>
                                    </p:set>
                                    <p:animEffect transition="in" filter="fade">
                                      <p:cBhvr>
                                        <p:cTn id="88" dur="500"/>
                                        <p:tgtEl>
                                          <p:spTgt spid="77"/>
                                        </p:tgtEl>
                                      </p:cBhvr>
                                    </p:animEffect>
                                  </p:childTnLst>
                                </p:cTn>
                              </p:par>
                              <p:par>
                                <p:cTn id="89" presetID="10" presetClass="entr" presetSubtype="0" fill="hold" nodeType="withEffect">
                                  <p:stCondLst>
                                    <p:cond delay="75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500"/>
                                        <p:tgtEl>
                                          <p:spTgt spid="62"/>
                                        </p:tgtEl>
                                      </p:cBhvr>
                                    </p:animEffect>
                                  </p:childTnLst>
                                </p:cTn>
                              </p:par>
                              <p:par>
                                <p:cTn id="92" presetID="10" presetClass="entr" presetSubtype="0" fill="hold" nodeType="withEffect">
                                  <p:stCondLst>
                                    <p:cond delay="1000"/>
                                  </p:stCondLst>
                                  <p:childTnLst>
                                    <p:set>
                                      <p:cBhvr>
                                        <p:cTn id="93" dur="1" fill="hold">
                                          <p:stCondLst>
                                            <p:cond delay="0"/>
                                          </p:stCondLst>
                                        </p:cTn>
                                        <p:tgtEl>
                                          <p:spTgt spid="80"/>
                                        </p:tgtEl>
                                        <p:attrNameLst>
                                          <p:attrName>style.visibility</p:attrName>
                                        </p:attrNameLst>
                                      </p:cBhvr>
                                      <p:to>
                                        <p:strVal val="visible"/>
                                      </p:to>
                                    </p:set>
                                    <p:animEffect transition="in" filter="fade">
                                      <p:cBhvr>
                                        <p:cTn id="94" dur="500"/>
                                        <p:tgtEl>
                                          <p:spTgt spid="80"/>
                                        </p:tgtEl>
                                      </p:cBhvr>
                                    </p:animEffect>
                                  </p:childTnLst>
                                </p:cTn>
                              </p:par>
                              <p:par>
                                <p:cTn id="95" presetID="10" presetClass="entr" presetSubtype="0" fill="hold" nodeType="withEffect">
                                  <p:stCondLst>
                                    <p:cond delay="125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27" grpId="0"/>
      <p:bldP spid="27" grpId="1"/>
      <p:bldP spid="28" grpId="0"/>
      <p:bldP spid="28" grpId="1"/>
      <p:bldP spid="52" grpId="0"/>
      <p:bldP spid="53" grpId="0"/>
      <p:bldP spid="54" grpId="0"/>
      <p:bldP spid="55" grpId="0"/>
      <p:bldP spid="56" grpId="0"/>
      <p:bldP spid="57" grpId="0"/>
      <p:bldP spid="2" grpId="0" animBg="1"/>
      <p:bldP spid="35" grpId="0" animBg="1"/>
      <p:bldP spid="83" grpId="0"/>
      <p:bldP spid="84" grpId="0"/>
      <p:bldP spid="85" grpId="0"/>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4848521" y="1614471"/>
            <a:ext cx="1238250" cy="225055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48522" y="3865022"/>
            <a:ext cx="24765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086772" y="1614471"/>
            <a:ext cx="1238250" cy="225055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40" name="椭圆 39"/>
          <p:cNvSpPr/>
          <p:nvPr/>
        </p:nvSpPr>
        <p:spPr>
          <a:xfrm>
            <a:off x="781479" y="1843145"/>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grpSp>
        <p:nvGrpSpPr>
          <p:cNvPr id="43" name="组合 42"/>
          <p:cNvGrpSpPr/>
          <p:nvPr/>
        </p:nvGrpSpPr>
        <p:grpSpPr>
          <a:xfrm>
            <a:off x="5469132" y="1027158"/>
            <a:ext cx="1255667" cy="1174624"/>
            <a:chOff x="5339861" y="1681431"/>
            <a:chExt cx="808977" cy="756766"/>
          </a:xfrm>
        </p:grpSpPr>
        <p:sp>
          <p:nvSpPr>
            <p:cNvPr id="44" name="椭圆 43"/>
            <p:cNvSpPr/>
            <p:nvPr/>
          </p:nvSpPr>
          <p:spPr>
            <a:xfrm>
              <a:off x="5359399" y="1681431"/>
              <a:ext cx="756766" cy="756766"/>
            </a:xfrm>
            <a:prstGeom prst="ellipse">
              <a:avLst/>
            </a:prstGeom>
            <a:solidFill>
              <a:srgbClr val="C00000"/>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5" name="文本框 44"/>
            <p:cNvSpPr txBox="1"/>
            <p:nvPr/>
          </p:nvSpPr>
          <p:spPr>
            <a:xfrm>
              <a:off x="5339861" y="1875702"/>
              <a:ext cx="808977" cy="416407"/>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战略</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执行力</a:t>
              </a:r>
            </a:p>
          </p:txBody>
        </p:sp>
      </p:grpSp>
      <p:grpSp>
        <p:nvGrpSpPr>
          <p:cNvPr id="46" name="组合 45"/>
          <p:cNvGrpSpPr/>
          <p:nvPr/>
        </p:nvGrpSpPr>
        <p:grpSpPr>
          <a:xfrm>
            <a:off x="4220688" y="3277710"/>
            <a:ext cx="1255667" cy="1174624"/>
            <a:chOff x="5354775" y="1681431"/>
            <a:chExt cx="808977" cy="756766"/>
          </a:xfrm>
        </p:grpSpPr>
        <p:sp>
          <p:nvSpPr>
            <p:cNvPr id="47" name="椭圆 46"/>
            <p:cNvSpPr/>
            <p:nvPr/>
          </p:nvSpPr>
          <p:spPr>
            <a:xfrm>
              <a:off x="5359399" y="1681431"/>
              <a:ext cx="756766" cy="756766"/>
            </a:xfrm>
            <a:prstGeom prst="ellipse">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文本框 44"/>
            <p:cNvSpPr txBox="1"/>
            <p:nvPr/>
          </p:nvSpPr>
          <p:spPr>
            <a:xfrm>
              <a:off x="5354775" y="1875702"/>
              <a:ext cx="808977" cy="416407"/>
            </a:xfrm>
            <a:prstGeom prst="rect">
              <a:avLst/>
            </a:prstGeom>
            <a:noFill/>
          </p:spPr>
          <p:txBody>
            <a:bodyPr wrap="square" rtlCol="0">
              <a:spAutoFit/>
            </a:bodyPr>
            <a:lstStyle/>
            <a:p>
              <a:pPr algn="ctr"/>
              <a:r>
                <a:rPr lang="zh-CN" altLang="en-US" dirty="0">
                  <a:solidFill>
                    <a:schemeClr val="bg1"/>
                  </a:solidFill>
                  <a:latin typeface="Arial" pitchFamily="34" charset="0"/>
                  <a:ea typeface="微软雅黑" pitchFamily="34" charset="-122"/>
                  <a:cs typeface="Arial" pitchFamily="34" charset="0"/>
                </a:rPr>
                <a:t>制度</a:t>
              </a:r>
              <a:endParaRPr lang="en-US" altLang="zh-CN" dirty="0">
                <a:solidFill>
                  <a:schemeClr val="bg1"/>
                </a:solidFill>
                <a:latin typeface="Arial" pitchFamily="34" charset="0"/>
                <a:ea typeface="微软雅黑" pitchFamily="34" charset="-122"/>
                <a:cs typeface="Arial" pitchFamily="34" charset="0"/>
              </a:endParaRPr>
            </a:p>
            <a:p>
              <a:pPr algn="ctr"/>
              <a:r>
                <a:rPr lang="zh-CN" altLang="en-US" dirty="0">
                  <a:solidFill>
                    <a:schemeClr val="bg1"/>
                  </a:solidFill>
                  <a:latin typeface="Arial" pitchFamily="34" charset="0"/>
                  <a:ea typeface="微软雅黑" pitchFamily="34" charset="-122"/>
                  <a:cs typeface="Arial" pitchFamily="34" charset="0"/>
                </a:rPr>
                <a:t>执行力</a:t>
              </a:r>
            </a:p>
          </p:txBody>
        </p:sp>
      </p:grpSp>
      <p:grpSp>
        <p:nvGrpSpPr>
          <p:cNvPr id="49" name="组合 48"/>
          <p:cNvGrpSpPr/>
          <p:nvPr/>
        </p:nvGrpSpPr>
        <p:grpSpPr>
          <a:xfrm>
            <a:off x="6747950" y="3280648"/>
            <a:ext cx="1255667" cy="1174624"/>
            <a:chOff x="5354775" y="1681431"/>
            <a:chExt cx="808977" cy="756766"/>
          </a:xfrm>
        </p:grpSpPr>
        <p:sp>
          <p:nvSpPr>
            <p:cNvPr id="50" name="椭圆 49"/>
            <p:cNvSpPr/>
            <p:nvPr/>
          </p:nvSpPr>
          <p:spPr>
            <a:xfrm>
              <a:off x="5359399" y="1681431"/>
              <a:ext cx="756766" cy="756766"/>
            </a:xfrm>
            <a:prstGeom prst="ellipse">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文本框 44"/>
            <p:cNvSpPr txBox="1"/>
            <p:nvPr/>
          </p:nvSpPr>
          <p:spPr>
            <a:xfrm>
              <a:off x="5354775" y="1875702"/>
              <a:ext cx="808977" cy="416407"/>
            </a:xfrm>
            <a:prstGeom prst="rect">
              <a:avLst/>
            </a:prstGeom>
            <a:noFill/>
          </p:spPr>
          <p:txBody>
            <a:bodyPr wrap="square" rtlCol="0">
              <a:spAutoFit/>
            </a:bodyPr>
            <a:lstStyle/>
            <a:p>
              <a:pPr algn="ctr"/>
              <a:r>
                <a:rPr lang="zh-CN" altLang="en-US" dirty="0">
                  <a:solidFill>
                    <a:schemeClr val="bg1"/>
                  </a:solidFill>
                  <a:latin typeface="Arial" pitchFamily="34" charset="0"/>
                  <a:ea typeface="微软雅黑" pitchFamily="34" charset="-122"/>
                  <a:cs typeface="Arial" pitchFamily="34" charset="0"/>
                </a:rPr>
                <a:t>应急</a:t>
              </a:r>
              <a:endParaRPr lang="en-US" altLang="zh-CN" dirty="0">
                <a:solidFill>
                  <a:schemeClr val="bg1"/>
                </a:solidFill>
                <a:latin typeface="Arial" pitchFamily="34" charset="0"/>
                <a:ea typeface="微软雅黑" pitchFamily="34" charset="-122"/>
                <a:cs typeface="Arial" pitchFamily="34" charset="0"/>
              </a:endParaRPr>
            </a:p>
            <a:p>
              <a:pPr algn="ctr"/>
              <a:r>
                <a:rPr lang="zh-CN" altLang="en-US" dirty="0">
                  <a:solidFill>
                    <a:schemeClr val="bg1"/>
                  </a:solidFill>
                  <a:latin typeface="Arial" pitchFamily="34" charset="0"/>
                  <a:ea typeface="微软雅黑" pitchFamily="34" charset="-122"/>
                  <a:cs typeface="Arial" pitchFamily="34" charset="0"/>
                </a:rPr>
                <a:t>执行力</a:t>
              </a:r>
            </a:p>
          </p:txBody>
        </p:sp>
      </p:grpSp>
      <p:sp>
        <p:nvSpPr>
          <p:cNvPr id="59" name="TextBox 11"/>
          <p:cNvSpPr txBox="1"/>
          <p:nvPr/>
        </p:nvSpPr>
        <p:spPr>
          <a:xfrm>
            <a:off x="5444498" y="2630309"/>
            <a:ext cx="1261605" cy="830997"/>
          </a:xfrm>
          <a:prstGeom prst="rect">
            <a:avLst/>
          </a:prstGeom>
          <a:noFill/>
        </p:spPr>
        <p:txBody>
          <a:bodyPr wrap="square" rtlCol="0">
            <a:spAutoFit/>
          </a:bodyPr>
          <a:lstStyle/>
          <a:p>
            <a:pPr algn="ct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执行力是</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项目成功的核</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 心因素，如何能 切实可行的执行务</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TextBox 11"/>
          <p:cNvSpPr txBox="1"/>
          <p:nvPr/>
        </p:nvSpPr>
        <p:spPr>
          <a:xfrm>
            <a:off x="5192021" y="566625"/>
            <a:ext cx="1914245" cy="461665"/>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执行力是项目成功的核心因素，如何能 切实可行的执行务</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TextBox 11"/>
          <p:cNvSpPr txBox="1"/>
          <p:nvPr/>
        </p:nvSpPr>
        <p:spPr>
          <a:xfrm>
            <a:off x="3891400" y="4549232"/>
            <a:ext cx="1914245" cy="461665"/>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执行力是项目成功的核心因素，如何能 切实可行的执行务</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TextBox 11"/>
          <p:cNvSpPr txBox="1"/>
          <p:nvPr/>
        </p:nvSpPr>
        <p:spPr>
          <a:xfrm>
            <a:off x="6418660" y="4525653"/>
            <a:ext cx="1914245" cy="461665"/>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执行力是项目成功的核心因素，如何能 切实可行的执行务</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70" name="矩形 69"/>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5" name="矩形 84"/>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86" name="矩形 85"/>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7" name="矩形 86"/>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88" name="矩形 87"/>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9" name="矩形 88"/>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90" name="矩形 89"/>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91" name="矩形 90"/>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92" name="矩形 91"/>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93" name="矩形 92"/>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94" name="矩形 93"/>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95" name="直接连接符 94"/>
          <p:cNvCxnSpPr/>
          <p:nvPr/>
        </p:nvCxnSpPr>
        <p:spPr>
          <a:xfrm>
            <a:off x="853144" y="1264697"/>
            <a:ext cx="0" cy="393141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233872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2.22222E-6 L -3.61111E-6 0.1225 " pathEditMode="relative" rAng="0" ptsTypes="AA">
                                      <p:cBhvr>
                                        <p:cTn id="10" dur="1000" fill="hold"/>
                                        <p:tgtEl>
                                          <p:spTgt spid="40"/>
                                        </p:tgtEl>
                                        <p:attrNameLst>
                                          <p:attrName>ppt_x</p:attrName>
                                          <p:attrName>ppt_y</p:attrName>
                                        </p:attrNameLst>
                                      </p:cBhvr>
                                      <p:rCtr x="0" y="6111"/>
                                    </p:animMotion>
                                  </p:childTnLst>
                                </p:cTn>
                              </p:par>
                              <p:par>
                                <p:cTn id="11" presetID="3" presetClass="emph" presetSubtype="2" fill="hold" grpId="0" nodeType="withEffect">
                                  <p:stCondLst>
                                    <p:cond delay="0"/>
                                  </p:stCondLst>
                                  <p:childTnLst>
                                    <p:animClr clrSpc="rgb" dir="cw">
                                      <p:cBhvr override="childStyle">
                                        <p:cTn id="12" dur="1000" fill="hold"/>
                                        <p:tgtEl>
                                          <p:spTgt spid="85"/>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86"/>
                                        </p:tgtEl>
                                        <p:attrNameLst>
                                          <p:attrName>style.color</p:attrName>
                                        </p:attrNameLst>
                                      </p:cBhvr>
                                      <p:to>
                                        <a:schemeClr val="accent2"/>
                                      </p:to>
                                    </p:animClr>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4000"/>
                            </p:stCondLst>
                            <p:childTnLst>
                              <p:par>
                                <p:cTn id="36" presetID="22" presetClass="entr" presetSubtype="4"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par>
                          <p:cTn id="39" fill="hold">
                            <p:stCondLst>
                              <p:cond delay="4500"/>
                            </p:stCondLst>
                            <p:childTnLst>
                              <p:par>
                                <p:cTn id="40" presetID="10" presetClass="entr" presetSubtype="0" fill="hold" grpId="0" nodeType="afterEffect">
                                  <p:stCondLst>
                                    <p:cond delay="0"/>
                                  </p:stCondLst>
                                  <p:iterate type="lt">
                                    <p:tmPct val="3000"/>
                                  </p:iterate>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par>
                          <p:cTn id="43" fill="hold">
                            <p:stCondLst>
                              <p:cond delay="5360"/>
                            </p:stCondLst>
                            <p:childTnLst>
                              <p:par>
                                <p:cTn id="44" presetID="2" presetClass="entr" presetSubtype="2" fill="hold" grpId="0" nodeType="after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fill="hold"/>
                                        <p:tgtEl>
                                          <p:spTgt spid="60"/>
                                        </p:tgtEl>
                                        <p:attrNameLst>
                                          <p:attrName>ppt_x</p:attrName>
                                        </p:attrNameLst>
                                      </p:cBhvr>
                                      <p:tavLst>
                                        <p:tav tm="0">
                                          <p:val>
                                            <p:strVal val="1+#ppt_w/2"/>
                                          </p:val>
                                        </p:tav>
                                        <p:tav tm="100000">
                                          <p:val>
                                            <p:strVal val="#ppt_x"/>
                                          </p:val>
                                        </p:tav>
                                      </p:tavLst>
                                    </p:anim>
                                    <p:anim calcmode="lin" valueType="num">
                                      <p:cBhvr additive="base">
                                        <p:cTn id="47" dur="500" fill="hold"/>
                                        <p:tgtEl>
                                          <p:spTgt spid="60"/>
                                        </p:tgtEl>
                                        <p:attrNameLst>
                                          <p:attrName>ppt_y</p:attrName>
                                        </p:attrNameLst>
                                      </p:cBhvr>
                                      <p:tavLst>
                                        <p:tav tm="0">
                                          <p:val>
                                            <p:strVal val="#ppt_y"/>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fill="hold"/>
                                        <p:tgtEl>
                                          <p:spTgt spid="61"/>
                                        </p:tgtEl>
                                        <p:attrNameLst>
                                          <p:attrName>ppt_x</p:attrName>
                                        </p:attrNameLst>
                                      </p:cBhvr>
                                      <p:tavLst>
                                        <p:tav tm="0">
                                          <p:val>
                                            <p:strVal val="#ppt_x"/>
                                          </p:val>
                                        </p:tav>
                                        <p:tav tm="100000">
                                          <p:val>
                                            <p:strVal val="#ppt_x"/>
                                          </p:val>
                                        </p:tav>
                                      </p:tavLst>
                                    </p:anim>
                                    <p:anim calcmode="lin" valueType="num">
                                      <p:cBhvr additive="base">
                                        <p:cTn id="51" dur="500" fill="hold"/>
                                        <p:tgtEl>
                                          <p:spTgt spid="6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ppt_x"/>
                                          </p:val>
                                        </p:tav>
                                        <p:tav tm="100000">
                                          <p:val>
                                            <p:strVal val="#ppt_x"/>
                                          </p:val>
                                        </p:tav>
                                      </p:tavLst>
                                    </p:anim>
                                    <p:anim calcmode="lin" valueType="num">
                                      <p:cBhvr additive="base">
                                        <p:cTn id="5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P spid="59" grpId="0"/>
      <p:bldP spid="60" grpId="0"/>
      <p:bldP spid="61" grpId="0"/>
      <p:bldP spid="68" grpId="0"/>
      <p:bldP spid="85" grpId="0"/>
      <p:bldP spid="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9" name="直接连接符 28"/>
          <p:cNvCxnSpPr/>
          <p:nvPr/>
        </p:nvCxnSpPr>
        <p:spPr>
          <a:xfrm>
            <a:off x="853144" y="1264697"/>
            <a:ext cx="0" cy="393141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33" name="椭圆 32"/>
          <p:cNvSpPr/>
          <p:nvPr/>
        </p:nvSpPr>
        <p:spPr>
          <a:xfrm>
            <a:off x="781479" y="2548381"/>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34" name="Freeform 679"/>
          <p:cNvSpPr>
            <a:spLocks noEditPoints="1"/>
          </p:cNvSpPr>
          <p:nvPr/>
        </p:nvSpPr>
        <p:spPr bwMode="auto">
          <a:xfrm rot="4026370">
            <a:off x="3707817" y="1402363"/>
            <a:ext cx="951912" cy="95256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solidFill>
                <a:schemeClr val="tx1">
                  <a:lumMod val="85000"/>
                  <a:lumOff val="15000"/>
                </a:schemeClr>
              </a:solidFill>
            </a:endParaRPr>
          </a:p>
        </p:txBody>
      </p:sp>
      <p:sp>
        <p:nvSpPr>
          <p:cNvPr id="35" name="Freeform 679"/>
          <p:cNvSpPr>
            <a:spLocks noEditPoints="1"/>
          </p:cNvSpPr>
          <p:nvPr/>
        </p:nvSpPr>
        <p:spPr bwMode="auto">
          <a:xfrm rot="4026370">
            <a:off x="4393945" y="1921791"/>
            <a:ext cx="1247538" cy="1248396"/>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36" name="Freeform 679"/>
          <p:cNvSpPr>
            <a:spLocks noEditPoints="1"/>
          </p:cNvSpPr>
          <p:nvPr/>
        </p:nvSpPr>
        <p:spPr bwMode="auto">
          <a:xfrm rot="4026370">
            <a:off x="5578934" y="1771389"/>
            <a:ext cx="951912" cy="95256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37" name="Freeform 679"/>
          <p:cNvSpPr>
            <a:spLocks noEditPoints="1"/>
          </p:cNvSpPr>
          <p:nvPr/>
        </p:nvSpPr>
        <p:spPr bwMode="auto">
          <a:xfrm rot="4026370">
            <a:off x="6420241" y="1526926"/>
            <a:ext cx="708956" cy="709446"/>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38" name="Freeform 679"/>
          <p:cNvSpPr>
            <a:spLocks noEditPoints="1"/>
          </p:cNvSpPr>
          <p:nvPr/>
        </p:nvSpPr>
        <p:spPr bwMode="auto">
          <a:xfrm rot="4026370">
            <a:off x="6738161" y="1987682"/>
            <a:ext cx="1247538" cy="1248396"/>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39" name="文本框 44"/>
          <p:cNvSpPr txBox="1"/>
          <p:nvPr/>
        </p:nvSpPr>
        <p:spPr>
          <a:xfrm>
            <a:off x="3704419" y="1636536"/>
            <a:ext cx="978700" cy="461665"/>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a:t>
            </a:r>
            <a:endParaRPr lang="en-US" altLang="zh-CN" sz="1200" dirty="0">
              <a:solidFill>
                <a:schemeClr val="tx1">
                  <a:lumMod val="85000"/>
                  <a:lumOff val="15000"/>
                </a:schemeClr>
              </a:solidFill>
              <a:latin typeface="Arial" pitchFamily="34" charset="0"/>
              <a:ea typeface="微软雅黑" pitchFamily="34" charset="-122"/>
              <a:cs typeface="Arial" pitchFamily="34" charset="0"/>
            </a:endParaRPr>
          </a:p>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奋斗目标</a:t>
            </a:r>
          </a:p>
        </p:txBody>
      </p:sp>
      <p:sp>
        <p:nvSpPr>
          <p:cNvPr id="60" name="文本框 44"/>
          <p:cNvSpPr txBox="1"/>
          <p:nvPr/>
        </p:nvSpPr>
        <p:spPr>
          <a:xfrm>
            <a:off x="4433455" y="2253601"/>
            <a:ext cx="1168517" cy="523220"/>
          </a:xfrm>
          <a:prstGeom prst="rect">
            <a:avLst/>
          </a:prstGeom>
          <a:noFill/>
        </p:spPr>
        <p:txBody>
          <a:bodyPr wrap="square" rtlCol="0">
            <a:spAutoFit/>
          </a:bodyP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协调</a:t>
            </a:r>
            <a:endParaRPr lang="en-US" altLang="zh-CN" sz="1400" dirty="0">
              <a:solidFill>
                <a:schemeClr val="tx1">
                  <a:lumMod val="85000"/>
                  <a:lumOff val="15000"/>
                </a:schemeClr>
              </a:solidFill>
              <a:latin typeface="Arial" pitchFamily="34" charset="0"/>
              <a:ea typeface="微软雅黑" pitchFamily="34" charset="-122"/>
              <a:cs typeface="Arial" pitchFamily="34" charset="0"/>
            </a:endParaRPr>
          </a:p>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工作计划</a:t>
            </a:r>
          </a:p>
        </p:txBody>
      </p:sp>
      <p:sp>
        <p:nvSpPr>
          <p:cNvPr id="61" name="文本框 44"/>
          <p:cNvSpPr txBox="1"/>
          <p:nvPr/>
        </p:nvSpPr>
        <p:spPr>
          <a:xfrm>
            <a:off x="5565540" y="2037095"/>
            <a:ext cx="978700" cy="430887"/>
          </a:xfrm>
          <a:prstGeom prst="rect">
            <a:avLst/>
          </a:prstGeom>
          <a:noFill/>
        </p:spPr>
        <p:txBody>
          <a:bodyPr wrap="square" rtlCol="0">
            <a:spAutoFit/>
          </a:bodyPr>
          <a:lstStyle/>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协调</a:t>
            </a:r>
            <a:endParaRPr lang="en-US" altLang="zh-CN" sz="1100" dirty="0">
              <a:solidFill>
                <a:schemeClr val="tx1">
                  <a:lumMod val="85000"/>
                  <a:lumOff val="15000"/>
                </a:schemeClr>
              </a:solidFill>
              <a:latin typeface="Arial" pitchFamily="34" charset="0"/>
              <a:ea typeface="微软雅黑" pitchFamily="34" charset="-122"/>
              <a:cs typeface="Arial" pitchFamily="34" charset="0"/>
            </a:endParaRPr>
          </a:p>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职权关系</a:t>
            </a:r>
          </a:p>
        </p:txBody>
      </p:sp>
      <p:sp>
        <p:nvSpPr>
          <p:cNvPr id="62" name="文本框 44"/>
          <p:cNvSpPr txBox="1"/>
          <p:nvPr/>
        </p:nvSpPr>
        <p:spPr>
          <a:xfrm>
            <a:off x="6291822" y="1684460"/>
            <a:ext cx="978696" cy="400110"/>
          </a:xfrm>
          <a:prstGeom prst="rect">
            <a:avLst/>
          </a:prstGeom>
          <a:noFill/>
        </p:spPr>
        <p:txBody>
          <a:bodyPr wrap="square" rtlCol="0">
            <a:spAutoFit/>
          </a:bodyPr>
          <a:lstStyle/>
          <a:p>
            <a:pPr algn="ctr"/>
            <a:r>
              <a:rPr lang="zh-CN" altLang="en-US" sz="1000" dirty="0">
                <a:solidFill>
                  <a:schemeClr val="tx1">
                    <a:lumMod val="85000"/>
                    <a:lumOff val="15000"/>
                  </a:schemeClr>
                </a:solidFill>
                <a:latin typeface="Arial" pitchFamily="34" charset="0"/>
                <a:ea typeface="微软雅黑" pitchFamily="34" charset="-122"/>
                <a:cs typeface="Arial" pitchFamily="34" charset="0"/>
              </a:rPr>
              <a:t>协调</a:t>
            </a:r>
            <a:endParaRPr lang="en-US" altLang="zh-CN" sz="1000" dirty="0">
              <a:solidFill>
                <a:schemeClr val="tx1">
                  <a:lumMod val="85000"/>
                  <a:lumOff val="15000"/>
                </a:schemeClr>
              </a:solidFill>
              <a:latin typeface="Arial" pitchFamily="34" charset="0"/>
              <a:ea typeface="微软雅黑" pitchFamily="34" charset="-122"/>
              <a:cs typeface="Arial" pitchFamily="34" charset="0"/>
            </a:endParaRPr>
          </a:p>
          <a:p>
            <a:pPr algn="ctr"/>
            <a:r>
              <a:rPr lang="zh-CN" altLang="en-US" sz="1000" dirty="0">
                <a:solidFill>
                  <a:schemeClr val="tx1">
                    <a:lumMod val="85000"/>
                    <a:lumOff val="15000"/>
                  </a:schemeClr>
                </a:solidFill>
                <a:latin typeface="Arial" pitchFamily="34" charset="0"/>
                <a:ea typeface="微软雅黑" pitchFamily="34" charset="-122"/>
                <a:cs typeface="Arial" pitchFamily="34" charset="0"/>
              </a:rPr>
              <a:t>政策关系</a:t>
            </a:r>
          </a:p>
        </p:txBody>
      </p:sp>
      <p:sp>
        <p:nvSpPr>
          <p:cNvPr id="63" name="文本框 44"/>
          <p:cNvSpPr txBox="1"/>
          <p:nvPr/>
        </p:nvSpPr>
        <p:spPr>
          <a:xfrm>
            <a:off x="6885180" y="2377472"/>
            <a:ext cx="978698" cy="523220"/>
          </a:xfrm>
          <a:prstGeom prst="rect">
            <a:avLst/>
          </a:prstGeom>
          <a:noFill/>
        </p:spPr>
        <p:txBody>
          <a:bodyPr wrap="square" rtlCol="0">
            <a:spAutoFit/>
          </a:bodyP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协调</a:t>
            </a:r>
            <a:endParaRPr lang="en-US" altLang="zh-CN" sz="1400" dirty="0">
              <a:solidFill>
                <a:schemeClr val="tx1">
                  <a:lumMod val="85000"/>
                  <a:lumOff val="15000"/>
                </a:schemeClr>
              </a:solidFill>
              <a:latin typeface="Arial" pitchFamily="34" charset="0"/>
              <a:ea typeface="微软雅黑" pitchFamily="34" charset="-122"/>
              <a:cs typeface="Arial" pitchFamily="34" charset="0"/>
            </a:endParaRPr>
          </a:p>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思想认识</a:t>
            </a:r>
          </a:p>
        </p:txBody>
      </p:sp>
      <p:sp>
        <p:nvSpPr>
          <p:cNvPr id="64" name="椭圆 63"/>
          <p:cNvSpPr/>
          <p:nvPr/>
        </p:nvSpPr>
        <p:spPr>
          <a:xfrm>
            <a:off x="3561088" y="3620817"/>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5" name="TextBox 5"/>
          <p:cNvSpPr txBox="1"/>
          <p:nvPr/>
        </p:nvSpPr>
        <p:spPr>
          <a:xfrm>
            <a:off x="3704421" y="3534687"/>
            <a:ext cx="4727831" cy="964367"/>
          </a:xfrm>
          <a:prstGeom prst="rect">
            <a:avLst/>
          </a:prstGeom>
          <a:noFill/>
        </p:spPr>
        <p:txBody>
          <a:bodyPr wrap="square" rtlCol="0">
            <a:spAutoFit/>
          </a:bodyPr>
          <a:lstStyle/>
          <a:p>
            <a:pPr>
              <a:lnSpc>
                <a:spcPts val="1700"/>
              </a:lnSpc>
            </a:pPr>
            <a:r>
              <a:rPr lang="zh-CN" altLang="en-US" sz="1200" dirty="0">
                <a:solidFill>
                  <a:schemeClr val="tx1">
                    <a:lumMod val="85000"/>
                    <a:lumOff val="15000"/>
                  </a:schemeClr>
                </a:solidFill>
                <a:latin typeface="方正兰亭黑_GBK" panose="02000000000000000000" pitchFamily="2" charset="-122"/>
                <a:ea typeface="方正兰亭黑_GBK" panose="02000000000000000000" pitchFamily="2" charset="-122"/>
              </a:rPr>
              <a:t>发现问题是解决问题的先决条件，但是仅仅满足提出问题是不够的，提出问题的目的是为了寻找解决的办法，人生就是一个发现问题与解决问题的过程中，我们需要在解决问题中学习怎么去生活、怎么去克服、怎么去发现新事物。</a:t>
            </a:r>
          </a:p>
        </p:txBody>
      </p:sp>
      <p:sp>
        <p:nvSpPr>
          <p:cNvPr id="66" name="矩形 65"/>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67" name="矩形 66"/>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8" name="矩形 67"/>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69" name="矩形 68"/>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0" name="矩形 69"/>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71" name="矩形 70"/>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2" name="矩形 71"/>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73" name="矩形 72"/>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4" name="矩形 73"/>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75" name="矩形 74"/>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6" name="矩形 75"/>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77" name="矩形 76"/>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53897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2.22222E-6 L -3.61111E-6 0.1225 " pathEditMode="relative" rAng="0" ptsTypes="AA">
                                      <p:cBhvr>
                                        <p:cTn id="10" dur="1000" fill="hold"/>
                                        <p:tgtEl>
                                          <p:spTgt spid="33"/>
                                        </p:tgtEl>
                                        <p:attrNameLst>
                                          <p:attrName>ppt_x</p:attrName>
                                          <p:attrName>ppt_y</p:attrName>
                                        </p:attrNameLst>
                                      </p:cBhvr>
                                      <p:rCtr x="0" y="6111"/>
                                    </p:animMotion>
                                  </p:childTnLst>
                                </p:cTn>
                              </p:par>
                              <p:par>
                                <p:cTn id="11" presetID="3" presetClass="emph" presetSubtype="2" fill="hold" grpId="0" nodeType="withEffect">
                                  <p:stCondLst>
                                    <p:cond delay="0"/>
                                  </p:stCondLst>
                                  <p:childTnLst>
                                    <p:animClr clrSpc="rgb" dir="cw">
                                      <p:cBhvr override="childStyle">
                                        <p:cTn id="12" dur="1000" fill="hold"/>
                                        <p:tgtEl>
                                          <p:spTgt spid="72"/>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73"/>
                                        </p:tgtEl>
                                        <p:attrNameLst>
                                          <p:attrName>style.color</p:attrName>
                                        </p:attrNameLst>
                                      </p:cBhvr>
                                      <p:to>
                                        <a:schemeClr val="accent2"/>
                                      </p:to>
                                    </p:animClr>
                                  </p:childTnLst>
                                </p:cTn>
                              </p:par>
                              <p:par>
                                <p:cTn id="15" presetID="10" presetClass="entr" presetSubtype="0"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8" presetClass="emph" presetSubtype="0" repeatCount="2000" fill="hold" grpId="0" nodeType="withEffect">
                                  <p:stCondLst>
                                    <p:cond delay="0"/>
                                  </p:stCondLst>
                                  <p:childTnLst>
                                    <p:animRot by="21600000">
                                      <p:cBhvr>
                                        <p:cTn id="19" dur="2500" fill="hold"/>
                                        <p:tgtEl>
                                          <p:spTgt spid="34"/>
                                        </p:tgtEl>
                                        <p:attrNameLst>
                                          <p:attrName>r</p:attrName>
                                        </p:attrNameLst>
                                      </p:cBhvr>
                                    </p:animRot>
                                  </p:childTnLst>
                                </p:cTn>
                              </p:par>
                              <p:par>
                                <p:cTn id="20" presetID="10" presetClass="entr" presetSubtype="0" fill="hold" grpId="1"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8" presetClass="emph" presetSubtype="0" repeatCount="2000" fill="hold" grpId="0" nodeType="withEffect">
                                  <p:stCondLst>
                                    <p:cond delay="0"/>
                                  </p:stCondLst>
                                  <p:childTnLst>
                                    <p:animRot by="-21600000">
                                      <p:cBhvr>
                                        <p:cTn id="24" dur="2500" fill="hold"/>
                                        <p:tgtEl>
                                          <p:spTgt spid="35"/>
                                        </p:tgtEl>
                                        <p:attrNameLst>
                                          <p:attrName>r</p:attrName>
                                        </p:attrNameLst>
                                      </p:cBhvr>
                                    </p:animRot>
                                  </p:childTnLst>
                                </p:cTn>
                              </p:par>
                              <p:par>
                                <p:cTn id="25" presetID="10" presetClass="entr" presetSubtype="0" fill="hold" grpId="1"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8" presetClass="emph" presetSubtype="0" repeatCount="2000" fill="hold" grpId="0" nodeType="withEffect">
                                  <p:stCondLst>
                                    <p:cond delay="0"/>
                                  </p:stCondLst>
                                  <p:childTnLst>
                                    <p:animRot by="21600000">
                                      <p:cBhvr>
                                        <p:cTn id="29" dur="2500" fill="hold"/>
                                        <p:tgtEl>
                                          <p:spTgt spid="36"/>
                                        </p:tgtEl>
                                        <p:attrNameLst>
                                          <p:attrName>r</p:attrName>
                                        </p:attrNameLst>
                                      </p:cBhvr>
                                    </p:animRot>
                                  </p:childTnLst>
                                </p:cTn>
                              </p:par>
                              <p:par>
                                <p:cTn id="30" presetID="10" presetClass="entr" presetSubtype="0" fill="hold" grpId="1"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8" presetClass="emph" presetSubtype="0" repeatCount="2000" fill="hold" grpId="0" nodeType="withEffect">
                                  <p:stCondLst>
                                    <p:cond delay="0"/>
                                  </p:stCondLst>
                                  <p:childTnLst>
                                    <p:animRot by="-21600000">
                                      <p:cBhvr>
                                        <p:cTn id="34" dur="2500" fill="hold"/>
                                        <p:tgtEl>
                                          <p:spTgt spid="37"/>
                                        </p:tgtEl>
                                        <p:attrNameLst>
                                          <p:attrName>r</p:attrName>
                                        </p:attrNameLst>
                                      </p:cBhvr>
                                    </p:animRot>
                                  </p:childTnLst>
                                </p:cTn>
                              </p:par>
                              <p:par>
                                <p:cTn id="35" presetID="10" presetClass="entr" presetSubtype="0" fill="hold" grpId="1"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8" presetClass="emph" presetSubtype="0" repeatCount="2000" fill="hold" grpId="0" nodeType="withEffect">
                                  <p:stCondLst>
                                    <p:cond delay="0"/>
                                  </p:stCondLst>
                                  <p:childTnLst>
                                    <p:animRot by="21600000">
                                      <p:cBhvr>
                                        <p:cTn id="39" dur="2500" fill="hold"/>
                                        <p:tgtEl>
                                          <p:spTgt spid="38"/>
                                        </p:tgtEl>
                                        <p:attrNameLst>
                                          <p:attrName>r</p:attrName>
                                        </p:attrNameLst>
                                      </p:cBhvr>
                                    </p:animRot>
                                  </p:childTnLst>
                                </p:cTn>
                              </p:par>
                              <p:par>
                                <p:cTn id="40" presetID="10" presetClass="entr" presetSubtype="0" fill="hold" grpId="0" nodeType="withEffect">
                                  <p:stCondLst>
                                    <p:cond delay="50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repeatCount="2000" fill="hold" grpId="0" nodeType="withEffect">
                                  <p:stCondLst>
                                    <p:cond delay="20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3000"/>
                                  </p:stCondLst>
                                  <p:iterate type="lt">
                                    <p:tmPct val="3000"/>
                                  </p:iterate>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p:bldP spid="60" grpId="0"/>
      <p:bldP spid="61" grpId="0"/>
      <p:bldP spid="62" grpId="0"/>
      <p:bldP spid="63" grpId="0"/>
      <p:bldP spid="64" grpId="0" animBg="1"/>
      <p:bldP spid="65" grpId="0"/>
      <p:bldP spid="72" grpId="0"/>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32" name="椭圆 31"/>
          <p:cNvSpPr/>
          <p:nvPr/>
        </p:nvSpPr>
        <p:spPr>
          <a:xfrm>
            <a:off x="781479" y="3252413"/>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40" name="直接连接符 39"/>
          <p:cNvCxnSpPr/>
          <p:nvPr/>
        </p:nvCxnSpPr>
        <p:spPr>
          <a:xfrm>
            <a:off x="4207730" y="1655603"/>
            <a:ext cx="950746" cy="141923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191819" y="1644491"/>
            <a:ext cx="1648966" cy="143034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840787" y="1655602"/>
            <a:ext cx="1298036" cy="124664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675681" y="1125252"/>
            <a:ext cx="1084488" cy="1014494"/>
            <a:chOff x="5339861" y="1700379"/>
            <a:chExt cx="808977" cy="756766"/>
          </a:xfrm>
          <a:solidFill>
            <a:schemeClr val="tx1">
              <a:lumMod val="85000"/>
              <a:lumOff val="15000"/>
            </a:schemeClr>
          </a:solidFill>
        </p:grpSpPr>
        <p:sp>
          <p:nvSpPr>
            <p:cNvPr id="46" name="椭圆 45"/>
            <p:cNvSpPr/>
            <p:nvPr/>
          </p:nvSpPr>
          <p:spPr>
            <a:xfrm>
              <a:off x="5359399" y="1700379"/>
              <a:ext cx="756766" cy="756766"/>
            </a:xfrm>
            <a:prstGeom prst="ellipse">
              <a:avLst/>
            </a:prstGeom>
            <a:solidFill>
              <a:srgbClr val="C00000"/>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47" name="文本框 44"/>
            <p:cNvSpPr txBox="1"/>
            <p:nvPr/>
          </p:nvSpPr>
          <p:spPr>
            <a:xfrm>
              <a:off x="5339861" y="1875702"/>
              <a:ext cx="808977" cy="43621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核心</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是人</a:t>
              </a:r>
            </a:p>
          </p:txBody>
        </p:sp>
      </p:grpSp>
      <p:grpSp>
        <p:nvGrpSpPr>
          <p:cNvPr id="48" name="组合 47"/>
          <p:cNvGrpSpPr/>
          <p:nvPr/>
        </p:nvGrpSpPr>
        <p:grpSpPr>
          <a:xfrm>
            <a:off x="4594569" y="2520875"/>
            <a:ext cx="1084488" cy="1014494"/>
            <a:chOff x="5339861" y="1700379"/>
            <a:chExt cx="808977" cy="756766"/>
          </a:xfrm>
        </p:grpSpPr>
        <p:sp>
          <p:nvSpPr>
            <p:cNvPr id="49" name="椭圆 48"/>
            <p:cNvSpPr/>
            <p:nvPr/>
          </p:nvSpPr>
          <p:spPr>
            <a:xfrm>
              <a:off x="5359399" y="1700379"/>
              <a:ext cx="756766" cy="756766"/>
            </a:xfrm>
            <a:prstGeom prst="ellipse">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0" name="文本框 44"/>
            <p:cNvSpPr txBox="1"/>
            <p:nvPr/>
          </p:nvSpPr>
          <p:spPr>
            <a:xfrm>
              <a:off x="5339861" y="1879735"/>
              <a:ext cx="808977" cy="390298"/>
            </a:xfrm>
            <a:prstGeom prst="rect">
              <a:avLst/>
            </a:prstGeom>
            <a:noFill/>
          </p:spPr>
          <p:txBody>
            <a:bodyPr wrap="square" rtlCol="0">
              <a:spAutoFit/>
            </a:bodyPr>
            <a:lstStyle/>
            <a:p>
              <a:pPr algn="ctr"/>
              <a:r>
                <a:rPr lang="zh-CN" altLang="en-US" sz="1400" dirty="0">
                  <a:solidFill>
                    <a:schemeClr val="bg1"/>
                  </a:solidFill>
                  <a:latin typeface="Arial" pitchFamily="34" charset="0"/>
                  <a:ea typeface="微软雅黑" pitchFamily="34" charset="-122"/>
                  <a:cs typeface="Arial" pitchFamily="34" charset="0"/>
                </a:rPr>
                <a:t>了解</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各部门成员</a:t>
              </a:r>
            </a:p>
          </p:txBody>
        </p:sp>
      </p:grpSp>
      <p:grpSp>
        <p:nvGrpSpPr>
          <p:cNvPr id="51" name="组合 50"/>
          <p:cNvGrpSpPr/>
          <p:nvPr/>
        </p:nvGrpSpPr>
        <p:grpSpPr>
          <a:xfrm>
            <a:off x="6308736" y="1131326"/>
            <a:ext cx="1084488" cy="1014494"/>
            <a:chOff x="5339861" y="1700379"/>
            <a:chExt cx="808977" cy="756766"/>
          </a:xfrm>
        </p:grpSpPr>
        <p:sp>
          <p:nvSpPr>
            <p:cNvPr id="59" name="椭圆 58"/>
            <p:cNvSpPr/>
            <p:nvPr/>
          </p:nvSpPr>
          <p:spPr>
            <a:xfrm>
              <a:off x="5359399" y="1700379"/>
              <a:ext cx="756766" cy="756766"/>
            </a:xfrm>
            <a:prstGeom prst="ellipse">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66" name="文本框 44"/>
            <p:cNvSpPr txBox="1"/>
            <p:nvPr/>
          </p:nvSpPr>
          <p:spPr>
            <a:xfrm>
              <a:off x="5339861" y="1890617"/>
              <a:ext cx="808977" cy="390298"/>
            </a:xfrm>
            <a:prstGeom prst="rect">
              <a:avLst/>
            </a:prstGeom>
            <a:noFill/>
          </p:spPr>
          <p:txBody>
            <a:bodyPr wrap="square" rtlCol="0">
              <a:spAutoFit/>
            </a:bodyPr>
            <a:lstStyle/>
            <a:p>
              <a:pPr algn="ctr"/>
              <a:r>
                <a:rPr lang="zh-CN" altLang="en-US" sz="1400" dirty="0">
                  <a:solidFill>
                    <a:schemeClr val="bg1"/>
                  </a:solidFill>
                  <a:latin typeface="Arial" pitchFamily="34" charset="0"/>
                  <a:ea typeface="微软雅黑" pitchFamily="34" charset="-122"/>
                  <a:cs typeface="Arial" pitchFamily="34" charset="0"/>
                </a:rPr>
                <a:t>包容</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心态</a:t>
              </a:r>
            </a:p>
          </p:txBody>
        </p:sp>
      </p:grpSp>
      <p:grpSp>
        <p:nvGrpSpPr>
          <p:cNvPr id="68" name="组合 67"/>
          <p:cNvGrpSpPr/>
          <p:nvPr/>
        </p:nvGrpSpPr>
        <p:grpSpPr>
          <a:xfrm>
            <a:off x="7596581" y="2388722"/>
            <a:ext cx="1084488" cy="1014494"/>
            <a:chOff x="5354775" y="1700379"/>
            <a:chExt cx="808977" cy="756766"/>
          </a:xfrm>
        </p:grpSpPr>
        <p:sp>
          <p:nvSpPr>
            <p:cNvPr id="69" name="椭圆 68"/>
            <p:cNvSpPr/>
            <p:nvPr/>
          </p:nvSpPr>
          <p:spPr>
            <a:xfrm>
              <a:off x="5359399" y="1700379"/>
              <a:ext cx="756766" cy="756766"/>
            </a:xfrm>
            <a:prstGeom prst="ellipse">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70" name="文本框 44"/>
            <p:cNvSpPr txBox="1"/>
            <p:nvPr/>
          </p:nvSpPr>
          <p:spPr>
            <a:xfrm>
              <a:off x="5354775" y="1898075"/>
              <a:ext cx="808977" cy="390298"/>
            </a:xfrm>
            <a:prstGeom prst="rect">
              <a:avLst/>
            </a:prstGeom>
            <a:noFill/>
          </p:spPr>
          <p:txBody>
            <a:bodyPr wrap="square" rtlCol="0">
              <a:spAutoFit/>
            </a:bodyPr>
            <a:lstStyle/>
            <a:p>
              <a:pPr algn="ctr"/>
              <a:r>
                <a:rPr lang="zh-CN" altLang="en-US" sz="1400" dirty="0">
                  <a:solidFill>
                    <a:schemeClr val="bg1"/>
                  </a:solidFill>
                  <a:latin typeface="Arial" pitchFamily="34" charset="0"/>
                  <a:ea typeface="微软雅黑" pitchFamily="34" charset="-122"/>
                  <a:cs typeface="Arial" pitchFamily="34" charset="0"/>
                </a:rPr>
                <a:t>保持</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谦虚</a:t>
              </a:r>
            </a:p>
          </p:txBody>
        </p:sp>
      </p:grpSp>
      <p:sp>
        <p:nvSpPr>
          <p:cNvPr id="71" name="TextBox 11"/>
          <p:cNvSpPr txBox="1"/>
          <p:nvPr/>
        </p:nvSpPr>
        <p:spPr>
          <a:xfrm>
            <a:off x="3025928" y="425934"/>
            <a:ext cx="2383997" cy="646331"/>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在整个团队中人是作为整个运行的根本，没有一个人是可以独立工作的，合理的分配才是最重要的。</a:t>
            </a:r>
          </a:p>
        </p:txBody>
      </p:sp>
      <p:sp>
        <p:nvSpPr>
          <p:cNvPr id="72" name="TextBox 11"/>
          <p:cNvSpPr txBox="1"/>
          <p:nvPr/>
        </p:nvSpPr>
        <p:spPr>
          <a:xfrm>
            <a:off x="3948959" y="3595731"/>
            <a:ext cx="2355319" cy="646331"/>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在整个团队中每个成员的能力是不同的，所以要了解每个成员的能力然后合理分配。</a:t>
            </a:r>
          </a:p>
        </p:txBody>
      </p:sp>
      <p:sp>
        <p:nvSpPr>
          <p:cNvPr id="73" name="TextBox 11"/>
          <p:cNvSpPr txBox="1"/>
          <p:nvPr/>
        </p:nvSpPr>
        <p:spPr>
          <a:xfrm>
            <a:off x="5732664" y="546410"/>
            <a:ext cx="2391549" cy="461665"/>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在整个团队中每个人都会有自己的脾气，所以在整个项目中要有包容的心态。</a:t>
            </a:r>
          </a:p>
        </p:txBody>
      </p:sp>
      <p:sp>
        <p:nvSpPr>
          <p:cNvPr id="75" name="TextBox 11"/>
          <p:cNvSpPr txBox="1"/>
          <p:nvPr/>
        </p:nvSpPr>
        <p:spPr>
          <a:xfrm>
            <a:off x="6928439" y="3557630"/>
            <a:ext cx="2355319" cy="461665"/>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在整个团队中成员都是各有各的优点，要保持谦虚，虚心学习他们身上的长处。</a:t>
            </a:r>
          </a:p>
        </p:txBody>
      </p:sp>
      <p:sp>
        <p:nvSpPr>
          <p:cNvPr id="76" name="椭圆 75"/>
          <p:cNvSpPr/>
          <p:nvPr/>
        </p:nvSpPr>
        <p:spPr>
          <a:xfrm>
            <a:off x="3338357" y="4595504"/>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7" name="TextBox 5"/>
          <p:cNvSpPr txBox="1"/>
          <p:nvPr/>
        </p:nvSpPr>
        <p:spPr>
          <a:xfrm>
            <a:off x="3481690" y="4509374"/>
            <a:ext cx="5680065" cy="535531"/>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在整个团队中人是作为整个运行的根本，没有一个人是可以独立工作的，合理的分配才是最重要的。这里输入你的对整个的理解。</a:t>
            </a:r>
          </a:p>
        </p:txBody>
      </p:sp>
      <p:sp>
        <p:nvSpPr>
          <p:cNvPr id="78" name="矩形 77"/>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79" name="矩形 78"/>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0" name="矩形 79"/>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81" name="矩形 80"/>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2" name="矩形 81"/>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85" name="矩形 84"/>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6" name="矩形 85"/>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87" name="矩形 86"/>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8" name="矩形 87"/>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89" name="矩形 88"/>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90" name="矩形 89"/>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91" name="矩形 90"/>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92" name="直接连接符 91"/>
          <p:cNvCxnSpPr/>
          <p:nvPr/>
        </p:nvCxnSpPr>
        <p:spPr>
          <a:xfrm>
            <a:off x="853144" y="1264697"/>
            <a:ext cx="0" cy="393141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3"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212867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3.33333E-6 L -3.61111E-6 0.10167 " pathEditMode="relative" rAng="0" ptsTypes="AA">
                                      <p:cBhvr>
                                        <p:cTn id="10" dur="1000" fill="hold"/>
                                        <p:tgtEl>
                                          <p:spTgt spid="32"/>
                                        </p:tgtEl>
                                        <p:attrNameLst>
                                          <p:attrName>ppt_x</p:attrName>
                                          <p:attrName>ppt_y</p:attrName>
                                        </p:attrNameLst>
                                      </p:cBhvr>
                                      <p:rCtr x="0" y="5083"/>
                                    </p:animMotion>
                                  </p:childTnLst>
                                </p:cTn>
                              </p:par>
                              <p:par>
                                <p:cTn id="11" presetID="3" presetClass="emph" presetSubtype="2" fill="hold" grpId="0" nodeType="withEffect">
                                  <p:stCondLst>
                                    <p:cond delay="0"/>
                                  </p:stCondLst>
                                  <p:childTnLst>
                                    <p:animClr clrSpc="rgb" dir="cw">
                                      <p:cBhvr override="childStyle">
                                        <p:cTn id="12" dur="1000" fill="hold"/>
                                        <p:tgtEl>
                                          <p:spTgt spid="82"/>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85"/>
                                        </p:tgtEl>
                                        <p:attrNameLst>
                                          <p:attrName>style.color</p:attrName>
                                        </p:attrNameLst>
                                      </p:cBhvr>
                                      <p:to>
                                        <a:schemeClr val="accent2"/>
                                      </p:to>
                                    </p:animClr>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par>
                          <p:cTn id="35" fill="hold">
                            <p:stCondLst>
                              <p:cond delay="4000"/>
                            </p:stCondLst>
                            <p:childTnLst>
                              <p:par>
                                <p:cTn id="36" presetID="22" presetClass="entr" presetSubtype="1"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up)">
                                      <p:cBhvr>
                                        <p:cTn id="38" dur="500"/>
                                        <p:tgtEl>
                                          <p:spTgt spid="44"/>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childTnLst>
                          </p:cTn>
                        </p:par>
                        <p:par>
                          <p:cTn id="43" fill="hold">
                            <p:stCondLst>
                              <p:cond delay="5000"/>
                            </p:stCondLst>
                            <p:childTnLst>
                              <p:par>
                                <p:cTn id="44" presetID="2" presetClass="entr" presetSubtype="1" fill="hold" grpId="0" nodeType="afterEffect">
                                  <p:stCondLst>
                                    <p:cond delay="0"/>
                                  </p:stCondLst>
                                  <p:childTnLst>
                                    <p:set>
                                      <p:cBhvr>
                                        <p:cTn id="45" dur="1" fill="hold">
                                          <p:stCondLst>
                                            <p:cond delay="0"/>
                                          </p:stCondLst>
                                        </p:cTn>
                                        <p:tgtEl>
                                          <p:spTgt spid="71"/>
                                        </p:tgtEl>
                                        <p:attrNameLst>
                                          <p:attrName>style.visibility</p:attrName>
                                        </p:attrNameLst>
                                      </p:cBhvr>
                                      <p:to>
                                        <p:strVal val="visible"/>
                                      </p:to>
                                    </p:set>
                                    <p:anim calcmode="lin" valueType="num">
                                      <p:cBhvr additive="base">
                                        <p:cTn id="46" dur="500" fill="hold"/>
                                        <p:tgtEl>
                                          <p:spTgt spid="71"/>
                                        </p:tgtEl>
                                        <p:attrNameLst>
                                          <p:attrName>ppt_x</p:attrName>
                                        </p:attrNameLst>
                                      </p:cBhvr>
                                      <p:tavLst>
                                        <p:tav tm="0">
                                          <p:val>
                                            <p:strVal val="#ppt_x"/>
                                          </p:val>
                                        </p:tav>
                                        <p:tav tm="100000">
                                          <p:val>
                                            <p:strVal val="#ppt_x"/>
                                          </p:val>
                                        </p:tav>
                                      </p:tavLst>
                                    </p:anim>
                                    <p:anim calcmode="lin" valueType="num">
                                      <p:cBhvr additive="base">
                                        <p:cTn id="47" dur="500" fill="hold"/>
                                        <p:tgtEl>
                                          <p:spTgt spid="71"/>
                                        </p:tgtEl>
                                        <p:attrNameLst>
                                          <p:attrName>ppt_y</p:attrName>
                                        </p:attrNameLst>
                                      </p:cBhvr>
                                      <p:tavLst>
                                        <p:tav tm="0">
                                          <p:val>
                                            <p:strVal val="0-#ppt_h/2"/>
                                          </p:val>
                                        </p:tav>
                                        <p:tav tm="100000">
                                          <p:val>
                                            <p:strVal val="#ppt_y"/>
                                          </p:val>
                                        </p:tav>
                                      </p:tavLst>
                                    </p:anim>
                                  </p:childTnLst>
                                </p:cTn>
                              </p:par>
                            </p:childTnLst>
                          </p:cTn>
                        </p:par>
                        <p:par>
                          <p:cTn id="48" fill="hold">
                            <p:stCondLst>
                              <p:cond delay="5500"/>
                            </p:stCondLst>
                            <p:childTnLst>
                              <p:par>
                                <p:cTn id="49" presetID="2" presetClass="entr" presetSubtype="4"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ppt_x"/>
                                          </p:val>
                                        </p:tav>
                                        <p:tav tm="100000">
                                          <p:val>
                                            <p:strVal val="#ppt_x"/>
                                          </p:val>
                                        </p:tav>
                                      </p:tavLst>
                                    </p:anim>
                                    <p:anim calcmode="lin" valueType="num">
                                      <p:cBhvr additive="base">
                                        <p:cTn id="52" dur="500" fill="hold"/>
                                        <p:tgtEl>
                                          <p:spTgt spid="72"/>
                                        </p:tgtEl>
                                        <p:attrNameLst>
                                          <p:attrName>ppt_y</p:attrName>
                                        </p:attrNameLst>
                                      </p:cBhvr>
                                      <p:tavLst>
                                        <p:tav tm="0">
                                          <p:val>
                                            <p:strVal val="1+#ppt_h/2"/>
                                          </p:val>
                                        </p:tav>
                                        <p:tav tm="100000">
                                          <p:val>
                                            <p:strVal val="#ppt_y"/>
                                          </p:val>
                                        </p:tav>
                                      </p:tavLst>
                                    </p:anim>
                                  </p:childTnLst>
                                </p:cTn>
                              </p:par>
                            </p:childTnLst>
                          </p:cTn>
                        </p:par>
                        <p:par>
                          <p:cTn id="53" fill="hold">
                            <p:stCondLst>
                              <p:cond delay="6000"/>
                            </p:stCondLst>
                            <p:childTnLst>
                              <p:par>
                                <p:cTn id="54" presetID="2" presetClass="entr" presetSubtype="1" fill="hold" grpId="0"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additive="base">
                                        <p:cTn id="56" dur="500" fill="hold"/>
                                        <p:tgtEl>
                                          <p:spTgt spid="73"/>
                                        </p:tgtEl>
                                        <p:attrNameLst>
                                          <p:attrName>ppt_x</p:attrName>
                                        </p:attrNameLst>
                                      </p:cBhvr>
                                      <p:tavLst>
                                        <p:tav tm="0">
                                          <p:val>
                                            <p:strVal val="#ppt_x"/>
                                          </p:val>
                                        </p:tav>
                                        <p:tav tm="100000">
                                          <p:val>
                                            <p:strVal val="#ppt_x"/>
                                          </p:val>
                                        </p:tav>
                                      </p:tavLst>
                                    </p:anim>
                                    <p:anim calcmode="lin" valueType="num">
                                      <p:cBhvr additive="base">
                                        <p:cTn id="57" dur="500" fill="hold"/>
                                        <p:tgtEl>
                                          <p:spTgt spid="73"/>
                                        </p:tgtEl>
                                        <p:attrNameLst>
                                          <p:attrName>ppt_y</p:attrName>
                                        </p:attrNameLst>
                                      </p:cBhvr>
                                      <p:tavLst>
                                        <p:tav tm="0">
                                          <p:val>
                                            <p:strVal val="0-#ppt_h/2"/>
                                          </p:val>
                                        </p:tav>
                                        <p:tav tm="100000">
                                          <p:val>
                                            <p:strVal val="#ppt_y"/>
                                          </p:val>
                                        </p:tav>
                                      </p:tavLst>
                                    </p:anim>
                                  </p:childTnLst>
                                </p:cTn>
                              </p:par>
                            </p:childTnLst>
                          </p:cTn>
                        </p:par>
                        <p:par>
                          <p:cTn id="58" fill="hold">
                            <p:stCondLst>
                              <p:cond delay="6500"/>
                            </p:stCondLst>
                            <p:childTnLst>
                              <p:par>
                                <p:cTn id="59" presetID="2" presetClass="entr" presetSubtype="4"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additive="base">
                                        <p:cTn id="61" dur="500" fill="hold"/>
                                        <p:tgtEl>
                                          <p:spTgt spid="75"/>
                                        </p:tgtEl>
                                        <p:attrNameLst>
                                          <p:attrName>ppt_x</p:attrName>
                                        </p:attrNameLst>
                                      </p:cBhvr>
                                      <p:tavLst>
                                        <p:tav tm="0">
                                          <p:val>
                                            <p:strVal val="#ppt_x"/>
                                          </p:val>
                                        </p:tav>
                                        <p:tav tm="100000">
                                          <p:val>
                                            <p:strVal val="#ppt_x"/>
                                          </p:val>
                                        </p:tav>
                                      </p:tavLst>
                                    </p:anim>
                                    <p:anim calcmode="lin" valueType="num">
                                      <p:cBhvr additive="base">
                                        <p:cTn id="62" dur="500" fill="hold"/>
                                        <p:tgtEl>
                                          <p:spTgt spid="75"/>
                                        </p:tgtEl>
                                        <p:attrNameLst>
                                          <p:attrName>ppt_y</p:attrName>
                                        </p:attrNameLst>
                                      </p:cBhvr>
                                      <p:tavLst>
                                        <p:tav tm="0">
                                          <p:val>
                                            <p:strVal val="1+#ppt_h/2"/>
                                          </p:val>
                                        </p:tav>
                                        <p:tav tm="100000">
                                          <p:val>
                                            <p:strVal val="#ppt_y"/>
                                          </p:val>
                                        </p:tav>
                                      </p:tavLst>
                                    </p:anim>
                                  </p:childTnLst>
                                </p:cTn>
                              </p:par>
                            </p:childTnLst>
                          </p:cTn>
                        </p:par>
                        <p:par>
                          <p:cTn id="63" fill="hold">
                            <p:stCondLst>
                              <p:cond delay="7000"/>
                            </p:stCondLst>
                            <p:childTnLst>
                              <p:par>
                                <p:cTn id="64" presetID="10" presetClass="entr" presetSubtype="0" repeatCount="2000"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fade">
                                      <p:cBhvr>
                                        <p:cTn id="66" dur="500"/>
                                        <p:tgtEl>
                                          <p:spTgt spid="76"/>
                                        </p:tgtEl>
                                      </p:cBhvr>
                                    </p:animEffect>
                                  </p:childTnLst>
                                </p:cTn>
                              </p:par>
                            </p:childTnLst>
                          </p:cTn>
                        </p:par>
                        <p:par>
                          <p:cTn id="67" fill="hold">
                            <p:stCondLst>
                              <p:cond delay="8000"/>
                            </p:stCondLst>
                            <p:childTnLst>
                              <p:par>
                                <p:cTn id="68" presetID="10" presetClass="entr" presetSubtype="0" fill="hold" grpId="0" nodeType="afterEffect">
                                  <p:stCondLst>
                                    <p:cond delay="0"/>
                                  </p:stCondLst>
                                  <p:iterate type="lt">
                                    <p:tmPct val="3000"/>
                                  </p:iterate>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P spid="71" grpId="0"/>
      <p:bldP spid="72" grpId="0"/>
      <p:bldP spid="73" grpId="0"/>
      <p:bldP spid="75" grpId="0"/>
      <p:bldP spid="76" grpId="0" animBg="1"/>
      <p:bldP spid="77" grpId="0"/>
      <p:bldP spid="82" grpId="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287914" y="1131887"/>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Arial" pitchFamily="34" charset="0"/>
                <a:ea typeface="微软雅黑" pitchFamily="34" charset="-122"/>
                <a:cs typeface="Arial" pitchFamily="34" charset="0"/>
              </a:rPr>
              <a:t>ABOUT ME</a:t>
            </a:r>
            <a:endParaRPr lang="zh-CN" altLang="en-US" sz="1200" dirty="0">
              <a:solidFill>
                <a:schemeClr val="tx1">
                  <a:lumMod val="75000"/>
                  <a:lumOff val="25000"/>
                </a:schemeClr>
              </a:solidFill>
              <a:latin typeface="Arial" pitchFamily="34" charset="0"/>
              <a:ea typeface="微软雅黑" pitchFamily="34" charset="-122"/>
              <a:cs typeface="Arial" pitchFamily="34" charset="0"/>
            </a:endParaRPr>
          </a:p>
        </p:txBody>
      </p:sp>
      <p:sp>
        <p:nvSpPr>
          <p:cNvPr id="26" name="矩形 25"/>
          <p:cNvSpPr/>
          <p:nvPr/>
        </p:nvSpPr>
        <p:spPr>
          <a:xfrm>
            <a:off x="4552615" y="963154"/>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75000"/>
                    <a:lumOff val="25000"/>
                  </a:schemeClr>
                </a:solidFill>
                <a:latin typeface="Arial" pitchFamily="34" charset="0"/>
                <a:ea typeface="微软雅黑" pitchFamily="34" charset="-122"/>
                <a:cs typeface="Arial" pitchFamily="34" charset="0"/>
              </a:rPr>
              <a:t>关于我</a:t>
            </a:r>
          </a:p>
        </p:txBody>
      </p:sp>
      <p:sp>
        <p:nvSpPr>
          <p:cNvPr id="31" name="矩形 30"/>
          <p:cNvSpPr/>
          <p:nvPr/>
        </p:nvSpPr>
        <p:spPr>
          <a:xfrm>
            <a:off x="4041840" y="2152454"/>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Arial" pitchFamily="34" charset="0"/>
                <a:ea typeface="微软雅黑" pitchFamily="34" charset="-122"/>
                <a:cs typeface="Arial" pitchFamily="34" charset="0"/>
              </a:rPr>
              <a:t>POST COGNTIVE</a:t>
            </a:r>
            <a:endParaRPr lang="zh-CN" altLang="en-US" sz="1200" dirty="0">
              <a:solidFill>
                <a:schemeClr val="tx1">
                  <a:lumMod val="75000"/>
                  <a:lumOff val="25000"/>
                </a:schemeClr>
              </a:solidFill>
              <a:latin typeface="Arial" pitchFamily="34" charset="0"/>
              <a:ea typeface="微软雅黑" pitchFamily="34" charset="-122"/>
              <a:cs typeface="Arial" pitchFamily="34" charset="0"/>
            </a:endParaRPr>
          </a:p>
        </p:txBody>
      </p:sp>
      <p:sp>
        <p:nvSpPr>
          <p:cNvPr id="32" name="矩形 31"/>
          <p:cNvSpPr/>
          <p:nvPr/>
        </p:nvSpPr>
        <p:spPr>
          <a:xfrm>
            <a:off x="4503158" y="1985152"/>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75000"/>
                    <a:lumOff val="25000"/>
                  </a:schemeClr>
                </a:solidFill>
                <a:latin typeface="Arial" pitchFamily="34" charset="0"/>
                <a:ea typeface="微软雅黑" pitchFamily="34" charset="-122"/>
                <a:cs typeface="Arial" pitchFamily="34" charset="0"/>
              </a:rPr>
              <a:t>岗位认知</a:t>
            </a:r>
          </a:p>
        </p:txBody>
      </p:sp>
      <p:sp>
        <p:nvSpPr>
          <p:cNvPr id="37" name="矩形 36"/>
          <p:cNvSpPr/>
          <p:nvPr/>
        </p:nvSpPr>
        <p:spPr>
          <a:xfrm>
            <a:off x="4143898" y="3195759"/>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Arial" pitchFamily="34" charset="0"/>
                <a:ea typeface="微软雅黑" pitchFamily="34" charset="-122"/>
                <a:cs typeface="Arial" pitchFamily="34" charset="0"/>
              </a:rPr>
              <a:t>COMPETENCE</a:t>
            </a:r>
            <a:endParaRPr lang="zh-CN" altLang="en-US" sz="1200" dirty="0">
              <a:solidFill>
                <a:schemeClr val="tx1">
                  <a:lumMod val="75000"/>
                  <a:lumOff val="25000"/>
                </a:schemeClr>
              </a:solidFill>
              <a:latin typeface="Arial" pitchFamily="34" charset="0"/>
              <a:ea typeface="微软雅黑" pitchFamily="34" charset="-122"/>
              <a:cs typeface="Arial" pitchFamily="34" charset="0"/>
            </a:endParaRPr>
          </a:p>
        </p:txBody>
      </p:sp>
      <p:sp>
        <p:nvSpPr>
          <p:cNvPr id="38" name="矩形 37"/>
          <p:cNvSpPr/>
          <p:nvPr/>
        </p:nvSpPr>
        <p:spPr>
          <a:xfrm>
            <a:off x="4552403" y="3044261"/>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75000"/>
                    <a:lumOff val="25000"/>
                  </a:schemeClr>
                </a:solidFill>
                <a:latin typeface="Arial" pitchFamily="34" charset="0"/>
                <a:ea typeface="微软雅黑" pitchFamily="34" charset="-122"/>
                <a:cs typeface="Arial" pitchFamily="34" charset="0"/>
              </a:rPr>
              <a:t>胜任能力</a:t>
            </a:r>
          </a:p>
        </p:txBody>
      </p:sp>
      <p:sp>
        <p:nvSpPr>
          <p:cNvPr id="43" name="矩形 42"/>
          <p:cNvSpPr/>
          <p:nvPr/>
        </p:nvSpPr>
        <p:spPr>
          <a:xfrm>
            <a:off x="4060840" y="4374362"/>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Arial" pitchFamily="34" charset="0"/>
                <a:ea typeface="微软雅黑" pitchFamily="34" charset="-122"/>
                <a:cs typeface="Arial" pitchFamily="34" charset="0"/>
              </a:rPr>
              <a:t>PROGRAMMING</a:t>
            </a:r>
            <a:endParaRPr lang="zh-CN" altLang="en-US" sz="1200" dirty="0">
              <a:solidFill>
                <a:schemeClr val="tx1">
                  <a:lumMod val="75000"/>
                  <a:lumOff val="25000"/>
                </a:schemeClr>
              </a:solidFill>
              <a:latin typeface="Arial" pitchFamily="34" charset="0"/>
              <a:ea typeface="微软雅黑" pitchFamily="34" charset="-122"/>
              <a:cs typeface="Arial" pitchFamily="34" charset="0"/>
            </a:endParaRPr>
          </a:p>
        </p:txBody>
      </p:sp>
      <p:sp>
        <p:nvSpPr>
          <p:cNvPr id="44" name="矩形 43"/>
          <p:cNvSpPr/>
          <p:nvPr/>
        </p:nvSpPr>
        <p:spPr>
          <a:xfrm>
            <a:off x="4510755" y="4209830"/>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75000"/>
                    <a:lumOff val="25000"/>
                  </a:schemeClr>
                </a:solidFill>
                <a:latin typeface="Arial" pitchFamily="34" charset="0"/>
                <a:ea typeface="微软雅黑" pitchFamily="34" charset="-122"/>
                <a:cs typeface="Arial" pitchFamily="34" charset="0"/>
              </a:rPr>
              <a:t>目标规划</a:t>
            </a:r>
          </a:p>
        </p:txBody>
      </p:sp>
      <p:sp>
        <p:nvSpPr>
          <p:cNvPr id="12" name="TextBox 5"/>
          <p:cNvSpPr txBox="1"/>
          <p:nvPr/>
        </p:nvSpPr>
        <p:spPr>
          <a:xfrm>
            <a:off x="3003502" y="2509922"/>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05493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1"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anim calcmode="lin" valueType="num">
                                      <p:cBhvr>
                                        <p:cTn id="10" dur="250" fill="hold"/>
                                        <p:tgtEl>
                                          <p:spTgt spid="12"/>
                                        </p:tgtEl>
                                        <p:attrNameLst>
                                          <p:attrName>ppt_x</p:attrName>
                                        </p:attrNameLst>
                                      </p:cBhvr>
                                      <p:tavLst>
                                        <p:tav tm="0">
                                          <p:val>
                                            <p:fltVal val="0.5"/>
                                          </p:val>
                                        </p:tav>
                                        <p:tav tm="100000">
                                          <p:val>
                                            <p:strVal val="#ppt_x"/>
                                          </p:val>
                                        </p:tav>
                                      </p:tavLst>
                                    </p:anim>
                                    <p:anim calcmode="lin" valueType="num">
                                      <p:cBhvr>
                                        <p:cTn id="11" dur="250" fill="hold"/>
                                        <p:tgtEl>
                                          <p:spTgt spid="12"/>
                                        </p:tgtEl>
                                        <p:attrNameLst>
                                          <p:attrName>ppt_y</p:attrName>
                                        </p:attrNameLst>
                                      </p:cBhvr>
                                      <p:tavLst>
                                        <p:tav tm="0">
                                          <p:val>
                                            <p:fltVal val="0.5"/>
                                          </p:val>
                                        </p:tav>
                                        <p:tav tm="100000">
                                          <p:val>
                                            <p:strVal val="#ppt_y"/>
                                          </p:val>
                                        </p:tav>
                                      </p:tavLst>
                                    </p:anim>
                                  </p:childTnLst>
                                </p:cTn>
                              </p:par>
                            </p:childTnLst>
                          </p:cTn>
                        </p:par>
                        <p:par>
                          <p:cTn id="12" fill="hold">
                            <p:stCondLst>
                              <p:cond delay="250"/>
                            </p:stCondLst>
                            <p:childTnLst>
                              <p:par>
                                <p:cTn id="13" presetID="64" presetClass="path" presetSubtype="0" fill="hold" grpId="2" nodeType="afterEffect">
                                  <p:stCondLst>
                                    <p:cond delay="500"/>
                                  </p:stCondLst>
                                  <p:childTnLst>
                                    <p:animMotion origin="layout" path="M -5.55556E-7 3.33333E-6 L -5.55556E-7 -0.38778 " pathEditMode="relative" rAng="0" ptsTypes="AA">
                                      <p:cBhvr>
                                        <p:cTn id="14" dur="750" fill="hold"/>
                                        <p:tgtEl>
                                          <p:spTgt spid="12"/>
                                        </p:tgtEl>
                                        <p:attrNameLst>
                                          <p:attrName>ppt_x</p:attrName>
                                          <p:attrName>ppt_y</p:attrName>
                                        </p:attrNameLst>
                                      </p:cBhvr>
                                      <p:rCtr x="0" y="-19389"/>
                                    </p:animMotion>
                                  </p:childTnLst>
                                </p:cTn>
                              </p:par>
                            </p:childTnLst>
                          </p:cTn>
                        </p:par>
                        <p:par>
                          <p:cTn id="15" fill="hold">
                            <p:stCondLst>
                              <p:cond delay="1500"/>
                            </p:stCondLst>
                            <p:childTnLst>
                              <p:par>
                                <p:cTn id="16" presetID="12" presetClass="entr" presetSubtype="4" fill="hold" grpId="1"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250"/>
                                        <p:tgtEl>
                                          <p:spTgt spid="24"/>
                                        </p:tgtEl>
                                        <p:attrNameLst>
                                          <p:attrName>ppt_y</p:attrName>
                                        </p:attrNameLst>
                                      </p:cBhvr>
                                      <p:tavLst>
                                        <p:tav tm="0">
                                          <p:val>
                                            <p:strVal val="#ppt_y+#ppt_h*1.125000"/>
                                          </p:val>
                                        </p:tav>
                                        <p:tav tm="100000">
                                          <p:val>
                                            <p:strVal val="#ppt_y"/>
                                          </p:val>
                                        </p:tav>
                                      </p:tavLst>
                                    </p:anim>
                                    <p:animEffect transition="in" filter="wipe(up)">
                                      <p:cBhvr>
                                        <p:cTn id="19" dur="250"/>
                                        <p:tgtEl>
                                          <p:spTgt spid="24"/>
                                        </p:tgtEl>
                                      </p:cBhvr>
                                    </p:animEffect>
                                  </p:childTnLst>
                                </p:cTn>
                              </p:par>
                              <p:par>
                                <p:cTn id="20" presetID="12" presetClass="entr" presetSubtype="1"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down)">
                                      <p:cBhvr>
                                        <p:cTn id="23" dur="250"/>
                                        <p:tgtEl>
                                          <p:spTgt spid="26"/>
                                        </p:tgtEl>
                                      </p:cBhvr>
                                    </p:animEffect>
                                  </p:childTnLst>
                                </p:cTn>
                              </p:par>
                            </p:childTnLst>
                          </p:cTn>
                        </p:par>
                        <p:par>
                          <p:cTn id="24" fill="hold">
                            <p:stCondLst>
                              <p:cond delay="1750"/>
                            </p:stCondLst>
                            <p:childTnLst>
                              <p:par>
                                <p:cTn id="25" presetID="12" presetClass="entr" presetSubtype="4" fill="hold" grpId="1"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250"/>
                                        <p:tgtEl>
                                          <p:spTgt spid="31"/>
                                        </p:tgtEl>
                                        <p:attrNameLst>
                                          <p:attrName>ppt_y</p:attrName>
                                        </p:attrNameLst>
                                      </p:cBhvr>
                                      <p:tavLst>
                                        <p:tav tm="0">
                                          <p:val>
                                            <p:strVal val="#ppt_y+#ppt_h*1.125000"/>
                                          </p:val>
                                        </p:tav>
                                        <p:tav tm="100000">
                                          <p:val>
                                            <p:strVal val="#ppt_y"/>
                                          </p:val>
                                        </p:tav>
                                      </p:tavLst>
                                    </p:anim>
                                    <p:animEffect transition="in" filter="wipe(up)">
                                      <p:cBhvr>
                                        <p:cTn id="28" dur="250"/>
                                        <p:tgtEl>
                                          <p:spTgt spid="31"/>
                                        </p:tgtEl>
                                      </p:cBhvr>
                                    </p:animEffect>
                                  </p:childTnLst>
                                </p:cTn>
                              </p:par>
                              <p:par>
                                <p:cTn id="29" presetID="12" presetClass="entr" presetSubtype="1"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50"/>
                                        <p:tgtEl>
                                          <p:spTgt spid="32"/>
                                        </p:tgtEl>
                                        <p:attrNameLst>
                                          <p:attrName>ppt_y</p:attrName>
                                        </p:attrNameLst>
                                      </p:cBhvr>
                                      <p:tavLst>
                                        <p:tav tm="0">
                                          <p:val>
                                            <p:strVal val="#ppt_y-#ppt_h*1.125000"/>
                                          </p:val>
                                        </p:tav>
                                        <p:tav tm="100000">
                                          <p:val>
                                            <p:strVal val="#ppt_y"/>
                                          </p:val>
                                        </p:tav>
                                      </p:tavLst>
                                    </p:anim>
                                    <p:animEffect transition="in" filter="wipe(down)">
                                      <p:cBhvr>
                                        <p:cTn id="32" dur="250"/>
                                        <p:tgtEl>
                                          <p:spTgt spid="32"/>
                                        </p:tgtEl>
                                      </p:cBhvr>
                                    </p:animEffect>
                                  </p:childTnLst>
                                </p:cTn>
                              </p:par>
                            </p:childTnLst>
                          </p:cTn>
                        </p:par>
                        <p:par>
                          <p:cTn id="33" fill="hold">
                            <p:stCondLst>
                              <p:cond delay="2000"/>
                            </p:stCondLst>
                            <p:childTnLst>
                              <p:par>
                                <p:cTn id="34" presetID="12" presetClass="entr" presetSubtype="4" fill="hold" grpId="1"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250"/>
                                        <p:tgtEl>
                                          <p:spTgt spid="37"/>
                                        </p:tgtEl>
                                        <p:attrNameLst>
                                          <p:attrName>ppt_y</p:attrName>
                                        </p:attrNameLst>
                                      </p:cBhvr>
                                      <p:tavLst>
                                        <p:tav tm="0">
                                          <p:val>
                                            <p:strVal val="#ppt_y+#ppt_h*1.125000"/>
                                          </p:val>
                                        </p:tav>
                                        <p:tav tm="100000">
                                          <p:val>
                                            <p:strVal val="#ppt_y"/>
                                          </p:val>
                                        </p:tav>
                                      </p:tavLst>
                                    </p:anim>
                                    <p:animEffect transition="in" filter="wipe(up)">
                                      <p:cBhvr>
                                        <p:cTn id="37" dur="250"/>
                                        <p:tgtEl>
                                          <p:spTgt spid="37"/>
                                        </p:tgtEl>
                                      </p:cBhvr>
                                    </p:animEffect>
                                  </p:childTnLst>
                                </p:cTn>
                              </p:par>
                              <p:par>
                                <p:cTn id="38" presetID="12" presetClass="entr" presetSubtype="1" fill="hold" grpId="1"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250"/>
                                        <p:tgtEl>
                                          <p:spTgt spid="38"/>
                                        </p:tgtEl>
                                        <p:attrNameLst>
                                          <p:attrName>ppt_y</p:attrName>
                                        </p:attrNameLst>
                                      </p:cBhvr>
                                      <p:tavLst>
                                        <p:tav tm="0">
                                          <p:val>
                                            <p:strVal val="#ppt_y-#ppt_h*1.125000"/>
                                          </p:val>
                                        </p:tav>
                                        <p:tav tm="100000">
                                          <p:val>
                                            <p:strVal val="#ppt_y"/>
                                          </p:val>
                                        </p:tav>
                                      </p:tavLst>
                                    </p:anim>
                                    <p:animEffect transition="in" filter="wipe(down)">
                                      <p:cBhvr>
                                        <p:cTn id="41" dur="250"/>
                                        <p:tgtEl>
                                          <p:spTgt spid="38"/>
                                        </p:tgtEl>
                                      </p:cBhvr>
                                    </p:animEffect>
                                  </p:childTnLst>
                                </p:cTn>
                              </p:par>
                            </p:childTnLst>
                          </p:cTn>
                        </p:par>
                        <p:par>
                          <p:cTn id="42" fill="hold">
                            <p:stCondLst>
                              <p:cond delay="2250"/>
                            </p:stCondLst>
                            <p:childTnLst>
                              <p:par>
                                <p:cTn id="43" presetID="12" presetClass="entr" presetSubtype="4" fill="hold" grpId="1"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250"/>
                                        <p:tgtEl>
                                          <p:spTgt spid="43"/>
                                        </p:tgtEl>
                                        <p:attrNameLst>
                                          <p:attrName>ppt_y</p:attrName>
                                        </p:attrNameLst>
                                      </p:cBhvr>
                                      <p:tavLst>
                                        <p:tav tm="0">
                                          <p:val>
                                            <p:strVal val="#ppt_y+#ppt_h*1.125000"/>
                                          </p:val>
                                        </p:tav>
                                        <p:tav tm="100000">
                                          <p:val>
                                            <p:strVal val="#ppt_y"/>
                                          </p:val>
                                        </p:tav>
                                      </p:tavLst>
                                    </p:anim>
                                    <p:animEffect transition="in" filter="wipe(up)">
                                      <p:cBhvr>
                                        <p:cTn id="46" dur="250"/>
                                        <p:tgtEl>
                                          <p:spTgt spid="43"/>
                                        </p:tgtEl>
                                      </p:cBhvr>
                                    </p:animEffect>
                                  </p:childTnLst>
                                </p:cTn>
                              </p:par>
                              <p:par>
                                <p:cTn id="47" presetID="12" presetClass="entr" presetSubtype="1" fill="hold" grpId="1"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250"/>
                                        <p:tgtEl>
                                          <p:spTgt spid="44"/>
                                        </p:tgtEl>
                                        <p:attrNameLst>
                                          <p:attrName>ppt_y</p:attrName>
                                        </p:attrNameLst>
                                      </p:cBhvr>
                                      <p:tavLst>
                                        <p:tav tm="0">
                                          <p:val>
                                            <p:strVal val="#ppt_y-#ppt_h*1.125000"/>
                                          </p:val>
                                        </p:tav>
                                        <p:tav tm="100000">
                                          <p:val>
                                            <p:strVal val="#ppt_y"/>
                                          </p:val>
                                        </p:tav>
                                      </p:tavLst>
                                    </p:anim>
                                    <p:animEffect transition="in" filter="wipe(down)">
                                      <p:cBhvr>
                                        <p:cTn id="50" dur="250"/>
                                        <p:tgtEl>
                                          <p:spTgt spid="44"/>
                                        </p:tgtEl>
                                      </p:cBhvr>
                                    </p:animEffect>
                                  </p:childTnLst>
                                </p:cTn>
                              </p:par>
                            </p:childTnLst>
                          </p:cTn>
                        </p:par>
                        <p:par>
                          <p:cTn id="51" fill="hold">
                            <p:stCondLst>
                              <p:cond delay="2500"/>
                            </p:stCondLst>
                            <p:childTnLst>
                              <p:par>
                                <p:cTn id="52" presetID="35" presetClass="path" presetSubtype="0" accel="50000" decel="50000" fill="hold" grpId="4" nodeType="afterEffect">
                                  <p:stCondLst>
                                    <p:cond delay="0"/>
                                  </p:stCondLst>
                                  <p:childTnLst>
                                    <p:animMotion origin="layout" path="M -1.11111E-6 -0.38778 L -0.37309 -0.39917 " pathEditMode="relative" rAng="0" ptsTypes="AA">
                                      <p:cBhvr>
                                        <p:cTn id="53" dur="500" fill="hold"/>
                                        <p:tgtEl>
                                          <p:spTgt spid="12"/>
                                        </p:tgtEl>
                                        <p:attrNameLst>
                                          <p:attrName>ppt_x</p:attrName>
                                          <p:attrName>ppt_y</p:attrName>
                                        </p:attrNameLst>
                                      </p:cBhvr>
                                      <p:rCtr x="-18785" y="-583"/>
                                    </p:animMotion>
                                  </p:childTnLst>
                                </p:cTn>
                              </p:par>
                              <p:par>
                                <p:cTn id="54" presetID="35" presetClass="path" presetSubtype="0" fill="hold" grpId="0" nodeType="withEffect">
                                  <p:stCondLst>
                                    <p:cond delay="0"/>
                                  </p:stCondLst>
                                  <p:childTnLst>
                                    <p:animMotion origin="layout" path="M 0.00105 1.11111E-6 L -0.37812 0.00139 " pathEditMode="relative" rAng="0" ptsTypes="AA">
                                      <p:cBhvr>
                                        <p:cTn id="55" dur="500" fill="hold"/>
                                        <p:tgtEl>
                                          <p:spTgt spid="24"/>
                                        </p:tgtEl>
                                        <p:attrNameLst>
                                          <p:attrName>ppt_x</p:attrName>
                                          <p:attrName>ppt_y</p:attrName>
                                        </p:attrNameLst>
                                      </p:cBhvr>
                                      <p:rCtr x="-18958" y="56"/>
                                    </p:animMotion>
                                  </p:childTnLst>
                                </p:cTn>
                              </p:par>
                              <p:par>
                                <p:cTn id="56" presetID="35" presetClass="path" presetSubtype="0" fill="hold" grpId="0" nodeType="withEffect">
                                  <p:stCondLst>
                                    <p:cond delay="0"/>
                                  </p:stCondLst>
                                  <p:childTnLst>
                                    <p:animMotion origin="layout" path="M -1.38889E-6 -1.11111E-6 L -0.37795 0.00139 " pathEditMode="relative" rAng="0" ptsTypes="AA">
                                      <p:cBhvr>
                                        <p:cTn id="57" dur="500" fill="hold"/>
                                        <p:tgtEl>
                                          <p:spTgt spid="26"/>
                                        </p:tgtEl>
                                        <p:attrNameLst>
                                          <p:attrName>ppt_x</p:attrName>
                                          <p:attrName>ppt_y</p:attrName>
                                        </p:attrNameLst>
                                      </p:cBhvr>
                                      <p:rCtr x="-18906" y="56"/>
                                    </p:animMotion>
                                  </p:childTnLst>
                                </p:cTn>
                              </p:par>
                              <p:par>
                                <p:cTn id="58" presetID="35" presetClass="path" presetSubtype="0" fill="hold" grpId="0" nodeType="withEffect">
                                  <p:stCondLst>
                                    <p:cond delay="0"/>
                                  </p:stCondLst>
                                  <p:childTnLst>
                                    <p:animMotion origin="layout" path="M 3.05556E-6 1.11111E-6 L -0.37795 0.00139 " pathEditMode="relative" rAng="0" ptsTypes="AA">
                                      <p:cBhvr>
                                        <p:cTn id="59" dur="500" fill="hold"/>
                                        <p:tgtEl>
                                          <p:spTgt spid="31"/>
                                        </p:tgtEl>
                                        <p:attrNameLst>
                                          <p:attrName>ppt_x</p:attrName>
                                          <p:attrName>ppt_y</p:attrName>
                                        </p:attrNameLst>
                                      </p:cBhvr>
                                      <p:rCtr x="-18906" y="56"/>
                                    </p:animMotion>
                                  </p:childTnLst>
                                </p:cTn>
                              </p:par>
                              <p:par>
                                <p:cTn id="60" presetID="35" presetClass="path" presetSubtype="0" fill="hold" grpId="0" nodeType="withEffect">
                                  <p:stCondLst>
                                    <p:cond delay="0"/>
                                  </p:stCondLst>
                                  <p:childTnLst>
                                    <p:animMotion origin="layout" path="M 0.0007 0.00139 L -0.37812 0.00139 " pathEditMode="relative" rAng="0" ptsTypes="AA">
                                      <p:cBhvr>
                                        <p:cTn id="61" dur="500" fill="hold"/>
                                        <p:tgtEl>
                                          <p:spTgt spid="32"/>
                                        </p:tgtEl>
                                        <p:attrNameLst>
                                          <p:attrName>ppt_x</p:attrName>
                                          <p:attrName>ppt_y</p:attrName>
                                        </p:attrNameLst>
                                      </p:cBhvr>
                                      <p:rCtr x="-18941" y="0"/>
                                    </p:animMotion>
                                  </p:childTnLst>
                                </p:cTn>
                              </p:par>
                              <p:par>
                                <p:cTn id="62" presetID="35" presetClass="path" presetSubtype="0" fill="hold" grpId="0" nodeType="withEffect">
                                  <p:stCondLst>
                                    <p:cond delay="0"/>
                                  </p:stCondLst>
                                  <p:childTnLst>
                                    <p:animMotion origin="layout" path="M -0.00052 1.11111E-6 L -0.37795 0.00139 " pathEditMode="relative" rAng="0" ptsTypes="AA">
                                      <p:cBhvr>
                                        <p:cTn id="63" dur="500" fill="hold"/>
                                        <p:tgtEl>
                                          <p:spTgt spid="37"/>
                                        </p:tgtEl>
                                        <p:attrNameLst>
                                          <p:attrName>ppt_x</p:attrName>
                                          <p:attrName>ppt_y</p:attrName>
                                        </p:attrNameLst>
                                      </p:cBhvr>
                                      <p:rCtr x="-18872" y="56"/>
                                    </p:animMotion>
                                  </p:childTnLst>
                                </p:cTn>
                              </p:par>
                              <p:par>
                                <p:cTn id="64" presetID="35" presetClass="path" presetSubtype="0" fill="hold" grpId="0" nodeType="withEffect">
                                  <p:stCondLst>
                                    <p:cond delay="0"/>
                                  </p:stCondLst>
                                  <p:childTnLst>
                                    <p:animMotion origin="layout" path="M -5.55556E-7 2.22222E-6 L -0.37812 0.00139 " pathEditMode="relative" rAng="0" ptsTypes="AA">
                                      <p:cBhvr>
                                        <p:cTn id="65" dur="500" fill="hold"/>
                                        <p:tgtEl>
                                          <p:spTgt spid="38"/>
                                        </p:tgtEl>
                                        <p:attrNameLst>
                                          <p:attrName>ppt_x</p:attrName>
                                          <p:attrName>ppt_y</p:attrName>
                                        </p:attrNameLst>
                                      </p:cBhvr>
                                      <p:rCtr x="-18906" y="56"/>
                                    </p:animMotion>
                                  </p:childTnLst>
                                </p:cTn>
                              </p:par>
                              <p:par>
                                <p:cTn id="66" presetID="35" presetClass="path" presetSubtype="0" fill="hold" grpId="0" nodeType="withEffect">
                                  <p:stCondLst>
                                    <p:cond delay="0"/>
                                  </p:stCondLst>
                                  <p:childTnLst>
                                    <p:animMotion origin="layout" path="M 8.33333E-7 -1.11111E-6 L -0.37795 0.00139 " pathEditMode="relative" rAng="0" ptsTypes="AA">
                                      <p:cBhvr>
                                        <p:cTn id="67" dur="500" fill="hold"/>
                                        <p:tgtEl>
                                          <p:spTgt spid="43"/>
                                        </p:tgtEl>
                                        <p:attrNameLst>
                                          <p:attrName>ppt_x</p:attrName>
                                          <p:attrName>ppt_y</p:attrName>
                                        </p:attrNameLst>
                                      </p:cBhvr>
                                      <p:rCtr x="-18906" y="56"/>
                                    </p:animMotion>
                                  </p:childTnLst>
                                </p:cTn>
                              </p:par>
                              <p:par>
                                <p:cTn id="68" presetID="35" presetClass="path" presetSubtype="0" fill="hold" grpId="0" nodeType="withEffect">
                                  <p:stCondLst>
                                    <p:cond delay="0"/>
                                  </p:stCondLst>
                                  <p:childTnLst>
                                    <p:animMotion origin="layout" path="M -3.05556E-6 3.33333E-6 L -0.37795 0.00139 " pathEditMode="relative" rAng="0" ptsTypes="AA">
                                      <p:cBhvr>
                                        <p:cTn id="69" dur="500" fill="hold"/>
                                        <p:tgtEl>
                                          <p:spTgt spid="44"/>
                                        </p:tgtEl>
                                        <p:attrNameLst>
                                          <p:attrName>ppt_x</p:attrName>
                                          <p:attrName>ppt_y</p:attrName>
                                        </p:attrNameLst>
                                      </p:cBhvr>
                                      <p:rCtr x="-18906"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6" grpId="0"/>
      <p:bldP spid="26" grpId="1"/>
      <p:bldP spid="31" grpId="0"/>
      <p:bldP spid="31" grpId="1"/>
      <p:bldP spid="32" grpId="0"/>
      <p:bldP spid="32" grpId="1"/>
      <p:bldP spid="37" grpId="0"/>
      <p:bldP spid="37" grpId="1"/>
      <p:bldP spid="38" grpId="0"/>
      <p:bldP spid="38" grpId="1"/>
      <p:bldP spid="43" grpId="0"/>
      <p:bldP spid="43" grpId="1"/>
      <p:bldP spid="44" grpId="0"/>
      <p:bldP spid="44" grpId="1"/>
      <p:bldP spid="12" grpId="1"/>
      <p:bldP spid="12" grpId="2"/>
      <p:bldP spid="12"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28" name="矩形 27"/>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7"/>
            <a:ext cx="0" cy="3849573"/>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4" name="矩形 53"/>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55" name="矩形 54"/>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6" name="矩形 55"/>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57" name="矩形 56"/>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83" name="矩形 82"/>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84" name="矩形 83"/>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0" name="椭圆 59"/>
          <p:cNvSpPr/>
          <p:nvPr/>
        </p:nvSpPr>
        <p:spPr>
          <a:xfrm>
            <a:off x="781479" y="384401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61" name="泪滴形 60"/>
          <p:cNvSpPr/>
          <p:nvPr/>
        </p:nvSpPr>
        <p:spPr>
          <a:xfrm rot="13500000">
            <a:off x="6414857" y="1887232"/>
            <a:ext cx="1080120" cy="1072093"/>
          </a:xfrm>
          <a:prstGeom prst="teardrop">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2" name="泪滴形 61"/>
          <p:cNvSpPr/>
          <p:nvPr/>
        </p:nvSpPr>
        <p:spPr>
          <a:xfrm rot="18936987">
            <a:off x="5473444" y="2787388"/>
            <a:ext cx="1080120" cy="1072093"/>
          </a:xfrm>
          <a:prstGeom prst="teardrop">
            <a:avLst/>
          </a:prstGeom>
          <a:solidFill>
            <a:srgbClr val="C00000"/>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3" name="泪滴形 62"/>
          <p:cNvSpPr/>
          <p:nvPr/>
        </p:nvSpPr>
        <p:spPr>
          <a:xfrm rot="8100000">
            <a:off x="5473445" y="1035631"/>
            <a:ext cx="1080120" cy="1072093"/>
          </a:xfrm>
          <a:prstGeom prst="teardrop">
            <a:avLst/>
          </a:prstGeom>
          <a:solidFill>
            <a:srgbClr val="C00000"/>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4" name="泪滴形 63"/>
          <p:cNvSpPr/>
          <p:nvPr/>
        </p:nvSpPr>
        <p:spPr>
          <a:xfrm rot="2700000">
            <a:off x="4557075" y="1911549"/>
            <a:ext cx="1080120" cy="1072093"/>
          </a:xfrm>
          <a:prstGeom prst="teardrop">
            <a:avLst/>
          </a:prstGeom>
          <a:solidFill>
            <a:schemeClr val="tx1">
              <a:lumMod val="85000"/>
              <a:lumOff val="15000"/>
            </a:schemeClr>
          </a:solid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bg1"/>
              </a:solidFill>
            </a:endParaRPr>
          </a:p>
        </p:txBody>
      </p:sp>
      <p:sp>
        <p:nvSpPr>
          <p:cNvPr id="65" name="矩形 64"/>
          <p:cNvSpPr/>
          <p:nvPr/>
        </p:nvSpPr>
        <p:spPr>
          <a:xfrm>
            <a:off x="5916114" y="2263404"/>
            <a:ext cx="2017224" cy="29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itchFamily="34" charset="0"/>
                <a:ea typeface="微软雅黑" pitchFamily="34" charset="-122"/>
                <a:cs typeface="Arial" pitchFamily="34" charset="0"/>
              </a:rPr>
              <a:t>技能</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的使用</a:t>
            </a:r>
          </a:p>
        </p:txBody>
      </p:sp>
      <p:sp>
        <p:nvSpPr>
          <p:cNvPr id="67" name="矩形 66"/>
          <p:cNvSpPr/>
          <p:nvPr/>
        </p:nvSpPr>
        <p:spPr>
          <a:xfrm>
            <a:off x="5005393" y="1454506"/>
            <a:ext cx="2017224" cy="29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itchFamily="34" charset="0"/>
                <a:ea typeface="微软雅黑" pitchFamily="34" charset="-122"/>
                <a:cs typeface="Arial" pitchFamily="34" charset="0"/>
              </a:rPr>
              <a:t>展业技能</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的培训</a:t>
            </a:r>
          </a:p>
        </p:txBody>
      </p:sp>
      <p:sp>
        <p:nvSpPr>
          <p:cNvPr id="74" name="矩形 73"/>
          <p:cNvSpPr/>
          <p:nvPr/>
        </p:nvSpPr>
        <p:spPr>
          <a:xfrm>
            <a:off x="5041778" y="3135139"/>
            <a:ext cx="2017224" cy="29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itchFamily="34" charset="0"/>
                <a:ea typeface="微软雅黑" pitchFamily="34" charset="-122"/>
                <a:cs typeface="Arial" pitchFamily="34" charset="0"/>
              </a:rPr>
              <a:t>技能</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的存储</a:t>
            </a:r>
          </a:p>
        </p:txBody>
      </p:sp>
      <p:sp>
        <p:nvSpPr>
          <p:cNvPr id="78" name="矩形 77"/>
          <p:cNvSpPr/>
          <p:nvPr/>
        </p:nvSpPr>
        <p:spPr>
          <a:xfrm>
            <a:off x="4128358" y="2266388"/>
            <a:ext cx="2017224" cy="29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itchFamily="34" charset="0"/>
                <a:ea typeface="微软雅黑" pitchFamily="34" charset="-122"/>
                <a:cs typeface="Arial" pitchFamily="34" charset="0"/>
              </a:rPr>
              <a:t>技能</a:t>
            </a:r>
            <a:endParaRPr lang="en-US" altLang="zh-CN" sz="1400" dirty="0">
              <a:solidFill>
                <a:schemeClr val="bg1"/>
              </a:solidFill>
              <a:latin typeface="Arial" pitchFamily="34" charset="0"/>
              <a:ea typeface="微软雅黑" pitchFamily="34" charset="-122"/>
              <a:cs typeface="Arial" pitchFamily="34" charset="0"/>
            </a:endParaRPr>
          </a:p>
          <a:p>
            <a:pPr algn="ctr"/>
            <a:r>
              <a:rPr lang="zh-CN" altLang="en-US" sz="1400" dirty="0">
                <a:solidFill>
                  <a:schemeClr val="bg1"/>
                </a:solidFill>
                <a:latin typeface="Arial" pitchFamily="34" charset="0"/>
                <a:ea typeface="微软雅黑" pitchFamily="34" charset="-122"/>
                <a:cs typeface="Arial" pitchFamily="34" charset="0"/>
              </a:rPr>
              <a:t>的消化</a:t>
            </a:r>
          </a:p>
        </p:txBody>
      </p:sp>
      <p:sp>
        <p:nvSpPr>
          <p:cNvPr id="79" name="椭圆 78"/>
          <p:cNvSpPr/>
          <p:nvPr/>
        </p:nvSpPr>
        <p:spPr>
          <a:xfrm>
            <a:off x="3323842" y="4335455"/>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0" name="TextBox 5"/>
          <p:cNvSpPr txBox="1"/>
          <p:nvPr/>
        </p:nvSpPr>
        <p:spPr>
          <a:xfrm>
            <a:off x="3467175" y="4249324"/>
            <a:ext cx="5680065" cy="535531"/>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在整个团队中人是作为整个运行的根本，平时的能力培训是很有必要的额，多参加职能培训然后在工作中加以巩固与使用，让自己的工作进行的而更加顺利。</a:t>
            </a:r>
          </a:p>
        </p:txBody>
      </p:sp>
      <p:sp>
        <p:nvSpPr>
          <p:cNvPr id="81" name="矩形 80"/>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82" name="矩形 81"/>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5"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139815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3.33333E-6 L -3.61111E-6 0.10166 " pathEditMode="relative" rAng="0" ptsTypes="AA">
                                      <p:cBhvr>
                                        <p:cTn id="10" dur="1000" fill="hold"/>
                                        <p:tgtEl>
                                          <p:spTgt spid="60"/>
                                        </p:tgtEl>
                                        <p:attrNameLst>
                                          <p:attrName>ppt_x</p:attrName>
                                          <p:attrName>ppt_y</p:attrName>
                                        </p:attrNameLst>
                                      </p:cBhvr>
                                      <p:rCtr x="0" y="5083"/>
                                    </p:animMotion>
                                  </p:childTnLst>
                                </p:cTn>
                              </p:par>
                              <p:par>
                                <p:cTn id="11" presetID="3" presetClass="emph" presetSubtype="2" fill="hold" grpId="0" nodeType="withEffect">
                                  <p:stCondLst>
                                    <p:cond delay="0"/>
                                  </p:stCondLst>
                                  <p:childTnLst>
                                    <p:animClr clrSpc="rgb" dir="cw">
                                      <p:cBhvr override="childStyle">
                                        <p:cTn id="12" dur="1000" fill="hold"/>
                                        <p:tgtEl>
                                          <p:spTgt spid="83"/>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84"/>
                                        </p:tgtEl>
                                        <p:attrNameLst>
                                          <p:attrName>style.color</p:attrName>
                                        </p:attrNameLst>
                                      </p:cBhvr>
                                      <p:to>
                                        <a:schemeClr val="accent2"/>
                                      </p:to>
                                    </p:animClr>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fill="hold"/>
                                        <p:tgtEl>
                                          <p:spTgt spid="61"/>
                                        </p:tgtEl>
                                        <p:attrNameLst>
                                          <p:attrName>ppt_x</p:attrName>
                                        </p:attrNameLst>
                                      </p:cBhvr>
                                      <p:tavLst>
                                        <p:tav tm="0">
                                          <p:val>
                                            <p:strVal val="1+#ppt_w/2"/>
                                          </p:val>
                                        </p:tav>
                                        <p:tav tm="100000">
                                          <p:val>
                                            <p:strVal val="#ppt_x"/>
                                          </p:val>
                                        </p:tav>
                                      </p:tavLst>
                                    </p:anim>
                                    <p:anim calcmode="lin" valueType="num">
                                      <p:cBhvr additive="base">
                                        <p:cTn id="19" dur="500" fill="hold"/>
                                        <p:tgtEl>
                                          <p:spTgt spid="6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25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fill="hold"/>
                                        <p:tgtEl>
                                          <p:spTgt spid="64"/>
                                        </p:tgtEl>
                                        <p:attrNameLst>
                                          <p:attrName>ppt_x</p:attrName>
                                        </p:attrNameLst>
                                      </p:cBhvr>
                                      <p:tavLst>
                                        <p:tav tm="0">
                                          <p:val>
                                            <p:strVal val="0-#ppt_w/2"/>
                                          </p:val>
                                        </p:tav>
                                        <p:tav tm="100000">
                                          <p:val>
                                            <p:strVal val="#ppt_x"/>
                                          </p:val>
                                        </p:tav>
                                      </p:tavLst>
                                    </p:anim>
                                    <p:anim calcmode="lin" valueType="num">
                                      <p:cBhvr additive="base">
                                        <p:cTn id="23" dur="500" fill="hold"/>
                                        <p:tgtEl>
                                          <p:spTgt spid="64"/>
                                        </p:tgtEl>
                                        <p:attrNameLst>
                                          <p:attrName>ppt_y</p:attrName>
                                        </p:attrNameLst>
                                      </p:cBhvr>
                                      <p:tavLst>
                                        <p:tav tm="0">
                                          <p:val>
                                            <p:strVal val="#ppt_y"/>
                                          </p:val>
                                        </p:tav>
                                        <p:tav tm="100000">
                                          <p:val>
                                            <p:strVal val="#ppt_y"/>
                                          </p:val>
                                        </p:tav>
                                      </p:tavLst>
                                    </p:anim>
                                  </p:childTnLst>
                                </p:cTn>
                              </p:par>
                              <p:par>
                                <p:cTn id="24" presetID="2" presetClass="entr" presetSubtype="1" fill="hold" grpId="0" nodeType="withEffect">
                                  <p:stCondLst>
                                    <p:cond delay="50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ppt_x"/>
                                          </p:val>
                                        </p:tav>
                                        <p:tav tm="100000">
                                          <p:val>
                                            <p:strVal val="#ppt_x"/>
                                          </p:val>
                                        </p:tav>
                                      </p:tavLst>
                                    </p:anim>
                                    <p:anim calcmode="lin" valueType="num">
                                      <p:cBhvr additive="base">
                                        <p:cTn id="27" dur="500" fill="hold"/>
                                        <p:tgtEl>
                                          <p:spTgt spid="63"/>
                                        </p:tgtEl>
                                        <p:attrNameLst>
                                          <p:attrName>ppt_y</p:attrName>
                                        </p:attrNameLst>
                                      </p:cBhvr>
                                      <p:tavLst>
                                        <p:tav tm="0">
                                          <p:val>
                                            <p:strVal val="0-#ppt_h/2"/>
                                          </p:val>
                                        </p:tav>
                                        <p:tav tm="100000">
                                          <p:val>
                                            <p:strVal val="#ppt_y"/>
                                          </p:val>
                                        </p:tav>
                                      </p:tavLst>
                                    </p:anim>
                                  </p:childTnLst>
                                </p:cTn>
                              </p:par>
                              <p:par>
                                <p:cTn id="28" presetID="2" presetClass="entr" presetSubtype="4" fill="hold" grpId="0" nodeType="withEffect">
                                  <p:stCondLst>
                                    <p:cond delay="75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fill="hold"/>
                                        <p:tgtEl>
                                          <p:spTgt spid="62"/>
                                        </p:tgtEl>
                                        <p:attrNameLst>
                                          <p:attrName>ppt_x</p:attrName>
                                        </p:attrNameLst>
                                      </p:cBhvr>
                                      <p:tavLst>
                                        <p:tav tm="0">
                                          <p:val>
                                            <p:strVal val="#ppt_x"/>
                                          </p:val>
                                        </p:tav>
                                        <p:tav tm="100000">
                                          <p:val>
                                            <p:strVal val="#ppt_x"/>
                                          </p:val>
                                        </p:tav>
                                      </p:tavLst>
                                    </p:anim>
                                    <p:anim calcmode="lin" valueType="num">
                                      <p:cBhvr additive="base">
                                        <p:cTn id="31" dur="50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2750"/>
                            </p:stCondLst>
                            <p:childTnLst>
                              <p:par>
                                <p:cTn id="33" presetID="12" presetClass="entr" presetSubtype="1"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500"/>
                                        <p:tgtEl>
                                          <p:spTgt spid="67"/>
                                        </p:tgtEl>
                                        <p:attrNameLst>
                                          <p:attrName>ppt_y</p:attrName>
                                        </p:attrNameLst>
                                      </p:cBhvr>
                                      <p:tavLst>
                                        <p:tav tm="0">
                                          <p:val>
                                            <p:strVal val="#ppt_y-#ppt_h*1.125000"/>
                                          </p:val>
                                        </p:tav>
                                        <p:tav tm="100000">
                                          <p:val>
                                            <p:strVal val="#ppt_y"/>
                                          </p:val>
                                        </p:tav>
                                      </p:tavLst>
                                    </p:anim>
                                    <p:animEffect transition="in" filter="wipe(down)">
                                      <p:cBhvr>
                                        <p:cTn id="36" dur="500"/>
                                        <p:tgtEl>
                                          <p:spTgt spid="67"/>
                                        </p:tgtEl>
                                      </p:cBhvr>
                                    </p:animEffect>
                                  </p:childTnLst>
                                </p:cTn>
                              </p:par>
                              <p:par>
                                <p:cTn id="37" presetID="12" presetClass="entr" presetSubtype="8" fill="hold" grpId="0" nodeType="withEffect">
                                  <p:stCondLst>
                                    <p:cond delay="250"/>
                                  </p:stCondLst>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p:tgtEl>
                                          <p:spTgt spid="78"/>
                                        </p:tgtEl>
                                        <p:attrNameLst>
                                          <p:attrName>ppt_x</p:attrName>
                                        </p:attrNameLst>
                                      </p:cBhvr>
                                      <p:tavLst>
                                        <p:tav tm="0">
                                          <p:val>
                                            <p:strVal val="#ppt_x-#ppt_w*1.125000"/>
                                          </p:val>
                                        </p:tav>
                                        <p:tav tm="100000">
                                          <p:val>
                                            <p:strVal val="#ppt_x"/>
                                          </p:val>
                                        </p:tav>
                                      </p:tavLst>
                                    </p:anim>
                                    <p:animEffect transition="in" filter="wipe(right)">
                                      <p:cBhvr>
                                        <p:cTn id="40" dur="500"/>
                                        <p:tgtEl>
                                          <p:spTgt spid="78"/>
                                        </p:tgtEl>
                                      </p:cBhvr>
                                    </p:animEffect>
                                  </p:childTnLst>
                                </p:cTn>
                              </p:par>
                              <p:par>
                                <p:cTn id="41" presetID="12" presetClass="entr" presetSubtype="4" fill="hold" grpId="0" nodeType="withEffect">
                                  <p:stCondLst>
                                    <p:cond delay="5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500"/>
                                        <p:tgtEl>
                                          <p:spTgt spid="74"/>
                                        </p:tgtEl>
                                        <p:attrNameLst>
                                          <p:attrName>ppt_y</p:attrName>
                                        </p:attrNameLst>
                                      </p:cBhvr>
                                      <p:tavLst>
                                        <p:tav tm="0">
                                          <p:val>
                                            <p:strVal val="#ppt_y+#ppt_h*1.125000"/>
                                          </p:val>
                                        </p:tav>
                                        <p:tav tm="100000">
                                          <p:val>
                                            <p:strVal val="#ppt_y"/>
                                          </p:val>
                                        </p:tav>
                                      </p:tavLst>
                                    </p:anim>
                                    <p:animEffect transition="in" filter="wipe(up)">
                                      <p:cBhvr>
                                        <p:cTn id="44" dur="500"/>
                                        <p:tgtEl>
                                          <p:spTgt spid="74"/>
                                        </p:tgtEl>
                                      </p:cBhvr>
                                    </p:animEffect>
                                  </p:childTnLst>
                                </p:cTn>
                              </p:par>
                              <p:par>
                                <p:cTn id="45" presetID="12" presetClass="entr" presetSubtype="2" fill="hold" grpId="0" nodeType="withEffect">
                                  <p:stCondLst>
                                    <p:cond delay="75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left)">
                                      <p:cBhvr>
                                        <p:cTn id="48" dur="500"/>
                                        <p:tgtEl>
                                          <p:spTgt spid="65"/>
                                        </p:tgtEl>
                                      </p:cBhvr>
                                    </p:animEffect>
                                  </p:childTnLst>
                                </p:cTn>
                              </p:par>
                            </p:childTnLst>
                          </p:cTn>
                        </p:par>
                        <p:par>
                          <p:cTn id="49" fill="hold">
                            <p:stCondLst>
                              <p:cond delay="4000"/>
                            </p:stCondLst>
                            <p:childTnLst>
                              <p:par>
                                <p:cTn id="50" presetID="10" presetClass="entr" presetSubtype="0" repeatCount="2000"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childTnLst>
                          </p:cTn>
                        </p:par>
                        <p:par>
                          <p:cTn id="53" fill="hold">
                            <p:stCondLst>
                              <p:cond delay="5000"/>
                            </p:stCondLst>
                            <p:childTnLst>
                              <p:par>
                                <p:cTn id="54" presetID="10" presetClass="entr" presetSubtype="0" fill="hold" grpId="0" nodeType="afterEffect">
                                  <p:stCondLst>
                                    <p:cond delay="0"/>
                                  </p:stCondLst>
                                  <p:iterate type="lt">
                                    <p:tmPct val="3000"/>
                                  </p:iterate>
                                  <p:childTnLst>
                                    <p:set>
                                      <p:cBhvr>
                                        <p:cTn id="55" dur="1" fill="hold">
                                          <p:stCondLst>
                                            <p:cond delay="0"/>
                                          </p:stCondLst>
                                        </p:cTn>
                                        <p:tgtEl>
                                          <p:spTgt spid="80"/>
                                        </p:tgtEl>
                                        <p:attrNameLst>
                                          <p:attrName>style.visibility</p:attrName>
                                        </p:attrNameLst>
                                      </p:cBhvr>
                                      <p:to>
                                        <p:strVal val="visible"/>
                                      </p:to>
                                    </p:set>
                                    <p:animEffect transition="in" filter="fade">
                                      <p:cBhvr>
                                        <p:cTn id="5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3" grpId="0"/>
      <p:bldP spid="84" grpId="0"/>
      <p:bldP spid="60" grpId="0" animBg="1"/>
      <p:bldP spid="61" grpId="0" animBg="1"/>
      <p:bldP spid="62" grpId="0" animBg="1"/>
      <p:bldP spid="63" grpId="0" animBg="1"/>
      <p:bldP spid="64" grpId="0" animBg="1"/>
      <p:bldP spid="65" grpId="0"/>
      <p:bldP spid="67" grpId="0"/>
      <p:bldP spid="74" grpId="0"/>
      <p:bldP spid="78" grpId="0"/>
      <p:bldP spid="79" grpId="0" animBg="1"/>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核心竞争力</a:t>
            </a:r>
          </a:p>
        </p:txBody>
      </p:sp>
      <p:sp>
        <p:nvSpPr>
          <p:cNvPr id="28" name="矩形 27"/>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DUTY</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p:nvPr/>
        </p:nvCxnSpPr>
        <p:spPr>
          <a:xfrm>
            <a:off x="853144" y="1264697"/>
            <a:ext cx="0" cy="3849573"/>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执行力</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EXECUTIVE FORCE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4" name="矩形 53"/>
          <p:cNvSpPr/>
          <p:nvPr/>
        </p:nvSpPr>
        <p:spPr>
          <a:xfrm>
            <a:off x="978320" y="3628338"/>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团队合作</a:t>
            </a:r>
          </a:p>
        </p:txBody>
      </p:sp>
      <p:sp>
        <p:nvSpPr>
          <p:cNvPr id="55" name="矩形 54"/>
          <p:cNvSpPr/>
          <p:nvPr/>
        </p:nvSpPr>
        <p:spPr>
          <a:xfrm>
            <a:off x="687603" y="38999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TEAMWORK</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6" name="矩形 55"/>
          <p:cNvSpPr/>
          <p:nvPr/>
        </p:nvSpPr>
        <p:spPr>
          <a:xfrm>
            <a:off x="978321" y="2980803"/>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协调能力</a:t>
            </a:r>
          </a:p>
        </p:txBody>
      </p:sp>
      <p:sp>
        <p:nvSpPr>
          <p:cNvPr id="57" name="矩形 56"/>
          <p:cNvSpPr/>
          <p:nvPr/>
        </p:nvSpPr>
        <p:spPr>
          <a:xfrm>
            <a:off x="687603" y="32524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COORDINATION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grpSp>
        <p:nvGrpSpPr>
          <p:cNvPr id="41" name="组合 40"/>
          <p:cNvGrpSpPr/>
          <p:nvPr/>
        </p:nvGrpSpPr>
        <p:grpSpPr>
          <a:xfrm>
            <a:off x="725614" y="948350"/>
            <a:ext cx="1802563" cy="749550"/>
            <a:chOff x="217612" y="3052317"/>
            <a:chExt cx="1802563" cy="749550"/>
          </a:xfrm>
        </p:grpSpPr>
        <p:sp>
          <p:nvSpPr>
            <p:cNvPr id="42" name="矩形 41"/>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sp>
        <p:nvSpPr>
          <p:cNvPr id="83" name="矩形 82"/>
          <p:cNvSpPr/>
          <p:nvPr/>
        </p:nvSpPr>
        <p:spPr>
          <a:xfrm>
            <a:off x="978320" y="432646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84" name="矩形 83"/>
          <p:cNvSpPr/>
          <p:nvPr/>
        </p:nvSpPr>
        <p:spPr>
          <a:xfrm>
            <a:off x="687603" y="4598074"/>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1" name="矩形 80"/>
          <p:cNvSpPr/>
          <p:nvPr/>
        </p:nvSpPr>
        <p:spPr>
          <a:xfrm>
            <a:off x="972966" y="4941680"/>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创新技能</a:t>
            </a:r>
          </a:p>
        </p:txBody>
      </p:sp>
      <p:sp>
        <p:nvSpPr>
          <p:cNvPr id="82" name="矩形 81"/>
          <p:cNvSpPr/>
          <p:nvPr/>
        </p:nvSpPr>
        <p:spPr>
          <a:xfrm>
            <a:off x="682248" y="52132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LNNOVATION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85"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
        <p:nvSpPr>
          <p:cNvPr id="32" name="椭圆 31"/>
          <p:cNvSpPr/>
          <p:nvPr/>
        </p:nvSpPr>
        <p:spPr>
          <a:xfrm>
            <a:off x="781479" y="4434124"/>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4" name="太阳形 3"/>
          <p:cNvSpPr/>
          <p:nvPr/>
        </p:nvSpPr>
        <p:spPr>
          <a:xfrm>
            <a:off x="5074661" y="1594898"/>
            <a:ext cx="1781673" cy="1781673"/>
          </a:xfrm>
          <a:prstGeom prst="sun">
            <a:avLst/>
          </a:prstGeom>
          <a:solidFill>
            <a:srgbClr val="C000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nvGrpSpPr>
          <p:cNvPr id="35" name="组合 34"/>
          <p:cNvGrpSpPr/>
          <p:nvPr/>
        </p:nvGrpSpPr>
        <p:grpSpPr>
          <a:xfrm>
            <a:off x="5635169" y="856589"/>
            <a:ext cx="690156" cy="638316"/>
            <a:chOff x="5359399" y="1681431"/>
            <a:chExt cx="818224" cy="756766"/>
          </a:xfrm>
          <a:solidFill>
            <a:schemeClr val="tx1">
              <a:lumMod val="85000"/>
              <a:lumOff val="15000"/>
            </a:schemeClr>
          </a:solidFill>
        </p:grpSpPr>
        <p:sp>
          <p:nvSpPr>
            <p:cNvPr id="36" name="椭圆 35"/>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37" name="文本框 44"/>
            <p:cNvSpPr txBox="1"/>
            <p:nvPr/>
          </p:nvSpPr>
          <p:spPr>
            <a:xfrm>
              <a:off x="5368646" y="1905925"/>
              <a:ext cx="808977" cy="328401"/>
            </a:xfrm>
            <a:prstGeom prst="rect">
              <a:avLst/>
            </a:prstGeom>
            <a:noFill/>
          </p:spPr>
          <p:txBody>
            <a:bodyPr wrap="square" rtlCol="0">
              <a:spAutoFit/>
            </a:bodyPr>
            <a:lstStyle/>
            <a:p>
              <a:pPr algn="ctr"/>
              <a:r>
                <a:rPr lang="zh-CN" altLang="en-US" sz="1200" dirty="0">
                  <a:solidFill>
                    <a:schemeClr val="bg1"/>
                  </a:solidFill>
                  <a:latin typeface="Arial" pitchFamily="34" charset="0"/>
                  <a:ea typeface="微软雅黑" pitchFamily="34" charset="-122"/>
                  <a:cs typeface="Arial" pitchFamily="34" charset="0"/>
                </a:rPr>
                <a:t>新理论</a:t>
              </a:r>
            </a:p>
          </p:txBody>
        </p:sp>
      </p:grpSp>
      <p:grpSp>
        <p:nvGrpSpPr>
          <p:cNvPr id="38" name="组合 37"/>
          <p:cNvGrpSpPr/>
          <p:nvPr/>
        </p:nvGrpSpPr>
        <p:grpSpPr>
          <a:xfrm>
            <a:off x="6995923" y="2130425"/>
            <a:ext cx="690156" cy="638316"/>
            <a:chOff x="5359399" y="1681431"/>
            <a:chExt cx="818224" cy="756766"/>
          </a:xfrm>
          <a:solidFill>
            <a:schemeClr val="tx1">
              <a:lumMod val="85000"/>
              <a:lumOff val="15000"/>
            </a:schemeClr>
          </a:solidFill>
        </p:grpSpPr>
        <p:sp>
          <p:nvSpPr>
            <p:cNvPr id="39" name="椭圆 38"/>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0" name="文本框 44"/>
            <p:cNvSpPr txBox="1"/>
            <p:nvPr/>
          </p:nvSpPr>
          <p:spPr>
            <a:xfrm>
              <a:off x="5368646" y="1905925"/>
              <a:ext cx="808977" cy="328401"/>
            </a:xfrm>
            <a:prstGeom prst="rect">
              <a:avLst/>
            </a:prstGeom>
            <a:noFill/>
          </p:spPr>
          <p:txBody>
            <a:bodyPr wrap="square" rtlCol="0">
              <a:spAutoFit/>
            </a:bodyPr>
            <a:lstStyle/>
            <a:p>
              <a:pPr algn="ctr"/>
              <a:r>
                <a:rPr lang="zh-CN" altLang="en-US" sz="1200" dirty="0">
                  <a:solidFill>
                    <a:schemeClr val="bg1"/>
                  </a:solidFill>
                  <a:latin typeface="Arial" pitchFamily="34" charset="0"/>
                  <a:ea typeface="微软雅黑" pitchFamily="34" charset="-122"/>
                  <a:cs typeface="Arial" pitchFamily="34" charset="0"/>
                </a:rPr>
                <a:t>新方法</a:t>
              </a:r>
            </a:p>
          </p:txBody>
        </p:sp>
      </p:grpSp>
      <p:grpSp>
        <p:nvGrpSpPr>
          <p:cNvPr id="43" name="组合 42"/>
          <p:cNvGrpSpPr/>
          <p:nvPr/>
        </p:nvGrpSpPr>
        <p:grpSpPr>
          <a:xfrm>
            <a:off x="5624718" y="3509171"/>
            <a:ext cx="690156" cy="638316"/>
            <a:chOff x="5359399" y="1681431"/>
            <a:chExt cx="818224" cy="756766"/>
          </a:xfrm>
          <a:solidFill>
            <a:schemeClr val="tx1">
              <a:lumMod val="85000"/>
              <a:lumOff val="15000"/>
            </a:schemeClr>
          </a:solidFill>
        </p:grpSpPr>
        <p:sp>
          <p:nvSpPr>
            <p:cNvPr id="44" name="椭圆 43"/>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5" name="文本框 44"/>
            <p:cNvSpPr txBox="1"/>
            <p:nvPr/>
          </p:nvSpPr>
          <p:spPr>
            <a:xfrm>
              <a:off x="5368646" y="1905925"/>
              <a:ext cx="808977" cy="328401"/>
            </a:xfrm>
            <a:prstGeom prst="rect">
              <a:avLst/>
            </a:prstGeom>
            <a:noFill/>
          </p:spPr>
          <p:txBody>
            <a:bodyPr wrap="square" rtlCol="0">
              <a:spAutoFit/>
            </a:bodyPr>
            <a:lstStyle/>
            <a:p>
              <a:pPr algn="ctr"/>
              <a:r>
                <a:rPr lang="zh-CN" altLang="en-US" sz="1200" dirty="0">
                  <a:solidFill>
                    <a:schemeClr val="bg1"/>
                  </a:solidFill>
                  <a:latin typeface="Arial" pitchFamily="34" charset="0"/>
                  <a:ea typeface="微软雅黑" pitchFamily="34" charset="-122"/>
                  <a:cs typeface="Arial" pitchFamily="34" charset="0"/>
                </a:rPr>
                <a:t>新思想</a:t>
              </a:r>
            </a:p>
          </p:txBody>
        </p:sp>
      </p:grpSp>
      <p:grpSp>
        <p:nvGrpSpPr>
          <p:cNvPr id="46" name="组合 45"/>
          <p:cNvGrpSpPr/>
          <p:nvPr/>
        </p:nvGrpSpPr>
        <p:grpSpPr>
          <a:xfrm>
            <a:off x="4286038" y="2178050"/>
            <a:ext cx="690156" cy="638316"/>
            <a:chOff x="5359399" y="1681431"/>
            <a:chExt cx="818224" cy="756766"/>
          </a:xfrm>
          <a:solidFill>
            <a:schemeClr val="tx1">
              <a:lumMod val="85000"/>
              <a:lumOff val="15000"/>
            </a:schemeClr>
          </a:solidFill>
        </p:grpSpPr>
        <p:sp>
          <p:nvSpPr>
            <p:cNvPr id="47" name="椭圆 46"/>
            <p:cNvSpPr/>
            <p:nvPr/>
          </p:nvSpPr>
          <p:spPr>
            <a:xfrm>
              <a:off x="5359399" y="1681431"/>
              <a:ext cx="756766" cy="756766"/>
            </a:xfrm>
            <a:prstGeom prst="ellipse">
              <a:avLst/>
            </a:prstGeom>
            <a:grpFill/>
            <a:ln>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8" name="文本框 44"/>
            <p:cNvSpPr txBox="1"/>
            <p:nvPr/>
          </p:nvSpPr>
          <p:spPr>
            <a:xfrm>
              <a:off x="5368646" y="1905925"/>
              <a:ext cx="808977" cy="328401"/>
            </a:xfrm>
            <a:prstGeom prst="rect">
              <a:avLst/>
            </a:prstGeom>
            <a:noFill/>
          </p:spPr>
          <p:txBody>
            <a:bodyPr wrap="square" rtlCol="0">
              <a:spAutoFit/>
            </a:bodyPr>
            <a:lstStyle/>
            <a:p>
              <a:pPr algn="ctr"/>
              <a:r>
                <a:rPr lang="zh-CN" altLang="en-US" sz="1200" dirty="0">
                  <a:solidFill>
                    <a:schemeClr val="bg1"/>
                  </a:solidFill>
                  <a:latin typeface="Arial" pitchFamily="34" charset="0"/>
                  <a:ea typeface="微软雅黑" pitchFamily="34" charset="-122"/>
                  <a:cs typeface="Arial" pitchFamily="34" charset="0"/>
                </a:rPr>
                <a:t>新发明</a:t>
              </a:r>
            </a:p>
          </p:txBody>
        </p:sp>
      </p:grpSp>
      <p:sp>
        <p:nvSpPr>
          <p:cNvPr id="49" name="椭圆 48"/>
          <p:cNvSpPr/>
          <p:nvPr/>
        </p:nvSpPr>
        <p:spPr>
          <a:xfrm>
            <a:off x="3306608" y="4667793"/>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0" name="TextBox 5"/>
          <p:cNvSpPr txBox="1"/>
          <p:nvPr/>
        </p:nvSpPr>
        <p:spPr>
          <a:xfrm>
            <a:off x="3449941" y="4581663"/>
            <a:ext cx="5680065" cy="535531"/>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在工作中，不断创新是整个公司运行的根本，所以要不断接受新的信息、新的思想，使用新的方法、新的发明。这样才能让公司越来越好。</a:t>
            </a:r>
          </a:p>
        </p:txBody>
      </p:sp>
    </p:spTree>
    <p:extLst>
      <p:ext uri="{BB962C8B-B14F-4D97-AF65-F5344CB8AC3E}">
        <p14:creationId xmlns:p14="http://schemas.microsoft.com/office/powerpoint/2010/main" val="3161216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61111E-6 -0.00167 L -3.61111E-6 0.11527 " pathEditMode="relative" rAng="0" ptsTypes="AA">
                                      <p:cBhvr>
                                        <p:cTn id="10" dur="1000" fill="hold"/>
                                        <p:tgtEl>
                                          <p:spTgt spid="32"/>
                                        </p:tgtEl>
                                        <p:attrNameLst>
                                          <p:attrName>ppt_x</p:attrName>
                                          <p:attrName>ppt_y</p:attrName>
                                        </p:attrNameLst>
                                      </p:cBhvr>
                                      <p:rCtr x="0" y="5833"/>
                                    </p:animMotion>
                                  </p:childTnLst>
                                </p:cTn>
                              </p:par>
                              <p:par>
                                <p:cTn id="11" presetID="3" presetClass="emph" presetSubtype="2" fill="hold" grpId="0" nodeType="withEffect">
                                  <p:stCondLst>
                                    <p:cond delay="0"/>
                                  </p:stCondLst>
                                  <p:childTnLst>
                                    <p:animClr clrSpc="rgb" dir="cw">
                                      <p:cBhvr override="childStyle">
                                        <p:cTn id="12" dur="1000" fill="hold"/>
                                        <p:tgtEl>
                                          <p:spTgt spid="81"/>
                                        </p:tgtEl>
                                        <p:attrNameLst>
                                          <p:attrName>style.color</p:attrName>
                                        </p:attrNameLst>
                                      </p:cBhvr>
                                      <p:to>
                                        <a:schemeClr val="accent2"/>
                                      </p:to>
                                    </p:animClr>
                                  </p:childTnLst>
                                </p:cTn>
                              </p:par>
                              <p:par>
                                <p:cTn id="13" presetID="3" presetClass="emph" presetSubtype="2" fill="hold" grpId="0" nodeType="withEffect">
                                  <p:stCondLst>
                                    <p:cond delay="0"/>
                                  </p:stCondLst>
                                  <p:childTnLst>
                                    <p:animClr clrSpc="rgb" dir="cw">
                                      <p:cBhvr override="childStyle">
                                        <p:cTn id="14" dur="1000" fill="hold"/>
                                        <p:tgtEl>
                                          <p:spTgt spid="82"/>
                                        </p:tgtEl>
                                        <p:attrNameLst>
                                          <p:attrName>style.color</p:attrName>
                                        </p:attrNameLst>
                                      </p:cBhvr>
                                      <p:to>
                                        <a:schemeClr val="accent2"/>
                                      </p:to>
                                    </p:animClr>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8" presetClass="emph" presetSubtype="0" fill="hold" grpId="1" nodeType="withEffect">
                                  <p:stCondLst>
                                    <p:cond delay="0"/>
                                  </p:stCondLst>
                                  <p:childTnLst>
                                    <p:animRot by="21600000">
                                      <p:cBhvr>
                                        <p:cTn id="20" dur="1250" fill="hold"/>
                                        <p:tgtEl>
                                          <p:spTgt spid="4"/>
                                        </p:tgtEl>
                                        <p:attrNameLst>
                                          <p:attrName>r</p:attrName>
                                        </p:attrNameLst>
                                      </p:cBhvr>
                                    </p:animRo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3250"/>
                            </p:stCondLst>
                            <p:childTnLst>
                              <p:par>
                                <p:cTn id="26" presetID="10" presetClass="entr" presetSubtype="0"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3750"/>
                            </p:stCondLst>
                            <p:childTnLst>
                              <p:par>
                                <p:cTn id="30" presetID="10"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par>
                          <p:cTn id="33" fill="hold">
                            <p:stCondLst>
                              <p:cond delay="425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4750"/>
                            </p:stCondLst>
                            <p:childTnLst>
                              <p:par>
                                <p:cTn id="38" presetID="10" presetClass="entr" presetSubtype="0" repeatCount="200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par>
                          <p:cTn id="41" fill="hold">
                            <p:stCondLst>
                              <p:cond delay="5750"/>
                            </p:stCondLst>
                            <p:childTnLst>
                              <p:par>
                                <p:cTn id="42" presetID="10" presetClass="entr" presetSubtype="0" fill="hold" grpId="0" nodeType="afterEffect">
                                  <p:stCondLst>
                                    <p:cond delay="0"/>
                                  </p:stCondLst>
                                  <p:iterate type="lt">
                                    <p:tmPct val="3000"/>
                                  </p:iterate>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1" grpId="0"/>
      <p:bldP spid="82" grpId="0"/>
      <p:bldP spid="32" grpId="0" animBg="1"/>
      <p:bldP spid="4" grpId="0" animBg="1"/>
      <p:bldP spid="4" grpId="1" animBg="1"/>
      <p:bldP spid="49" grpId="0" animBg="1"/>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grpSp>
        <p:nvGrpSpPr>
          <p:cNvPr id="4" name="组合 3"/>
          <p:cNvGrpSpPr/>
          <p:nvPr/>
        </p:nvGrpSpPr>
        <p:grpSpPr>
          <a:xfrm>
            <a:off x="585456" y="1993210"/>
            <a:ext cx="2118280" cy="706553"/>
            <a:chOff x="77456" y="1993208"/>
            <a:chExt cx="2118280" cy="706553"/>
          </a:xfrm>
        </p:grpSpPr>
        <p:sp>
          <p:nvSpPr>
            <p:cNvPr id="18" name="矩形 17"/>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9" name="矩形 18"/>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grpSp>
        <p:nvGrpSpPr>
          <p:cNvPr id="5" name="组合 4"/>
          <p:cNvGrpSpPr/>
          <p:nvPr/>
        </p:nvGrpSpPr>
        <p:grpSpPr>
          <a:xfrm>
            <a:off x="725614" y="3052318"/>
            <a:ext cx="1802563" cy="749550"/>
            <a:chOff x="217612" y="3052317"/>
            <a:chExt cx="1802563" cy="749550"/>
          </a:xfrm>
        </p:grpSpPr>
        <p:sp>
          <p:nvSpPr>
            <p:cNvPr id="20" name="矩形 19"/>
            <p:cNvSpPr/>
            <p:nvPr/>
          </p:nvSpPr>
          <p:spPr>
            <a:xfrm>
              <a:off x="2176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1" name="矩形 20"/>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grpSp>
        <p:nvGrpSpPr>
          <p:cNvPr id="6" name="组合 5"/>
          <p:cNvGrpSpPr/>
          <p:nvPr/>
        </p:nvGrpSpPr>
        <p:grpSpPr>
          <a:xfrm>
            <a:off x="604456" y="4217887"/>
            <a:ext cx="2030562" cy="714122"/>
            <a:chOff x="96456" y="4217887"/>
            <a:chExt cx="2030562" cy="714122"/>
          </a:xfrm>
        </p:grpSpPr>
        <p:sp>
          <p:nvSpPr>
            <p:cNvPr id="22" name="矩形 21"/>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3" name="矩形 22"/>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28"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29546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0-ppt_w/2"/>
                                          </p:val>
                                        </p:tav>
                                      </p:tavLst>
                                    </p:anim>
                                    <p:anim calcmode="lin" valueType="num">
                                      <p:cBhvr additive="base">
                                        <p:cTn id="7" dur="500"/>
                                        <p:tgtEl>
                                          <p:spTgt spid="2"/>
                                        </p:tgtEl>
                                        <p:attrNameLst>
                                          <p:attrName>ppt_y</p:attrName>
                                        </p:attrNameLst>
                                      </p:cBhvr>
                                      <p:tavLst>
                                        <p:tav tm="0">
                                          <p:val>
                                            <p:strVal val="ppt_y"/>
                                          </p:val>
                                        </p:tav>
                                        <p:tav tm="100000">
                                          <p:val>
                                            <p:strVal val="ppt_y"/>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8" fill="hold" nodeType="withEffect">
                                  <p:stCondLst>
                                    <p:cond delay="150"/>
                                  </p:stCondLst>
                                  <p:childTnLst>
                                    <p:anim calcmode="lin" valueType="num">
                                      <p:cBhvr additive="base">
                                        <p:cTn id="10" dur="500"/>
                                        <p:tgtEl>
                                          <p:spTgt spid="4"/>
                                        </p:tgtEl>
                                        <p:attrNameLst>
                                          <p:attrName>ppt_x</p:attrName>
                                        </p:attrNameLst>
                                      </p:cBhvr>
                                      <p:tavLst>
                                        <p:tav tm="0">
                                          <p:val>
                                            <p:strVal val="ppt_x"/>
                                          </p:val>
                                        </p:tav>
                                        <p:tav tm="100000">
                                          <p:val>
                                            <p:strVal val="0-ppt_w/2"/>
                                          </p:val>
                                        </p:tav>
                                      </p:tavLst>
                                    </p:anim>
                                    <p:anim calcmode="lin" valueType="num">
                                      <p:cBhvr additive="base">
                                        <p:cTn id="11" dur="500"/>
                                        <p:tgtEl>
                                          <p:spTgt spid="4"/>
                                        </p:tgtEl>
                                        <p:attrNameLst>
                                          <p:attrName>ppt_y</p:attrName>
                                        </p:attrNameLst>
                                      </p:cBhvr>
                                      <p:tavLst>
                                        <p:tav tm="0">
                                          <p:val>
                                            <p:strVal val="ppt_y"/>
                                          </p:val>
                                        </p:tav>
                                        <p:tav tm="100000">
                                          <p:val>
                                            <p:strVal val="ppt_y"/>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xit" presetSubtype="8" fill="hold" nodeType="withEffect">
                                  <p:stCondLst>
                                    <p:cond delay="150"/>
                                  </p:stCondLst>
                                  <p:childTnLst>
                                    <p:anim calcmode="lin" valueType="num">
                                      <p:cBhvr additive="base">
                                        <p:cTn id="14" dur="500"/>
                                        <p:tgtEl>
                                          <p:spTgt spid="5"/>
                                        </p:tgtEl>
                                        <p:attrNameLst>
                                          <p:attrName>ppt_x</p:attrName>
                                        </p:attrNameLst>
                                      </p:cBhvr>
                                      <p:tavLst>
                                        <p:tav tm="0">
                                          <p:val>
                                            <p:strVal val="ppt_x"/>
                                          </p:val>
                                        </p:tav>
                                        <p:tav tm="100000">
                                          <p:val>
                                            <p:strVal val="0-ppt_w/2"/>
                                          </p:val>
                                        </p:tav>
                                      </p:tavLst>
                                    </p:anim>
                                    <p:anim calcmode="lin" valueType="num">
                                      <p:cBhvr additive="base">
                                        <p:cTn id="15" dur="500"/>
                                        <p:tgtEl>
                                          <p:spTgt spid="5"/>
                                        </p:tgtEl>
                                        <p:attrNameLst>
                                          <p:attrName>ppt_y</p:attrName>
                                        </p:attrNameLst>
                                      </p:cBhvr>
                                      <p:tavLst>
                                        <p:tav tm="0">
                                          <p:val>
                                            <p:strVal val="ppt_y"/>
                                          </p:val>
                                        </p:tav>
                                        <p:tav tm="100000">
                                          <p:val>
                                            <p:strVal val="ppt_y"/>
                                          </p:val>
                                        </p:tav>
                                      </p:tavLst>
                                    </p:anim>
                                    <p:set>
                                      <p:cBhvr>
                                        <p:cTn id="16" dur="1" fill="hold">
                                          <p:stCondLst>
                                            <p:cond delay="499"/>
                                          </p:stCondLst>
                                        </p:cTn>
                                        <p:tgtEl>
                                          <p:spTgt spid="5"/>
                                        </p:tgtEl>
                                        <p:attrNameLst>
                                          <p:attrName>style.visibility</p:attrName>
                                        </p:attrNameLst>
                                      </p:cBhvr>
                                      <p:to>
                                        <p:strVal val="hidden"/>
                                      </p:to>
                                    </p:set>
                                  </p:childTnLst>
                                </p:cTn>
                              </p:par>
                            </p:childTnLst>
                          </p:cTn>
                        </p:par>
                        <p:par>
                          <p:cTn id="17" fill="hold">
                            <p:stCondLst>
                              <p:cond delay="650"/>
                            </p:stCondLst>
                            <p:childTnLst>
                              <p:par>
                                <p:cTn id="18" presetID="42" presetClass="path" presetSubtype="0" accel="50000" decel="50000" fill="hold" nodeType="afterEffect">
                                  <p:stCondLst>
                                    <p:cond delay="0"/>
                                  </p:stCondLst>
                                  <p:childTnLst>
                                    <p:animMotion origin="layout" path="M 2.22222E-6 -1.04942E-6 L 2.22222E-6 -0.56913 " pathEditMode="relative" rAng="0" ptsTypes="AA">
                                      <p:cBhvr>
                                        <p:cTn id="19" dur="750" fill="hold"/>
                                        <p:tgtEl>
                                          <p:spTgt spid="6"/>
                                        </p:tgtEl>
                                        <p:attrNameLst>
                                          <p:attrName>ppt_x</p:attrName>
                                          <p:attrName>ppt_y</p:attrName>
                                        </p:attrNameLst>
                                      </p:cBhvr>
                                      <p:rCtr x="0" y="-284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6" name="椭圆 25"/>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目标规划</a:t>
            </a:r>
          </a:p>
        </p:txBody>
      </p:sp>
      <p:sp>
        <p:nvSpPr>
          <p:cNvPr id="28" name="矩形 27"/>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a:endCxn id="52" idx="1"/>
          </p:cNvCxnSpPr>
          <p:nvPr/>
        </p:nvCxnSpPr>
        <p:spPr>
          <a:xfrm flipH="1">
            <a:off x="847695" y="1264697"/>
            <a:ext cx="5451" cy="1241875"/>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完成步骤</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STEP</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grpSp>
        <p:nvGrpSpPr>
          <p:cNvPr id="43" name="组合 42"/>
          <p:cNvGrpSpPr/>
          <p:nvPr/>
        </p:nvGrpSpPr>
        <p:grpSpPr>
          <a:xfrm>
            <a:off x="604496" y="964828"/>
            <a:ext cx="2030562" cy="714122"/>
            <a:chOff x="96456" y="4217887"/>
            <a:chExt cx="2030562" cy="714122"/>
          </a:xfrm>
        </p:grpSpPr>
        <p:sp>
          <p:nvSpPr>
            <p:cNvPr id="44" name="矩形 43"/>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45" name="矩形 44"/>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69" name="Freeform 675"/>
          <p:cNvSpPr>
            <a:spLocks noEditPoints="1"/>
          </p:cNvSpPr>
          <p:nvPr/>
        </p:nvSpPr>
        <p:spPr bwMode="auto">
          <a:xfrm rot="498987">
            <a:off x="6095366" y="753551"/>
            <a:ext cx="1194828" cy="119482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70" name="Freeform 675"/>
          <p:cNvSpPr>
            <a:spLocks noEditPoints="1"/>
          </p:cNvSpPr>
          <p:nvPr/>
        </p:nvSpPr>
        <p:spPr bwMode="auto">
          <a:xfrm rot="498987">
            <a:off x="3786984" y="2887639"/>
            <a:ext cx="1194828" cy="119482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87" name="Freeform 675"/>
          <p:cNvSpPr>
            <a:spLocks noEditPoints="1"/>
          </p:cNvSpPr>
          <p:nvPr/>
        </p:nvSpPr>
        <p:spPr bwMode="auto">
          <a:xfrm rot="8288747">
            <a:off x="7243415" y="664711"/>
            <a:ext cx="1194828" cy="119482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88" name="Freeform 675"/>
          <p:cNvSpPr>
            <a:spLocks noEditPoints="1"/>
          </p:cNvSpPr>
          <p:nvPr/>
        </p:nvSpPr>
        <p:spPr bwMode="auto">
          <a:xfrm rot="8288747">
            <a:off x="5500673" y="1747945"/>
            <a:ext cx="1194828" cy="119482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89" name="Freeform 675"/>
          <p:cNvSpPr>
            <a:spLocks noEditPoints="1"/>
          </p:cNvSpPr>
          <p:nvPr/>
        </p:nvSpPr>
        <p:spPr bwMode="auto">
          <a:xfrm rot="8288747">
            <a:off x="4934866" y="2766081"/>
            <a:ext cx="1194828" cy="1194828"/>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1">
              <a:lumMod val="85000"/>
              <a:lumOff val="15000"/>
            </a:schemeClr>
          </a:solidFill>
          <a:ln>
            <a:noFill/>
          </a:ln>
          <a:effectLst>
            <a:innerShdw blurRad="63500" dist="25400" dir="12240000">
              <a:prstClr val="black">
                <a:alpha val="52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85000"/>
                  <a:lumOff val="15000"/>
                </a:schemeClr>
              </a:solidFill>
            </a:endParaRPr>
          </a:p>
        </p:txBody>
      </p:sp>
      <p:sp>
        <p:nvSpPr>
          <p:cNvPr id="90" name="矩形 89"/>
          <p:cNvSpPr/>
          <p:nvPr/>
        </p:nvSpPr>
        <p:spPr>
          <a:xfrm>
            <a:off x="5203094" y="220113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latin typeface="Arial" pitchFamily="34" charset="0"/>
                <a:ea typeface="微软雅黑" pitchFamily="34" charset="-122"/>
                <a:cs typeface="Arial" pitchFamily="34" charset="0"/>
              </a:rPr>
              <a:t>人的因素</a:t>
            </a:r>
          </a:p>
        </p:txBody>
      </p:sp>
      <p:sp>
        <p:nvSpPr>
          <p:cNvPr id="91" name="矩形 90"/>
          <p:cNvSpPr/>
          <p:nvPr/>
        </p:nvSpPr>
        <p:spPr>
          <a:xfrm>
            <a:off x="6941685" y="112918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latin typeface="Arial" pitchFamily="34" charset="0"/>
                <a:ea typeface="微软雅黑" pitchFamily="34" charset="-122"/>
                <a:cs typeface="Arial" pitchFamily="34" charset="0"/>
              </a:rPr>
              <a:t>目标锁链</a:t>
            </a:r>
          </a:p>
        </p:txBody>
      </p:sp>
      <p:sp>
        <p:nvSpPr>
          <p:cNvPr id="92" name="矩形 91"/>
          <p:cNvSpPr/>
          <p:nvPr/>
        </p:nvSpPr>
        <p:spPr>
          <a:xfrm>
            <a:off x="5775180" y="116188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latin typeface="Arial" pitchFamily="34" charset="0"/>
                <a:ea typeface="微软雅黑" pitchFamily="34" charset="-122"/>
                <a:cs typeface="Arial" pitchFamily="34" charset="0"/>
              </a:rPr>
              <a:t>目标体系</a:t>
            </a:r>
          </a:p>
        </p:txBody>
      </p:sp>
      <p:sp>
        <p:nvSpPr>
          <p:cNvPr id="93" name="矩形 92"/>
          <p:cNvSpPr/>
          <p:nvPr/>
        </p:nvSpPr>
        <p:spPr>
          <a:xfrm>
            <a:off x="4659939" y="322582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latin typeface="Arial" pitchFamily="34" charset="0"/>
                <a:ea typeface="微软雅黑" pitchFamily="34" charset="-122"/>
                <a:cs typeface="Arial" pitchFamily="34" charset="0"/>
              </a:rPr>
              <a:t>成果评估</a:t>
            </a:r>
          </a:p>
        </p:txBody>
      </p:sp>
      <p:sp>
        <p:nvSpPr>
          <p:cNvPr id="94" name="矩形 93"/>
          <p:cNvSpPr/>
          <p:nvPr/>
        </p:nvSpPr>
        <p:spPr>
          <a:xfrm>
            <a:off x="3490833" y="33359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latin typeface="Arial" pitchFamily="34" charset="0"/>
                <a:ea typeface="微软雅黑" pitchFamily="34" charset="-122"/>
                <a:cs typeface="Arial" pitchFamily="34" charset="0"/>
              </a:rPr>
              <a:t>重视成果</a:t>
            </a:r>
          </a:p>
        </p:txBody>
      </p:sp>
      <p:sp>
        <p:nvSpPr>
          <p:cNvPr id="95" name="椭圆 94"/>
          <p:cNvSpPr/>
          <p:nvPr/>
        </p:nvSpPr>
        <p:spPr>
          <a:xfrm>
            <a:off x="3395508" y="4611553"/>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96" name="TextBox 5"/>
          <p:cNvSpPr txBox="1"/>
          <p:nvPr/>
        </p:nvSpPr>
        <p:spPr>
          <a:xfrm>
            <a:off x="3538841" y="4525421"/>
            <a:ext cx="5680065" cy="757130"/>
          </a:xfrm>
          <a:prstGeom prst="rect">
            <a:avLst/>
          </a:prstGeom>
          <a:noFill/>
        </p:spPr>
        <p:txBody>
          <a:bodyPr wrap="square" rtlCol="0">
            <a:spAutoFit/>
          </a:bodyPr>
          <a:lstStyle/>
          <a:p>
            <a:pPr>
              <a:lnSpc>
                <a:spcPct val="120000"/>
              </a:lnSpc>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编写已有文字编写已有文字编写已有文字编写已有文字编写已有文字编写已有文字编写已有文字编写已有文字，编写已有文字编写已有文字编写已有文字编写已有文字编写已有文字编写已有文字编写已有文字编写已有文字</a:t>
            </a:r>
          </a:p>
        </p:txBody>
      </p:sp>
    </p:spTree>
    <p:extLst>
      <p:ext uri="{BB962C8B-B14F-4D97-AF65-F5344CB8AC3E}">
        <p14:creationId xmlns:p14="http://schemas.microsoft.com/office/powerpoint/2010/main" val="189778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ppt_x"/>
                                          </p:val>
                                        </p:tav>
                                        <p:tav tm="100000">
                                          <p:val>
                                            <p:strVal val="#ppt_x"/>
                                          </p:val>
                                        </p:tav>
                                      </p:tavLst>
                                    </p:anim>
                                    <p:anim calcmode="lin" valueType="num">
                                      <p:cBhvr additive="base">
                                        <p:cTn id="27" dur="500" fill="hold"/>
                                        <p:tgtEl>
                                          <p:spTgt spid="5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42" presetClass="path" presetSubtype="0" accel="50000" decel="50000" fill="hold" grpId="0" nodeType="afterEffect">
                                  <p:stCondLst>
                                    <p:cond delay="0"/>
                                  </p:stCondLst>
                                  <p:childTnLst>
                                    <p:animMotion origin="layout" path="M -3.61111E-6 -2.22222E-6 L -3.61111E-6 0.1225 " pathEditMode="relative" rAng="0" ptsTypes="AA">
                                      <p:cBhvr>
                                        <p:cTn id="34" dur="1000" fill="hold"/>
                                        <p:tgtEl>
                                          <p:spTgt spid="26"/>
                                        </p:tgtEl>
                                        <p:attrNameLst>
                                          <p:attrName>ppt_x</p:attrName>
                                          <p:attrName>ppt_y</p:attrName>
                                        </p:attrNameLst>
                                      </p:cBhvr>
                                      <p:rCtr x="0" y="6111"/>
                                    </p:animMotion>
                                  </p:childTnLst>
                                </p:cTn>
                              </p:par>
                              <p:par>
                                <p:cTn id="35" presetID="3" presetClass="emph" presetSubtype="2" fill="hold" grpId="1" nodeType="withEffect">
                                  <p:stCondLst>
                                    <p:cond delay="0"/>
                                  </p:stCondLst>
                                  <p:childTnLst>
                                    <p:animClr clrSpc="rgb" dir="cw">
                                      <p:cBhvr override="childStyle">
                                        <p:cTn id="36" dur="1000" fill="hold"/>
                                        <p:tgtEl>
                                          <p:spTgt spid="27"/>
                                        </p:tgtEl>
                                        <p:attrNameLst>
                                          <p:attrName>style.color</p:attrName>
                                        </p:attrNameLst>
                                      </p:cBhvr>
                                      <p:to>
                                        <a:schemeClr val="accent2"/>
                                      </p:to>
                                    </p:animClr>
                                  </p:childTnLst>
                                </p:cTn>
                              </p:par>
                              <p:par>
                                <p:cTn id="37" presetID="3" presetClass="emph" presetSubtype="2" fill="hold" grpId="1" nodeType="withEffect">
                                  <p:stCondLst>
                                    <p:cond delay="0"/>
                                  </p:stCondLst>
                                  <p:childTnLst>
                                    <p:animClr clrSpc="rgb" dir="cw">
                                      <p:cBhvr override="childStyle">
                                        <p:cTn id="38" dur="1000" fill="hold"/>
                                        <p:tgtEl>
                                          <p:spTgt spid="28"/>
                                        </p:tgtEl>
                                        <p:attrNameLst>
                                          <p:attrName>style.color</p:attrName>
                                        </p:attrNameLst>
                                      </p:cBhvr>
                                      <p:to>
                                        <a:schemeClr val="accent2"/>
                                      </p:to>
                                    </p:animClr>
                                  </p:childTnLst>
                                </p:cTn>
                              </p:par>
                            </p:childTnLst>
                          </p:cTn>
                        </p:par>
                        <p:par>
                          <p:cTn id="39" fill="hold">
                            <p:stCondLst>
                              <p:cond delay="2500"/>
                            </p:stCondLst>
                            <p:childTnLst>
                              <p:par>
                                <p:cTn id="40" presetID="8" presetClass="emph" presetSubtype="0" fill="hold" grpId="0" nodeType="afterEffect">
                                  <p:stCondLst>
                                    <p:cond delay="0"/>
                                  </p:stCondLst>
                                  <p:childTnLst>
                                    <p:animRot by="21600000">
                                      <p:cBhvr>
                                        <p:cTn id="41" dur="5500" fill="hold"/>
                                        <p:tgtEl>
                                          <p:spTgt spid="88"/>
                                        </p:tgtEl>
                                        <p:attrNameLst>
                                          <p:attrName>r</p:attrName>
                                        </p:attrNameLst>
                                      </p:cBhvr>
                                    </p:animRot>
                                  </p:childTnLst>
                                </p:cTn>
                              </p:par>
                              <p:par>
                                <p:cTn id="42" presetID="8" presetClass="emph" presetSubtype="0" fill="hold" grpId="0" nodeType="withEffect">
                                  <p:stCondLst>
                                    <p:cond delay="0"/>
                                  </p:stCondLst>
                                  <p:childTnLst>
                                    <p:animRot by="-21600000">
                                      <p:cBhvr>
                                        <p:cTn id="43" dur="5500" fill="hold"/>
                                        <p:tgtEl>
                                          <p:spTgt spid="69"/>
                                        </p:tgtEl>
                                        <p:attrNameLst>
                                          <p:attrName>r</p:attrName>
                                        </p:attrNameLst>
                                      </p:cBhvr>
                                    </p:animRot>
                                  </p:childTnLst>
                                </p:cTn>
                              </p:par>
                              <p:par>
                                <p:cTn id="44" presetID="8" presetClass="emph" presetSubtype="0" fill="hold" grpId="0" nodeType="withEffect">
                                  <p:stCondLst>
                                    <p:cond delay="0"/>
                                  </p:stCondLst>
                                  <p:childTnLst>
                                    <p:animRot by="21600000">
                                      <p:cBhvr>
                                        <p:cTn id="45" dur="5500" fill="hold"/>
                                        <p:tgtEl>
                                          <p:spTgt spid="87"/>
                                        </p:tgtEl>
                                        <p:attrNameLst>
                                          <p:attrName>r</p:attrName>
                                        </p:attrNameLst>
                                      </p:cBhvr>
                                    </p:animRot>
                                  </p:childTnLst>
                                </p:cTn>
                              </p:par>
                              <p:par>
                                <p:cTn id="46" presetID="8" presetClass="emph" presetSubtype="0" fill="hold" grpId="0" nodeType="withEffect">
                                  <p:stCondLst>
                                    <p:cond delay="0"/>
                                  </p:stCondLst>
                                  <p:childTnLst>
                                    <p:animRot by="-21600000">
                                      <p:cBhvr>
                                        <p:cTn id="47" dur="5500" fill="hold"/>
                                        <p:tgtEl>
                                          <p:spTgt spid="89"/>
                                        </p:tgtEl>
                                        <p:attrNameLst>
                                          <p:attrName>r</p:attrName>
                                        </p:attrNameLst>
                                      </p:cBhvr>
                                    </p:animRot>
                                  </p:childTnLst>
                                </p:cTn>
                              </p:par>
                              <p:par>
                                <p:cTn id="48" presetID="8" presetClass="emph" presetSubtype="0" fill="hold" grpId="0" nodeType="withEffect">
                                  <p:stCondLst>
                                    <p:cond delay="0"/>
                                  </p:stCondLst>
                                  <p:childTnLst>
                                    <p:animRot by="21600000">
                                      <p:cBhvr>
                                        <p:cTn id="49" dur="5500" fill="hold"/>
                                        <p:tgtEl>
                                          <p:spTgt spid="70"/>
                                        </p:tgtEl>
                                        <p:attrNameLst>
                                          <p:attrName>r</p:attrName>
                                        </p:attrNameLst>
                                      </p:cBhvr>
                                    </p:animRot>
                                  </p:childTnLst>
                                </p:cTn>
                              </p:par>
                              <p:par>
                                <p:cTn id="50" presetID="10" presetClass="entr" presetSubtype="0" repeatCount="200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1250"/>
                                  </p:stCondLst>
                                  <p:iterate type="lt">
                                    <p:tmPct val="3000"/>
                                  </p:iterate>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27" grpId="0"/>
      <p:bldP spid="27" grpId="1"/>
      <p:bldP spid="28" grpId="0"/>
      <p:bldP spid="28" grpId="1"/>
      <p:bldP spid="52" grpId="0"/>
      <p:bldP spid="53" grpId="0"/>
      <p:bldP spid="69" grpId="0" animBg="1"/>
      <p:bldP spid="70" grpId="0" animBg="1"/>
      <p:bldP spid="87" grpId="0" animBg="1"/>
      <p:bldP spid="88" grpId="0" animBg="1"/>
      <p:bldP spid="89" grpId="0" animBg="1"/>
      <p:bldP spid="95" grpId="0" animBg="1"/>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
        <p:nvSpPr>
          <p:cNvPr id="24" name="椭圆 23"/>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27" name="矩形 26"/>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目标规划</a:t>
            </a:r>
          </a:p>
        </p:txBody>
      </p:sp>
      <p:sp>
        <p:nvSpPr>
          <p:cNvPr id="28" name="矩形 27"/>
          <p:cNvSpPr/>
          <p:nvPr/>
        </p:nvSpPr>
        <p:spPr>
          <a:xfrm>
            <a:off x="6866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29" name="直接连接符 28"/>
          <p:cNvCxnSpPr>
            <a:endCxn id="52" idx="1"/>
          </p:cNvCxnSpPr>
          <p:nvPr/>
        </p:nvCxnSpPr>
        <p:spPr>
          <a:xfrm flipH="1">
            <a:off x="847695" y="1264697"/>
            <a:ext cx="5451" cy="1241875"/>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47694" y="2333982"/>
            <a:ext cx="1499269"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完成步骤</a:t>
            </a:r>
          </a:p>
        </p:txBody>
      </p:sp>
      <p:sp>
        <p:nvSpPr>
          <p:cNvPr id="53" name="矩形 52"/>
          <p:cNvSpPr/>
          <p:nvPr/>
        </p:nvSpPr>
        <p:spPr>
          <a:xfrm>
            <a:off x="687603" y="260559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STEP</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grpSp>
        <p:nvGrpSpPr>
          <p:cNvPr id="43" name="组合 42"/>
          <p:cNvGrpSpPr/>
          <p:nvPr/>
        </p:nvGrpSpPr>
        <p:grpSpPr>
          <a:xfrm>
            <a:off x="604496" y="964828"/>
            <a:ext cx="2030562" cy="714122"/>
            <a:chOff x="96456" y="4217887"/>
            <a:chExt cx="2030562" cy="714122"/>
          </a:xfrm>
        </p:grpSpPr>
        <p:sp>
          <p:nvSpPr>
            <p:cNvPr id="44" name="矩形 43"/>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45" name="矩形 44"/>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31" name="椭圆 30"/>
          <p:cNvSpPr/>
          <p:nvPr/>
        </p:nvSpPr>
        <p:spPr>
          <a:xfrm>
            <a:off x="781479" y="1836471"/>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32" name="直接连接符 31"/>
          <p:cNvCxnSpPr/>
          <p:nvPr/>
        </p:nvCxnSpPr>
        <p:spPr>
          <a:xfrm flipV="1">
            <a:off x="6977594" y="1355775"/>
            <a:ext cx="1067956" cy="11434"/>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39" idx="4"/>
          </p:cNvCxnSpPr>
          <p:nvPr/>
        </p:nvCxnSpPr>
        <p:spPr>
          <a:xfrm flipV="1">
            <a:off x="6487000" y="1837742"/>
            <a:ext cx="8628" cy="1451461"/>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945866" y="2426449"/>
            <a:ext cx="912400" cy="862755"/>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7754297" y="969777"/>
            <a:ext cx="1208553" cy="661067"/>
            <a:chOff x="4988661" y="1112570"/>
            <a:chExt cx="1208553" cy="661067"/>
          </a:xfrm>
          <a:solidFill>
            <a:schemeClr val="bg1">
              <a:lumMod val="95000"/>
            </a:schemeClr>
          </a:solidFill>
        </p:grpSpPr>
        <p:sp>
          <p:nvSpPr>
            <p:cNvPr id="36" name="Oval 11"/>
            <p:cNvSpPr>
              <a:spLocks noChangeAspect="1"/>
            </p:cNvSpPr>
            <p:nvPr/>
          </p:nvSpPr>
          <p:spPr>
            <a:xfrm rot="880597">
              <a:off x="5262405" y="1112570"/>
              <a:ext cx="661067" cy="661067"/>
            </a:xfrm>
            <a:prstGeom prst="ellipse">
              <a:avLst/>
            </a:prstGeom>
            <a:solidFill>
              <a:schemeClr val="tx1">
                <a:lumMod val="85000"/>
                <a:lumOff val="15000"/>
              </a:schemeClr>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sp>
          <p:nvSpPr>
            <p:cNvPr id="37" name="矩形 36"/>
            <p:cNvSpPr/>
            <p:nvPr/>
          </p:nvSpPr>
          <p:spPr>
            <a:xfrm>
              <a:off x="4988661" y="1301440"/>
              <a:ext cx="1208553" cy="345179"/>
            </a:xfrm>
            <a:prstGeom prst="rect">
              <a:avLst/>
            </a:prstGeom>
            <a:no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bg1"/>
                  </a:solidFill>
                </a:rPr>
                <a:t>STE1</a:t>
              </a:r>
              <a:endParaRPr lang="zh-CN" altLang="en-US" dirty="0">
                <a:solidFill>
                  <a:schemeClr val="bg1"/>
                </a:solidFill>
              </a:endParaRPr>
            </a:p>
          </p:txBody>
        </p:sp>
      </p:grpSp>
      <p:grpSp>
        <p:nvGrpSpPr>
          <p:cNvPr id="38" name="组合 37"/>
          <p:cNvGrpSpPr/>
          <p:nvPr/>
        </p:nvGrpSpPr>
        <p:grpSpPr>
          <a:xfrm>
            <a:off x="6013663" y="873810"/>
            <a:ext cx="963933" cy="963933"/>
            <a:chOff x="3248027" y="1016603"/>
            <a:chExt cx="963933" cy="963933"/>
          </a:xfrm>
          <a:solidFill>
            <a:schemeClr val="bg1">
              <a:lumMod val="95000"/>
            </a:schemeClr>
          </a:solidFill>
        </p:grpSpPr>
        <p:sp>
          <p:nvSpPr>
            <p:cNvPr id="39" name="Oval 14"/>
            <p:cNvSpPr>
              <a:spLocks noChangeAspect="1"/>
            </p:cNvSpPr>
            <p:nvPr/>
          </p:nvSpPr>
          <p:spPr>
            <a:xfrm>
              <a:off x="3248027" y="1016603"/>
              <a:ext cx="963933" cy="963933"/>
            </a:xfrm>
            <a:prstGeom prst="ellipse">
              <a:avLst/>
            </a:prstGeom>
            <a:solidFill>
              <a:srgbClr val="C00000"/>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sp>
          <p:nvSpPr>
            <p:cNvPr id="40" name="矩形 39"/>
            <p:cNvSpPr/>
            <p:nvPr/>
          </p:nvSpPr>
          <p:spPr>
            <a:xfrm>
              <a:off x="3347863" y="1356734"/>
              <a:ext cx="792089" cy="345179"/>
            </a:xfrm>
            <a:prstGeom prst="rect">
              <a:avLst/>
            </a:prstGeom>
            <a:no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bg1"/>
                  </a:solidFill>
                </a:rPr>
                <a:t>STE2</a:t>
              </a:r>
              <a:endParaRPr lang="zh-CN" altLang="en-US" sz="2000" dirty="0">
                <a:solidFill>
                  <a:schemeClr val="bg1"/>
                </a:solidFill>
              </a:endParaRPr>
            </a:p>
          </p:txBody>
        </p:sp>
      </p:grpSp>
      <p:grpSp>
        <p:nvGrpSpPr>
          <p:cNvPr id="41" name="组合 40"/>
          <p:cNvGrpSpPr/>
          <p:nvPr/>
        </p:nvGrpSpPr>
        <p:grpSpPr>
          <a:xfrm>
            <a:off x="5849638" y="2850694"/>
            <a:ext cx="1274724" cy="1274724"/>
            <a:chOff x="3084004" y="2993489"/>
            <a:chExt cx="1274724" cy="1274724"/>
          </a:xfrm>
          <a:solidFill>
            <a:schemeClr val="bg1">
              <a:lumMod val="95000"/>
            </a:schemeClr>
          </a:solidFill>
        </p:grpSpPr>
        <p:sp>
          <p:nvSpPr>
            <p:cNvPr id="42" name="Oval 14"/>
            <p:cNvSpPr>
              <a:spLocks noChangeAspect="1"/>
            </p:cNvSpPr>
            <p:nvPr/>
          </p:nvSpPr>
          <p:spPr>
            <a:xfrm>
              <a:off x="3084004" y="2993489"/>
              <a:ext cx="1274724" cy="1274724"/>
            </a:xfrm>
            <a:prstGeom prst="ellipse">
              <a:avLst/>
            </a:prstGeom>
            <a:solidFill>
              <a:schemeClr val="tx1">
                <a:lumMod val="85000"/>
                <a:lumOff val="15000"/>
              </a:schemeClr>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sp>
          <p:nvSpPr>
            <p:cNvPr id="46" name="矩形 45"/>
            <p:cNvSpPr/>
            <p:nvPr/>
          </p:nvSpPr>
          <p:spPr>
            <a:xfrm>
              <a:off x="3102462" y="3473642"/>
              <a:ext cx="1208553" cy="345179"/>
            </a:xfrm>
            <a:prstGeom prst="rect">
              <a:avLst/>
            </a:prstGeom>
            <a:no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solidFill>
                </a:rPr>
                <a:t>STE3</a:t>
              </a:r>
              <a:endParaRPr lang="zh-CN" altLang="en-US" sz="2400" dirty="0">
                <a:solidFill>
                  <a:schemeClr val="bg1"/>
                </a:solidFill>
              </a:endParaRPr>
            </a:p>
          </p:txBody>
        </p:sp>
      </p:grpSp>
      <p:grpSp>
        <p:nvGrpSpPr>
          <p:cNvPr id="47" name="组合 46"/>
          <p:cNvGrpSpPr/>
          <p:nvPr/>
        </p:nvGrpSpPr>
        <p:grpSpPr>
          <a:xfrm>
            <a:off x="3592005" y="1271120"/>
            <a:ext cx="1586148" cy="1586148"/>
            <a:chOff x="826370" y="1413915"/>
            <a:chExt cx="1586148" cy="1586148"/>
          </a:xfrm>
          <a:solidFill>
            <a:schemeClr val="bg1">
              <a:lumMod val="95000"/>
            </a:schemeClr>
          </a:solidFill>
        </p:grpSpPr>
        <p:sp>
          <p:nvSpPr>
            <p:cNvPr id="48" name="Oval 14"/>
            <p:cNvSpPr>
              <a:spLocks noChangeAspect="1"/>
            </p:cNvSpPr>
            <p:nvPr/>
          </p:nvSpPr>
          <p:spPr>
            <a:xfrm>
              <a:off x="826370" y="1413915"/>
              <a:ext cx="1586148" cy="1586148"/>
            </a:xfrm>
            <a:prstGeom prst="ellipse">
              <a:avLst/>
            </a:prstGeom>
            <a:solidFill>
              <a:srgbClr val="C00000"/>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bg1"/>
                </a:solidFill>
              </a:endParaRPr>
            </a:p>
          </p:txBody>
        </p:sp>
        <p:sp>
          <p:nvSpPr>
            <p:cNvPr id="49" name="矩形 48"/>
            <p:cNvSpPr/>
            <p:nvPr/>
          </p:nvSpPr>
          <p:spPr>
            <a:xfrm>
              <a:off x="1031957" y="2073209"/>
              <a:ext cx="1208553" cy="345179"/>
            </a:xfrm>
            <a:prstGeom prst="rect">
              <a:avLst/>
            </a:prstGeom>
            <a:no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bg1"/>
                  </a:solidFill>
                </a:rPr>
                <a:t>STE4</a:t>
              </a:r>
              <a:endParaRPr lang="zh-CN" altLang="en-US" sz="2800" dirty="0">
                <a:solidFill>
                  <a:schemeClr val="bg1"/>
                </a:solidFill>
              </a:endParaRPr>
            </a:p>
          </p:txBody>
        </p:sp>
      </p:grpSp>
      <p:sp>
        <p:nvSpPr>
          <p:cNvPr id="50" name="椭圆 49"/>
          <p:cNvSpPr/>
          <p:nvPr/>
        </p:nvSpPr>
        <p:spPr>
          <a:xfrm>
            <a:off x="3395508" y="4611553"/>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1" name="TextBox 5"/>
          <p:cNvSpPr txBox="1"/>
          <p:nvPr/>
        </p:nvSpPr>
        <p:spPr>
          <a:xfrm>
            <a:off x="3538841" y="4525421"/>
            <a:ext cx="5680065" cy="757130"/>
          </a:xfrm>
          <a:prstGeom prst="rect">
            <a:avLst/>
          </a:prstGeom>
          <a:noFill/>
        </p:spPr>
        <p:txBody>
          <a:bodyPr wrap="square" rtlCol="0">
            <a:spAutoFit/>
          </a:bodyPr>
          <a:lstStyle/>
          <a:p>
            <a:pPr>
              <a:lnSpc>
                <a:spcPct val="120000"/>
              </a:lnSpc>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编写已有文字编写已有文字编写已有文字编写已有文字编写已有文字编写已有文字编写已有文字编写已有文字，编写已有文字编写已有文字编写已有文字编写已有文字编写已有文字编写已有文字编写已有文字编写已有文字</a:t>
            </a:r>
          </a:p>
        </p:txBody>
      </p:sp>
    </p:spTree>
    <p:extLst>
      <p:ext uri="{BB962C8B-B14F-4D97-AF65-F5344CB8AC3E}">
        <p14:creationId xmlns:p14="http://schemas.microsoft.com/office/powerpoint/2010/main" val="35157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61111E-6 -2.22222E-6 L -3.61111E-6 0.1225 " pathEditMode="relative" rAng="0" ptsTypes="AA">
                                      <p:cBhvr>
                                        <p:cTn id="6" dur="1000" fill="hold"/>
                                        <p:tgtEl>
                                          <p:spTgt spid="31"/>
                                        </p:tgtEl>
                                        <p:attrNameLst>
                                          <p:attrName>ppt_x</p:attrName>
                                          <p:attrName>ppt_y</p:attrName>
                                        </p:attrNameLst>
                                      </p:cBhvr>
                                      <p:rCtr x="0" y="6111"/>
                                    </p:animMotion>
                                  </p:childTnLst>
                                </p:cTn>
                              </p:par>
                              <p:par>
                                <p:cTn id="7" presetID="3" presetClass="emph" presetSubtype="2" fill="hold" grpId="0" nodeType="withEffect">
                                  <p:stCondLst>
                                    <p:cond delay="0"/>
                                  </p:stCondLst>
                                  <p:childTnLst>
                                    <p:animClr clrSpc="rgb" dir="cw">
                                      <p:cBhvr override="childStyle">
                                        <p:cTn id="8" dur="1000" fill="hold"/>
                                        <p:tgtEl>
                                          <p:spTgt spid="53"/>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52"/>
                                        </p:tgtEl>
                                        <p:attrNameLst>
                                          <p:attrName>style.color</p:attrName>
                                        </p:attrNameLst>
                                      </p:cBhvr>
                                      <p:to>
                                        <a:schemeClr val="accent2"/>
                                      </p:to>
                                    </p:animClr>
                                  </p:childTnLst>
                                </p:cTn>
                              </p:par>
                              <p:par>
                                <p:cTn id="11" presetID="23" presetClass="entr" presetSubtype="16" fill="hold" nodeType="withEffect">
                                  <p:stCondLst>
                                    <p:cond delay="2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750" fill="hold"/>
                                        <p:tgtEl>
                                          <p:spTgt spid="35"/>
                                        </p:tgtEl>
                                        <p:attrNameLst>
                                          <p:attrName>ppt_w</p:attrName>
                                        </p:attrNameLst>
                                      </p:cBhvr>
                                      <p:tavLst>
                                        <p:tav tm="0">
                                          <p:val>
                                            <p:fltVal val="0"/>
                                          </p:val>
                                        </p:tav>
                                        <p:tav tm="100000">
                                          <p:val>
                                            <p:strVal val="#ppt_w"/>
                                          </p:val>
                                        </p:tav>
                                      </p:tavLst>
                                    </p:anim>
                                    <p:anim calcmode="lin" valueType="num">
                                      <p:cBhvr>
                                        <p:cTn id="14" dur="750" fill="hold"/>
                                        <p:tgtEl>
                                          <p:spTgt spid="35"/>
                                        </p:tgtEl>
                                        <p:attrNameLst>
                                          <p:attrName>ppt_h</p:attrName>
                                        </p:attrNameLst>
                                      </p:cBhvr>
                                      <p:tavLst>
                                        <p:tav tm="0">
                                          <p:val>
                                            <p:fltVal val="0"/>
                                          </p:val>
                                        </p:tav>
                                        <p:tav tm="100000">
                                          <p:val>
                                            <p:strVal val="#ppt_h"/>
                                          </p:val>
                                        </p:tav>
                                      </p:tavLst>
                                    </p:anim>
                                  </p:childTnLst>
                                </p:cTn>
                              </p:par>
                              <p:par>
                                <p:cTn id="15" presetID="22" presetClass="entr" presetSubtype="2" fill="hold"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par>
                                <p:cTn id="18" presetID="23" presetClass="entr" presetSubtype="16" fill="hold" nodeType="withEffect">
                                  <p:stCondLst>
                                    <p:cond delay="1250"/>
                                  </p:stCondLst>
                                  <p:childTnLst>
                                    <p:set>
                                      <p:cBhvr>
                                        <p:cTn id="19" dur="1" fill="hold">
                                          <p:stCondLst>
                                            <p:cond delay="0"/>
                                          </p:stCondLst>
                                        </p:cTn>
                                        <p:tgtEl>
                                          <p:spTgt spid="38"/>
                                        </p:tgtEl>
                                        <p:attrNameLst>
                                          <p:attrName>style.visibility</p:attrName>
                                        </p:attrNameLst>
                                      </p:cBhvr>
                                      <p:to>
                                        <p:strVal val="visible"/>
                                      </p:to>
                                    </p:set>
                                    <p:anim calcmode="lin" valueType="num">
                                      <p:cBhvr>
                                        <p:cTn id="20" dur="750" fill="hold"/>
                                        <p:tgtEl>
                                          <p:spTgt spid="38"/>
                                        </p:tgtEl>
                                        <p:attrNameLst>
                                          <p:attrName>ppt_w</p:attrName>
                                        </p:attrNameLst>
                                      </p:cBhvr>
                                      <p:tavLst>
                                        <p:tav tm="0">
                                          <p:val>
                                            <p:fltVal val="0"/>
                                          </p:val>
                                        </p:tav>
                                        <p:tav tm="100000">
                                          <p:val>
                                            <p:strVal val="#ppt_w"/>
                                          </p:val>
                                        </p:tav>
                                      </p:tavLst>
                                    </p:anim>
                                    <p:anim calcmode="lin" valueType="num">
                                      <p:cBhvr>
                                        <p:cTn id="21" dur="750" fill="hold"/>
                                        <p:tgtEl>
                                          <p:spTgt spid="38"/>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2000"/>
                                  </p:stCondLst>
                                  <p:childTnLst>
                                    <p:set>
                                      <p:cBhvr>
                                        <p:cTn id="23" dur="1" fill="hold">
                                          <p:stCondLst>
                                            <p:cond delay="0"/>
                                          </p:stCondLst>
                                        </p:cTn>
                                        <p:tgtEl>
                                          <p:spTgt spid="33"/>
                                        </p:tgtEl>
                                        <p:attrNameLst>
                                          <p:attrName>style.visibility</p:attrName>
                                        </p:attrNameLst>
                                      </p:cBhvr>
                                      <p:to>
                                        <p:strVal val="visible"/>
                                      </p:to>
                                    </p:set>
                                    <p:animEffect transition="in" filter="wipe(right)">
                                      <p:cBhvr>
                                        <p:cTn id="24" dur="500"/>
                                        <p:tgtEl>
                                          <p:spTgt spid="33"/>
                                        </p:tgtEl>
                                      </p:cBhvr>
                                    </p:animEffect>
                                  </p:childTnLst>
                                </p:cTn>
                              </p:par>
                              <p:par>
                                <p:cTn id="25" presetID="23" presetClass="entr" presetSubtype="16" fill="hold" nodeType="withEffect">
                                  <p:stCondLst>
                                    <p:cond delay="2250"/>
                                  </p:stCondLst>
                                  <p:childTnLst>
                                    <p:set>
                                      <p:cBhvr>
                                        <p:cTn id="26" dur="1" fill="hold">
                                          <p:stCondLst>
                                            <p:cond delay="0"/>
                                          </p:stCondLst>
                                        </p:cTn>
                                        <p:tgtEl>
                                          <p:spTgt spid="41"/>
                                        </p:tgtEl>
                                        <p:attrNameLst>
                                          <p:attrName>style.visibility</p:attrName>
                                        </p:attrNameLst>
                                      </p:cBhvr>
                                      <p:to>
                                        <p:strVal val="visible"/>
                                      </p:to>
                                    </p:set>
                                    <p:anim calcmode="lin" valueType="num">
                                      <p:cBhvr>
                                        <p:cTn id="27" dur="750" fill="hold"/>
                                        <p:tgtEl>
                                          <p:spTgt spid="41"/>
                                        </p:tgtEl>
                                        <p:attrNameLst>
                                          <p:attrName>ppt_w</p:attrName>
                                        </p:attrNameLst>
                                      </p:cBhvr>
                                      <p:tavLst>
                                        <p:tav tm="0">
                                          <p:val>
                                            <p:fltVal val="0"/>
                                          </p:val>
                                        </p:tav>
                                        <p:tav tm="100000">
                                          <p:val>
                                            <p:strVal val="#ppt_w"/>
                                          </p:val>
                                        </p:tav>
                                      </p:tavLst>
                                    </p:anim>
                                    <p:anim calcmode="lin" valueType="num">
                                      <p:cBhvr>
                                        <p:cTn id="28" dur="750" fill="hold"/>
                                        <p:tgtEl>
                                          <p:spTgt spid="41"/>
                                        </p:tgtEl>
                                        <p:attrNameLst>
                                          <p:attrName>ppt_h</p:attrName>
                                        </p:attrNameLst>
                                      </p:cBhvr>
                                      <p:tavLst>
                                        <p:tav tm="0">
                                          <p:val>
                                            <p:fltVal val="0"/>
                                          </p:val>
                                        </p:tav>
                                        <p:tav tm="100000">
                                          <p:val>
                                            <p:strVal val="#ppt_h"/>
                                          </p:val>
                                        </p:tav>
                                      </p:tavLst>
                                    </p:anim>
                                  </p:childTnLst>
                                </p:cTn>
                              </p:par>
                              <p:par>
                                <p:cTn id="29" presetID="22" presetClass="entr" presetSubtype="2" fill="hold" nodeType="withEffect">
                                  <p:stCondLst>
                                    <p:cond delay="300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500"/>
                                        <p:tgtEl>
                                          <p:spTgt spid="34"/>
                                        </p:tgtEl>
                                      </p:cBhvr>
                                    </p:animEffect>
                                  </p:childTnLst>
                                </p:cTn>
                              </p:par>
                              <p:par>
                                <p:cTn id="32" presetID="23" presetClass="entr" presetSubtype="16" fill="hold" nodeType="withEffect">
                                  <p:stCondLst>
                                    <p:cond delay="3250"/>
                                  </p:stCondLst>
                                  <p:childTnLst>
                                    <p:set>
                                      <p:cBhvr>
                                        <p:cTn id="33" dur="1" fill="hold">
                                          <p:stCondLst>
                                            <p:cond delay="0"/>
                                          </p:stCondLst>
                                        </p:cTn>
                                        <p:tgtEl>
                                          <p:spTgt spid="47"/>
                                        </p:tgtEl>
                                        <p:attrNameLst>
                                          <p:attrName>style.visibility</p:attrName>
                                        </p:attrNameLst>
                                      </p:cBhvr>
                                      <p:to>
                                        <p:strVal val="visible"/>
                                      </p:to>
                                    </p:set>
                                    <p:anim calcmode="lin" valueType="num">
                                      <p:cBhvr>
                                        <p:cTn id="34" dur="750" fill="hold"/>
                                        <p:tgtEl>
                                          <p:spTgt spid="47"/>
                                        </p:tgtEl>
                                        <p:attrNameLst>
                                          <p:attrName>ppt_w</p:attrName>
                                        </p:attrNameLst>
                                      </p:cBhvr>
                                      <p:tavLst>
                                        <p:tav tm="0">
                                          <p:val>
                                            <p:fltVal val="0"/>
                                          </p:val>
                                        </p:tav>
                                        <p:tav tm="100000">
                                          <p:val>
                                            <p:strVal val="#ppt_w"/>
                                          </p:val>
                                        </p:tav>
                                      </p:tavLst>
                                    </p:anim>
                                    <p:anim calcmode="lin" valueType="num">
                                      <p:cBhvr>
                                        <p:cTn id="35" dur="750" fill="hold"/>
                                        <p:tgtEl>
                                          <p:spTgt spid="47"/>
                                        </p:tgtEl>
                                        <p:attrNameLst>
                                          <p:attrName>ppt_h</p:attrName>
                                        </p:attrNameLst>
                                      </p:cBhvr>
                                      <p:tavLst>
                                        <p:tav tm="0">
                                          <p:val>
                                            <p:fltVal val="0"/>
                                          </p:val>
                                        </p:tav>
                                        <p:tav tm="100000">
                                          <p:val>
                                            <p:strVal val="#ppt_h"/>
                                          </p:val>
                                        </p:tav>
                                      </p:tavLst>
                                    </p:anim>
                                  </p:childTnLst>
                                </p:cTn>
                              </p:par>
                            </p:childTnLst>
                          </p:cTn>
                        </p:par>
                        <p:par>
                          <p:cTn id="36" fill="hold">
                            <p:stCondLst>
                              <p:cond delay="4000"/>
                            </p:stCondLst>
                            <p:childTnLst>
                              <p:par>
                                <p:cTn id="37" presetID="10" presetClass="entr" presetSubtype="0" repeatCount="200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5000"/>
                            </p:stCondLst>
                            <p:childTnLst>
                              <p:par>
                                <p:cTn id="41" presetID="10" presetClass="entr" presetSubtype="0" fill="hold" grpId="0" nodeType="afterEffect">
                                  <p:stCondLst>
                                    <p:cond delay="0"/>
                                  </p:stCondLst>
                                  <p:iterate type="lt">
                                    <p:tmPct val="3000"/>
                                  </p:iterate>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31" grpId="0" animBg="1"/>
      <p:bldP spid="50" grpId="0" animBg="1"/>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711" y="758480"/>
            <a:ext cx="1814713" cy="1814713"/>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8" name="矩形 7"/>
          <p:cNvSpPr/>
          <p:nvPr/>
        </p:nvSpPr>
        <p:spPr>
          <a:xfrm>
            <a:off x="4517332" y="3482581"/>
            <a:ext cx="1045479" cy="369332"/>
          </a:xfrm>
          <a:prstGeom prst="rect">
            <a:avLst/>
          </a:prstGeom>
        </p:spPr>
        <p:txBody>
          <a:bodyPr wrap="none">
            <a:spAutoFit/>
          </a:bodyPr>
          <a:lstStyle/>
          <a:p>
            <a:pPr algn="ctr"/>
            <a:r>
              <a:rPr lang="en-US" altLang="zh-CN" kern="200" dirty="0">
                <a:solidFill>
                  <a:schemeClr val="tx1">
                    <a:lumMod val="85000"/>
                    <a:lumOff val="15000"/>
                  </a:schemeClr>
                </a:solidFill>
                <a:latin typeface="Ebrima" panose="02000000000000000000" pitchFamily="2" charset="0"/>
                <a:ea typeface="Ebrima" panose="02000000000000000000" pitchFamily="2" charset="0"/>
                <a:cs typeface="Ebrima" panose="02000000000000000000" pitchFamily="2" charset="0"/>
              </a:rPr>
              <a:t>RESUME</a:t>
            </a:r>
            <a:endParaRPr lang="zh-CN" altLang="en-US" kern="200" dirty="0">
              <a:solidFill>
                <a:schemeClr val="tx1">
                  <a:lumMod val="85000"/>
                  <a:lumOff val="15000"/>
                </a:schemeClr>
              </a:solidFill>
              <a:latin typeface="Ebrima" panose="02000000000000000000" pitchFamily="2" charset="0"/>
              <a:ea typeface="微软雅黑" panose="020B0503020204020204" pitchFamily="34" charset="-122"/>
              <a:cs typeface="Ebrima" panose="02000000000000000000" pitchFamily="2" charset="0"/>
            </a:endParaRPr>
          </a:p>
        </p:txBody>
      </p:sp>
      <p:sp>
        <p:nvSpPr>
          <p:cNvPr id="46" name="TextBox 45"/>
          <p:cNvSpPr txBox="1"/>
          <p:nvPr/>
        </p:nvSpPr>
        <p:spPr>
          <a:xfrm>
            <a:off x="2555461" y="2872573"/>
            <a:ext cx="5040560"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黑体" panose="02010609060101010101" pitchFamily="49" charset="-122"/>
                <a:ea typeface="黑体" panose="02010609060101010101" pitchFamily="49" charset="-122"/>
              </a:rPr>
              <a:t>感谢您翻开我的简历</a:t>
            </a:r>
          </a:p>
        </p:txBody>
      </p:sp>
      <p:sp>
        <p:nvSpPr>
          <p:cNvPr id="64" name="TextBox 63"/>
          <p:cNvSpPr txBox="1"/>
          <p:nvPr/>
        </p:nvSpPr>
        <p:spPr>
          <a:xfrm>
            <a:off x="4409667" y="3882691"/>
            <a:ext cx="1332148" cy="338554"/>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XXX</a:t>
            </a:r>
          </a:p>
        </p:txBody>
      </p:sp>
      <p:sp>
        <p:nvSpPr>
          <p:cNvPr id="2" name="椭圆 1"/>
          <p:cNvSpPr/>
          <p:nvPr/>
        </p:nvSpPr>
        <p:spPr>
          <a:xfrm>
            <a:off x="4968403"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0" name="椭圆 19"/>
          <p:cNvSpPr/>
          <p:nvPr/>
        </p:nvSpPr>
        <p:spPr>
          <a:xfrm>
            <a:off x="4968403"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1" name="椭圆 20"/>
          <p:cNvSpPr/>
          <p:nvPr/>
        </p:nvSpPr>
        <p:spPr>
          <a:xfrm>
            <a:off x="4968404"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2" name="椭圆 21"/>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3" name="椭圆 22"/>
          <p:cNvSpPr/>
          <p:nvPr/>
        </p:nvSpPr>
        <p:spPr>
          <a:xfrm>
            <a:off x="4968404"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6" name="椭圆 25"/>
          <p:cNvSpPr/>
          <p:nvPr/>
        </p:nvSpPr>
        <p:spPr>
          <a:xfrm>
            <a:off x="4968402" y="568816"/>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7" name="椭圆 26"/>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8" name="椭圆 27"/>
          <p:cNvSpPr/>
          <p:nvPr/>
        </p:nvSpPr>
        <p:spPr>
          <a:xfrm>
            <a:off x="4973067"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7" name="椭圆 36"/>
          <p:cNvSpPr/>
          <p:nvPr/>
        </p:nvSpPr>
        <p:spPr>
          <a:xfrm>
            <a:off x="4968403"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8" name="椭圆 37"/>
          <p:cNvSpPr/>
          <p:nvPr/>
        </p:nvSpPr>
        <p:spPr>
          <a:xfrm>
            <a:off x="4968403"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9" name="椭圆 38"/>
          <p:cNvSpPr/>
          <p:nvPr/>
        </p:nvSpPr>
        <p:spPr>
          <a:xfrm>
            <a:off x="4968404"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0" name="椭圆 39"/>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1" name="椭圆 40"/>
          <p:cNvSpPr/>
          <p:nvPr/>
        </p:nvSpPr>
        <p:spPr>
          <a:xfrm>
            <a:off x="4968404"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2" name="椭圆 41"/>
          <p:cNvSpPr/>
          <p:nvPr/>
        </p:nvSpPr>
        <p:spPr>
          <a:xfrm>
            <a:off x="4968402" y="568816"/>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3" name="椭圆 42"/>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4" name="椭圆 43"/>
          <p:cNvSpPr/>
          <p:nvPr/>
        </p:nvSpPr>
        <p:spPr>
          <a:xfrm>
            <a:off x="4973067" y="572510"/>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7" name="椭圆 46"/>
          <p:cNvSpPr/>
          <p:nvPr/>
        </p:nvSpPr>
        <p:spPr>
          <a:xfrm>
            <a:off x="4968403"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8" name="椭圆 47"/>
          <p:cNvSpPr/>
          <p:nvPr/>
        </p:nvSpPr>
        <p:spPr>
          <a:xfrm>
            <a:off x="4968403"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9" name="椭圆 48"/>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0" name="椭圆 49"/>
          <p:cNvSpPr/>
          <p:nvPr/>
        </p:nvSpPr>
        <p:spPr>
          <a:xfrm>
            <a:off x="4968404" y="565752"/>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1" name="椭圆 50"/>
          <p:cNvSpPr/>
          <p:nvPr/>
        </p:nvSpPr>
        <p:spPr>
          <a:xfrm>
            <a:off x="4968404"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2" name="椭圆 51"/>
          <p:cNvSpPr/>
          <p:nvPr/>
        </p:nvSpPr>
        <p:spPr>
          <a:xfrm>
            <a:off x="4968402" y="565437"/>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3" name="椭圆 52"/>
          <p:cNvSpPr/>
          <p:nvPr/>
        </p:nvSpPr>
        <p:spPr>
          <a:xfrm>
            <a:off x="4968404" y="565752"/>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2" name="椭圆 61"/>
          <p:cNvSpPr/>
          <p:nvPr/>
        </p:nvSpPr>
        <p:spPr>
          <a:xfrm>
            <a:off x="4973067" y="569131"/>
            <a:ext cx="143333" cy="133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Tree>
    <p:extLst>
      <p:ext uri="{BB962C8B-B14F-4D97-AF65-F5344CB8AC3E}">
        <p14:creationId xmlns:p14="http://schemas.microsoft.com/office/powerpoint/2010/main" val="315969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fill="hold" grpId="0" nodeType="withEffect">
                                  <p:stCondLst>
                                    <p:cond delay="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6" dur="1250" fill="hold"/>
                                        <p:tgtEl>
                                          <p:spTgt spid="2"/>
                                        </p:tgtEl>
                                        <p:attrNameLst>
                                          <p:attrName>ppt_x</p:attrName>
                                          <p:attrName>ppt_y</p:attrName>
                                        </p:attrNameLst>
                                      </p:cBhvr>
                                      <p:rCtr x="0" y="18139"/>
                                    </p:animMotion>
                                  </p:childTnLst>
                                </p:cTn>
                              </p:par>
                              <p:par>
                                <p:cTn id="7" presetID="1" presetClass="path" presetSubtype="0" fill="hold" grpId="0" nodeType="withEffect">
                                  <p:stCondLst>
                                    <p:cond delay="1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8" dur="1250" fill="hold"/>
                                        <p:tgtEl>
                                          <p:spTgt spid="20"/>
                                        </p:tgtEl>
                                        <p:attrNameLst>
                                          <p:attrName>ppt_x</p:attrName>
                                          <p:attrName>ppt_y</p:attrName>
                                        </p:attrNameLst>
                                      </p:cBhvr>
                                      <p:rCtr x="0" y="18139"/>
                                    </p:animMotion>
                                  </p:childTnLst>
                                </p:cTn>
                              </p:par>
                              <p:par>
                                <p:cTn id="9" presetID="1" presetClass="path" presetSubtype="0" fill="hold" grpId="0" nodeType="withEffect">
                                  <p:stCondLst>
                                    <p:cond delay="2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0" dur="1250" fill="hold"/>
                                        <p:tgtEl>
                                          <p:spTgt spid="21"/>
                                        </p:tgtEl>
                                        <p:attrNameLst>
                                          <p:attrName>ppt_x</p:attrName>
                                          <p:attrName>ppt_y</p:attrName>
                                        </p:attrNameLst>
                                      </p:cBhvr>
                                      <p:rCtr x="0" y="18139"/>
                                    </p:animMotion>
                                  </p:childTnLst>
                                </p:cTn>
                              </p:par>
                              <p:par>
                                <p:cTn id="11" presetID="1" presetClass="path" presetSubtype="0" fill="hold" grpId="0" nodeType="withEffect">
                                  <p:stCondLst>
                                    <p:cond delay="3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2" dur="1250" fill="hold"/>
                                        <p:tgtEl>
                                          <p:spTgt spid="22"/>
                                        </p:tgtEl>
                                        <p:attrNameLst>
                                          <p:attrName>ppt_x</p:attrName>
                                          <p:attrName>ppt_y</p:attrName>
                                        </p:attrNameLst>
                                      </p:cBhvr>
                                      <p:rCtr x="0" y="18139"/>
                                    </p:animMotion>
                                  </p:childTnLst>
                                </p:cTn>
                              </p:par>
                              <p:par>
                                <p:cTn id="13" presetID="1" presetClass="path" presetSubtype="0" fill="hold" grpId="0" nodeType="withEffect">
                                  <p:stCondLst>
                                    <p:cond delay="4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4" dur="1250" fill="hold"/>
                                        <p:tgtEl>
                                          <p:spTgt spid="23"/>
                                        </p:tgtEl>
                                        <p:attrNameLst>
                                          <p:attrName>ppt_x</p:attrName>
                                          <p:attrName>ppt_y</p:attrName>
                                        </p:attrNameLst>
                                      </p:cBhvr>
                                      <p:rCtr x="0" y="18139"/>
                                    </p:animMotion>
                                  </p:childTnLst>
                                </p:cTn>
                              </p:par>
                              <p:par>
                                <p:cTn id="15" presetID="1" presetClass="path" presetSubtype="0" fill="hold" grpId="0" nodeType="withEffect">
                                  <p:stCondLst>
                                    <p:cond delay="5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6" dur="1250" fill="hold"/>
                                        <p:tgtEl>
                                          <p:spTgt spid="26"/>
                                        </p:tgtEl>
                                        <p:attrNameLst>
                                          <p:attrName>ppt_x</p:attrName>
                                          <p:attrName>ppt_y</p:attrName>
                                        </p:attrNameLst>
                                      </p:cBhvr>
                                      <p:rCtr x="0" y="18139"/>
                                    </p:animMotion>
                                  </p:childTnLst>
                                </p:cTn>
                              </p:par>
                              <p:par>
                                <p:cTn id="17" presetID="1" presetClass="path" presetSubtype="0" fill="hold" grpId="0" nodeType="withEffect">
                                  <p:stCondLst>
                                    <p:cond delay="6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8" dur="1250" fill="hold"/>
                                        <p:tgtEl>
                                          <p:spTgt spid="27"/>
                                        </p:tgtEl>
                                        <p:attrNameLst>
                                          <p:attrName>ppt_x</p:attrName>
                                          <p:attrName>ppt_y</p:attrName>
                                        </p:attrNameLst>
                                      </p:cBhvr>
                                      <p:rCtr x="0" y="18139"/>
                                    </p:animMotion>
                                  </p:childTnLst>
                                </p:cTn>
                              </p:par>
                              <p:par>
                                <p:cTn id="19" presetID="1" presetClass="path" presetSubtype="0" fill="hold" grpId="0" nodeType="withEffect">
                                  <p:stCondLst>
                                    <p:cond delay="700"/>
                                  </p:stCondLst>
                                  <p:childTnLst>
                                    <p:animMotion origin="layout" path="M -0.00052 -4.44444E-6 C 0.06232 -4.44444E-6 0.11371 0.08112 0.11371 0.18139 C 0.11371 0.28112 0.06232 0.36278 -0.00052 0.36278 C -0.06354 0.36278 -0.11459 0.28112 -0.11459 0.18139 C -0.11459 0.08112 -0.06354 -4.44444E-6 -0.00052 -4.44444E-6 Z " pathEditMode="relative" rAng="0" ptsTypes="fffff">
                                      <p:cBhvr>
                                        <p:cTn id="20" dur="1250" fill="hold"/>
                                        <p:tgtEl>
                                          <p:spTgt spid="28"/>
                                        </p:tgtEl>
                                        <p:attrNameLst>
                                          <p:attrName>ppt_x</p:attrName>
                                          <p:attrName>ppt_y</p:attrName>
                                        </p:attrNameLst>
                                      </p:cBhvr>
                                      <p:rCtr x="0" y="18139"/>
                                    </p:animMotion>
                                  </p:childTnLst>
                                </p:cTn>
                              </p:par>
                              <p:par>
                                <p:cTn id="21" presetID="1" presetClass="exit" presetSubtype="0" fill="hold" grpId="1" nodeType="withEffect">
                                  <p:stCondLst>
                                    <p:cond delay="200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xit" presetSubtype="0" fill="hold" grpId="1" nodeType="withEffect">
                                  <p:stCondLst>
                                    <p:cond delay="200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200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200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200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200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1" nodeType="withEffect">
                                  <p:stCondLst>
                                    <p:cond delay="2000"/>
                                  </p:stCondLst>
                                  <p:childTnLst>
                                    <p:set>
                                      <p:cBhvr>
                                        <p:cTn id="34" dur="1" fill="hold">
                                          <p:stCondLst>
                                            <p:cond delay="0"/>
                                          </p:stCondLst>
                                        </p:cTn>
                                        <p:tgtEl>
                                          <p:spTgt spid="27"/>
                                        </p:tgtEl>
                                        <p:attrNameLst>
                                          <p:attrName>style.visibility</p:attrName>
                                        </p:attrNameLst>
                                      </p:cBhvr>
                                      <p:to>
                                        <p:strVal val="hidden"/>
                                      </p:to>
                                    </p:set>
                                  </p:childTnLst>
                                </p:cTn>
                              </p:par>
                              <p:par>
                                <p:cTn id="35" presetID="1" presetClass="exit" presetSubtype="0" fill="hold" grpId="1" nodeType="withEffect">
                                  <p:stCondLst>
                                    <p:cond delay="200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ntr" presetSubtype="0" fill="hold" grpId="1" nodeType="withEffect">
                                  <p:stCondLst>
                                    <p:cond delay="200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1" nodeType="withEffect">
                                  <p:stCondLst>
                                    <p:cond delay="200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1" nodeType="withEffect">
                                  <p:stCondLst>
                                    <p:cond delay="200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1" nodeType="withEffect">
                                  <p:stCondLst>
                                    <p:cond delay="200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1" nodeType="withEffect">
                                  <p:stCondLst>
                                    <p:cond delay="200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1" nodeType="withEffect">
                                  <p:stCondLst>
                                    <p:cond delay="200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1" nodeType="withEffect">
                                  <p:stCondLst>
                                    <p:cond delay="200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1" nodeType="withEffect">
                                  <p:stCondLst>
                                    <p:cond delay="200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path" presetSubtype="0" fill="hold" grpId="0" nodeType="withEffect">
                                  <p:stCondLst>
                                    <p:cond delay="20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54" dur="1000" fill="hold"/>
                                        <p:tgtEl>
                                          <p:spTgt spid="37"/>
                                        </p:tgtEl>
                                        <p:attrNameLst>
                                          <p:attrName>ppt_x</p:attrName>
                                          <p:attrName>ppt_y</p:attrName>
                                        </p:attrNameLst>
                                      </p:cBhvr>
                                      <p:rCtr x="0" y="18139"/>
                                    </p:animMotion>
                                  </p:childTnLst>
                                </p:cTn>
                              </p:par>
                              <p:par>
                                <p:cTn id="55" presetID="1" presetClass="path" presetSubtype="0" fill="hold" grpId="0" nodeType="withEffect">
                                  <p:stCondLst>
                                    <p:cond delay="21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56" dur="1000" fill="hold"/>
                                        <p:tgtEl>
                                          <p:spTgt spid="38"/>
                                        </p:tgtEl>
                                        <p:attrNameLst>
                                          <p:attrName>ppt_x</p:attrName>
                                          <p:attrName>ppt_y</p:attrName>
                                        </p:attrNameLst>
                                      </p:cBhvr>
                                      <p:rCtr x="0" y="18139"/>
                                    </p:animMotion>
                                  </p:childTnLst>
                                </p:cTn>
                              </p:par>
                              <p:par>
                                <p:cTn id="57" presetID="1" presetClass="path" presetSubtype="0" fill="hold" grpId="0" nodeType="withEffect">
                                  <p:stCondLst>
                                    <p:cond delay="22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58" dur="1000" fill="hold"/>
                                        <p:tgtEl>
                                          <p:spTgt spid="39"/>
                                        </p:tgtEl>
                                        <p:attrNameLst>
                                          <p:attrName>ppt_x</p:attrName>
                                          <p:attrName>ppt_y</p:attrName>
                                        </p:attrNameLst>
                                      </p:cBhvr>
                                      <p:rCtr x="0" y="18139"/>
                                    </p:animMotion>
                                  </p:childTnLst>
                                </p:cTn>
                              </p:par>
                              <p:par>
                                <p:cTn id="59" presetID="1" presetClass="path" presetSubtype="0" fill="hold" grpId="0" nodeType="withEffect">
                                  <p:stCondLst>
                                    <p:cond delay="23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60" dur="1000" fill="hold"/>
                                        <p:tgtEl>
                                          <p:spTgt spid="40"/>
                                        </p:tgtEl>
                                        <p:attrNameLst>
                                          <p:attrName>ppt_x</p:attrName>
                                          <p:attrName>ppt_y</p:attrName>
                                        </p:attrNameLst>
                                      </p:cBhvr>
                                      <p:rCtr x="0" y="18139"/>
                                    </p:animMotion>
                                  </p:childTnLst>
                                </p:cTn>
                              </p:par>
                              <p:par>
                                <p:cTn id="61" presetID="1" presetClass="path" presetSubtype="0" fill="hold" grpId="0" nodeType="withEffect">
                                  <p:stCondLst>
                                    <p:cond delay="24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62" dur="1000" fill="hold"/>
                                        <p:tgtEl>
                                          <p:spTgt spid="41"/>
                                        </p:tgtEl>
                                        <p:attrNameLst>
                                          <p:attrName>ppt_x</p:attrName>
                                          <p:attrName>ppt_y</p:attrName>
                                        </p:attrNameLst>
                                      </p:cBhvr>
                                      <p:rCtr x="0" y="18139"/>
                                    </p:animMotion>
                                  </p:childTnLst>
                                </p:cTn>
                              </p:par>
                              <p:par>
                                <p:cTn id="63" presetID="1" presetClass="path" presetSubtype="0" fill="hold" grpId="0" nodeType="withEffect">
                                  <p:stCondLst>
                                    <p:cond delay="25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64" dur="1000" fill="hold"/>
                                        <p:tgtEl>
                                          <p:spTgt spid="42"/>
                                        </p:tgtEl>
                                        <p:attrNameLst>
                                          <p:attrName>ppt_x</p:attrName>
                                          <p:attrName>ppt_y</p:attrName>
                                        </p:attrNameLst>
                                      </p:cBhvr>
                                      <p:rCtr x="0" y="18139"/>
                                    </p:animMotion>
                                  </p:childTnLst>
                                </p:cTn>
                              </p:par>
                              <p:par>
                                <p:cTn id="65" presetID="1" presetClass="path" presetSubtype="0" fill="hold" grpId="0" nodeType="withEffect">
                                  <p:stCondLst>
                                    <p:cond delay="260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66" dur="1000" fill="hold"/>
                                        <p:tgtEl>
                                          <p:spTgt spid="43"/>
                                        </p:tgtEl>
                                        <p:attrNameLst>
                                          <p:attrName>ppt_x</p:attrName>
                                          <p:attrName>ppt_y</p:attrName>
                                        </p:attrNameLst>
                                      </p:cBhvr>
                                      <p:rCtr x="0" y="18139"/>
                                    </p:animMotion>
                                  </p:childTnLst>
                                </p:cTn>
                              </p:par>
                              <p:par>
                                <p:cTn id="67" presetID="1" presetClass="path" presetSubtype="0" fill="hold" grpId="0" nodeType="withEffect">
                                  <p:stCondLst>
                                    <p:cond delay="2700"/>
                                  </p:stCondLst>
                                  <p:childTnLst>
                                    <p:animMotion origin="layout" path="M -0.00052 -4.44444E-6 C 0.06232 -4.44444E-6 0.11371 0.08112 0.11371 0.18139 C 0.11371 0.28112 0.06232 0.36278 -0.00052 0.36278 C -0.06354 0.36278 -0.11459 0.28112 -0.11459 0.18139 C -0.11459 0.08112 -0.06354 -4.44444E-6 -0.00052 -4.44444E-6 Z " pathEditMode="relative" rAng="0" ptsTypes="fffff">
                                      <p:cBhvr>
                                        <p:cTn id="68" dur="1000" fill="hold"/>
                                        <p:tgtEl>
                                          <p:spTgt spid="44"/>
                                        </p:tgtEl>
                                        <p:attrNameLst>
                                          <p:attrName>ppt_x</p:attrName>
                                          <p:attrName>ppt_y</p:attrName>
                                        </p:attrNameLst>
                                      </p:cBhvr>
                                      <p:rCtr x="0" y="18139"/>
                                    </p:animMotion>
                                  </p:childTnLst>
                                </p:cTn>
                              </p:par>
                              <p:par>
                                <p:cTn id="69" presetID="1" presetClass="exit" presetSubtype="0" fill="hold" grpId="2" nodeType="withEffect">
                                  <p:stCondLst>
                                    <p:cond delay="3750"/>
                                  </p:stCondLst>
                                  <p:childTnLst>
                                    <p:set>
                                      <p:cBhvr>
                                        <p:cTn id="70" dur="1" fill="hold">
                                          <p:stCondLst>
                                            <p:cond delay="0"/>
                                          </p:stCondLst>
                                        </p:cTn>
                                        <p:tgtEl>
                                          <p:spTgt spid="37"/>
                                        </p:tgtEl>
                                        <p:attrNameLst>
                                          <p:attrName>style.visibility</p:attrName>
                                        </p:attrNameLst>
                                      </p:cBhvr>
                                      <p:to>
                                        <p:strVal val="hidden"/>
                                      </p:to>
                                    </p:set>
                                  </p:childTnLst>
                                </p:cTn>
                              </p:par>
                              <p:par>
                                <p:cTn id="71" presetID="1" presetClass="exit" presetSubtype="0" fill="hold" grpId="2" nodeType="withEffect">
                                  <p:stCondLst>
                                    <p:cond delay="3750"/>
                                  </p:stCondLst>
                                  <p:childTnLst>
                                    <p:set>
                                      <p:cBhvr>
                                        <p:cTn id="72" dur="1" fill="hold">
                                          <p:stCondLst>
                                            <p:cond delay="0"/>
                                          </p:stCondLst>
                                        </p:cTn>
                                        <p:tgtEl>
                                          <p:spTgt spid="38"/>
                                        </p:tgtEl>
                                        <p:attrNameLst>
                                          <p:attrName>style.visibility</p:attrName>
                                        </p:attrNameLst>
                                      </p:cBhvr>
                                      <p:to>
                                        <p:strVal val="hidden"/>
                                      </p:to>
                                    </p:set>
                                  </p:childTnLst>
                                </p:cTn>
                              </p:par>
                              <p:par>
                                <p:cTn id="73" presetID="1" presetClass="exit" presetSubtype="0" fill="hold" grpId="2" nodeType="withEffect">
                                  <p:stCondLst>
                                    <p:cond delay="3750"/>
                                  </p:stCondLst>
                                  <p:childTnLst>
                                    <p:set>
                                      <p:cBhvr>
                                        <p:cTn id="74" dur="1" fill="hold">
                                          <p:stCondLst>
                                            <p:cond delay="0"/>
                                          </p:stCondLst>
                                        </p:cTn>
                                        <p:tgtEl>
                                          <p:spTgt spid="39"/>
                                        </p:tgtEl>
                                        <p:attrNameLst>
                                          <p:attrName>style.visibility</p:attrName>
                                        </p:attrNameLst>
                                      </p:cBhvr>
                                      <p:to>
                                        <p:strVal val="hidden"/>
                                      </p:to>
                                    </p:set>
                                  </p:childTnLst>
                                </p:cTn>
                              </p:par>
                              <p:par>
                                <p:cTn id="75" presetID="1" presetClass="exit" presetSubtype="0" fill="hold" grpId="2" nodeType="withEffect">
                                  <p:stCondLst>
                                    <p:cond delay="375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grpId="2" nodeType="withEffect">
                                  <p:stCondLst>
                                    <p:cond delay="3750"/>
                                  </p:stCondLst>
                                  <p:childTnLst>
                                    <p:set>
                                      <p:cBhvr>
                                        <p:cTn id="78" dur="1" fill="hold">
                                          <p:stCondLst>
                                            <p:cond delay="0"/>
                                          </p:stCondLst>
                                        </p:cTn>
                                        <p:tgtEl>
                                          <p:spTgt spid="41"/>
                                        </p:tgtEl>
                                        <p:attrNameLst>
                                          <p:attrName>style.visibility</p:attrName>
                                        </p:attrNameLst>
                                      </p:cBhvr>
                                      <p:to>
                                        <p:strVal val="hidden"/>
                                      </p:to>
                                    </p:set>
                                  </p:childTnLst>
                                </p:cTn>
                              </p:par>
                              <p:par>
                                <p:cTn id="79" presetID="1" presetClass="exit" presetSubtype="0" fill="hold" grpId="2" nodeType="withEffect">
                                  <p:stCondLst>
                                    <p:cond delay="3750"/>
                                  </p:stCondLst>
                                  <p:childTnLst>
                                    <p:set>
                                      <p:cBhvr>
                                        <p:cTn id="80" dur="1" fill="hold">
                                          <p:stCondLst>
                                            <p:cond delay="0"/>
                                          </p:stCondLst>
                                        </p:cTn>
                                        <p:tgtEl>
                                          <p:spTgt spid="42"/>
                                        </p:tgtEl>
                                        <p:attrNameLst>
                                          <p:attrName>style.visibility</p:attrName>
                                        </p:attrNameLst>
                                      </p:cBhvr>
                                      <p:to>
                                        <p:strVal val="hidden"/>
                                      </p:to>
                                    </p:set>
                                  </p:childTnLst>
                                </p:cTn>
                              </p:par>
                              <p:par>
                                <p:cTn id="81" presetID="1" presetClass="exit" presetSubtype="0" fill="hold" grpId="2" nodeType="withEffect">
                                  <p:stCondLst>
                                    <p:cond delay="3750"/>
                                  </p:stCondLst>
                                  <p:childTnLst>
                                    <p:set>
                                      <p:cBhvr>
                                        <p:cTn id="82" dur="1" fill="hold">
                                          <p:stCondLst>
                                            <p:cond delay="0"/>
                                          </p:stCondLst>
                                        </p:cTn>
                                        <p:tgtEl>
                                          <p:spTgt spid="43"/>
                                        </p:tgtEl>
                                        <p:attrNameLst>
                                          <p:attrName>style.visibility</p:attrName>
                                        </p:attrNameLst>
                                      </p:cBhvr>
                                      <p:to>
                                        <p:strVal val="hidden"/>
                                      </p:to>
                                    </p:set>
                                  </p:childTnLst>
                                </p:cTn>
                              </p:par>
                              <p:par>
                                <p:cTn id="83" presetID="1" presetClass="exit" presetSubtype="0" fill="hold" grpId="2" nodeType="withEffect">
                                  <p:stCondLst>
                                    <p:cond delay="37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ntr" presetSubtype="0" fill="hold" grpId="1" nodeType="withEffect">
                                  <p:stCondLst>
                                    <p:cond delay="375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1" nodeType="withEffect">
                                  <p:stCondLst>
                                    <p:cond delay="375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1" nodeType="withEffect">
                                  <p:stCondLst>
                                    <p:cond delay="375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1" nodeType="withEffect">
                                  <p:stCondLst>
                                    <p:cond delay="375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1" nodeType="withEffect">
                                  <p:stCondLst>
                                    <p:cond delay="375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1" nodeType="withEffect">
                                  <p:stCondLst>
                                    <p:cond delay="375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1" nodeType="withEffect">
                                  <p:stCondLst>
                                    <p:cond delay="375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1" nodeType="withEffect">
                                  <p:stCondLst>
                                    <p:cond delay="375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path" presetSubtype="0" fill="hold" grpId="0" nodeType="withEffect">
                                  <p:stCondLst>
                                    <p:cond delay="37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02" dur="1000" fill="hold"/>
                                        <p:tgtEl>
                                          <p:spTgt spid="47"/>
                                        </p:tgtEl>
                                        <p:attrNameLst>
                                          <p:attrName>ppt_x</p:attrName>
                                          <p:attrName>ppt_y</p:attrName>
                                        </p:attrNameLst>
                                      </p:cBhvr>
                                      <p:rCtr x="0" y="18139"/>
                                    </p:animMotion>
                                  </p:childTnLst>
                                </p:cTn>
                              </p:par>
                              <p:par>
                                <p:cTn id="103" presetID="1" presetClass="path" presetSubtype="0" fill="hold" grpId="0" nodeType="withEffect">
                                  <p:stCondLst>
                                    <p:cond delay="38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04" dur="1000" fill="hold"/>
                                        <p:tgtEl>
                                          <p:spTgt spid="48"/>
                                        </p:tgtEl>
                                        <p:attrNameLst>
                                          <p:attrName>ppt_x</p:attrName>
                                          <p:attrName>ppt_y</p:attrName>
                                        </p:attrNameLst>
                                      </p:cBhvr>
                                      <p:rCtr x="0" y="18139"/>
                                    </p:animMotion>
                                  </p:childTnLst>
                                </p:cTn>
                              </p:par>
                              <p:par>
                                <p:cTn id="105" presetID="1" presetClass="path" presetSubtype="0" fill="hold" grpId="0" nodeType="withEffect">
                                  <p:stCondLst>
                                    <p:cond delay="39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06" dur="1000" fill="hold"/>
                                        <p:tgtEl>
                                          <p:spTgt spid="49"/>
                                        </p:tgtEl>
                                        <p:attrNameLst>
                                          <p:attrName>ppt_x</p:attrName>
                                          <p:attrName>ppt_y</p:attrName>
                                        </p:attrNameLst>
                                      </p:cBhvr>
                                      <p:rCtr x="0" y="18139"/>
                                    </p:animMotion>
                                  </p:childTnLst>
                                </p:cTn>
                              </p:par>
                              <p:par>
                                <p:cTn id="107" presetID="1" presetClass="path" presetSubtype="0" fill="hold" grpId="0" nodeType="withEffect">
                                  <p:stCondLst>
                                    <p:cond delay="40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08" dur="1000" fill="hold"/>
                                        <p:tgtEl>
                                          <p:spTgt spid="50"/>
                                        </p:tgtEl>
                                        <p:attrNameLst>
                                          <p:attrName>ppt_x</p:attrName>
                                          <p:attrName>ppt_y</p:attrName>
                                        </p:attrNameLst>
                                      </p:cBhvr>
                                      <p:rCtr x="0" y="18139"/>
                                    </p:animMotion>
                                  </p:childTnLst>
                                </p:cTn>
                              </p:par>
                              <p:par>
                                <p:cTn id="109" presetID="1" presetClass="path" presetSubtype="0" fill="hold" grpId="0" nodeType="withEffect">
                                  <p:stCondLst>
                                    <p:cond delay="41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10" dur="1000" fill="hold"/>
                                        <p:tgtEl>
                                          <p:spTgt spid="51"/>
                                        </p:tgtEl>
                                        <p:attrNameLst>
                                          <p:attrName>ppt_x</p:attrName>
                                          <p:attrName>ppt_y</p:attrName>
                                        </p:attrNameLst>
                                      </p:cBhvr>
                                      <p:rCtr x="0" y="18139"/>
                                    </p:animMotion>
                                  </p:childTnLst>
                                </p:cTn>
                              </p:par>
                              <p:par>
                                <p:cTn id="111" presetID="1" presetClass="path" presetSubtype="0" fill="hold" grpId="0" nodeType="withEffect">
                                  <p:stCondLst>
                                    <p:cond delay="42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12" dur="1000" fill="hold"/>
                                        <p:tgtEl>
                                          <p:spTgt spid="52"/>
                                        </p:tgtEl>
                                        <p:attrNameLst>
                                          <p:attrName>ppt_x</p:attrName>
                                          <p:attrName>ppt_y</p:attrName>
                                        </p:attrNameLst>
                                      </p:cBhvr>
                                      <p:rCtr x="0" y="18139"/>
                                    </p:animMotion>
                                  </p:childTnLst>
                                </p:cTn>
                              </p:par>
                              <p:par>
                                <p:cTn id="113" presetID="1" presetClass="path" presetSubtype="0" fill="hold" grpId="0" nodeType="withEffect">
                                  <p:stCondLst>
                                    <p:cond delay="4350"/>
                                  </p:stCondLst>
                                  <p:childTnLst>
                                    <p:animMotion origin="layout" path="M 3.05556E-6 -4.44444E-6 C 0.06284 -4.44444E-6 0.11423 0.08112 0.11423 0.18139 C 0.11423 0.28112 0.06284 0.36278 3.05556E-6 0.36278 C -0.06302 0.36278 -0.11407 0.28112 -0.11407 0.18139 C -0.11407 0.08112 -0.06302 -4.44444E-6 3.05556E-6 -4.44444E-6 Z " pathEditMode="relative" rAng="0" ptsTypes="fffff">
                                      <p:cBhvr>
                                        <p:cTn id="114" dur="1000" fill="hold"/>
                                        <p:tgtEl>
                                          <p:spTgt spid="53"/>
                                        </p:tgtEl>
                                        <p:attrNameLst>
                                          <p:attrName>ppt_x</p:attrName>
                                          <p:attrName>ppt_y</p:attrName>
                                        </p:attrNameLst>
                                      </p:cBhvr>
                                      <p:rCtr x="0" y="18139"/>
                                    </p:animMotion>
                                  </p:childTnLst>
                                </p:cTn>
                              </p:par>
                              <p:par>
                                <p:cTn id="115" presetID="1" presetClass="path" presetSubtype="0" fill="hold" grpId="0" nodeType="withEffect">
                                  <p:stCondLst>
                                    <p:cond delay="4450"/>
                                  </p:stCondLst>
                                  <p:childTnLst>
                                    <p:animMotion origin="layout" path="M -0.00052 -4.44444E-6 C 0.06232 -4.44444E-6 0.11371 0.08112 0.11371 0.18139 C 0.11371 0.28112 0.06232 0.36278 -0.00052 0.36278 C -0.06354 0.36278 -0.11459 0.28112 -0.11459 0.18139 C -0.11459 0.08112 -0.06354 -4.44444E-6 -0.00052 -4.44444E-6 Z " pathEditMode="relative" rAng="0" ptsTypes="fffff">
                                      <p:cBhvr>
                                        <p:cTn id="116" dur="1000" fill="hold"/>
                                        <p:tgtEl>
                                          <p:spTgt spid="62"/>
                                        </p:tgtEl>
                                        <p:attrNameLst>
                                          <p:attrName>ppt_x</p:attrName>
                                          <p:attrName>ppt_y</p:attrName>
                                        </p:attrNameLst>
                                      </p:cBhvr>
                                      <p:rCtr x="0" y="18139"/>
                                    </p:animMotion>
                                  </p:childTnLst>
                                </p:cTn>
                              </p:par>
                              <p:par>
                                <p:cTn id="117" presetID="10" presetClass="exit" presetSubtype="0" fill="hold" grpId="2" nodeType="withEffect">
                                  <p:stCondLst>
                                    <p:cond delay="5250"/>
                                  </p:stCondLst>
                                  <p:childTnLst>
                                    <p:animEffect transition="out" filter="fade">
                                      <p:cBhvr>
                                        <p:cTn id="118" dur="500"/>
                                        <p:tgtEl>
                                          <p:spTgt spid="2"/>
                                        </p:tgtEl>
                                      </p:cBhvr>
                                    </p:animEffect>
                                    <p:set>
                                      <p:cBhvr>
                                        <p:cTn id="119" dur="1" fill="hold">
                                          <p:stCondLst>
                                            <p:cond delay="499"/>
                                          </p:stCondLst>
                                        </p:cTn>
                                        <p:tgtEl>
                                          <p:spTgt spid="2"/>
                                        </p:tgtEl>
                                        <p:attrNameLst>
                                          <p:attrName>style.visibility</p:attrName>
                                        </p:attrNameLst>
                                      </p:cBhvr>
                                      <p:to>
                                        <p:strVal val="hidden"/>
                                      </p:to>
                                    </p:set>
                                  </p:childTnLst>
                                </p:cTn>
                              </p:par>
                              <p:par>
                                <p:cTn id="120" presetID="10" presetClass="exit" presetSubtype="0" fill="hold" grpId="2" nodeType="withEffect">
                                  <p:stCondLst>
                                    <p:cond delay="5250"/>
                                  </p:stCondLst>
                                  <p:childTnLst>
                                    <p:animEffect transition="out" filter="fade">
                                      <p:cBhvr>
                                        <p:cTn id="121" dur="500"/>
                                        <p:tgtEl>
                                          <p:spTgt spid="20"/>
                                        </p:tgtEl>
                                      </p:cBhvr>
                                    </p:animEffect>
                                    <p:set>
                                      <p:cBhvr>
                                        <p:cTn id="122" dur="1" fill="hold">
                                          <p:stCondLst>
                                            <p:cond delay="499"/>
                                          </p:stCondLst>
                                        </p:cTn>
                                        <p:tgtEl>
                                          <p:spTgt spid="20"/>
                                        </p:tgtEl>
                                        <p:attrNameLst>
                                          <p:attrName>style.visibility</p:attrName>
                                        </p:attrNameLst>
                                      </p:cBhvr>
                                      <p:to>
                                        <p:strVal val="hidden"/>
                                      </p:to>
                                    </p:set>
                                  </p:childTnLst>
                                </p:cTn>
                              </p:par>
                              <p:par>
                                <p:cTn id="123" presetID="10" presetClass="exit" presetSubtype="0" fill="hold" grpId="2" nodeType="withEffect">
                                  <p:stCondLst>
                                    <p:cond delay="5250"/>
                                  </p:stCondLst>
                                  <p:childTnLst>
                                    <p:animEffect transition="out" filter="fade">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0" presetClass="exit" presetSubtype="0" fill="hold" grpId="2" nodeType="withEffect">
                                  <p:stCondLst>
                                    <p:cond delay="5250"/>
                                  </p:stCondLst>
                                  <p:childTnLst>
                                    <p:animEffect transition="out" filter="fade">
                                      <p:cBhvr>
                                        <p:cTn id="127" dur="500"/>
                                        <p:tgtEl>
                                          <p:spTgt spid="22"/>
                                        </p:tgtEl>
                                      </p:cBhvr>
                                    </p:animEffect>
                                    <p:set>
                                      <p:cBhvr>
                                        <p:cTn id="128" dur="1" fill="hold">
                                          <p:stCondLst>
                                            <p:cond delay="499"/>
                                          </p:stCondLst>
                                        </p:cTn>
                                        <p:tgtEl>
                                          <p:spTgt spid="22"/>
                                        </p:tgtEl>
                                        <p:attrNameLst>
                                          <p:attrName>style.visibility</p:attrName>
                                        </p:attrNameLst>
                                      </p:cBhvr>
                                      <p:to>
                                        <p:strVal val="hidden"/>
                                      </p:to>
                                    </p:set>
                                  </p:childTnLst>
                                </p:cTn>
                              </p:par>
                              <p:par>
                                <p:cTn id="129" presetID="10" presetClass="exit" presetSubtype="0" fill="hold" grpId="2" nodeType="withEffect">
                                  <p:stCondLst>
                                    <p:cond delay="5250"/>
                                  </p:stCondLst>
                                  <p:childTnLst>
                                    <p:animEffect transition="out" filter="fade">
                                      <p:cBhvr>
                                        <p:cTn id="130" dur="500"/>
                                        <p:tgtEl>
                                          <p:spTgt spid="23"/>
                                        </p:tgtEl>
                                      </p:cBhvr>
                                    </p:animEffect>
                                    <p:set>
                                      <p:cBhvr>
                                        <p:cTn id="131" dur="1" fill="hold">
                                          <p:stCondLst>
                                            <p:cond delay="499"/>
                                          </p:stCondLst>
                                        </p:cTn>
                                        <p:tgtEl>
                                          <p:spTgt spid="23"/>
                                        </p:tgtEl>
                                        <p:attrNameLst>
                                          <p:attrName>style.visibility</p:attrName>
                                        </p:attrNameLst>
                                      </p:cBhvr>
                                      <p:to>
                                        <p:strVal val="hidden"/>
                                      </p:to>
                                    </p:set>
                                  </p:childTnLst>
                                </p:cTn>
                              </p:par>
                              <p:par>
                                <p:cTn id="132" presetID="10" presetClass="exit" presetSubtype="0" fill="hold" grpId="2" nodeType="withEffect">
                                  <p:stCondLst>
                                    <p:cond delay="525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grpId="2" nodeType="withEffect">
                                  <p:stCondLst>
                                    <p:cond delay="525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2" nodeType="withEffect">
                                  <p:stCondLst>
                                    <p:cond delay="5250"/>
                                  </p:stCondLst>
                                  <p:childTnLst>
                                    <p:animEffect transition="out" filter="fade">
                                      <p:cBhvr>
                                        <p:cTn id="139" dur="500"/>
                                        <p:tgtEl>
                                          <p:spTgt spid="28"/>
                                        </p:tgtEl>
                                      </p:cBhvr>
                                    </p:animEffect>
                                    <p:set>
                                      <p:cBhvr>
                                        <p:cTn id="140" dur="1" fill="hold">
                                          <p:stCondLst>
                                            <p:cond delay="499"/>
                                          </p:stCondLst>
                                        </p:cTn>
                                        <p:tgtEl>
                                          <p:spTgt spid="28"/>
                                        </p:tgtEl>
                                        <p:attrNameLst>
                                          <p:attrName>style.visibility</p:attrName>
                                        </p:attrNameLst>
                                      </p:cBhvr>
                                      <p:to>
                                        <p:strVal val="hidden"/>
                                      </p:to>
                                    </p:set>
                                  </p:childTnLst>
                                </p:cTn>
                              </p:par>
                              <p:par>
                                <p:cTn id="141" presetID="10" presetClass="exit" presetSubtype="0" fill="hold" grpId="3" nodeType="withEffect">
                                  <p:stCondLst>
                                    <p:cond delay="5250"/>
                                  </p:stCondLst>
                                  <p:childTnLst>
                                    <p:animEffect transition="out" filter="fade">
                                      <p:cBhvr>
                                        <p:cTn id="142" dur="500"/>
                                        <p:tgtEl>
                                          <p:spTgt spid="37"/>
                                        </p:tgtEl>
                                      </p:cBhvr>
                                    </p:animEffect>
                                    <p:set>
                                      <p:cBhvr>
                                        <p:cTn id="143" dur="1" fill="hold">
                                          <p:stCondLst>
                                            <p:cond delay="499"/>
                                          </p:stCondLst>
                                        </p:cTn>
                                        <p:tgtEl>
                                          <p:spTgt spid="37"/>
                                        </p:tgtEl>
                                        <p:attrNameLst>
                                          <p:attrName>style.visibility</p:attrName>
                                        </p:attrNameLst>
                                      </p:cBhvr>
                                      <p:to>
                                        <p:strVal val="hidden"/>
                                      </p:to>
                                    </p:set>
                                  </p:childTnLst>
                                </p:cTn>
                              </p:par>
                              <p:par>
                                <p:cTn id="144" presetID="10" presetClass="exit" presetSubtype="0" fill="hold" grpId="3" nodeType="withEffect">
                                  <p:stCondLst>
                                    <p:cond delay="5250"/>
                                  </p:stCondLst>
                                  <p:childTnLst>
                                    <p:animEffect transition="out" filter="fade">
                                      <p:cBhvr>
                                        <p:cTn id="145" dur="500"/>
                                        <p:tgtEl>
                                          <p:spTgt spid="38"/>
                                        </p:tgtEl>
                                      </p:cBhvr>
                                    </p:animEffect>
                                    <p:set>
                                      <p:cBhvr>
                                        <p:cTn id="146" dur="1" fill="hold">
                                          <p:stCondLst>
                                            <p:cond delay="499"/>
                                          </p:stCondLst>
                                        </p:cTn>
                                        <p:tgtEl>
                                          <p:spTgt spid="38"/>
                                        </p:tgtEl>
                                        <p:attrNameLst>
                                          <p:attrName>style.visibility</p:attrName>
                                        </p:attrNameLst>
                                      </p:cBhvr>
                                      <p:to>
                                        <p:strVal val="hidden"/>
                                      </p:to>
                                    </p:set>
                                  </p:childTnLst>
                                </p:cTn>
                              </p:par>
                              <p:par>
                                <p:cTn id="147" presetID="10" presetClass="exit" presetSubtype="0" fill="hold" grpId="3" nodeType="withEffect">
                                  <p:stCondLst>
                                    <p:cond delay="5250"/>
                                  </p:stCondLst>
                                  <p:childTnLst>
                                    <p:animEffect transition="out" filter="fade">
                                      <p:cBhvr>
                                        <p:cTn id="148" dur="500"/>
                                        <p:tgtEl>
                                          <p:spTgt spid="39"/>
                                        </p:tgtEl>
                                      </p:cBhvr>
                                    </p:animEffect>
                                    <p:set>
                                      <p:cBhvr>
                                        <p:cTn id="149" dur="1" fill="hold">
                                          <p:stCondLst>
                                            <p:cond delay="499"/>
                                          </p:stCondLst>
                                        </p:cTn>
                                        <p:tgtEl>
                                          <p:spTgt spid="39"/>
                                        </p:tgtEl>
                                        <p:attrNameLst>
                                          <p:attrName>style.visibility</p:attrName>
                                        </p:attrNameLst>
                                      </p:cBhvr>
                                      <p:to>
                                        <p:strVal val="hidden"/>
                                      </p:to>
                                    </p:set>
                                  </p:childTnLst>
                                </p:cTn>
                              </p:par>
                              <p:par>
                                <p:cTn id="150" presetID="10" presetClass="exit" presetSubtype="0" fill="hold" grpId="3" nodeType="withEffect">
                                  <p:stCondLst>
                                    <p:cond delay="5250"/>
                                  </p:stCondLst>
                                  <p:childTnLst>
                                    <p:animEffect transition="out" filter="fade">
                                      <p:cBhvr>
                                        <p:cTn id="151" dur="500"/>
                                        <p:tgtEl>
                                          <p:spTgt spid="40"/>
                                        </p:tgtEl>
                                      </p:cBhvr>
                                    </p:animEffect>
                                    <p:set>
                                      <p:cBhvr>
                                        <p:cTn id="152" dur="1" fill="hold">
                                          <p:stCondLst>
                                            <p:cond delay="499"/>
                                          </p:stCondLst>
                                        </p:cTn>
                                        <p:tgtEl>
                                          <p:spTgt spid="40"/>
                                        </p:tgtEl>
                                        <p:attrNameLst>
                                          <p:attrName>style.visibility</p:attrName>
                                        </p:attrNameLst>
                                      </p:cBhvr>
                                      <p:to>
                                        <p:strVal val="hidden"/>
                                      </p:to>
                                    </p:set>
                                  </p:childTnLst>
                                </p:cTn>
                              </p:par>
                              <p:par>
                                <p:cTn id="153" presetID="10" presetClass="exit" presetSubtype="0" fill="hold" grpId="3" nodeType="withEffect">
                                  <p:stCondLst>
                                    <p:cond delay="5250"/>
                                  </p:stCondLst>
                                  <p:childTnLst>
                                    <p:animEffect transition="out" filter="fade">
                                      <p:cBhvr>
                                        <p:cTn id="154" dur="500"/>
                                        <p:tgtEl>
                                          <p:spTgt spid="41"/>
                                        </p:tgtEl>
                                      </p:cBhvr>
                                    </p:animEffect>
                                    <p:set>
                                      <p:cBhvr>
                                        <p:cTn id="155" dur="1" fill="hold">
                                          <p:stCondLst>
                                            <p:cond delay="499"/>
                                          </p:stCondLst>
                                        </p:cTn>
                                        <p:tgtEl>
                                          <p:spTgt spid="41"/>
                                        </p:tgtEl>
                                        <p:attrNameLst>
                                          <p:attrName>style.visibility</p:attrName>
                                        </p:attrNameLst>
                                      </p:cBhvr>
                                      <p:to>
                                        <p:strVal val="hidden"/>
                                      </p:to>
                                    </p:set>
                                  </p:childTnLst>
                                </p:cTn>
                              </p:par>
                              <p:par>
                                <p:cTn id="156" presetID="10" presetClass="exit" presetSubtype="0" fill="hold" grpId="3" nodeType="withEffect">
                                  <p:stCondLst>
                                    <p:cond delay="5250"/>
                                  </p:stCondLst>
                                  <p:childTnLst>
                                    <p:animEffect transition="out" filter="fade">
                                      <p:cBhvr>
                                        <p:cTn id="157" dur="500"/>
                                        <p:tgtEl>
                                          <p:spTgt spid="42"/>
                                        </p:tgtEl>
                                      </p:cBhvr>
                                    </p:animEffect>
                                    <p:set>
                                      <p:cBhvr>
                                        <p:cTn id="158" dur="1" fill="hold">
                                          <p:stCondLst>
                                            <p:cond delay="499"/>
                                          </p:stCondLst>
                                        </p:cTn>
                                        <p:tgtEl>
                                          <p:spTgt spid="42"/>
                                        </p:tgtEl>
                                        <p:attrNameLst>
                                          <p:attrName>style.visibility</p:attrName>
                                        </p:attrNameLst>
                                      </p:cBhvr>
                                      <p:to>
                                        <p:strVal val="hidden"/>
                                      </p:to>
                                    </p:set>
                                  </p:childTnLst>
                                </p:cTn>
                              </p:par>
                              <p:par>
                                <p:cTn id="159" presetID="10" presetClass="exit" presetSubtype="0" fill="hold" grpId="3" nodeType="withEffect">
                                  <p:stCondLst>
                                    <p:cond delay="5250"/>
                                  </p:stCondLst>
                                  <p:childTnLst>
                                    <p:animEffect transition="out" filter="fade">
                                      <p:cBhvr>
                                        <p:cTn id="160" dur="500"/>
                                        <p:tgtEl>
                                          <p:spTgt spid="43"/>
                                        </p:tgtEl>
                                      </p:cBhvr>
                                    </p:animEffect>
                                    <p:set>
                                      <p:cBhvr>
                                        <p:cTn id="161" dur="1" fill="hold">
                                          <p:stCondLst>
                                            <p:cond delay="499"/>
                                          </p:stCondLst>
                                        </p:cTn>
                                        <p:tgtEl>
                                          <p:spTgt spid="43"/>
                                        </p:tgtEl>
                                        <p:attrNameLst>
                                          <p:attrName>style.visibility</p:attrName>
                                        </p:attrNameLst>
                                      </p:cBhvr>
                                      <p:to>
                                        <p:strVal val="hidden"/>
                                      </p:to>
                                    </p:set>
                                  </p:childTnLst>
                                </p:cTn>
                              </p:par>
                              <p:par>
                                <p:cTn id="162" presetID="10" presetClass="exit" presetSubtype="0" fill="hold" grpId="3" nodeType="withEffect">
                                  <p:stCondLst>
                                    <p:cond delay="5250"/>
                                  </p:stCondLst>
                                  <p:childTnLst>
                                    <p:animEffect transition="out" filter="fade">
                                      <p:cBhvr>
                                        <p:cTn id="163" dur="500"/>
                                        <p:tgtEl>
                                          <p:spTgt spid="44"/>
                                        </p:tgtEl>
                                      </p:cBhvr>
                                    </p:animEffect>
                                    <p:set>
                                      <p:cBhvr>
                                        <p:cTn id="164" dur="1" fill="hold">
                                          <p:stCondLst>
                                            <p:cond delay="499"/>
                                          </p:stCondLst>
                                        </p:cTn>
                                        <p:tgtEl>
                                          <p:spTgt spid="44"/>
                                        </p:tgtEl>
                                        <p:attrNameLst>
                                          <p:attrName>style.visibility</p:attrName>
                                        </p:attrNameLst>
                                      </p:cBhvr>
                                      <p:to>
                                        <p:strVal val="hidden"/>
                                      </p:to>
                                    </p:set>
                                  </p:childTnLst>
                                </p:cTn>
                              </p:par>
                              <p:par>
                                <p:cTn id="165" presetID="10" presetClass="exit" presetSubtype="0" fill="hold" grpId="2" nodeType="withEffect">
                                  <p:stCondLst>
                                    <p:cond delay="5250"/>
                                  </p:stCondLst>
                                  <p:childTnLst>
                                    <p:animEffect transition="out" filter="fade">
                                      <p:cBhvr>
                                        <p:cTn id="166" dur="500"/>
                                        <p:tgtEl>
                                          <p:spTgt spid="47"/>
                                        </p:tgtEl>
                                      </p:cBhvr>
                                    </p:animEffect>
                                    <p:set>
                                      <p:cBhvr>
                                        <p:cTn id="167" dur="1" fill="hold">
                                          <p:stCondLst>
                                            <p:cond delay="499"/>
                                          </p:stCondLst>
                                        </p:cTn>
                                        <p:tgtEl>
                                          <p:spTgt spid="47"/>
                                        </p:tgtEl>
                                        <p:attrNameLst>
                                          <p:attrName>style.visibility</p:attrName>
                                        </p:attrNameLst>
                                      </p:cBhvr>
                                      <p:to>
                                        <p:strVal val="hidden"/>
                                      </p:to>
                                    </p:set>
                                  </p:childTnLst>
                                </p:cTn>
                              </p:par>
                              <p:par>
                                <p:cTn id="168" presetID="10" presetClass="exit" presetSubtype="0" fill="hold" grpId="2" nodeType="withEffect">
                                  <p:stCondLst>
                                    <p:cond delay="5250"/>
                                  </p:stCondLst>
                                  <p:childTnLst>
                                    <p:animEffect transition="out" filter="fade">
                                      <p:cBhvr>
                                        <p:cTn id="169" dur="500"/>
                                        <p:tgtEl>
                                          <p:spTgt spid="48"/>
                                        </p:tgtEl>
                                      </p:cBhvr>
                                    </p:animEffect>
                                    <p:set>
                                      <p:cBhvr>
                                        <p:cTn id="170" dur="1" fill="hold">
                                          <p:stCondLst>
                                            <p:cond delay="499"/>
                                          </p:stCondLst>
                                        </p:cTn>
                                        <p:tgtEl>
                                          <p:spTgt spid="48"/>
                                        </p:tgtEl>
                                        <p:attrNameLst>
                                          <p:attrName>style.visibility</p:attrName>
                                        </p:attrNameLst>
                                      </p:cBhvr>
                                      <p:to>
                                        <p:strVal val="hidden"/>
                                      </p:to>
                                    </p:set>
                                  </p:childTnLst>
                                </p:cTn>
                              </p:par>
                              <p:par>
                                <p:cTn id="171" presetID="10" presetClass="exit" presetSubtype="0" fill="hold" grpId="2" nodeType="withEffect">
                                  <p:stCondLst>
                                    <p:cond delay="5250"/>
                                  </p:stCondLst>
                                  <p:childTnLst>
                                    <p:animEffect transition="out" filter="fade">
                                      <p:cBhvr>
                                        <p:cTn id="172" dur="500"/>
                                        <p:tgtEl>
                                          <p:spTgt spid="49"/>
                                        </p:tgtEl>
                                      </p:cBhvr>
                                    </p:animEffect>
                                    <p:set>
                                      <p:cBhvr>
                                        <p:cTn id="173" dur="1" fill="hold">
                                          <p:stCondLst>
                                            <p:cond delay="499"/>
                                          </p:stCondLst>
                                        </p:cTn>
                                        <p:tgtEl>
                                          <p:spTgt spid="49"/>
                                        </p:tgtEl>
                                        <p:attrNameLst>
                                          <p:attrName>style.visibility</p:attrName>
                                        </p:attrNameLst>
                                      </p:cBhvr>
                                      <p:to>
                                        <p:strVal val="hidden"/>
                                      </p:to>
                                    </p:set>
                                  </p:childTnLst>
                                </p:cTn>
                              </p:par>
                              <p:par>
                                <p:cTn id="174" presetID="10" presetClass="exit" presetSubtype="0" fill="hold" grpId="2" nodeType="withEffect">
                                  <p:stCondLst>
                                    <p:cond delay="5250"/>
                                  </p:stCondLst>
                                  <p:childTnLst>
                                    <p:animEffect transition="out" filter="fade">
                                      <p:cBhvr>
                                        <p:cTn id="175" dur="500"/>
                                        <p:tgtEl>
                                          <p:spTgt spid="50"/>
                                        </p:tgtEl>
                                      </p:cBhvr>
                                    </p:animEffect>
                                    <p:set>
                                      <p:cBhvr>
                                        <p:cTn id="176" dur="1" fill="hold">
                                          <p:stCondLst>
                                            <p:cond delay="499"/>
                                          </p:stCondLst>
                                        </p:cTn>
                                        <p:tgtEl>
                                          <p:spTgt spid="50"/>
                                        </p:tgtEl>
                                        <p:attrNameLst>
                                          <p:attrName>style.visibility</p:attrName>
                                        </p:attrNameLst>
                                      </p:cBhvr>
                                      <p:to>
                                        <p:strVal val="hidden"/>
                                      </p:to>
                                    </p:set>
                                  </p:childTnLst>
                                </p:cTn>
                              </p:par>
                              <p:par>
                                <p:cTn id="177" presetID="10" presetClass="exit" presetSubtype="0" fill="hold" grpId="2" nodeType="withEffect">
                                  <p:stCondLst>
                                    <p:cond delay="5250"/>
                                  </p:stCondLst>
                                  <p:childTnLst>
                                    <p:animEffect transition="out" filter="fade">
                                      <p:cBhvr>
                                        <p:cTn id="178" dur="500"/>
                                        <p:tgtEl>
                                          <p:spTgt spid="51"/>
                                        </p:tgtEl>
                                      </p:cBhvr>
                                    </p:animEffect>
                                    <p:set>
                                      <p:cBhvr>
                                        <p:cTn id="179" dur="1" fill="hold">
                                          <p:stCondLst>
                                            <p:cond delay="499"/>
                                          </p:stCondLst>
                                        </p:cTn>
                                        <p:tgtEl>
                                          <p:spTgt spid="51"/>
                                        </p:tgtEl>
                                        <p:attrNameLst>
                                          <p:attrName>style.visibility</p:attrName>
                                        </p:attrNameLst>
                                      </p:cBhvr>
                                      <p:to>
                                        <p:strVal val="hidden"/>
                                      </p:to>
                                    </p:set>
                                  </p:childTnLst>
                                </p:cTn>
                              </p:par>
                              <p:par>
                                <p:cTn id="180" presetID="10" presetClass="exit" presetSubtype="0" fill="hold" grpId="2" nodeType="withEffect">
                                  <p:stCondLst>
                                    <p:cond delay="5250"/>
                                  </p:stCondLst>
                                  <p:childTnLst>
                                    <p:animEffect transition="out" filter="fade">
                                      <p:cBhvr>
                                        <p:cTn id="181" dur="500"/>
                                        <p:tgtEl>
                                          <p:spTgt spid="52"/>
                                        </p:tgtEl>
                                      </p:cBhvr>
                                    </p:animEffect>
                                    <p:set>
                                      <p:cBhvr>
                                        <p:cTn id="182" dur="1" fill="hold">
                                          <p:stCondLst>
                                            <p:cond delay="499"/>
                                          </p:stCondLst>
                                        </p:cTn>
                                        <p:tgtEl>
                                          <p:spTgt spid="52"/>
                                        </p:tgtEl>
                                        <p:attrNameLst>
                                          <p:attrName>style.visibility</p:attrName>
                                        </p:attrNameLst>
                                      </p:cBhvr>
                                      <p:to>
                                        <p:strVal val="hidden"/>
                                      </p:to>
                                    </p:set>
                                  </p:childTnLst>
                                </p:cTn>
                              </p:par>
                              <p:par>
                                <p:cTn id="183" presetID="10" presetClass="exit" presetSubtype="0" fill="hold" grpId="2" nodeType="withEffect">
                                  <p:stCondLst>
                                    <p:cond delay="5250"/>
                                  </p:stCondLst>
                                  <p:childTnLst>
                                    <p:animEffect transition="out" filter="fade">
                                      <p:cBhvr>
                                        <p:cTn id="184" dur="500"/>
                                        <p:tgtEl>
                                          <p:spTgt spid="53"/>
                                        </p:tgtEl>
                                      </p:cBhvr>
                                    </p:animEffect>
                                    <p:set>
                                      <p:cBhvr>
                                        <p:cTn id="185" dur="1" fill="hold">
                                          <p:stCondLst>
                                            <p:cond delay="499"/>
                                          </p:stCondLst>
                                        </p:cTn>
                                        <p:tgtEl>
                                          <p:spTgt spid="53"/>
                                        </p:tgtEl>
                                        <p:attrNameLst>
                                          <p:attrName>style.visibility</p:attrName>
                                        </p:attrNameLst>
                                      </p:cBhvr>
                                      <p:to>
                                        <p:strVal val="hidden"/>
                                      </p:to>
                                    </p:set>
                                  </p:childTnLst>
                                </p:cTn>
                              </p:par>
                              <p:par>
                                <p:cTn id="186" presetID="10" presetClass="exit" presetSubtype="0" fill="hold" grpId="2" nodeType="withEffect">
                                  <p:stCondLst>
                                    <p:cond delay="5250"/>
                                  </p:stCondLst>
                                  <p:childTnLst>
                                    <p:animEffect transition="out" filter="fade">
                                      <p:cBhvr>
                                        <p:cTn id="187" dur="500"/>
                                        <p:tgtEl>
                                          <p:spTgt spid="62"/>
                                        </p:tgtEl>
                                      </p:cBhvr>
                                    </p:animEffect>
                                    <p:set>
                                      <p:cBhvr>
                                        <p:cTn id="188" dur="1" fill="hold">
                                          <p:stCondLst>
                                            <p:cond delay="499"/>
                                          </p:stCondLst>
                                        </p:cTn>
                                        <p:tgtEl>
                                          <p:spTgt spid="62"/>
                                        </p:tgtEl>
                                        <p:attrNameLst>
                                          <p:attrName>style.visibility</p:attrName>
                                        </p:attrNameLst>
                                      </p:cBhvr>
                                      <p:to>
                                        <p:strVal val="hidden"/>
                                      </p:to>
                                    </p:set>
                                  </p:childTnLst>
                                </p:cTn>
                              </p:par>
                              <p:par>
                                <p:cTn id="189" presetID="10" presetClass="entr" presetSubtype="0" fill="hold" grpId="0" nodeType="withEffect">
                                  <p:stCondLst>
                                    <p:cond delay="750"/>
                                  </p:stCondLst>
                                  <p:iterate type="lt">
                                    <p:tmPct val="5000"/>
                                  </p:iterate>
                                  <p:childTnLst>
                                    <p:set>
                                      <p:cBhvr>
                                        <p:cTn id="190" dur="1" fill="hold">
                                          <p:stCondLst>
                                            <p:cond delay="0"/>
                                          </p:stCondLst>
                                        </p:cTn>
                                        <p:tgtEl>
                                          <p:spTgt spid="46"/>
                                        </p:tgtEl>
                                        <p:attrNameLst>
                                          <p:attrName>style.visibility</p:attrName>
                                        </p:attrNameLst>
                                      </p:cBhvr>
                                      <p:to>
                                        <p:strVal val="visible"/>
                                      </p:to>
                                    </p:set>
                                    <p:animEffect transition="in" filter="fade">
                                      <p:cBhvr>
                                        <p:cTn id="191" dur="500"/>
                                        <p:tgtEl>
                                          <p:spTgt spid="46"/>
                                        </p:tgtEl>
                                      </p:cBhvr>
                                    </p:animEffect>
                                  </p:childTnLst>
                                </p:cTn>
                              </p:par>
                              <p:par>
                                <p:cTn id="192" presetID="41" presetClass="entr" presetSubtype="0" fill="hold" grpId="0" nodeType="withEffect">
                                  <p:stCondLst>
                                    <p:cond delay="1500"/>
                                  </p:stCondLst>
                                  <p:iterate type="lt">
                                    <p:tmPct val="10000"/>
                                  </p:iterate>
                                  <p:childTnLst>
                                    <p:set>
                                      <p:cBhvr>
                                        <p:cTn id="193" dur="1" fill="hold">
                                          <p:stCondLst>
                                            <p:cond delay="0"/>
                                          </p:stCondLst>
                                        </p:cTn>
                                        <p:tgtEl>
                                          <p:spTgt spid="8"/>
                                        </p:tgtEl>
                                        <p:attrNameLst>
                                          <p:attrName>style.visibility</p:attrName>
                                        </p:attrNameLst>
                                      </p:cBhvr>
                                      <p:to>
                                        <p:strVal val="visible"/>
                                      </p:to>
                                    </p:set>
                                    <p:anim calcmode="lin" valueType="num">
                                      <p:cBhvr>
                                        <p:cTn id="19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5" dur="500" fill="hold"/>
                                        <p:tgtEl>
                                          <p:spTgt spid="8"/>
                                        </p:tgtEl>
                                        <p:attrNameLst>
                                          <p:attrName>ppt_y</p:attrName>
                                        </p:attrNameLst>
                                      </p:cBhvr>
                                      <p:tavLst>
                                        <p:tav tm="0">
                                          <p:val>
                                            <p:strVal val="#ppt_y"/>
                                          </p:val>
                                        </p:tav>
                                        <p:tav tm="100000">
                                          <p:val>
                                            <p:strVal val="#ppt_y"/>
                                          </p:val>
                                        </p:tav>
                                      </p:tavLst>
                                    </p:anim>
                                    <p:anim calcmode="lin" valueType="num">
                                      <p:cBhvr>
                                        <p:cTn id="19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9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8" dur="500" tmFilter="0,0; .5, 1; 1, 1"/>
                                        <p:tgtEl>
                                          <p:spTgt spid="8"/>
                                        </p:tgtEl>
                                      </p:cBhvr>
                                    </p:animEffect>
                                  </p:childTnLst>
                                </p:cTn>
                              </p:par>
                              <p:par>
                                <p:cTn id="199" presetID="22" presetClass="entr" presetSubtype="8" fill="hold" grpId="0" nodeType="withEffect">
                                  <p:stCondLst>
                                    <p:cond delay="2250"/>
                                  </p:stCondLst>
                                  <p:iterate type="lt">
                                    <p:tmPct val="0"/>
                                  </p:iterate>
                                  <p:childTnLst>
                                    <p:set>
                                      <p:cBhvr>
                                        <p:cTn id="200" dur="1" fill="hold">
                                          <p:stCondLst>
                                            <p:cond delay="0"/>
                                          </p:stCondLst>
                                        </p:cTn>
                                        <p:tgtEl>
                                          <p:spTgt spid="64"/>
                                        </p:tgtEl>
                                        <p:attrNameLst>
                                          <p:attrName>style.visibility</p:attrName>
                                        </p:attrNameLst>
                                      </p:cBhvr>
                                      <p:to>
                                        <p:strVal val="visible"/>
                                      </p:to>
                                    </p:set>
                                    <p:animEffect transition="in" filter="wipe(left)">
                                      <p:cBhvr>
                                        <p:cTn id="20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6" grpId="0"/>
      <p:bldP spid="64" grpId="0"/>
      <p:bldP spid="2" grpId="0" animBg="1"/>
      <p:bldP spid="2" grpId="1" animBg="1"/>
      <p:bldP spid="2"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6" grpId="0" animBg="1"/>
      <p:bldP spid="26" grpId="1" animBg="1"/>
      <p:bldP spid="26" grpId="2" animBg="1"/>
      <p:bldP spid="27" grpId="0" animBg="1"/>
      <p:bldP spid="27" grpId="1" animBg="1"/>
      <p:bldP spid="27" grpId="2" animBg="1"/>
      <p:bldP spid="28" grpId="0" animBg="1"/>
      <p:bldP spid="28" grpId="1" animBg="1"/>
      <p:bldP spid="28" grpId="2"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3" grpId="3" animBg="1"/>
      <p:bldP spid="44" grpId="0" animBg="1"/>
      <p:bldP spid="44" grpId="1" animBg="1"/>
      <p:bldP spid="44" grpId="2" animBg="1"/>
      <p:bldP spid="44" grpId="3" animBg="1"/>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1" grpId="0" animBg="1"/>
      <p:bldP spid="51" grpId="1" animBg="1"/>
      <p:bldP spid="51" grpId="2" animBg="1"/>
      <p:bldP spid="52" grpId="0" animBg="1"/>
      <p:bldP spid="52" grpId="1" animBg="1"/>
      <p:bldP spid="52" grpId="2" animBg="1"/>
      <p:bldP spid="53" grpId="0" animBg="1"/>
      <p:bldP spid="53" grpId="1" animBg="1"/>
      <p:bldP spid="53" grpId="2" animBg="1"/>
      <p:bldP spid="62" grpId="0" animBg="1"/>
      <p:bldP spid="62" grpId="1" animBg="1"/>
      <p:bldP spid="62"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grpSp>
        <p:nvGrpSpPr>
          <p:cNvPr id="4" name="组合 3"/>
          <p:cNvGrpSpPr/>
          <p:nvPr/>
        </p:nvGrpSpPr>
        <p:grpSpPr>
          <a:xfrm>
            <a:off x="585456" y="1993210"/>
            <a:ext cx="2118280" cy="706553"/>
            <a:chOff x="77456" y="1993208"/>
            <a:chExt cx="2118280" cy="706553"/>
          </a:xfrm>
        </p:grpSpPr>
        <p:sp>
          <p:nvSpPr>
            <p:cNvPr id="18" name="矩形 17"/>
            <p:cNvSpPr/>
            <p:nvPr/>
          </p:nvSpPr>
          <p:spPr>
            <a:xfrm>
              <a:off x="77456" y="2160510"/>
              <a:ext cx="2118280" cy="539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POST COGNTIVE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9" name="矩形 18"/>
            <p:cNvSpPr/>
            <p:nvPr/>
          </p:nvSpPr>
          <p:spPr>
            <a:xfrm>
              <a:off x="538773" y="1993208"/>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岗位认知</a:t>
              </a:r>
            </a:p>
          </p:txBody>
        </p:sp>
      </p:grpSp>
      <p:grpSp>
        <p:nvGrpSpPr>
          <p:cNvPr id="5" name="组合 4"/>
          <p:cNvGrpSpPr/>
          <p:nvPr/>
        </p:nvGrpSpPr>
        <p:grpSpPr>
          <a:xfrm>
            <a:off x="687513" y="3052318"/>
            <a:ext cx="1802563" cy="749550"/>
            <a:chOff x="179512" y="3052317"/>
            <a:chExt cx="1802563" cy="749550"/>
          </a:xfrm>
        </p:grpSpPr>
        <p:sp>
          <p:nvSpPr>
            <p:cNvPr id="20" name="矩形 19"/>
            <p:cNvSpPr/>
            <p:nvPr/>
          </p:nvSpPr>
          <p:spPr>
            <a:xfrm>
              <a:off x="179512" y="3203817"/>
              <a:ext cx="1802563" cy="59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COMPETENCE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1" name="矩形 20"/>
            <p:cNvSpPr/>
            <p:nvPr/>
          </p:nvSpPr>
          <p:spPr>
            <a:xfrm>
              <a:off x="588018" y="3052317"/>
              <a:ext cx="1098311"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胜任能力</a:t>
              </a:r>
            </a:p>
          </p:txBody>
        </p:sp>
      </p:grpSp>
      <p:grpSp>
        <p:nvGrpSpPr>
          <p:cNvPr id="6" name="组合 5"/>
          <p:cNvGrpSpPr/>
          <p:nvPr/>
        </p:nvGrpSpPr>
        <p:grpSpPr>
          <a:xfrm>
            <a:off x="604456" y="4217887"/>
            <a:ext cx="2030562" cy="714122"/>
            <a:chOff x="96456" y="4217887"/>
            <a:chExt cx="2030562" cy="714122"/>
          </a:xfrm>
        </p:grpSpPr>
        <p:sp>
          <p:nvSpPr>
            <p:cNvPr id="22" name="矩形 21"/>
            <p:cNvSpPr/>
            <p:nvPr/>
          </p:nvSpPr>
          <p:spPr>
            <a:xfrm>
              <a:off x="96456" y="4382418"/>
              <a:ext cx="2030562" cy="54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PROGRAMMING</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23" name="矩形 22"/>
            <p:cNvSpPr/>
            <p:nvPr/>
          </p:nvSpPr>
          <p:spPr>
            <a:xfrm>
              <a:off x="546370" y="4217887"/>
              <a:ext cx="1099452"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目标规划</a:t>
              </a:r>
            </a:p>
          </p:txBody>
        </p:sp>
      </p:grpSp>
      <p:sp>
        <p:nvSpPr>
          <p:cNvPr id="25" name="TextBox 5"/>
          <p:cNvSpPr txBox="1"/>
          <p:nvPr/>
        </p:nvSpPr>
        <p:spPr>
          <a:xfrm>
            <a:off x="-408807" y="230739"/>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649837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250"/>
                                        <p:tgtEl>
                                          <p:spTgt spid="4"/>
                                        </p:tgtEl>
                                        <p:attrNameLst>
                                          <p:attrName>ppt_x</p:attrName>
                                        </p:attrNameLst>
                                      </p:cBhvr>
                                      <p:tavLst>
                                        <p:tav tm="0">
                                          <p:val>
                                            <p:strVal val="ppt_x"/>
                                          </p:val>
                                        </p:tav>
                                        <p:tav tm="100000">
                                          <p:val>
                                            <p:strVal val="0-ppt_w/2"/>
                                          </p:val>
                                        </p:tav>
                                      </p:tavLst>
                                    </p:anim>
                                    <p:anim calcmode="lin" valueType="num">
                                      <p:cBhvr additive="base">
                                        <p:cTn id="7" dur="250"/>
                                        <p:tgtEl>
                                          <p:spTgt spid="4"/>
                                        </p:tgtEl>
                                        <p:attrNameLst>
                                          <p:attrName>ppt_y</p:attrName>
                                        </p:attrNameLst>
                                      </p:cBhvr>
                                      <p:tavLst>
                                        <p:tav tm="0">
                                          <p:val>
                                            <p:strVal val="ppt_y"/>
                                          </p:val>
                                        </p:tav>
                                        <p:tav tm="100000">
                                          <p:val>
                                            <p:strVal val="ppt_y"/>
                                          </p:val>
                                        </p:tav>
                                      </p:tavLst>
                                    </p:anim>
                                    <p:set>
                                      <p:cBhvr>
                                        <p:cTn id="8" dur="1" fill="hold">
                                          <p:stCondLst>
                                            <p:cond delay="249"/>
                                          </p:stCondLst>
                                        </p:cTn>
                                        <p:tgtEl>
                                          <p:spTgt spid="4"/>
                                        </p:tgtEl>
                                        <p:attrNameLst>
                                          <p:attrName>style.visibility</p:attrName>
                                        </p:attrNameLst>
                                      </p:cBhvr>
                                      <p:to>
                                        <p:strVal val="hidden"/>
                                      </p:to>
                                    </p:set>
                                  </p:childTnLst>
                                </p:cTn>
                              </p:par>
                              <p:par>
                                <p:cTn id="9" presetID="2" presetClass="exit" presetSubtype="8" fill="hold" nodeType="withEffect">
                                  <p:stCondLst>
                                    <p:cond delay="150"/>
                                  </p:stCondLst>
                                  <p:childTnLst>
                                    <p:anim calcmode="lin" valueType="num">
                                      <p:cBhvr additive="base">
                                        <p:cTn id="10" dur="250"/>
                                        <p:tgtEl>
                                          <p:spTgt spid="5"/>
                                        </p:tgtEl>
                                        <p:attrNameLst>
                                          <p:attrName>ppt_x</p:attrName>
                                        </p:attrNameLst>
                                      </p:cBhvr>
                                      <p:tavLst>
                                        <p:tav tm="0">
                                          <p:val>
                                            <p:strVal val="ppt_x"/>
                                          </p:val>
                                        </p:tav>
                                        <p:tav tm="100000">
                                          <p:val>
                                            <p:strVal val="0-ppt_w/2"/>
                                          </p:val>
                                        </p:tav>
                                      </p:tavLst>
                                    </p:anim>
                                    <p:anim calcmode="lin" valueType="num">
                                      <p:cBhvr additive="base">
                                        <p:cTn id="11" dur="250"/>
                                        <p:tgtEl>
                                          <p:spTgt spid="5"/>
                                        </p:tgtEl>
                                        <p:attrNameLst>
                                          <p:attrName>ppt_y</p:attrName>
                                        </p:attrNameLst>
                                      </p:cBhvr>
                                      <p:tavLst>
                                        <p:tav tm="0">
                                          <p:val>
                                            <p:strVal val="ppt_y"/>
                                          </p:val>
                                        </p:tav>
                                        <p:tav tm="100000">
                                          <p:val>
                                            <p:strVal val="ppt_y"/>
                                          </p:val>
                                        </p:tav>
                                      </p:tavLst>
                                    </p:anim>
                                    <p:set>
                                      <p:cBhvr>
                                        <p:cTn id="12" dur="1" fill="hold">
                                          <p:stCondLst>
                                            <p:cond delay="249"/>
                                          </p:stCondLst>
                                        </p:cTn>
                                        <p:tgtEl>
                                          <p:spTgt spid="5"/>
                                        </p:tgtEl>
                                        <p:attrNameLst>
                                          <p:attrName>style.visibility</p:attrName>
                                        </p:attrNameLst>
                                      </p:cBhvr>
                                      <p:to>
                                        <p:strVal val="hidden"/>
                                      </p:to>
                                    </p:set>
                                  </p:childTnLst>
                                </p:cTn>
                              </p:par>
                              <p:par>
                                <p:cTn id="13" presetID="2" presetClass="exit" presetSubtype="8" fill="hold" nodeType="withEffect">
                                  <p:stCondLst>
                                    <p:cond delay="300"/>
                                  </p:stCondLst>
                                  <p:childTnLst>
                                    <p:anim calcmode="lin" valueType="num">
                                      <p:cBhvr additive="base">
                                        <p:cTn id="14" dur="250"/>
                                        <p:tgtEl>
                                          <p:spTgt spid="6"/>
                                        </p:tgtEl>
                                        <p:attrNameLst>
                                          <p:attrName>ppt_x</p:attrName>
                                        </p:attrNameLst>
                                      </p:cBhvr>
                                      <p:tavLst>
                                        <p:tav tm="0">
                                          <p:val>
                                            <p:strVal val="ppt_x"/>
                                          </p:val>
                                        </p:tav>
                                        <p:tav tm="100000">
                                          <p:val>
                                            <p:strVal val="0-ppt_w/2"/>
                                          </p:val>
                                        </p:tav>
                                      </p:tavLst>
                                    </p:anim>
                                    <p:anim calcmode="lin" valueType="num">
                                      <p:cBhvr additive="base">
                                        <p:cTn id="15" dur="250"/>
                                        <p:tgtEl>
                                          <p:spTgt spid="6"/>
                                        </p:tgtEl>
                                        <p:attrNameLst>
                                          <p:attrName>ppt_y</p:attrName>
                                        </p:attrNameLst>
                                      </p:cBhvr>
                                      <p:tavLst>
                                        <p:tav tm="0">
                                          <p:val>
                                            <p:strVal val="ppt_y"/>
                                          </p:val>
                                        </p:tav>
                                        <p:tav tm="100000">
                                          <p:val>
                                            <p:strVal val="ppt_y"/>
                                          </p:val>
                                        </p:tav>
                                      </p:tavLst>
                                    </p:anim>
                                    <p:set>
                                      <p:cBhvr>
                                        <p:cTn id="16" dur="1" fill="hold">
                                          <p:stCondLst>
                                            <p:cond delay="24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62626"/>
                  </a:solidFill>
                  <a:latin typeface="Arial" pitchFamily="34" charset="0"/>
                  <a:ea typeface="微软雅黑" pitchFamily="34" charset="-122"/>
                  <a:cs typeface="Arial" pitchFamily="34" charset="0"/>
                </a:rPr>
                <a:t>ABOUT ME</a:t>
              </a:r>
              <a:endParaRPr lang="zh-CN" altLang="en-US" sz="1200" dirty="0">
                <a:solidFill>
                  <a:srgbClr val="262626"/>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262626"/>
                  </a:solidFill>
                  <a:latin typeface="Arial" pitchFamily="34" charset="0"/>
                  <a:ea typeface="微软雅黑" pitchFamily="34" charset="-122"/>
                  <a:cs typeface="Arial" pitchFamily="34" charset="0"/>
                </a:rPr>
                <a:t>关于我</a:t>
              </a:r>
            </a:p>
          </p:txBody>
        </p:sp>
      </p:gr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31" name="椭圆 30"/>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326" y="2094836"/>
            <a:ext cx="1454673" cy="1454673"/>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9" name="文本框 21"/>
          <p:cNvSpPr txBox="1"/>
          <p:nvPr/>
        </p:nvSpPr>
        <p:spPr>
          <a:xfrm>
            <a:off x="5078045" y="1352427"/>
            <a:ext cx="3300904" cy="3046988"/>
          </a:xfrm>
          <a:prstGeom prst="rect">
            <a:avLst/>
          </a:prstGeom>
          <a:noFill/>
          <a:ln>
            <a:noFill/>
          </a:ln>
        </p:spPr>
        <p:txBody>
          <a:bodyPr wrap="non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姓名</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苏熊猫          性别：女</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年龄：</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26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民族：汉族</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体重：</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55kg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身高：</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165</a:t>
            </a: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籍贯：江苏           学历：本科</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婚姻状态：未婚    政治面貌：党员</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联系方式：</a:t>
            </a:r>
            <a:r>
              <a:rPr lang="en-US" altLang="zh-CN" sz="1600" dirty="0">
                <a:solidFill>
                  <a:srgbClr val="C00000"/>
                </a:solidFill>
                <a:latin typeface="微软雅黑" panose="020B0503020204020204" pitchFamily="34" charset="-122"/>
                <a:ea typeface="微软雅黑" panose="020B0503020204020204" pitchFamily="34" charset="-122"/>
              </a:rPr>
              <a:t>13917xxxxx</a:t>
            </a: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电子邮箱：</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fdskhfdsk@wq.com</a:t>
            </a: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住       址：</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xxxxxxxxxxxxxx</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5131975" y="1774064"/>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131975" y="2134104"/>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31975" y="2494144"/>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131975" y="2865619"/>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131975" y="3233552"/>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131975" y="3595170"/>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131975" y="3959259"/>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131975" y="4366352"/>
            <a:ext cx="3096344" cy="0"/>
          </a:xfrm>
          <a:prstGeom prst="line">
            <a:avLst/>
          </a:prstGeom>
          <a:ln w="952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61" name="矩形 60"/>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cxnSp>
        <p:nvCxnSpPr>
          <p:cNvPr id="62" name="直接连接符 61"/>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64" name="矩形 63"/>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5" name="矩形 64"/>
          <p:cNvSpPr/>
          <p:nvPr/>
        </p:nvSpPr>
        <p:spPr>
          <a:xfrm>
            <a:off x="978320" y="348863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66" name="矩形 65"/>
          <p:cNvSpPr/>
          <p:nvPr/>
        </p:nvSpPr>
        <p:spPr>
          <a:xfrm>
            <a:off x="687603" y="37602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7" name="矩形 66"/>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68" name="矩形 67"/>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9" name="矩形 68"/>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70" name="矩形 69"/>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71" name="矩形 70"/>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72" name="矩形 71"/>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2"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963405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up)">
                                      <p:cBhvr>
                                        <p:cTn id="14" dur="500"/>
                                        <p:tgtEl>
                                          <p:spTgt spid="6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ppt_x"/>
                                          </p:val>
                                        </p:tav>
                                        <p:tav tm="100000">
                                          <p:val>
                                            <p:strVal val="#ppt_x"/>
                                          </p:val>
                                        </p:tav>
                                      </p:tavLst>
                                    </p:anim>
                                    <p:anim calcmode="lin" valueType="num">
                                      <p:cBhvr additive="base">
                                        <p:cTn id="19" dur="500" fill="hold"/>
                                        <p:tgtEl>
                                          <p:spTgt spid="6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ppt_x"/>
                                          </p:val>
                                        </p:tav>
                                        <p:tav tm="100000">
                                          <p:val>
                                            <p:strVal val="#ppt_x"/>
                                          </p:val>
                                        </p:tav>
                                      </p:tavLst>
                                    </p:anim>
                                    <p:anim calcmode="lin" valueType="num">
                                      <p:cBhvr additive="base">
                                        <p:cTn id="23" dur="500" fill="hold"/>
                                        <p:tgtEl>
                                          <p:spTgt spid="6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ppt_x"/>
                                          </p:val>
                                        </p:tav>
                                        <p:tav tm="100000">
                                          <p:val>
                                            <p:strVal val="#ppt_x"/>
                                          </p:val>
                                        </p:tav>
                                      </p:tavLst>
                                    </p:anim>
                                    <p:anim calcmode="lin" valueType="num">
                                      <p:cBhvr additive="base">
                                        <p:cTn id="27" dur="500" fill="hold"/>
                                        <p:tgtEl>
                                          <p:spTgt spid="6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additive="base">
                                        <p:cTn id="42" dur="500" fill="hold"/>
                                        <p:tgtEl>
                                          <p:spTgt spid="67"/>
                                        </p:tgtEl>
                                        <p:attrNameLst>
                                          <p:attrName>ppt_x</p:attrName>
                                        </p:attrNameLst>
                                      </p:cBhvr>
                                      <p:tavLst>
                                        <p:tav tm="0">
                                          <p:val>
                                            <p:strVal val="#ppt_x"/>
                                          </p:val>
                                        </p:tav>
                                        <p:tav tm="100000">
                                          <p:val>
                                            <p:strVal val="#ppt_x"/>
                                          </p:val>
                                        </p:tav>
                                      </p:tavLst>
                                    </p:anim>
                                    <p:anim calcmode="lin" valueType="num">
                                      <p:cBhvr additive="base">
                                        <p:cTn id="43" dur="500" fill="hold"/>
                                        <p:tgtEl>
                                          <p:spTgt spid="6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 calcmode="lin" valueType="num">
                                      <p:cBhvr additive="base">
                                        <p:cTn id="46" dur="500" fill="hold"/>
                                        <p:tgtEl>
                                          <p:spTgt spid="68"/>
                                        </p:tgtEl>
                                        <p:attrNameLst>
                                          <p:attrName>ppt_x</p:attrName>
                                        </p:attrNameLst>
                                      </p:cBhvr>
                                      <p:tavLst>
                                        <p:tav tm="0">
                                          <p:val>
                                            <p:strVal val="#ppt_x"/>
                                          </p:val>
                                        </p:tav>
                                        <p:tav tm="100000">
                                          <p:val>
                                            <p:strVal val="#ppt_x"/>
                                          </p:val>
                                        </p:tav>
                                      </p:tavLst>
                                    </p:anim>
                                    <p:anim calcmode="lin" valueType="num">
                                      <p:cBhvr additive="base">
                                        <p:cTn id="47" dur="500" fill="hold"/>
                                        <p:tgtEl>
                                          <p:spTgt spid="6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9"/>
                                        </p:tgtEl>
                                        <p:attrNameLst>
                                          <p:attrName>style.visibility</p:attrName>
                                        </p:attrNameLst>
                                      </p:cBhvr>
                                      <p:to>
                                        <p:strVal val="visible"/>
                                      </p:to>
                                    </p:set>
                                    <p:anim calcmode="lin" valueType="num">
                                      <p:cBhvr additive="base">
                                        <p:cTn id="50" dur="500" fill="hold"/>
                                        <p:tgtEl>
                                          <p:spTgt spid="69"/>
                                        </p:tgtEl>
                                        <p:attrNameLst>
                                          <p:attrName>ppt_x</p:attrName>
                                        </p:attrNameLst>
                                      </p:cBhvr>
                                      <p:tavLst>
                                        <p:tav tm="0">
                                          <p:val>
                                            <p:strVal val="#ppt_x"/>
                                          </p:val>
                                        </p:tav>
                                        <p:tav tm="100000">
                                          <p:val>
                                            <p:strVal val="#ppt_x"/>
                                          </p:val>
                                        </p:tav>
                                      </p:tavLst>
                                    </p:anim>
                                    <p:anim calcmode="lin" valueType="num">
                                      <p:cBhvr additive="base">
                                        <p:cTn id="51" dur="500" fill="hold"/>
                                        <p:tgtEl>
                                          <p:spTgt spid="6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 calcmode="lin" valueType="num">
                                      <p:cBhvr additive="base">
                                        <p:cTn id="54" dur="500" fill="hold"/>
                                        <p:tgtEl>
                                          <p:spTgt spid="70"/>
                                        </p:tgtEl>
                                        <p:attrNameLst>
                                          <p:attrName>ppt_x</p:attrName>
                                        </p:attrNameLst>
                                      </p:cBhvr>
                                      <p:tavLst>
                                        <p:tav tm="0">
                                          <p:val>
                                            <p:strVal val="#ppt_x"/>
                                          </p:val>
                                        </p:tav>
                                        <p:tav tm="100000">
                                          <p:val>
                                            <p:strVal val="#ppt_x"/>
                                          </p:val>
                                        </p:tav>
                                      </p:tavLst>
                                    </p:anim>
                                    <p:anim calcmode="lin" valueType="num">
                                      <p:cBhvr additive="base">
                                        <p:cTn id="55" dur="500" fill="hold"/>
                                        <p:tgtEl>
                                          <p:spTgt spid="7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 calcmode="lin" valueType="num">
                                      <p:cBhvr additive="base">
                                        <p:cTn id="58" dur="500" fill="hold"/>
                                        <p:tgtEl>
                                          <p:spTgt spid="71"/>
                                        </p:tgtEl>
                                        <p:attrNameLst>
                                          <p:attrName>ppt_x</p:attrName>
                                        </p:attrNameLst>
                                      </p:cBhvr>
                                      <p:tavLst>
                                        <p:tav tm="0">
                                          <p:val>
                                            <p:strVal val="#ppt_x"/>
                                          </p:val>
                                        </p:tav>
                                        <p:tav tm="100000">
                                          <p:val>
                                            <p:strVal val="#ppt_x"/>
                                          </p:val>
                                        </p:tav>
                                      </p:tavLst>
                                    </p:anim>
                                    <p:anim calcmode="lin" valueType="num">
                                      <p:cBhvr additive="base">
                                        <p:cTn id="59" dur="500" fill="hold"/>
                                        <p:tgtEl>
                                          <p:spTgt spid="7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72"/>
                                        </p:tgtEl>
                                        <p:attrNameLst>
                                          <p:attrName>style.visibility</p:attrName>
                                        </p:attrNameLst>
                                      </p:cBhvr>
                                      <p:to>
                                        <p:strVal val="visible"/>
                                      </p:to>
                                    </p:set>
                                    <p:anim calcmode="lin" valueType="num">
                                      <p:cBhvr additive="base">
                                        <p:cTn id="62" dur="500" fill="hold"/>
                                        <p:tgtEl>
                                          <p:spTgt spid="72"/>
                                        </p:tgtEl>
                                        <p:attrNameLst>
                                          <p:attrName>ppt_x</p:attrName>
                                        </p:attrNameLst>
                                      </p:cBhvr>
                                      <p:tavLst>
                                        <p:tav tm="0">
                                          <p:val>
                                            <p:strVal val="#ppt_x"/>
                                          </p:val>
                                        </p:tav>
                                        <p:tav tm="100000">
                                          <p:val>
                                            <p:strVal val="#ppt_x"/>
                                          </p:val>
                                        </p:tav>
                                      </p:tavLst>
                                    </p:anim>
                                    <p:anim calcmode="lin" valueType="num">
                                      <p:cBhvr additive="base">
                                        <p:cTn id="63" dur="500" fill="hold"/>
                                        <p:tgtEl>
                                          <p:spTgt spid="7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42" presetClass="path" presetSubtype="0" accel="50000" decel="50000" fill="hold" grpId="0" nodeType="afterEffect">
                                  <p:stCondLst>
                                    <p:cond delay="0"/>
                                  </p:stCondLst>
                                  <p:childTnLst>
                                    <p:animMotion origin="layout" path="M -3.61111E-6 -2.22222E-6 L -3.61111E-6 0.1225 " pathEditMode="relative" rAng="0" ptsTypes="AA">
                                      <p:cBhvr>
                                        <p:cTn id="66" dur="1000" fill="hold"/>
                                        <p:tgtEl>
                                          <p:spTgt spid="31"/>
                                        </p:tgtEl>
                                        <p:attrNameLst>
                                          <p:attrName>ppt_x</p:attrName>
                                          <p:attrName>ppt_y</p:attrName>
                                        </p:attrNameLst>
                                      </p:cBhvr>
                                      <p:rCtr x="0" y="6111"/>
                                    </p:animMotion>
                                  </p:childTnLst>
                                </p:cTn>
                              </p:par>
                              <p:par>
                                <p:cTn id="67" presetID="3" presetClass="emph" presetSubtype="2" fill="hold" grpId="1" nodeType="withEffect">
                                  <p:stCondLst>
                                    <p:cond delay="0"/>
                                  </p:stCondLst>
                                  <p:childTnLst>
                                    <p:animClr clrSpc="rgb" dir="cw">
                                      <p:cBhvr override="childStyle">
                                        <p:cTn id="68" dur="1000" fill="hold"/>
                                        <p:tgtEl>
                                          <p:spTgt spid="60"/>
                                        </p:tgtEl>
                                        <p:attrNameLst>
                                          <p:attrName>style.color</p:attrName>
                                        </p:attrNameLst>
                                      </p:cBhvr>
                                      <p:to>
                                        <a:schemeClr val="accent2"/>
                                      </p:to>
                                    </p:animClr>
                                  </p:childTnLst>
                                </p:cTn>
                              </p:par>
                              <p:par>
                                <p:cTn id="69" presetID="3" presetClass="emph" presetSubtype="2" fill="hold" grpId="1" nodeType="withEffect">
                                  <p:stCondLst>
                                    <p:cond delay="0"/>
                                  </p:stCondLst>
                                  <p:childTnLst>
                                    <p:animClr clrSpc="rgb" dir="cw">
                                      <p:cBhvr override="childStyle">
                                        <p:cTn id="70" dur="1000" fill="hold"/>
                                        <p:tgtEl>
                                          <p:spTgt spid="61"/>
                                        </p:tgtEl>
                                        <p:attrNameLst>
                                          <p:attrName>style.color</p:attrName>
                                        </p:attrNameLst>
                                      </p:cBhvr>
                                      <p:to>
                                        <a:schemeClr val="accent2"/>
                                      </p:to>
                                    </p:animClr>
                                  </p:childTnLst>
                                </p:cTn>
                              </p:par>
                            </p:childTnLst>
                          </p:cTn>
                        </p:par>
                        <p:par>
                          <p:cTn id="71" fill="hold">
                            <p:stCondLst>
                              <p:cond delay="2500"/>
                            </p:stCondLst>
                            <p:childTnLst>
                              <p:par>
                                <p:cTn id="72" presetID="23" presetClass="entr" presetSubtype="16" fill="hold" nodeType="after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childTnLst>
                                </p:cTn>
                              </p:par>
                            </p:childTnLst>
                          </p:cTn>
                        </p:par>
                        <p:par>
                          <p:cTn id="76" fill="hold">
                            <p:stCondLst>
                              <p:cond delay="3000"/>
                            </p:stCondLst>
                            <p:childTnLst>
                              <p:par>
                                <p:cTn id="77" presetID="22" presetClass="entr" presetSubtype="8"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left)">
                                      <p:cBhvr>
                                        <p:cTn id="79" dur="500"/>
                                        <p:tgtEl>
                                          <p:spTgt spid="50"/>
                                        </p:tgtEl>
                                      </p:cBhvr>
                                    </p:animEffect>
                                  </p:childTnLst>
                                </p:cTn>
                              </p:par>
                              <p:par>
                                <p:cTn id="80" presetID="22" presetClass="entr" presetSubtype="8" fill="hold"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left)">
                                      <p:cBhvr>
                                        <p:cTn id="82" dur="500"/>
                                        <p:tgtEl>
                                          <p:spTgt spid="51"/>
                                        </p:tgtEl>
                                      </p:cBhvr>
                                    </p:animEffect>
                                  </p:childTnLst>
                                </p:cTn>
                              </p:par>
                              <p:par>
                                <p:cTn id="83" presetID="22" presetClass="entr" presetSubtype="8"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par>
                                <p:cTn id="86" presetID="22" presetClass="entr" presetSubtype="8"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par>
                                <p:cTn id="89" presetID="22" presetClass="entr" presetSubtype="8"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left)">
                                      <p:cBhvr>
                                        <p:cTn id="91" dur="500"/>
                                        <p:tgtEl>
                                          <p:spTgt spid="54"/>
                                        </p:tgtEl>
                                      </p:cBhvr>
                                    </p:animEffect>
                                  </p:childTnLst>
                                </p:cTn>
                              </p:par>
                              <p:par>
                                <p:cTn id="92" presetID="22" presetClass="entr" presetSubtype="8" fill="hold"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wipe(left)">
                                      <p:cBhvr>
                                        <p:cTn id="94" dur="500"/>
                                        <p:tgtEl>
                                          <p:spTgt spid="55"/>
                                        </p:tgtEl>
                                      </p:cBhvr>
                                    </p:animEffect>
                                  </p:childTnLst>
                                </p:cTn>
                              </p:par>
                              <p:par>
                                <p:cTn id="95" presetID="22" presetClass="entr" presetSubtype="8"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left)">
                                      <p:cBhvr>
                                        <p:cTn id="97" dur="500"/>
                                        <p:tgtEl>
                                          <p:spTgt spid="56"/>
                                        </p:tgtEl>
                                      </p:cBhvr>
                                    </p:animEffect>
                                  </p:childTnLst>
                                </p:cTn>
                              </p:par>
                              <p:par>
                                <p:cTn id="98" presetID="22" presetClass="entr" presetSubtype="8"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wipe(left)">
                                      <p:cBhvr>
                                        <p:cTn id="100" dur="500"/>
                                        <p:tgtEl>
                                          <p:spTgt spid="57"/>
                                        </p:tgtEl>
                                      </p:cBhvr>
                                    </p:animEffect>
                                  </p:childTnLst>
                                </p:cTn>
                              </p:par>
                            </p:childTnLst>
                          </p:cTn>
                        </p:par>
                        <p:par>
                          <p:cTn id="101" fill="hold">
                            <p:stCondLst>
                              <p:cond delay="3500"/>
                            </p:stCondLst>
                            <p:childTnLst>
                              <p:par>
                                <p:cTn id="102" presetID="22" presetClass="entr" presetSubtype="2"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right)">
                                      <p:cBhvr>
                                        <p:cTn id="10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1" grpId="1" animBg="1"/>
      <p:bldP spid="49" grpId="0"/>
      <p:bldP spid="60" grpId="0"/>
      <p:bldP spid="60" grpId="1"/>
      <p:bldP spid="61" grpId="0"/>
      <p:bldP spid="61" grpId="1"/>
      <p:bldP spid="63" grpId="0"/>
      <p:bldP spid="64" grpId="0"/>
      <p:bldP spid="65" grpId="0"/>
      <p:bldP spid="66" grpId="0"/>
      <p:bldP spid="67" grpId="0"/>
      <p:bldP spid="68" grpId="0"/>
      <p:bldP spid="69" grpId="0"/>
      <p:bldP spid="70" grpId="0"/>
      <p:bldP spid="71"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sp>
        <p:nvSpPr>
          <p:cNvPr id="42" name="矩形 41"/>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45" name="矩形 44"/>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8" name="直接连接符 27"/>
          <p:cNvCxnSpPr>
            <a:stCxn id="27" idx="4"/>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35" name="矩形 34"/>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0" name="矩形 39"/>
          <p:cNvSpPr/>
          <p:nvPr/>
        </p:nvSpPr>
        <p:spPr>
          <a:xfrm>
            <a:off x="978320" y="348863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41" name="矩形 40"/>
          <p:cNvSpPr/>
          <p:nvPr/>
        </p:nvSpPr>
        <p:spPr>
          <a:xfrm>
            <a:off x="687603" y="37602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6" name="矩形 45"/>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47" name="矩形 46"/>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59" name="矩形 58"/>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0" name="椭圆 29"/>
          <p:cNvSpPr/>
          <p:nvPr/>
        </p:nvSpPr>
        <p:spPr>
          <a:xfrm>
            <a:off x="781478" y="181326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32" name="椭圆 31"/>
          <p:cNvSpPr/>
          <p:nvPr/>
        </p:nvSpPr>
        <p:spPr>
          <a:xfrm>
            <a:off x="4371612" y="1142801"/>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cxnSp>
        <p:nvCxnSpPr>
          <p:cNvPr id="33" name="直接连接符 32"/>
          <p:cNvCxnSpPr>
            <a:stCxn id="32" idx="4"/>
          </p:cNvCxnSpPr>
          <p:nvPr/>
        </p:nvCxnSpPr>
        <p:spPr>
          <a:xfrm flipH="1">
            <a:off x="4443278" y="1276271"/>
            <a:ext cx="1" cy="3337785"/>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371611" y="114280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7" name="Content Placeholder 2"/>
          <p:cNvSpPr txBox="1">
            <a:spLocks/>
          </p:cNvSpPr>
          <p:nvPr/>
        </p:nvSpPr>
        <p:spPr>
          <a:xfrm>
            <a:off x="4524012" y="963024"/>
            <a:ext cx="3508995" cy="9896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dirty="0">
                <a:solidFill>
                  <a:schemeClr val="tx1">
                    <a:lumMod val="85000"/>
                    <a:lumOff val="15000"/>
                  </a:schemeClr>
                </a:solidFill>
                <a:latin typeface="微软雅黑" panose="020B0503020204020204" pitchFamily="34" charset="-122"/>
                <a:ea typeface="微软雅黑" panose="020B0503020204020204" pitchFamily="34" charset="-122"/>
              </a:rPr>
              <a:t>2009-2012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endParaRPr lang="id-ID"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20000"/>
              </a:lnSpc>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在上海同济大学学习建筑设计专业</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20000"/>
              </a:lnSpc>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这里输入您对这段时间的描述，以及重要的事件等。</a:t>
            </a:r>
            <a:endParaRPr 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Content Placeholder 2"/>
          <p:cNvSpPr txBox="1">
            <a:spLocks/>
          </p:cNvSpPr>
          <p:nvPr/>
        </p:nvSpPr>
        <p:spPr>
          <a:xfrm>
            <a:off x="4590687" y="2251608"/>
            <a:ext cx="3211188" cy="9896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C00000"/>
                </a:solidFill>
                <a:latin typeface="微软雅黑" panose="020B0503020204020204" pitchFamily="34" charset="-122"/>
                <a:ea typeface="微软雅黑" panose="020B0503020204020204" pitchFamily="34" charset="-122"/>
              </a:rPr>
              <a:t>2012-2013</a:t>
            </a:r>
            <a:r>
              <a:rPr lang="zh-CN" altLang="en-US" dirty="0">
                <a:solidFill>
                  <a:srgbClr val="C00000"/>
                </a:solidFill>
                <a:latin typeface="微软雅黑" panose="020B0503020204020204" pitchFamily="34" charset="-122"/>
                <a:ea typeface="微软雅黑" panose="020B0503020204020204" pitchFamily="34" charset="-122"/>
              </a:rPr>
              <a:t>年</a:t>
            </a:r>
            <a:endParaRPr lang="id-ID" altLang="zh-CN" dirty="0">
              <a:solidFill>
                <a:srgbClr val="C00000"/>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在熊猫公司担任建筑设计师，主要参与公司投标方案的创作。</a:t>
            </a:r>
            <a:endParaRPr 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椭圆 59"/>
          <p:cNvSpPr/>
          <p:nvPr/>
        </p:nvSpPr>
        <p:spPr>
          <a:xfrm>
            <a:off x="4371610" y="2360461"/>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1" name="Content Placeholder 2"/>
          <p:cNvSpPr txBox="1">
            <a:spLocks/>
          </p:cNvSpPr>
          <p:nvPr/>
        </p:nvSpPr>
        <p:spPr>
          <a:xfrm>
            <a:off x="4590687" y="3369622"/>
            <a:ext cx="3211188" cy="9896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2013-2017</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endParaRPr lang="id-ID"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在熊猫公司担任设计总监的职位，负责方案主创</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Content Placeholder 2"/>
          <p:cNvSpPr txBox="1">
            <a:spLocks/>
          </p:cNvSpPr>
          <p:nvPr/>
        </p:nvSpPr>
        <p:spPr>
          <a:xfrm>
            <a:off x="4581160" y="4400897"/>
            <a:ext cx="3211188" cy="9896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C00000"/>
                </a:solidFill>
                <a:latin typeface="微软雅黑" panose="020B0503020204020204" pitchFamily="34" charset="-122"/>
                <a:ea typeface="微软雅黑" panose="020B0503020204020204" pitchFamily="34" charset="-122"/>
              </a:rPr>
              <a:t>2017</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a:t>
            </a:r>
            <a:endParaRPr lang="id-ID" altLang="zh-CN" dirty="0">
              <a:solidFill>
                <a:srgbClr val="C00000"/>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在贵公司谋得设计总监一职</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椭圆 63"/>
          <p:cNvSpPr/>
          <p:nvPr/>
        </p:nvSpPr>
        <p:spPr>
          <a:xfrm>
            <a:off x="4371610" y="3466368"/>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6" name="矩形 65"/>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67" name="矩形 66"/>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1"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240439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1.11111E-6 L -3.61111E-6 0.11278 " pathEditMode="relative" rAng="0" ptsTypes="AA">
                                      <p:cBhvr>
                                        <p:cTn id="6" dur="1000" fill="hold"/>
                                        <p:tgtEl>
                                          <p:spTgt spid="30"/>
                                        </p:tgtEl>
                                        <p:attrNameLst>
                                          <p:attrName>ppt_x</p:attrName>
                                          <p:attrName>ppt_y</p:attrName>
                                        </p:attrNameLst>
                                      </p:cBhvr>
                                      <p:rCtr x="0" y="5639"/>
                                    </p:animMotion>
                                  </p:childTnLst>
                                </p:cTn>
                              </p:par>
                              <p:par>
                                <p:cTn id="7" presetID="3" presetClass="emph" presetSubtype="2" fill="hold" grpId="0" nodeType="withEffect">
                                  <p:stCondLst>
                                    <p:cond delay="0"/>
                                  </p:stCondLst>
                                  <p:childTnLst>
                                    <p:animClr clrSpc="rgb" dir="cw">
                                      <p:cBhvr override="childStyle">
                                        <p:cTn id="8" dur="1000" fill="hold"/>
                                        <p:tgtEl>
                                          <p:spTgt spid="34"/>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35"/>
                                        </p:tgtEl>
                                        <p:attrNameLst>
                                          <p:attrName>style.color</p:attrName>
                                        </p:attrNameLst>
                                      </p:cBhvr>
                                      <p:to>
                                        <a:schemeClr val="accent2"/>
                                      </p:to>
                                    </p:animClr>
                                  </p:childTnLst>
                                </p:cTn>
                              </p:par>
                            </p:childTnLst>
                          </p:cTn>
                        </p:par>
                        <p:par>
                          <p:cTn id="11" fill="hold">
                            <p:stCondLst>
                              <p:cond delay="1000"/>
                            </p:stCondLst>
                            <p:childTnLst>
                              <p:par>
                                <p:cTn id="12" presetID="10" presetClass="entr" presetSubtype="0" fill="hold" grpId="1"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500"/>
                                        <p:tgtEl>
                                          <p:spTgt spid="33"/>
                                        </p:tgtEl>
                                      </p:cBhvr>
                                    </p:animEffect>
                                  </p:childTnLst>
                                </p:cTn>
                              </p:par>
                            </p:childTnLst>
                          </p:cTn>
                        </p:par>
                        <p:par>
                          <p:cTn id="22" fill="hold">
                            <p:stCondLst>
                              <p:cond delay="2000"/>
                            </p:stCondLst>
                            <p:childTnLst>
                              <p:par>
                                <p:cTn id="23" presetID="41"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7"/>
                                        </p:tgtEl>
                                        <p:attrNameLst>
                                          <p:attrName>ppt_y</p:attrName>
                                        </p:attrNameLst>
                                      </p:cBhvr>
                                      <p:tavLst>
                                        <p:tav tm="0">
                                          <p:val>
                                            <p:strVal val="#ppt_y"/>
                                          </p:val>
                                        </p:tav>
                                        <p:tav tm="100000">
                                          <p:val>
                                            <p:strVal val="#ppt_y"/>
                                          </p:val>
                                        </p:tav>
                                      </p:tavLst>
                                    </p:anim>
                                    <p:anim calcmode="lin" valueType="num">
                                      <p:cBhvr>
                                        <p:cTn id="2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7"/>
                                        </p:tgtEl>
                                      </p:cBhvr>
                                    </p:animEffect>
                                  </p:childTnLst>
                                </p:cTn>
                              </p:par>
                            </p:childTnLst>
                          </p:cTn>
                        </p:par>
                        <p:par>
                          <p:cTn id="30" fill="hold">
                            <p:stCondLst>
                              <p:cond delay="2500"/>
                            </p:stCondLst>
                            <p:childTnLst>
                              <p:par>
                                <p:cTn id="31" presetID="42" presetClass="path" presetSubtype="0" accel="50000" decel="50000" fill="hold" grpId="0" nodeType="afterEffect">
                                  <p:stCondLst>
                                    <p:cond delay="0"/>
                                  </p:stCondLst>
                                  <p:childTnLst>
                                    <p:animMotion origin="layout" path="M -3.88889E-6 3.33333E-6 L -3.88889E-6 0.2125 " pathEditMode="relative" rAng="0" ptsTypes="AA">
                                      <p:cBhvr>
                                        <p:cTn id="32" dur="1000" fill="hold"/>
                                        <p:tgtEl>
                                          <p:spTgt spid="36"/>
                                        </p:tgtEl>
                                        <p:attrNameLst>
                                          <p:attrName>ppt_x</p:attrName>
                                          <p:attrName>ppt_y</p:attrName>
                                        </p:attrNameLst>
                                      </p:cBhvr>
                                      <p:rCtr x="0" y="10611"/>
                                    </p:animMotion>
                                  </p:childTnLst>
                                </p:cTn>
                              </p:par>
                            </p:childTnLst>
                          </p:cTn>
                        </p:par>
                        <p:par>
                          <p:cTn id="33" fill="hold">
                            <p:stCondLst>
                              <p:cond delay="3500"/>
                            </p:stCondLst>
                            <p:childTnLst>
                              <p:par>
                                <p:cTn id="34" presetID="4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8"/>
                                        </p:tgtEl>
                                        <p:attrNameLst>
                                          <p:attrName>ppt_y</p:attrName>
                                        </p:attrNameLst>
                                      </p:cBhvr>
                                      <p:tavLst>
                                        <p:tav tm="0">
                                          <p:val>
                                            <p:strVal val="#ppt_y"/>
                                          </p:val>
                                        </p:tav>
                                        <p:tav tm="100000">
                                          <p:val>
                                            <p:strVal val="#ppt_y"/>
                                          </p:val>
                                        </p:tav>
                                      </p:tavLst>
                                    </p:anim>
                                    <p:anim calcmode="lin" valueType="num">
                                      <p:cBhvr>
                                        <p:cTn id="38"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8"/>
                                        </p:tgtEl>
                                      </p:cBhvr>
                                    </p:animEffect>
                                  </p:childTnLst>
                                </p:cTn>
                              </p:par>
                            </p:childTnLst>
                          </p:cTn>
                        </p:par>
                        <p:par>
                          <p:cTn id="41" fill="hold">
                            <p:stCondLst>
                              <p:cond delay="4000"/>
                            </p:stCondLst>
                            <p:childTnLst>
                              <p:par>
                                <p:cTn id="42" presetID="1" presetClass="entr" presetSubtype="0" fill="hold" grpId="1" nodeType="after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childTnLst>
                          </p:cTn>
                        </p:par>
                        <p:par>
                          <p:cTn id="44" fill="hold">
                            <p:stCondLst>
                              <p:cond delay="4000"/>
                            </p:stCondLst>
                            <p:childTnLst>
                              <p:par>
                                <p:cTn id="45" presetID="42" presetClass="path" presetSubtype="0" accel="50000" decel="50000" fill="hold" grpId="0" nodeType="afterEffect">
                                  <p:stCondLst>
                                    <p:cond delay="0"/>
                                  </p:stCondLst>
                                  <p:childTnLst>
                                    <p:animMotion origin="layout" path="M -3.88889E-6 -0.00055 L -3.88889E-6 0.19361 " pathEditMode="relative" rAng="0" ptsTypes="AA">
                                      <p:cBhvr>
                                        <p:cTn id="46" dur="1000" fill="hold"/>
                                        <p:tgtEl>
                                          <p:spTgt spid="60"/>
                                        </p:tgtEl>
                                        <p:attrNameLst>
                                          <p:attrName>ppt_x</p:attrName>
                                          <p:attrName>ppt_y</p:attrName>
                                        </p:attrNameLst>
                                      </p:cBhvr>
                                      <p:rCtr x="0" y="9694"/>
                                    </p:animMotion>
                                  </p:childTnLst>
                                </p:cTn>
                              </p:par>
                            </p:childTnLst>
                          </p:cTn>
                        </p:par>
                        <p:par>
                          <p:cTn id="47" fill="hold">
                            <p:stCondLst>
                              <p:cond delay="5000"/>
                            </p:stCondLst>
                            <p:childTnLst>
                              <p:par>
                                <p:cTn id="48" presetID="4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p:cTn id="50"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61"/>
                                        </p:tgtEl>
                                        <p:attrNameLst>
                                          <p:attrName>ppt_y</p:attrName>
                                        </p:attrNameLst>
                                      </p:cBhvr>
                                      <p:tavLst>
                                        <p:tav tm="0">
                                          <p:val>
                                            <p:strVal val="#ppt_y"/>
                                          </p:val>
                                        </p:tav>
                                        <p:tav tm="100000">
                                          <p:val>
                                            <p:strVal val="#ppt_y"/>
                                          </p:val>
                                        </p:tav>
                                      </p:tavLst>
                                    </p:anim>
                                    <p:anim calcmode="lin" valueType="num">
                                      <p:cBhvr>
                                        <p:cTn id="52"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61"/>
                                        </p:tgtEl>
                                      </p:cBhvr>
                                    </p:animEffect>
                                  </p:childTnLst>
                                </p:cTn>
                              </p:par>
                            </p:childTnLst>
                          </p:cTn>
                        </p:par>
                        <p:par>
                          <p:cTn id="55" fill="hold">
                            <p:stCondLst>
                              <p:cond delay="5500"/>
                            </p:stCondLst>
                            <p:childTnLst>
                              <p:par>
                                <p:cTn id="56" presetID="1" presetClass="entr" presetSubtype="0" fill="hold" grpId="1" nodeType="after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par>
                                <p:cTn id="58" presetID="42" presetClass="path" presetSubtype="0" accel="50000" decel="50000" fill="hold" grpId="0" nodeType="withEffect">
                                  <p:stCondLst>
                                    <p:cond delay="0"/>
                                  </p:stCondLst>
                                  <p:childTnLst>
                                    <p:animMotion origin="layout" path="M -3.88889E-6 -3.33333E-6 L -3.88889E-6 0.1775 " pathEditMode="relative" rAng="0" ptsTypes="AA">
                                      <p:cBhvr>
                                        <p:cTn id="59" dur="1000" fill="hold"/>
                                        <p:tgtEl>
                                          <p:spTgt spid="64"/>
                                        </p:tgtEl>
                                        <p:attrNameLst>
                                          <p:attrName>ppt_x</p:attrName>
                                          <p:attrName>ppt_y</p:attrName>
                                        </p:attrNameLst>
                                      </p:cBhvr>
                                      <p:rCtr x="0" y="8861"/>
                                    </p:animMotion>
                                  </p:childTnLst>
                                </p:cTn>
                              </p:par>
                            </p:childTnLst>
                          </p:cTn>
                        </p:par>
                        <p:par>
                          <p:cTn id="60" fill="hold">
                            <p:stCondLst>
                              <p:cond delay="6500"/>
                            </p:stCondLst>
                            <p:childTnLst>
                              <p:par>
                                <p:cTn id="61" presetID="41" presetClass="entr" presetSubtype="0" fill="hold" grpId="0"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p:cTn id="63"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63"/>
                                        </p:tgtEl>
                                        <p:attrNameLst>
                                          <p:attrName>ppt_y</p:attrName>
                                        </p:attrNameLst>
                                      </p:cBhvr>
                                      <p:tavLst>
                                        <p:tav tm="0">
                                          <p:val>
                                            <p:strVal val="#ppt_y"/>
                                          </p:val>
                                        </p:tav>
                                        <p:tav tm="100000">
                                          <p:val>
                                            <p:strVal val="#ppt_y"/>
                                          </p:val>
                                        </p:tav>
                                      </p:tavLst>
                                    </p:anim>
                                    <p:anim calcmode="lin" valueType="num">
                                      <p:cBhvr>
                                        <p:cTn id="65"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0" grpId="0" animBg="1"/>
      <p:bldP spid="32" grpId="0" animBg="1"/>
      <p:bldP spid="36" grpId="0" animBg="1"/>
      <p:bldP spid="36" grpId="1" animBg="1"/>
      <p:bldP spid="37" grpId="0"/>
      <p:bldP spid="38" grpId="0"/>
      <p:bldP spid="60" grpId="0" animBg="1"/>
      <p:bldP spid="60" grpId="1" animBg="1"/>
      <p:bldP spid="61" grpId="0"/>
      <p:bldP spid="63" grpId="0"/>
      <p:bldP spid="64" grpId="0" animBg="1"/>
      <p:bldP spid="6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sp>
        <p:nvSpPr>
          <p:cNvPr id="42" name="矩形 41"/>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45" name="矩形 44"/>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8" name="直接连接符 27"/>
          <p:cNvCxnSpPr>
            <a:stCxn id="27" idx="4"/>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35" name="矩形 34"/>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0" name="矩形 39"/>
          <p:cNvSpPr/>
          <p:nvPr/>
        </p:nvSpPr>
        <p:spPr>
          <a:xfrm>
            <a:off x="978320" y="348863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41" name="矩形 40"/>
          <p:cNvSpPr/>
          <p:nvPr/>
        </p:nvSpPr>
        <p:spPr>
          <a:xfrm>
            <a:off x="687603" y="37602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6" name="矩形 45"/>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47" name="矩形 46"/>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59" name="矩形 58"/>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6" name="矩形 65"/>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67" name="矩形 66"/>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1" name="椭圆 30"/>
          <p:cNvSpPr/>
          <p:nvPr/>
        </p:nvSpPr>
        <p:spPr>
          <a:xfrm>
            <a:off x="781478" y="246314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5" name="直接连接符 4"/>
          <p:cNvCxnSpPr/>
          <p:nvPr/>
        </p:nvCxnSpPr>
        <p:spPr>
          <a:xfrm flipV="1">
            <a:off x="2703737" y="13031"/>
            <a:ext cx="6948264" cy="5701971"/>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4874340" y="3792885"/>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4" name="椭圆 43"/>
          <p:cNvSpPr/>
          <p:nvPr/>
        </p:nvSpPr>
        <p:spPr>
          <a:xfrm>
            <a:off x="6251922" y="2673860"/>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8" name="椭圆 47"/>
          <p:cNvSpPr/>
          <p:nvPr/>
        </p:nvSpPr>
        <p:spPr>
          <a:xfrm>
            <a:off x="7547085" y="1598520"/>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9" name="Content Placeholder 2"/>
          <p:cNvSpPr txBox="1">
            <a:spLocks/>
          </p:cNvSpPr>
          <p:nvPr/>
        </p:nvSpPr>
        <p:spPr>
          <a:xfrm>
            <a:off x="5017672" y="4005723"/>
            <a:ext cx="1128680" cy="476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2013-2014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熊猫设计院</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Content Placeholder 2"/>
          <p:cNvSpPr txBox="1">
            <a:spLocks/>
          </p:cNvSpPr>
          <p:nvPr/>
        </p:nvSpPr>
        <p:spPr>
          <a:xfrm>
            <a:off x="3584381" y="2955044"/>
            <a:ext cx="2057147" cy="7830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参与上海熊猫地块规划设计，在内部主要职能是协调与现场的</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跟进。这里在写上您对您项</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目的介绍等内容</a:t>
            </a:r>
            <a:endParaRPr 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Content Placeholder 2"/>
          <p:cNvSpPr txBox="1">
            <a:spLocks/>
          </p:cNvSpPr>
          <p:nvPr/>
        </p:nvSpPr>
        <p:spPr>
          <a:xfrm>
            <a:off x="6418403" y="2857673"/>
            <a:ext cx="1128680" cy="476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2014-2017</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熊猫事务所</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Content Placeholder 2"/>
          <p:cNvSpPr txBox="1">
            <a:spLocks/>
          </p:cNvSpPr>
          <p:nvPr/>
        </p:nvSpPr>
        <p:spPr>
          <a:xfrm>
            <a:off x="4716731" y="1899199"/>
            <a:ext cx="2266013" cy="7830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参与上海熊猫集团办公总部内部设计，在内部主要职能是方案设计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以及施工图绘制以及现场协调</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Content Placeholder 2"/>
          <p:cNvSpPr txBox="1">
            <a:spLocks/>
          </p:cNvSpPr>
          <p:nvPr/>
        </p:nvSpPr>
        <p:spPr>
          <a:xfrm>
            <a:off x="7794591" y="1770511"/>
            <a:ext cx="1128680" cy="476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2017-2017</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年</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熊猫事务所</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Content Placeholder 2"/>
          <p:cNvSpPr txBox="1">
            <a:spLocks/>
          </p:cNvSpPr>
          <p:nvPr/>
        </p:nvSpPr>
        <p:spPr>
          <a:xfrm>
            <a:off x="6092919" y="812038"/>
            <a:ext cx="2266013" cy="7830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参与上海熊猫集团员工宿舍大楼设计，在内部主要职能是方案设计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以及施工图绘制以及现场协调</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010022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0.00111 L -3.61111E-6 0.11167 " pathEditMode="relative" rAng="0" ptsTypes="AA">
                                      <p:cBhvr>
                                        <p:cTn id="6" dur="1000" fill="hold"/>
                                        <p:tgtEl>
                                          <p:spTgt spid="31"/>
                                        </p:tgtEl>
                                        <p:attrNameLst>
                                          <p:attrName>ppt_x</p:attrName>
                                          <p:attrName>ppt_y</p:attrName>
                                        </p:attrNameLst>
                                      </p:cBhvr>
                                      <p:rCtr x="0" y="5639"/>
                                    </p:animMotion>
                                  </p:childTnLst>
                                </p:cTn>
                              </p:par>
                              <p:par>
                                <p:cTn id="7" presetID="3" presetClass="emph" presetSubtype="2" fill="hold" grpId="0" nodeType="withEffect">
                                  <p:stCondLst>
                                    <p:cond delay="0"/>
                                  </p:stCondLst>
                                  <p:childTnLst>
                                    <p:animClr clrSpc="rgb" dir="cw">
                                      <p:cBhvr override="childStyle">
                                        <p:cTn id="8" dur="1000" fill="hold"/>
                                        <p:tgtEl>
                                          <p:spTgt spid="66"/>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67"/>
                                        </p:tgtEl>
                                        <p:attrNameLst>
                                          <p:attrName>style.color</p:attrName>
                                        </p:attrNameLst>
                                      </p:cBhvr>
                                      <p:to>
                                        <a:schemeClr val="accent2"/>
                                      </p:to>
                                    </p:animClr>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10" presetClass="entr" presetSubtype="0" repeatCount="200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2500"/>
                            </p:stCondLst>
                            <p:childTnLst>
                              <p:par>
                                <p:cTn id="20" presetID="2" presetClass="entr" presetSubtype="1"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0-#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10" presetClass="entr" presetSubtype="0" repeatCount="200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4000"/>
                            </p:stCondLst>
                            <p:childTnLst>
                              <p:par>
                                <p:cTn id="33" presetID="2" presetClass="entr" presetSubtype="1"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par>
                                <p:cTn id="41" presetID="10" presetClass="entr" presetSubtype="0" repeatCount="200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par>
                          <p:cTn id="44" fill="hold">
                            <p:stCondLst>
                              <p:cond delay="5000"/>
                            </p:stCondLst>
                            <p:childTnLst>
                              <p:par>
                                <p:cTn id="45" presetID="2" presetClass="entr" presetSubtype="1" fill="hold" grpId="0"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31" grpId="0" animBg="1"/>
      <p:bldP spid="39" grpId="0" animBg="1"/>
      <p:bldP spid="44" grpId="0" animBg="1"/>
      <p:bldP spid="48" grpId="0" animBg="1"/>
      <p:bldP spid="49" grpId="0"/>
      <p:bldP spid="50"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sp>
        <p:nvSpPr>
          <p:cNvPr id="42" name="矩形 41"/>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45" name="矩形 44"/>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8" name="直接连接符 27"/>
          <p:cNvCxnSpPr>
            <a:stCxn id="27" idx="4"/>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35" name="矩形 34"/>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0" name="矩形 39"/>
          <p:cNvSpPr/>
          <p:nvPr/>
        </p:nvSpPr>
        <p:spPr>
          <a:xfrm>
            <a:off x="978320" y="348863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41" name="矩形 40"/>
          <p:cNvSpPr/>
          <p:nvPr/>
        </p:nvSpPr>
        <p:spPr>
          <a:xfrm>
            <a:off x="687603" y="3760249"/>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6" name="矩形 45"/>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47" name="矩形 46"/>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59" name="矩形 58"/>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6" name="矩形 65"/>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67" name="矩形 66"/>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32" name="椭圆 31"/>
          <p:cNvSpPr/>
          <p:nvPr/>
        </p:nvSpPr>
        <p:spPr>
          <a:xfrm>
            <a:off x="781478" y="310678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52" name="椭圆 51"/>
          <p:cNvSpPr/>
          <p:nvPr/>
        </p:nvSpPr>
        <p:spPr>
          <a:xfrm>
            <a:off x="3553770" y="1337265"/>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空心弧 9"/>
          <p:cNvSpPr/>
          <p:nvPr/>
        </p:nvSpPr>
        <p:spPr>
          <a:xfrm rot="16200000">
            <a:off x="3553771" y="1337265"/>
            <a:ext cx="1175472" cy="1175472"/>
          </a:xfrm>
          <a:prstGeom prst="blockArc">
            <a:avLst>
              <a:gd name="adj1" fmla="val 37130"/>
              <a:gd name="adj2" fmla="val 16168105"/>
              <a:gd name="adj3" fmla="val 536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7" name="Content Placeholder 2"/>
          <p:cNvSpPr txBox="1">
            <a:spLocks/>
          </p:cNvSpPr>
          <p:nvPr/>
        </p:nvSpPr>
        <p:spPr>
          <a:xfrm>
            <a:off x="3687276" y="1673207"/>
            <a:ext cx="969425"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75%</a:t>
            </a:r>
          </a:p>
          <a:p>
            <a:pPr marL="0" indent="0" algn="ctr">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Auto CAD</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椭圆 60"/>
          <p:cNvSpPr/>
          <p:nvPr/>
        </p:nvSpPr>
        <p:spPr>
          <a:xfrm>
            <a:off x="5604948" y="1337264"/>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2" name="空心弧 61"/>
          <p:cNvSpPr/>
          <p:nvPr/>
        </p:nvSpPr>
        <p:spPr>
          <a:xfrm rot="17759531">
            <a:off x="5604948" y="1337263"/>
            <a:ext cx="1175474" cy="1175474"/>
          </a:xfrm>
          <a:prstGeom prst="blockArc">
            <a:avLst>
              <a:gd name="adj1" fmla="val 19840358"/>
              <a:gd name="adj2" fmla="val 16168105"/>
              <a:gd name="adj3" fmla="val 53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3" name="Content Placeholder 2"/>
          <p:cNvSpPr txBox="1">
            <a:spLocks/>
          </p:cNvSpPr>
          <p:nvPr/>
        </p:nvSpPr>
        <p:spPr>
          <a:xfrm>
            <a:off x="5669003" y="1626743"/>
            <a:ext cx="1047367"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85%</a:t>
            </a:r>
          </a:p>
          <a:p>
            <a:pPr marL="0" indent="0" algn="ctr">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Photoshop </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椭圆 63"/>
          <p:cNvSpPr/>
          <p:nvPr/>
        </p:nvSpPr>
        <p:spPr>
          <a:xfrm>
            <a:off x="7623947" y="1350846"/>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5" name="空心弧 64"/>
          <p:cNvSpPr/>
          <p:nvPr/>
        </p:nvSpPr>
        <p:spPr>
          <a:xfrm rot="19654181">
            <a:off x="7623948" y="1350846"/>
            <a:ext cx="1175472" cy="1175472"/>
          </a:xfrm>
          <a:prstGeom prst="blockArc">
            <a:avLst>
              <a:gd name="adj1" fmla="val 18200755"/>
              <a:gd name="adj2" fmla="val 16168105"/>
              <a:gd name="adj3" fmla="val 536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8" name="Content Placeholder 2"/>
          <p:cNvSpPr txBox="1">
            <a:spLocks/>
          </p:cNvSpPr>
          <p:nvPr/>
        </p:nvSpPr>
        <p:spPr>
          <a:xfrm>
            <a:off x="7757453" y="1686788"/>
            <a:ext cx="969425"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90%</a:t>
            </a:r>
          </a:p>
          <a:p>
            <a:pPr marL="0" indent="0" algn="ctr">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Office</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椭圆 68"/>
          <p:cNvSpPr/>
          <p:nvPr/>
        </p:nvSpPr>
        <p:spPr>
          <a:xfrm>
            <a:off x="3584249" y="3203456"/>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0" name="空心弧 69"/>
          <p:cNvSpPr/>
          <p:nvPr/>
        </p:nvSpPr>
        <p:spPr>
          <a:xfrm rot="19654181">
            <a:off x="3588681" y="3208445"/>
            <a:ext cx="1175472" cy="1175472"/>
          </a:xfrm>
          <a:prstGeom prst="blockArc">
            <a:avLst>
              <a:gd name="adj1" fmla="val 18200755"/>
              <a:gd name="adj2" fmla="val 16168105"/>
              <a:gd name="adj3" fmla="val 53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1" name="Content Placeholder 2"/>
          <p:cNvSpPr txBox="1">
            <a:spLocks/>
          </p:cNvSpPr>
          <p:nvPr/>
        </p:nvSpPr>
        <p:spPr>
          <a:xfrm>
            <a:off x="3717755" y="3539398"/>
            <a:ext cx="969425"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90%</a:t>
            </a:r>
          </a:p>
          <a:p>
            <a:pPr marL="0" indent="0" algn="ctr">
              <a:buNone/>
            </a:pPr>
            <a:r>
              <a:rPr lang="en-US" altLang="zh-CN" sz="1200" dirty="0" err="1">
                <a:solidFill>
                  <a:schemeClr val="tx1">
                    <a:lumMod val="85000"/>
                    <a:lumOff val="15000"/>
                  </a:schemeClr>
                </a:solidFill>
                <a:latin typeface="微软雅黑" panose="020B0503020204020204" pitchFamily="34" charset="-122"/>
                <a:ea typeface="微软雅黑" panose="020B0503020204020204" pitchFamily="34" charset="-122"/>
              </a:rPr>
              <a:t>SketchUp</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2" name="椭圆 71"/>
          <p:cNvSpPr/>
          <p:nvPr/>
        </p:nvSpPr>
        <p:spPr>
          <a:xfrm>
            <a:off x="5604948" y="3203457"/>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3" name="空心弧 72"/>
          <p:cNvSpPr/>
          <p:nvPr/>
        </p:nvSpPr>
        <p:spPr>
          <a:xfrm rot="17995628">
            <a:off x="5604949" y="3203457"/>
            <a:ext cx="1175472" cy="1175472"/>
          </a:xfrm>
          <a:prstGeom prst="blockArc">
            <a:avLst>
              <a:gd name="adj1" fmla="val 19932871"/>
              <a:gd name="adj2" fmla="val 16168105"/>
              <a:gd name="adj3" fmla="val 536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4" name="Content Placeholder 2"/>
          <p:cNvSpPr txBox="1">
            <a:spLocks/>
          </p:cNvSpPr>
          <p:nvPr/>
        </p:nvSpPr>
        <p:spPr>
          <a:xfrm>
            <a:off x="5738454" y="3539399"/>
            <a:ext cx="969425"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85%</a:t>
            </a:r>
          </a:p>
          <a:p>
            <a:pPr marL="0" indent="0" algn="ctr">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Illustrator </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5" name="椭圆 74"/>
          <p:cNvSpPr/>
          <p:nvPr/>
        </p:nvSpPr>
        <p:spPr>
          <a:xfrm>
            <a:off x="7654425" y="3203457"/>
            <a:ext cx="1175472" cy="117547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6" name="空心弧 75"/>
          <p:cNvSpPr/>
          <p:nvPr/>
        </p:nvSpPr>
        <p:spPr>
          <a:xfrm rot="14356796">
            <a:off x="7654426" y="3203457"/>
            <a:ext cx="1175472" cy="1175472"/>
          </a:xfrm>
          <a:prstGeom prst="blockArc">
            <a:avLst>
              <a:gd name="adj1" fmla="val 1896164"/>
              <a:gd name="adj2" fmla="val 16168105"/>
              <a:gd name="adj3" fmla="val 53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7" name="Content Placeholder 2"/>
          <p:cNvSpPr txBox="1">
            <a:spLocks/>
          </p:cNvSpPr>
          <p:nvPr/>
        </p:nvSpPr>
        <p:spPr>
          <a:xfrm>
            <a:off x="7787931" y="3539399"/>
            <a:ext cx="969425" cy="532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65%</a:t>
            </a:r>
          </a:p>
          <a:p>
            <a:pPr marL="0" indent="0" algn="ctr">
              <a:buNone/>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3D Max</a:t>
            </a:r>
            <a:endParaRPr lang="id-ID"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9917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0.00111 L -3.61111E-6 0.11167 " pathEditMode="relative" rAng="0" ptsTypes="AA">
                                      <p:cBhvr>
                                        <p:cTn id="6" dur="1000" fill="hold"/>
                                        <p:tgtEl>
                                          <p:spTgt spid="32"/>
                                        </p:tgtEl>
                                        <p:attrNameLst>
                                          <p:attrName>ppt_x</p:attrName>
                                          <p:attrName>ppt_y</p:attrName>
                                        </p:attrNameLst>
                                      </p:cBhvr>
                                      <p:rCtr x="0" y="5639"/>
                                    </p:animMotion>
                                  </p:childTnLst>
                                </p:cTn>
                              </p:par>
                              <p:par>
                                <p:cTn id="7" presetID="3" presetClass="emph" presetSubtype="2" fill="hold" grpId="0" nodeType="withEffect">
                                  <p:stCondLst>
                                    <p:cond delay="0"/>
                                  </p:stCondLst>
                                  <p:childTnLst>
                                    <p:animClr clrSpc="rgb" dir="cw">
                                      <p:cBhvr override="childStyle">
                                        <p:cTn id="8" dur="1000" fill="hold"/>
                                        <p:tgtEl>
                                          <p:spTgt spid="40"/>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41"/>
                                        </p:tgtEl>
                                        <p:attrNameLst>
                                          <p:attrName>style.color</p:attrName>
                                        </p:attrNameLst>
                                      </p:cBhvr>
                                      <p:to>
                                        <a:schemeClr val="accent2"/>
                                      </p:to>
                                    </p:animClr>
                                  </p:childTnLst>
                                </p:cTn>
                              </p:par>
                            </p:childTnLst>
                          </p:cTn>
                        </p:par>
                        <p:par>
                          <p:cTn id="11" fill="hold">
                            <p:stCondLst>
                              <p:cond delay="1000"/>
                            </p:stCondLst>
                            <p:childTnLst>
                              <p:par>
                                <p:cTn id="12" presetID="21" presetClass="entr" presetSubtype="1" fill="hold" grpId="0" nodeType="after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heel(1)">
                                      <p:cBhvr>
                                        <p:cTn id="14" dur="500"/>
                                        <p:tgtEl>
                                          <p:spTgt spid="52"/>
                                        </p:tgtEl>
                                      </p:cBhvr>
                                    </p:animEffect>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500"/>
                                        <p:tgtEl>
                                          <p:spTgt spid="10"/>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childTnLst>
                          </p:cTn>
                        </p:par>
                        <p:par>
                          <p:cTn id="25" fill="hold">
                            <p:stCondLst>
                              <p:cond delay="2500"/>
                            </p:stCondLst>
                            <p:childTnLst>
                              <p:par>
                                <p:cTn id="26" presetID="21"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heel(1)">
                                      <p:cBhvr>
                                        <p:cTn id="28" dur="500"/>
                                        <p:tgtEl>
                                          <p:spTgt spid="61"/>
                                        </p:tgtEl>
                                      </p:cBhvr>
                                    </p:animEffect>
                                  </p:childTnLst>
                                </p:cTn>
                              </p:par>
                            </p:childTnLst>
                          </p:cTn>
                        </p:par>
                        <p:par>
                          <p:cTn id="29" fill="hold">
                            <p:stCondLst>
                              <p:cond delay="3000"/>
                            </p:stCondLst>
                            <p:childTnLst>
                              <p:par>
                                <p:cTn id="30" presetID="21" presetClass="entr" presetSubtype="1"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heel(1)">
                                      <p:cBhvr>
                                        <p:cTn id="32" dur="500"/>
                                        <p:tgtEl>
                                          <p:spTgt spid="62"/>
                                        </p:tgtEl>
                                      </p:cBhvr>
                                    </p:animEffect>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4000"/>
                            </p:stCondLst>
                            <p:childTnLst>
                              <p:par>
                                <p:cTn id="40" presetID="21" presetClass="entr" presetSubtype="1" fill="hold" grpId="0" nodeType="after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heel(1)">
                                      <p:cBhvr>
                                        <p:cTn id="42" dur="500"/>
                                        <p:tgtEl>
                                          <p:spTgt spid="64"/>
                                        </p:tgtEl>
                                      </p:cBhvr>
                                    </p:animEffect>
                                  </p:childTnLst>
                                </p:cTn>
                              </p:par>
                            </p:childTnLst>
                          </p:cTn>
                        </p:par>
                        <p:par>
                          <p:cTn id="43" fill="hold">
                            <p:stCondLst>
                              <p:cond delay="4500"/>
                            </p:stCondLst>
                            <p:childTnLst>
                              <p:par>
                                <p:cTn id="44" presetID="21" presetClass="entr" presetSubtype="1"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heel(1)">
                                      <p:cBhvr>
                                        <p:cTn id="46" dur="500"/>
                                        <p:tgtEl>
                                          <p:spTgt spid="65"/>
                                        </p:tgtEl>
                                      </p:cBhvr>
                                    </p:animEffect>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fltVal val="0"/>
                                          </p:val>
                                        </p:tav>
                                        <p:tav tm="100000">
                                          <p:val>
                                            <p:strVal val="#ppt_w"/>
                                          </p:val>
                                        </p:tav>
                                      </p:tavLst>
                                    </p:anim>
                                    <p:anim calcmode="lin" valueType="num">
                                      <p:cBhvr>
                                        <p:cTn id="51" dur="500" fill="hold"/>
                                        <p:tgtEl>
                                          <p:spTgt spid="68"/>
                                        </p:tgtEl>
                                        <p:attrNameLst>
                                          <p:attrName>ppt_h</p:attrName>
                                        </p:attrNameLst>
                                      </p:cBhvr>
                                      <p:tavLst>
                                        <p:tav tm="0">
                                          <p:val>
                                            <p:fltVal val="0"/>
                                          </p:val>
                                        </p:tav>
                                        <p:tav tm="100000">
                                          <p:val>
                                            <p:strVal val="#ppt_h"/>
                                          </p:val>
                                        </p:tav>
                                      </p:tavLst>
                                    </p:anim>
                                    <p:animEffect transition="in" filter="fade">
                                      <p:cBhvr>
                                        <p:cTn id="52" dur="500"/>
                                        <p:tgtEl>
                                          <p:spTgt spid="68"/>
                                        </p:tgtEl>
                                      </p:cBhvr>
                                    </p:animEffect>
                                  </p:childTnLst>
                                </p:cTn>
                              </p:par>
                            </p:childTnLst>
                          </p:cTn>
                        </p:par>
                        <p:par>
                          <p:cTn id="53" fill="hold">
                            <p:stCondLst>
                              <p:cond delay="5500"/>
                            </p:stCondLst>
                            <p:childTnLst>
                              <p:par>
                                <p:cTn id="54" presetID="21" presetClass="entr" presetSubtype="1"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heel(1)">
                                      <p:cBhvr>
                                        <p:cTn id="56" dur="500"/>
                                        <p:tgtEl>
                                          <p:spTgt spid="69"/>
                                        </p:tgtEl>
                                      </p:cBhvr>
                                    </p:animEffect>
                                  </p:childTnLst>
                                </p:cTn>
                              </p:par>
                            </p:childTnLst>
                          </p:cTn>
                        </p:par>
                        <p:par>
                          <p:cTn id="57" fill="hold">
                            <p:stCondLst>
                              <p:cond delay="6000"/>
                            </p:stCondLst>
                            <p:childTnLst>
                              <p:par>
                                <p:cTn id="58" presetID="21" presetClass="entr" presetSubtype="1"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heel(1)">
                                      <p:cBhvr>
                                        <p:cTn id="60" dur="500"/>
                                        <p:tgtEl>
                                          <p:spTgt spid="70"/>
                                        </p:tgtEl>
                                      </p:cBhvr>
                                    </p:animEffect>
                                  </p:childTnLst>
                                </p:cTn>
                              </p:par>
                            </p:childTnLst>
                          </p:cTn>
                        </p:par>
                        <p:par>
                          <p:cTn id="61" fill="hold">
                            <p:stCondLst>
                              <p:cond delay="6500"/>
                            </p:stCondLst>
                            <p:childTnLst>
                              <p:par>
                                <p:cTn id="62" presetID="53" presetClass="entr" presetSubtype="16"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 calcmode="lin" valueType="num">
                                      <p:cBhvr>
                                        <p:cTn id="64" dur="500" fill="hold"/>
                                        <p:tgtEl>
                                          <p:spTgt spid="71"/>
                                        </p:tgtEl>
                                        <p:attrNameLst>
                                          <p:attrName>ppt_w</p:attrName>
                                        </p:attrNameLst>
                                      </p:cBhvr>
                                      <p:tavLst>
                                        <p:tav tm="0">
                                          <p:val>
                                            <p:fltVal val="0"/>
                                          </p:val>
                                        </p:tav>
                                        <p:tav tm="100000">
                                          <p:val>
                                            <p:strVal val="#ppt_w"/>
                                          </p:val>
                                        </p:tav>
                                      </p:tavLst>
                                    </p:anim>
                                    <p:anim calcmode="lin" valueType="num">
                                      <p:cBhvr>
                                        <p:cTn id="65" dur="500" fill="hold"/>
                                        <p:tgtEl>
                                          <p:spTgt spid="71"/>
                                        </p:tgtEl>
                                        <p:attrNameLst>
                                          <p:attrName>ppt_h</p:attrName>
                                        </p:attrNameLst>
                                      </p:cBhvr>
                                      <p:tavLst>
                                        <p:tav tm="0">
                                          <p:val>
                                            <p:fltVal val="0"/>
                                          </p:val>
                                        </p:tav>
                                        <p:tav tm="100000">
                                          <p:val>
                                            <p:strVal val="#ppt_h"/>
                                          </p:val>
                                        </p:tav>
                                      </p:tavLst>
                                    </p:anim>
                                    <p:animEffect transition="in" filter="fade">
                                      <p:cBhvr>
                                        <p:cTn id="66" dur="500"/>
                                        <p:tgtEl>
                                          <p:spTgt spid="71"/>
                                        </p:tgtEl>
                                      </p:cBhvr>
                                    </p:animEffect>
                                  </p:childTnLst>
                                </p:cTn>
                              </p:par>
                            </p:childTnLst>
                          </p:cTn>
                        </p:par>
                        <p:par>
                          <p:cTn id="67" fill="hold">
                            <p:stCondLst>
                              <p:cond delay="7000"/>
                            </p:stCondLst>
                            <p:childTnLst>
                              <p:par>
                                <p:cTn id="68" presetID="21" presetClass="entr" presetSubtype="1"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wheel(1)">
                                      <p:cBhvr>
                                        <p:cTn id="70" dur="500"/>
                                        <p:tgtEl>
                                          <p:spTgt spid="72"/>
                                        </p:tgtEl>
                                      </p:cBhvr>
                                    </p:animEffect>
                                  </p:childTnLst>
                                </p:cTn>
                              </p:par>
                            </p:childTnLst>
                          </p:cTn>
                        </p:par>
                        <p:par>
                          <p:cTn id="71" fill="hold">
                            <p:stCondLst>
                              <p:cond delay="7500"/>
                            </p:stCondLst>
                            <p:childTnLst>
                              <p:par>
                                <p:cTn id="72" presetID="21" presetClass="entr" presetSubtype="1"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heel(1)">
                                      <p:cBhvr>
                                        <p:cTn id="74" dur="500"/>
                                        <p:tgtEl>
                                          <p:spTgt spid="73"/>
                                        </p:tgtEl>
                                      </p:cBhvr>
                                    </p:animEffect>
                                  </p:childTnLst>
                                </p:cTn>
                              </p:par>
                            </p:childTnLst>
                          </p:cTn>
                        </p:par>
                        <p:par>
                          <p:cTn id="75" fill="hold">
                            <p:stCondLst>
                              <p:cond delay="8000"/>
                            </p:stCondLst>
                            <p:childTnLst>
                              <p:par>
                                <p:cTn id="76" presetID="53" presetClass="entr" presetSubtype="16"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p:cTn id="78" dur="500" fill="hold"/>
                                        <p:tgtEl>
                                          <p:spTgt spid="74"/>
                                        </p:tgtEl>
                                        <p:attrNameLst>
                                          <p:attrName>ppt_w</p:attrName>
                                        </p:attrNameLst>
                                      </p:cBhvr>
                                      <p:tavLst>
                                        <p:tav tm="0">
                                          <p:val>
                                            <p:fltVal val="0"/>
                                          </p:val>
                                        </p:tav>
                                        <p:tav tm="100000">
                                          <p:val>
                                            <p:strVal val="#ppt_w"/>
                                          </p:val>
                                        </p:tav>
                                      </p:tavLst>
                                    </p:anim>
                                    <p:anim calcmode="lin" valueType="num">
                                      <p:cBhvr>
                                        <p:cTn id="79" dur="500" fill="hold"/>
                                        <p:tgtEl>
                                          <p:spTgt spid="74"/>
                                        </p:tgtEl>
                                        <p:attrNameLst>
                                          <p:attrName>ppt_h</p:attrName>
                                        </p:attrNameLst>
                                      </p:cBhvr>
                                      <p:tavLst>
                                        <p:tav tm="0">
                                          <p:val>
                                            <p:fltVal val="0"/>
                                          </p:val>
                                        </p:tav>
                                        <p:tav tm="100000">
                                          <p:val>
                                            <p:strVal val="#ppt_h"/>
                                          </p:val>
                                        </p:tav>
                                      </p:tavLst>
                                    </p:anim>
                                    <p:animEffect transition="in" filter="fade">
                                      <p:cBhvr>
                                        <p:cTn id="80" dur="500"/>
                                        <p:tgtEl>
                                          <p:spTgt spid="74"/>
                                        </p:tgtEl>
                                      </p:cBhvr>
                                    </p:animEffect>
                                  </p:childTnLst>
                                </p:cTn>
                              </p:par>
                            </p:childTnLst>
                          </p:cTn>
                        </p:par>
                        <p:par>
                          <p:cTn id="81" fill="hold">
                            <p:stCondLst>
                              <p:cond delay="8500"/>
                            </p:stCondLst>
                            <p:childTnLst>
                              <p:par>
                                <p:cTn id="82" presetID="21" presetClass="entr" presetSubtype="1" fill="hold" grpId="0" nodeType="after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wheel(1)">
                                      <p:cBhvr>
                                        <p:cTn id="84" dur="500"/>
                                        <p:tgtEl>
                                          <p:spTgt spid="75"/>
                                        </p:tgtEl>
                                      </p:cBhvr>
                                    </p:animEffect>
                                  </p:childTnLst>
                                </p:cTn>
                              </p:par>
                            </p:childTnLst>
                          </p:cTn>
                        </p:par>
                        <p:par>
                          <p:cTn id="85" fill="hold">
                            <p:stCondLst>
                              <p:cond delay="9000"/>
                            </p:stCondLst>
                            <p:childTnLst>
                              <p:par>
                                <p:cTn id="86" presetID="21" presetClass="entr" presetSubtype="1" fill="hold" grpId="0" nodeType="after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wheel(1)">
                                      <p:cBhvr>
                                        <p:cTn id="88" dur="500"/>
                                        <p:tgtEl>
                                          <p:spTgt spid="76"/>
                                        </p:tgtEl>
                                      </p:cBhvr>
                                    </p:animEffect>
                                  </p:childTnLst>
                                </p:cTn>
                              </p:par>
                            </p:childTnLst>
                          </p:cTn>
                        </p:par>
                        <p:par>
                          <p:cTn id="89" fill="hold">
                            <p:stCondLst>
                              <p:cond delay="9500"/>
                            </p:stCondLst>
                            <p:childTnLst>
                              <p:par>
                                <p:cTn id="90" presetID="53" presetClass="entr" presetSubtype="16" fill="hold" grpId="0" nodeType="afterEffect">
                                  <p:stCondLst>
                                    <p:cond delay="0"/>
                                  </p:stCondLst>
                                  <p:childTnLst>
                                    <p:set>
                                      <p:cBhvr>
                                        <p:cTn id="91" dur="1" fill="hold">
                                          <p:stCondLst>
                                            <p:cond delay="0"/>
                                          </p:stCondLst>
                                        </p:cTn>
                                        <p:tgtEl>
                                          <p:spTgt spid="77"/>
                                        </p:tgtEl>
                                        <p:attrNameLst>
                                          <p:attrName>style.visibility</p:attrName>
                                        </p:attrNameLst>
                                      </p:cBhvr>
                                      <p:to>
                                        <p:strVal val="visible"/>
                                      </p:to>
                                    </p:set>
                                    <p:anim calcmode="lin" valueType="num">
                                      <p:cBhvr>
                                        <p:cTn id="92" dur="500" fill="hold"/>
                                        <p:tgtEl>
                                          <p:spTgt spid="77"/>
                                        </p:tgtEl>
                                        <p:attrNameLst>
                                          <p:attrName>ppt_w</p:attrName>
                                        </p:attrNameLst>
                                      </p:cBhvr>
                                      <p:tavLst>
                                        <p:tav tm="0">
                                          <p:val>
                                            <p:fltVal val="0"/>
                                          </p:val>
                                        </p:tav>
                                        <p:tav tm="100000">
                                          <p:val>
                                            <p:strVal val="#ppt_w"/>
                                          </p:val>
                                        </p:tav>
                                      </p:tavLst>
                                    </p:anim>
                                    <p:anim calcmode="lin" valueType="num">
                                      <p:cBhvr>
                                        <p:cTn id="93" dur="500" fill="hold"/>
                                        <p:tgtEl>
                                          <p:spTgt spid="77"/>
                                        </p:tgtEl>
                                        <p:attrNameLst>
                                          <p:attrName>ppt_h</p:attrName>
                                        </p:attrNameLst>
                                      </p:cBhvr>
                                      <p:tavLst>
                                        <p:tav tm="0">
                                          <p:val>
                                            <p:fltVal val="0"/>
                                          </p:val>
                                        </p:tav>
                                        <p:tav tm="100000">
                                          <p:val>
                                            <p:strVal val="#ppt_h"/>
                                          </p:val>
                                        </p:tav>
                                      </p:tavLst>
                                    </p:anim>
                                    <p:animEffect transition="in" filter="fade">
                                      <p:cBhvr>
                                        <p:cTn id="9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32" grpId="0" animBg="1"/>
      <p:bldP spid="52" grpId="0" animBg="1"/>
      <p:bldP spid="10" grpId="0" animBg="1"/>
      <p:bldP spid="57" grpId="0"/>
      <p:bldP spid="61" grpId="0" animBg="1"/>
      <p:bldP spid="62" grpId="0" animBg="1"/>
      <p:bldP spid="63" grpId="0"/>
      <p:bldP spid="64" grpId="0" animBg="1"/>
      <p:bldP spid="65" grpId="0" animBg="1"/>
      <p:bldP spid="68" grpId="0"/>
      <p:bldP spid="69" grpId="0" animBg="1"/>
      <p:bldP spid="70" grpId="0" animBg="1"/>
      <p:bldP spid="71" grpId="0"/>
      <p:bldP spid="72" grpId="0" animBg="1"/>
      <p:bldP spid="73" grpId="0" animBg="1"/>
      <p:bldP spid="74" grpId="0"/>
      <p:bldP spid="75" grpId="0" animBg="1"/>
      <p:bldP spid="76" grpId="0" animBg="1"/>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sp>
        <p:nvSpPr>
          <p:cNvPr id="42" name="矩形 41"/>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45" name="矩形 44"/>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8" name="直接连接符 27"/>
          <p:cNvCxnSpPr>
            <a:stCxn id="27" idx="4"/>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35" name="矩形 34"/>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0" name="矩形 39"/>
          <p:cNvSpPr/>
          <p:nvPr/>
        </p:nvSpPr>
        <p:spPr>
          <a:xfrm>
            <a:off x="978320" y="351911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41" name="矩形 40"/>
          <p:cNvSpPr/>
          <p:nvPr/>
        </p:nvSpPr>
        <p:spPr>
          <a:xfrm>
            <a:off x="687603" y="3790728"/>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6" name="矩形 45"/>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47" name="矩形 46"/>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59" name="矩形 58"/>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6" name="矩形 65"/>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67" name="矩形 66"/>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3" name="椭圆 42"/>
          <p:cNvSpPr/>
          <p:nvPr/>
        </p:nvSpPr>
        <p:spPr>
          <a:xfrm>
            <a:off x="781478" y="3751430"/>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9" name="圆角矩形 8"/>
          <p:cNvSpPr/>
          <p:nvPr/>
        </p:nvSpPr>
        <p:spPr>
          <a:xfrm>
            <a:off x="5001780" y="1790111"/>
            <a:ext cx="3194957" cy="122717"/>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97" name="椭圆 96"/>
          <p:cNvSpPr/>
          <p:nvPr/>
        </p:nvSpPr>
        <p:spPr>
          <a:xfrm>
            <a:off x="4034658" y="1779357"/>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98" name="矩形 97"/>
          <p:cNvSpPr/>
          <p:nvPr/>
        </p:nvSpPr>
        <p:spPr>
          <a:xfrm>
            <a:off x="4085914" y="1748181"/>
            <a:ext cx="927724" cy="195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汉语</a:t>
            </a:r>
          </a:p>
        </p:txBody>
      </p:sp>
      <p:sp>
        <p:nvSpPr>
          <p:cNvPr id="99" name="圆角矩形 98"/>
          <p:cNvSpPr/>
          <p:nvPr/>
        </p:nvSpPr>
        <p:spPr>
          <a:xfrm>
            <a:off x="5001779" y="1790111"/>
            <a:ext cx="3194957" cy="122717"/>
          </a:xfrm>
          <a:prstGeom prst="roundRect">
            <a:avLst/>
          </a:prstGeom>
          <a:solidFill>
            <a:schemeClr val="tx1">
              <a:lumMod val="85000"/>
              <a:lumOff val="15000"/>
            </a:schemeClr>
          </a:solidFill>
          <a:ln>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矩形 10"/>
          <p:cNvSpPr/>
          <p:nvPr/>
        </p:nvSpPr>
        <p:spPr>
          <a:xfrm>
            <a:off x="6591634" y="1933530"/>
            <a:ext cx="1736374" cy="261610"/>
          </a:xfrm>
          <a:prstGeom prst="rect">
            <a:avLst/>
          </a:prstGeom>
        </p:spPr>
        <p:txBody>
          <a:bodyPr wrap="none">
            <a:spAutoFit/>
          </a:bodyPr>
          <a:lstStyle/>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普通话水平测试一级甲等</a:t>
            </a:r>
          </a:p>
        </p:txBody>
      </p:sp>
      <p:sp>
        <p:nvSpPr>
          <p:cNvPr id="100" name="圆角矩形 99"/>
          <p:cNvSpPr/>
          <p:nvPr/>
        </p:nvSpPr>
        <p:spPr>
          <a:xfrm>
            <a:off x="5001780" y="2425105"/>
            <a:ext cx="3194957" cy="122717"/>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1" name="椭圆 100"/>
          <p:cNvSpPr/>
          <p:nvPr/>
        </p:nvSpPr>
        <p:spPr>
          <a:xfrm>
            <a:off x="4034658" y="2414351"/>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2" name="矩形 101"/>
          <p:cNvSpPr/>
          <p:nvPr/>
        </p:nvSpPr>
        <p:spPr>
          <a:xfrm>
            <a:off x="4085914" y="2383175"/>
            <a:ext cx="927724" cy="195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粤语</a:t>
            </a:r>
          </a:p>
        </p:txBody>
      </p:sp>
      <p:sp>
        <p:nvSpPr>
          <p:cNvPr id="103" name="圆角矩形 102"/>
          <p:cNvSpPr/>
          <p:nvPr/>
        </p:nvSpPr>
        <p:spPr>
          <a:xfrm>
            <a:off x="5001780" y="2425105"/>
            <a:ext cx="2508913" cy="122717"/>
          </a:xfrm>
          <a:prstGeom prst="roundRect">
            <a:avLst/>
          </a:prstGeom>
          <a:solidFill>
            <a:schemeClr val="tx1">
              <a:lumMod val="85000"/>
              <a:lumOff val="15000"/>
            </a:schemeClr>
          </a:solidFill>
          <a:ln>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4" name="矩形 103"/>
          <p:cNvSpPr/>
          <p:nvPr/>
        </p:nvSpPr>
        <p:spPr>
          <a:xfrm>
            <a:off x="7129408" y="2580746"/>
            <a:ext cx="1172117" cy="261610"/>
          </a:xfrm>
          <a:prstGeom prst="rect">
            <a:avLst/>
          </a:prstGeom>
        </p:spPr>
        <p:txBody>
          <a:bodyPr wrap="none">
            <a:spAutoFit/>
          </a:bodyPr>
          <a:lstStyle/>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可以流利的交流</a:t>
            </a:r>
          </a:p>
        </p:txBody>
      </p:sp>
      <p:sp>
        <p:nvSpPr>
          <p:cNvPr id="105" name="圆角矩形 104"/>
          <p:cNvSpPr/>
          <p:nvPr/>
        </p:nvSpPr>
        <p:spPr>
          <a:xfrm>
            <a:off x="5001780" y="3074925"/>
            <a:ext cx="3194957" cy="122717"/>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6" name="椭圆 105"/>
          <p:cNvSpPr/>
          <p:nvPr/>
        </p:nvSpPr>
        <p:spPr>
          <a:xfrm>
            <a:off x="4034658" y="3064171"/>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7" name="矩形 106"/>
          <p:cNvSpPr/>
          <p:nvPr/>
        </p:nvSpPr>
        <p:spPr>
          <a:xfrm>
            <a:off x="4085914" y="3032995"/>
            <a:ext cx="927724" cy="195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英语</a:t>
            </a:r>
          </a:p>
        </p:txBody>
      </p:sp>
      <p:sp>
        <p:nvSpPr>
          <p:cNvPr id="108" name="圆角矩形 107"/>
          <p:cNvSpPr/>
          <p:nvPr/>
        </p:nvSpPr>
        <p:spPr>
          <a:xfrm>
            <a:off x="5001779" y="3074925"/>
            <a:ext cx="2861338" cy="122717"/>
          </a:xfrm>
          <a:prstGeom prst="roundRect">
            <a:avLst/>
          </a:prstGeom>
          <a:solidFill>
            <a:schemeClr val="tx1">
              <a:lumMod val="85000"/>
              <a:lumOff val="15000"/>
            </a:schemeClr>
          </a:solidFill>
          <a:ln>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9" name="矩形 108"/>
          <p:cNvSpPr/>
          <p:nvPr/>
        </p:nvSpPr>
        <p:spPr>
          <a:xfrm>
            <a:off x="6882221" y="3217021"/>
            <a:ext cx="1439818" cy="261610"/>
          </a:xfrm>
          <a:prstGeom prst="rect">
            <a:avLst/>
          </a:prstGeom>
        </p:spPr>
        <p:txBody>
          <a:bodyPr wrap="none">
            <a:spAutoFit/>
          </a:bodyPr>
          <a:lstStyle/>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新</a:t>
            </a:r>
            <a:r>
              <a:rPr lang="en-US" altLang="zh-CN" sz="1100" dirty="0">
                <a:solidFill>
                  <a:schemeClr val="tx1">
                    <a:lumMod val="85000"/>
                    <a:lumOff val="15000"/>
                  </a:schemeClr>
                </a:solidFill>
                <a:latin typeface="Arial" pitchFamily="34" charset="0"/>
                <a:ea typeface="微软雅黑" pitchFamily="34" charset="-122"/>
                <a:cs typeface="Arial" pitchFamily="34" charset="0"/>
              </a:rPr>
              <a:t>TOEFL</a:t>
            </a:r>
            <a:r>
              <a:rPr lang="zh-CN" altLang="en-US" sz="1100" dirty="0">
                <a:solidFill>
                  <a:schemeClr val="tx1">
                    <a:lumMod val="85000"/>
                    <a:lumOff val="15000"/>
                  </a:schemeClr>
                </a:solidFill>
                <a:latin typeface="Arial" pitchFamily="34" charset="0"/>
                <a:ea typeface="微软雅黑" pitchFamily="34" charset="-122"/>
                <a:cs typeface="Arial" pitchFamily="34" charset="0"/>
              </a:rPr>
              <a:t>考试</a:t>
            </a:r>
            <a:r>
              <a:rPr lang="en-US" altLang="zh-CN" sz="1100" dirty="0">
                <a:solidFill>
                  <a:schemeClr val="tx1">
                    <a:lumMod val="85000"/>
                    <a:lumOff val="15000"/>
                  </a:schemeClr>
                </a:solidFill>
                <a:latin typeface="Arial" pitchFamily="34" charset="0"/>
                <a:ea typeface="微软雅黑" pitchFamily="34" charset="-122"/>
                <a:cs typeface="Arial" pitchFamily="34" charset="0"/>
              </a:rPr>
              <a:t>120</a:t>
            </a:r>
            <a:r>
              <a:rPr lang="zh-CN" altLang="en-US" sz="1100" dirty="0">
                <a:solidFill>
                  <a:schemeClr val="tx1">
                    <a:lumMod val="85000"/>
                    <a:lumOff val="15000"/>
                  </a:schemeClr>
                </a:solidFill>
                <a:latin typeface="Arial" pitchFamily="34" charset="0"/>
                <a:ea typeface="微软雅黑" pitchFamily="34" charset="-122"/>
                <a:cs typeface="Arial" pitchFamily="34" charset="0"/>
              </a:rPr>
              <a:t>分</a:t>
            </a:r>
          </a:p>
        </p:txBody>
      </p:sp>
      <p:sp>
        <p:nvSpPr>
          <p:cNvPr id="110" name="圆角矩形 109"/>
          <p:cNvSpPr/>
          <p:nvPr/>
        </p:nvSpPr>
        <p:spPr>
          <a:xfrm>
            <a:off x="5001780" y="3809985"/>
            <a:ext cx="3194957" cy="122717"/>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1" name="椭圆 110"/>
          <p:cNvSpPr/>
          <p:nvPr/>
        </p:nvSpPr>
        <p:spPr>
          <a:xfrm>
            <a:off x="4034658" y="3799232"/>
            <a:ext cx="143333" cy="133471"/>
          </a:xfrm>
          <a:prstGeom prst="ellipse">
            <a:avLst/>
          </a:prstGeom>
          <a:solidFill>
            <a:srgbClr val="C00000">
              <a:alpha val="57000"/>
            </a:srgb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2" name="矩形 111"/>
          <p:cNvSpPr/>
          <p:nvPr/>
        </p:nvSpPr>
        <p:spPr>
          <a:xfrm>
            <a:off x="4262018" y="3720290"/>
            <a:ext cx="575516" cy="302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latin typeface="Arial" pitchFamily="34" charset="0"/>
                <a:ea typeface="微软雅黑" pitchFamily="34" charset="-122"/>
                <a:cs typeface="Arial" pitchFamily="34" charset="0"/>
              </a:rPr>
              <a:t>法语</a:t>
            </a:r>
          </a:p>
        </p:txBody>
      </p:sp>
      <p:sp>
        <p:nvSpPr>
          <p:cNvPr id="113" name="圆角矩形 112"/>
          <p:cNvSpPr/>
          <p:nvPr/>
        </p:nvSpPr>
        <p:spPr>
          <a:xfrm>
            <a:off x="5001779" y="3809985"/>
            <a:ext cx="1389726" cy="122717"/>
          </a:xfrm>
          <a:prstGeom prst="roundRect">
            <a:avLst/>
          </a:prstGeom>
          <a:solidFill>
            <a:schemeClr val="tx1">
              <a:lumMod val="85000"/>
              <a:lumOff val="15000"/>
            </a:schemeClr>
          </a:solidFill>
          <a:ln>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4" name="矩形 113"/>
          <p:cNvSpPr/>
          <p:nvPr/>
        </p:nvSpPr>
        <p:spPr>
          <a:xfrm>
            <a:off x="7134171" y="3968613"/>
            <a:ext cx="1172117" cy="261610"/>
          </a:xfrm>
          <a:prstGeom prst="rect">
            <a:avLst/>
          </a:prstGeom>
        </p:spPr>
        <p:txBody>
          <a:bodyPr wrap="none">
            <a:spAutoFit/>
          </a:bodyPr>
          <a:lstStyle/>
          <a:p>
            <a:pPr algn="ctr"/>
            <a:r>
              <a:rPr lang="zh-CN" altLang="en-US" sz="1100" dirty="0">
                <a:solidFill>
                  <a:schemeClr val="tx1">
                    <a:lumMod val="85000"/>
                    <a:lumOff val="15000"/>
                  </a:schemeClr>
                </a:solidFill>
                <a:latin typeface="Arial" pitchFamily="34" charset="0"/>
                <a:ea typeface="微软雅黑" pitchFamily="34" charset="-122"/>
                <a:cs typeface="Arial" pitchFamily="34" charset="0"/>
              </a:rPr>
              <a:t>可以基本的交流</a:t>
            </a:r>
          </a:p>
        </p:txBody>
      </p:sp>
      <p:sp>
        <p:nvSpPr>
          <p:cNvPr id="44"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585738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4.44444E-6 L -3.61111E-6 0.10027 " pathEditMode="relative" rAng="0" ptsTypes="AA">
                                      <p:cBhvr>
                                        <p:cTn id="6" dur="1000" fill="hold"/>
                                        <p:tgtEl>
                                          <p:spTgt spid="43"/>
                                        </p:tgtEl>
                                        <p:attrNameLst>
                                          <p:attrName>ppt_x</p:attrName>
                                          <p:attrName>ppt_y</p:attrName>
                                        </p:attrNameLst>
                                      </p:cBhvr>
                                      <p:rCtr x="0" y="5000"/>
                                    </p:animMotion>
                                  </p:childTnLst>
                                </p:cTn>
                              </p:par>
                              <p:par>
                                <p:cTn id="7" presetID="3" presetClass="emph" presetSubtype="2" fill="hold" grpId="0" nodeType="withEffect">
                                  <p:stCondLst>
                                    <p:cond delay="0"/>
                                  </p:stCondLst>
                                  <p:childTnLst>
                                    <p:animClr clrSpc="rgb" dir="cw">
                                      <p:cBhvr override="childStyle">
                                        <p:cTn id="8" dur="1000" fill="hold"/>
                                        <p:tgtEl>
                                          <p:spTgt spid="46"/>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47"/>
                                        </p:tgtEl>
                                        <p:attrNameLst>
                                          <p:attrName>style.color</p:attrName>
                                        </p:attrNameLst>
                                      </p:cBhvr>
                                      <p:to>
                                        <a:schemeClr val="accent2"/>
                                      </p:to>
                                    </p:animClr>
                                  </p:childTnLst>
                                </p:cTn>
                              </p:par>
                            </p:childTnLst>
                          </p:cTn>
                        </p:par>
                        <p:par>
                          <p:cTn id="11" fill="hold">
                            <p:stCondLst>
                              <p:cond delay="1000"/>
                            </p:stCondLst>
                            <p:childTnLst>
                              <p:par>
                                <p:cTn id="12" presetID="10" presetClass="entr" presetSubtype="0" repeatCount="2000" fill="hold" grpId="0" nodeType="after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par>
                                <p:cTn id="15" presetID="12" presetClass="entr" presetSubtype="8" fill="hold" grpId="0" nodeType="withEffect">
                                  <p:stCondLst>
                                    <p:cond delay="1000"/>
                                  </p:stCondLst>
                                  <p:childTnLst>
                                    <p:set>
                                      <p:cBhvr>
                                        <p:cTn id="16" dur="1" fill="hold">
                                          <p:stCondLst>
                                            <p:cond delay="0"/>
                                          </p:stCondLst>
                                        </p:cTn>
                                        <p:tgtEl>
                                          <p:spTgt spid="98"/>
                                        </p:tgtEl>
                                        <p:attrNameLst>
                                          <p:attrName>style.visibility</p:attrName>
                                        </p:attrNameLst>
                                      </p:cBhvr>
                                      <p:to>
                                        <p:strVal val="visible"/>
                                      </p:to>
                                    </p:set>
                                    <p:anim calcmode="lin" valueType="num">
                                      <p:cBhvr additive="base">
                                        <p:cTn id="17" dur="500"/>
                                        <p:tgtEl>
                                          <p:spTgt spid="98"/>
                                        </p:tgtEl>
                                        <p:attrNameLst>
                                          <p:attrName>ppt_x</p:attrName>
                                        </p:attrNameLst>
                                      </p:cBhvr>
                                      <p:tavLst>
                                        <p:tav tm="0">
                                          <p:val>
                                            <p:strVal val="#ppt_x-#ppt_w*1.125000"/>
                                          </p:val>
                                        </p:tav>
                                        <p:tav tm="100000">
                                          <p:val>
                                            <p:strVal val="#ppt_x"/>
                                          </p:val>
                                        </p:tav>
                                      </p:tavLst>
                                    </p:anim>
                                    <p:animEffect transition="in" filter="wipe(right)">
                                      <p:cBhvr>
                                        <p:cTn id="18" dur="500"/>
                                        <p:tgtEl>
                                          <p:spTgt spid="98"/>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400"/>
                                        <p:tgtEl>
                                          <p:spTgt spid="9"/>
                                        </p:tgtEl>
                                      </p:cBhvr>
                                    </p:animEffect>
                                  </p:childTnLst>
                                </p:cTn>
                              </p:par>
                            </p:childTnLst>
                          </p:cTn>
                        </p:par>
                        <p:par>
                          <p:cTn id="23" fill="hold">
                            <p:stCondLst>
                              <p:cond delay="2900"/>
                            </p:stCondLst>
                            <p:childTnLst>
                              <p:par>
                                <p:cTn id="24" presetID="22" presetClass="entr" presetSubtype="8" fill="hold" grpId="0" nodeType="after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left)">
                                      <p:cBhvr>
                                        <p:cTn id="26" dur="400"/>
                                        <p:tgtEl>
                                          <p:spTgt spid="99"/>
                                        </p:tgtEl>
                                      </p:cBhvr>
                                    </p:animEffect>
                                  </p:childTnLst>
                                </p:cTn>
                              </p:par>
                            </p:childTnLst>
                          </p:cTn>
                        </p:par>
                        <p:par>
                          <p:cTn id="27" fill="hold">
                            <p:stCondLst>
                              <p:cond delay="33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250" fill="hold"/>
                                        <p:tgtEl>
                                          <p:spTgt spid="11"/>
                                        </p:tgtEl>
                                        <p:attrNameLst>
                                          <p:attrName>ppt_x</p:attrName>
                                        </p:attrNameLst>
                                      </p:cBhvr>
                                      <p:tavLst>
                                        <p:tav tm="0">
                                          <p:val>
                                            <p:strVal val="#ppt_x"/>
                                          </p:val>
                                        </p:tav>
                                        <p:tav tm="100000">
                                          <p:val>
                                            <p:strVal val="#ppt_x"/>
                                          </p:val>
                                        </p:tav>
                                      </p:tavLst>
                                    </p:anim>
                                    <p:anim calcmode="lin" valueType="num">
                                      <p:cBhvr additive="base">
                                        <p:cTn id="31" dur="25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550"/>
                            </p:stCondLst>
                            <p:childTnLst>
                              <p:par>
                                <p:cTn id="33" presetID="10" presetClass="entr" presetSubtype="0" repeatCount="2000" fill="hold" grpId="0"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par>
                                <p:cTn id="36" presetID="12" presetClass="entr" presetSubtype="8" fill="hold" grpId="0" nodeType="withEffect">
                                  <p:stCondLst>
                                    <p:cond delay="1000"/>
                                  </p:stCondLst>
                                  <p:childTnLst>
                                    <p:set>
                                      <p:cBhvr>
                                        <p:cTn id="37" dur="1" fill="hold">
                                          <p:stCondLst>
                                            <p:cond delay="0"/>
                                          </p:stCondLst>
                                        </p:cTn>
                                        <p:tgtEl>
                                          <p:spTgt spid="102"/>
                                        </p:tgtEl>
                                        <p:attrNameLst>
                                          <p:attrName>style.visibility</p:attrName>
                                        </p:attrNameLst>
                                      </p:cBhvr>
                                      <p:to>
                                        <p:strVal val="visible"/>
                                      </p:to>
                                    </p:set>
                                    <p:anim calcmode="lin" valueType="num">
                                      <p:cBhvr additive="base">
                                        <p:cTn id="38" dur="500"/>
                                        <p:tgtEl>
                                          <p:spTgt spid="102"/>
                                        </p:tgtEl>
                                        <p:attrNameLst>
                                          <p:attrName>ppt_x</p:attrName>
                                        </p:attrNameLst>
                                      </p:cBhvr>
                                      <p:tavLst>
                                        <p:tav tm="0">
                                          <p:val>
                                            <p:strVal val="#ppt_x-#ppt_w*1.125000"/>
                                          </p:val>
                                        </p:tav>
                                        <p:tav tm="100000">
                                          <p:val>
                                            <p:strVal val="#ppt_x"/>
                                          </p:val>
                                        </p:tav>
                                      </p:tavLst>
                                    </p:anim>
                                    <p:animEffect transition="in" filter="wipe(right)">
                                      <p:cBhvr>
                                        <p:cTn id="39" dur="500"/>
                                        <p:tgtEl>
                                          <p:spTgt spid="102"/>
                                        </p:tgtEl>
                                      </p:cBhvr>
                                    </p:animEffect>
                                  </p:childTnLst>
                                </p:cTn>
                              </p:par>
                            </p:childTnLst>
                          </p:cTn>
                        </p:par>
                        <p:par>
                          <p:cTn id="40" fill="hold">
                            <p:stCondLst>
                              <p:cond delay="5050"/>
                            </p:stCondLst>
                            <p:childTnLst>
                              <p:par>
                                <p:cTn id="41" presetID="22" presetClass="entr" presetSubtype="8" fill="hold" grpId="0" nodeType="after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wipe(left)">
                                      <p:cBhvr>
                                        <p:cTn id="43" dur="400"/>
                                        <p:tgtEl>
                                          <p:spTgt spid="100"/>
                                        </p:tgtEl>
                                      </p:cBhvr>
                                    </p:animEffect>
                                  </p:childTnLst>
                                </p:cTn>
                              </p:par>
                            </p:childTnLst>
                          </p:cTn>
                        </p:par>
                        <p:par>
                          <p:cTn id="44" fill="hold">
                            <p:stCondLst>
                              <p:cond delay="5450"/>
                            </p:stCondLst>
                            <p:childTnLst>
                              <p:par>
                                <p:cTn id="45" presetID="22" presetClass="entr" presetSubtype="8"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left)">
                                      <p:cBhvr>
                                        <p:cTn id="47" dur="400"/>
                                        <p:tgtEl>
                                          <p:spTgt spid="103"/>
                                        </p:tgtEl>
                                      </p:cBhvr>
                                    </p:animEffect>
                                  </p:childTnLst>
                                </p:cTn>
                              </p:par>
                            </p:childTnLst>
                          </p:cTn>
                        </p:par>
                        <p:par>
                          <p:cTn id="48" fill="hold">
                            <p:stCondLst>
                              <p:cond delay="5850"/>
                            </p:stCondLst>
                            <p:childTnLst>
                              <p:par>
                                <p:cTn id="49" presetID="2" presetClass="entr" presetSubtype="4" fill="hold" grpId="0" nodeType="afterEffect">
                                  <p:stCondLst>
                                    <p:cond delay="0"/>
                                  </p:stCondLst>
                                  <p:childTnLst>
                                    <p:set>
                                      <p:cBhvr>
                                        <p:cTn id="50" dur="1" fill="hold">
                                          <p:stCondLst>
                                            <p:cond delay="0"/>
                                          </p:stCondLst>
                                        </p:cTn>
                                        <p:tgtEl>
                                          <p:spTgt spid="104"/>
                                        </p:tgtEl>
                                        <p:attrNameLst>
                                          <p:attrName>style.visibility</p:attrName>
                                        </p:attrNameLst>
                                      </p:cBhvr>
                                      <p:to>
                                        <p:strVal val="visible"/>
                                      </p:to>
                                    </p:set>
                                    <p:anim calcmode="lin" valueType="num">
                                      <p:cBhvr additive="base">
                                        <p:cTn id="51" dur="250" fill="hold"/>
                                        <p:tgtEl>
                                          <p:spTgt spid="104"/>
                                        </p:tgtEl>
                                        <p:attrNameLst>
                                          <p:attrName>ppt_x</p:attrName>
                                        </p:attrNameLst>
                                      </p:cBhvr>
                                      <p:tavLst>
                                        <p:tav tm="0">
                                          <p:val>
                                            <p:strVal val="#ppt_x"/>
                                          </p:val>
                                        </p:tav>
                                        <p:tav tm="100000">
                                          <p:val>
                                            <p:strVal val="#ppt_x"/>
                                          </p:val>
                                        </p:tav>
                                      </p:tavLst>
                                    </p:anim>
                                    <p:anim calcmode="lin" valueType="num">
                                      <p:cBhvr additive="base">
                                        <p:cTn id="52" dur="250" fill="hold"/>
                                        <p:tgtEl>
                                          <p:spTgt spid="104"/>
                                        </p:tgtEl>
                                        <p:attrNameLst>
                                          <p:attrName>ppt_y</p:attrName>
                                        </p:attrNameLst>
                                      </p:cBhvr>
                                      <p:tavLst>
                                        <p:tav tm="0">
                                          <p:val>
                                            <p:strVal val="1+#ppt_h/2"/>
                                          </p:val>
                                        </p:tav>
                                        <p:tav tm="100000">
                                          <p:val>
                                            <p:strVal val="#ppt_y"/>
                                          </p:val>
                                        </p:tav>
                                      </p:tavLst>
                                    </p:anim>
                                  </p:childTnLst>
                                </p:cTn>
                              </p:par>
                            </p:childTnLst>
                          </p:cTn>
                        </p:par>
                        <p:par>
                          <p:cTn id="53" fill="hold">
                            <p:stCondLst>
                              <p:cond delay="6100"/>
                            </p:stCondLst>
                            <p:childTnLst>
                              <p:par>
                                <p:cTn id="54" presetID="10" presetClass="entr" presetSubtype="0" repeatCount="2000" fill="hold" grpId="0"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fade">
                                      <p:cBhvr>
                                        <p:cTn id="56" dur="500"/>
                                        <p:tgtEl>
                                          <p:spTgt spid="106"/>
                                        </p:tgtEl>
                                      </p:cBhvr>
                                    </p:animEffect>
                                  </p:childTnLst>
                                </p:cTn>
                              </p:par>
                              <p:par>
                                <p:cTn id="57" presetID="12" presetClass="entr" presetSubtype="8" fill="hold" grpId="0" nodeType="withEffect">
                                  <p:stCondLst>
                                    <p:cond delay="1000"/>
                                  </p:stCondLst>
                                  <p:childTnLst>
                                    <p:set>
                                      <p:cBhvr>
                                        <p:cTn id="58" dur="1" fill="hold">
                                          <p:stCondLst>
                                            <p:cond delay="0"/>
                                          </p:stCondLst>
                                        </p:cTn>
                                        <p:tgtEl>
                                          <p:spTgt spid="107"/>
                                        </p:tgtEl>
                                        <p:attrNameLst>
                                          <p:attrName>style.visibility</p:attrName>
                                        </p:attrNameLst>
                                      </p:cBhvr>
                                      <p:to>
                                        <p:strVal val="visible"/>
                                      </p:to>
                                    </p:set>
                                    <p:anim calcmode="lin" valueType="num">
                                      <p:cBhvr additive="base">
                                        <p:cTn id="59" dur="500"/>
                                        <p:tgtEl>
                                          <p:spTgt spid="107"/>
                                        </p:tgtEl>
                                        <p:attrNameLst>
                                          <p:attrName>ppt_x</p:attrName>
                                        </p:attrNameLst>
                                      </p:cBhvr>
                                      <p:tavLst>
                                        <p:tav tm="0">
                                          <p:val>
                                            <p:strVal val="#ppt_x-#ppt_w*1.125000"/>
                                          </p:val>
                                        </p:tav>
                                        <p:tav tm="100000">
                                          <p:val>
                                            <p:strVal val="#ppt_x"/>
                                          </p:val>
                                        </p:tav>
                                      </p:tavLst>
                                    </p:anim>
                                    <p:animEffect transition="in" filter="wipe(right)">
                                      <p:cBhvr>
                                        <p:cTn id="60" dur="500"/>
                                        <p:tgtEl>
                                          <p:spTgt spid="107"/>
                                        </p:tgtEl>
                                      </p:cBhvr>
                                    </p:animEffect>
                                  </p:childTnLst>
                                </p:cTn>
                              </p:par>
                            </p:childTnLst>
                          </p:cTn>
                        </p:par>
                        <p:par>
                          <p:cTn id="61" fill="hold">
                            <p:stCondLst>
                              <p:cond delay="7600"/>
                            </p:stCondLst>
                            <p:childTnLst>
                              <p:par>
                                <p:cTn id="62" presetID="22" presetClass="entr" presetSubtype="8" fill="hold" grpId="0" nodeType="afterEffect">
                                  <p:stCondLst>
                                    <p:cond delay="0"/>
                                  </p:stCondLst>
                                  <p:childTnLst>
                                    <p:set>
                                      <p:cBhvr>
                                        <p:cTn id="63" dur="1" fill="hold">
                                          <p:stCondLst>
                                            <p:cond delay="0"/>
                                          </p:stCondLst>
                                        </p:cTn>
                                        <p:tgtEl>
                                          <p:spTgt spid="105"/>
                                        </p:tgtEl>
                                        <p:attrNameLst>
                                          <p:attrName>style.visibility</p:attrName>
                                        </p:attrNameLst>
                                      </p:cBhvr>
                                      <p:to>
                                        <p:strVal val="visible"/>
                                      </p:to>
                                    </p:set>
                                    <p:animEffect transition="in" filter="wipe(left)">
                                      <p:cBhvr>
                                        <p:cTn id="64" dur="400"/>
                                        <p:tgtEl>
                                          <p:spTgt spid="105"/>
                                        </p:tgtEl>
                                      </p:cBhvr>
                                    </p:animEffect>
                                  </p:childTnLst>
                                </p:cTn>
                              </p:par>
                            </p:childTnLst>
                          </p:cTn>
                        </p:par>
                        <p:par>
                          <p:cTn id="65" fill="hold">
                            <p:stCondLst>
                              <p:cond delay="8000"/>
                            </p:stCondLst>
                            <p:childTnLst>
                              <p:par>
                                <p:cTn id="66" presetID="22" presetClass="entr" presetSubtype="8" fill="hold" grpId="0" nodeType="afterEffect">
                                  <p:stCondLst>
                                    <p:cond delay="0"/>
                                  </p:stCondLst>
                                  <p:childTnLst>
                                    <p:set>
                                      <p:cBhvr>
                                        <p:cTn id="67" dur="1" fill="hold">
                                          <p:stCondLst>
                                            <p:cond delay="0"/>
                                          </p:stCondLst>
                                        </p:cTn>
                                        <p:tgtEl>
                                          <p:spTgt spid="108"/>
                                        </p:tgtEl>
                                        <p:attrNameLst>
                                          <p:attrName>style.visibility</p:attrName>
                                        </p:attrNameLst>
                                      </p:cBhvr>
                                      <p:to>
                                        <p:strVal val="visible"/>
                                      </p:to>
                                    </p:set>
                                    <p:animEffect transition="in" filter="wipe(left)">
                                      <p:cBhvr>
                                        <p:cTn id="68" dur="400"/>
                                        <p:tgtEl>
                                          <p:spTgt spid="108"/>
                                        </p:tgtEl>
                                      </p:cBhvr>
                                    </p:animEffect>
                                  </p:childTnLst>
                                </p:cTn>
                              </p:par>
                            </p:childTnLst>
                          </p:cTn>
                        </p:par>
                        <p:par>
                          <p:cTn id="69" fill="hold">
                            <p:stCondLst>
                              <p:cond delay="8400"/>
                            </p:stCondLst>
                            <p:childTnLst>
                              <p:par>
                                <p:cTn id="70" presetID="2" presetClass="entr" presetSubtype="4" fill="hold" grpId="0" nodeType="afterEffect">
                                  <p:stCondLst>
                                    <p:cond delay="0"/>
                                  </p:stCondLst>
                                  <p:childTnLst>
                                    <p:set>
                                      <p:cBhvr>
                                        <p:cTn id="71" dur="1" fill="hold">
                                          <p:stCondLst>
                                            <p:cond delay="0"/>
                                          </p:stCondLst>
                                        </p:cTn>
                                        <p:tgtEl>
                                          <p:spTgt spid="109"/>
                                        </p:tgtEl>
                                        <p:attrNameLst>
                                          <p:attrName>style.visibility</p:attrName>
                                        </p:attrNameLst>
                                      </p:cBhvr>
                                      <p:to>
                                        <p:strVal val="visible"/>
                                      </p:to>
                                    </p:set>
                                    <p:anim calcmode="lin" valueType="num">
                                      <p:cBhvr additive="base">
                                        <p:cTn id="72" dur="250" fill="hold"/>
                                        <p:tgtEl>
                                          <p:spTgt spid="109"/>
                                        </p:tgtEl>
                                        <p:attrNameLst>
                                          <p:attrName>ppt_x</p:attrName>
                                        </p:attrNameLst>
                                      </p:cBhvr>
                                      <p:tavLst>
                                        <p:tav tm="0">
                                          <p:val>
                                            <p:strVal val="#ppt_x"/>
                                          </p:val>
                                        </p:tav>
                                        <p:tav tm="100000">
                                          <p:val>
                                            <p:strVal val="#ppt_x"/>
                                          </p:val>
                                        </p:tav>
                                      </p:tavLst>
                                    </p:anim>
                                    <p:anim calcmode="lin" valueType="num">
                                      <p:cBhvr additive="base">
                                        <p:cTn id="73" dur="250" fill="hold"/>
                                        <p:tgtEl>
                                          <p:spTgt spid="109"/>
                                        </p:tgtEl>
                                        <p:attrNameLst>
                                          <p:attrName>ppt_y</p:attrName>
                                        </p:attrNameLst>
                                      </p:cBhvr>
                                      <p:tavLst>
                                        <p:tav tm="0">
                                          <p:val>
                                            <p:strVal val="1+#ppt_h/2"/>
                                          </p:val>
                                        </p:tav>
                                        <p:tav tm="100000">
                                          <p:val>
                                            <p:strVal val="#ppt_y"/>
                                          </p:val>
                                        </p:tav>
                                      </p:tavLst>
                                    </p:anim>
                                  </p:childTnLst>
                                </p:cTn>
                              </p:par>
                            </p:childTnLst>
                          </p:cTn>
                        </p:par>
                        <p:par>
                          <p:cTn id="74" fill="hold">
                            <p:stCondLst>
                              <p:cond delay="8650"/>
                            </p:stCondLst>
                            <p:childTnLst>
                              <p:par>
                                <p:cTn id="75" presetID="10" presetClass="entr" presetSubtype="0" repeatCount="200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par>
                                <p:cTn id="78" presetID="12" presetClass="entr" presetSubtype="8" fill="hold" grpId="0" nodeType="withEffect">
                                  <p:stCondLst>
                                    <p:cond delay="1000"/>
                                  </p:stCondLst>
                                  <p:childTnLst>
                                    <p:set>
                                      <p:cBhvr>
                                        <p:cTn id="79" dur="1" fill="hold">
                                          <p:stCondLst>
                                            <p:cond delay="0"/>
                                          </p:stCondLst>
                                        </p:cTn>
                                        <p:tgtEl>
                                          <p:spTgt spid="112"/>
                                        </p:tgtEl>
                                        <p:attrNameLst>
                                          <p:attrName>style.visibility</p:attrName>
                                        </p:attrNameLst>
                                      </p:cBhvr>
                                      <p:to>
                                        <p:strVal val="visible"/>
                                      </p:to>
                                    </p:set>
                                    <p:anim calcmode="lin" valueType="num">
                                      <p:cBhvr additive="base">
                                        <p:cTn id="80" dur="500"/>
                                        <p:tgtEl>
                                          <p:spTgt spid="112"/>
                                        </p:tgtEl>
                                        <p:attrNameLst>
                                          <p:attrName>ppt_x</p:attrName>
                                        </p:attrNameLst>
                                      </p:cBhvr>
                                      <p:tavLst>
                                        <p:tav tm="0">
                                          <p:val>
                                            <p:strVal val="#ppt_x-#ppt_w*1.125000"/>
                                          </p:val>
                                        </p:tav>
                                        <p:tav tm="100000">
                                          <p:val>
                                            <p:strVal val="#ppt_x"/>
                                          </p:val>
                                        </p:tav>
                                      </p:tavLst>
                                    </p:anim>
                                    <p:animEffect transition="in" filter="wipe(right)">
                                      <p:cBhvr>
                                        <p:cTn id="81" dur="500"/>
                                        <p:tgtEl>
                                          <p:spTgt spid="112"/>
                                        </p:tgtEl>
                                      </p:cBhvr>
                                    </p:animEffect>
                                  </p:childTnLst>
                                </p:cTn>
                              </p:par>
                            </p:childTnLst>
                          </p:cTn>
                        </p:par>
                        <p:par>
                          <p:cTn id="82" fill="hold">
                            <p:stCondLst>
                              <p:cond delay="10150"/>
                            </p:stCondLst>
                            <p:childTnLst>
                              <p:par>
                                <p:cTn id="83" presetID="22" presetClass="entr" presetSubtype="8" fill="hold" grpId="0" nodeType="after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wipe(left)">
                                      <p:cBhvr>
                                        <p:cTn id="85" dur="400"/>
                                        <p:tgtEl>
                                          <p:spTgt spid="110"/>
                                        </p:tgtEl>
                                      </p:cBhvr>
                                    </p:animEffect>
                                  </p:childTnLst>
                                </p:cTn>
                              </p:par>
                            </p:childTnLst>
                          </p:cTn>
                        </p:par>
                        <p:par>
                          <p:cTn id="86" fill="hold">
                            <p:stCondLst>
                              <p:cond delay="10550"/>
                            </p:stCondLst>
                            <p:childTnLst>
                              <p:par>
                                <p:cTn id="87" presetID="22" presetClass="entr" presetSubtype="8" fill="hold" grpId="0" nodeType="afterEffect">
                                  <p:stCondLst>
                                    <p:cond delay="0"/>
                                  </p:stCondLst>
                                  <p:childTnLst>
                                    <p:set>
                                      <p:cBhvr>
                                        <p:cTn id="88" dur="1" fill="hold">
                                          <p:stCondLst>
                                            <p:cond delay="0"/>
                                          </p:stCondLst>
                                        </p:cTn>
                                        <p:tgtEl>
                                          <p:spTgt spid="113"/>
                                        </p:tgtEl>
                                        <p:attrNameLst>
                                          <p:attrName>style.visibility</p:attrName>
                                        </p:attrNameLst>
                                      </p:cBhvr>
                                      <p:to>
                                        <p:strVal val="visible"/>
                                      </p:to>
                                    </p:set>
                                    <p:animEffect transition="in" filter="wipe(left)">
                                      <p:cBhvr>
                                        <p:cTn id="89" dur="400"/>
                                        <p:tgtEl>
                                          <p:spTgt spid="113"/>
                                        </p:tgtEl>
                                      </p:cBhvr>
                                    </p:animEffect>
                                  </p:childTnLst>
                                </p:cTn>
                              </p:par>
                            </p:childTnLst>
                          </p:cTn>
                        </p:par>
                        <p:par>
                          <p:cTn id="90" fill="hold">
                            <p:stCondLst>
                              <p:cond delay="10950"/>
                            </p:stCondLst>
                            <p:childTnLst>
                              <p:par>
                                <p:cTn id="91" presetID="2" presetClass="entr" presetSubtype="4" fill="hold" grpId="0" nodeType="after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250" fill="hold"/>
                                        <p:tgtEl>
                                          <p:spTgt spid="114"/>
                                        </p:tgtEl>
                                        <p:attrNameLst>
                                          <p:attrName>ppt_x</p:attrName>
                                        </p:attrNameLst>
                                      </p:cBhvr>
                                      <p:tavLst>
                                        <p:tav tm="0">
                                          <p:val>
                                            <p:strVal val="#ppt_x"/>
                                          </p:val>
                                        </p:tav>
                                        <p:tav tm="100000">
                                          <p:val>
                                            <p:strVal val="#ppt_x"/>
                                          </p:val>
                                        </p:tav>
                                      </p:tavLst>
                                    </p:anim>
                                    <p:anim calcmode="lin" valueType="num">
                                      <p:cBhvr additive="base">
                                        <p:cTn id="94" dur="25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3" grpId="0" animBg="1"/>
      <p:bldP spid="9" grpId="0" animBg="1"/>
      <p:bldP spid="97" grpId="0" animBg="1"/>
      <p:bldP spid="98" grpId="0"/>
      <p:bldP spid="99" grpId="0" animBg="1"/>
      <p:bldP spid="11" grpId="0"/>
      <p:bldP spid="100" grpId="0" animBg="1"/>
      <p:bldP spid="101" grpId="0" animBg="1"/>
      <p:bldP spid="102" grpId="0"/>
      <p:bldP spid="103" grpId="0" animBg="1"/>
      <p:bldP spid="104" grpId="0"/>
      <p:bldP spid="105" grpId="0" animBg="1"/>
      <p:bldP spid="106" grpId="0" animBg="1"/>
      <p:bldP spid="107" grpId="0"/>
      <p:bldP spid="108" grpId="0" animBg="1"/>
      <p:bldP spid="109" grpId="0"/>
      <p:bldP spid="110" grpId="0" animBg="1"/>
      <p:bldP spid="111" grpId="0" animBg="1"/>
      <p:bldP spid="112" grpId="0"/>
      <p:bldP spid="113" grpId="0" animBg="1"/>
      <p:bldP spid="1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1530" y="971212"/>
            <a:ext cx="1535885" cy="720439"/>
            <a:chOff x="323528" y="971210"/>
            <a:chExt cx="1535885" cy="720439"/>
          </a:xfrm>
        </p:grpSpPr>
        <p:sp>
          <p:nvSpPr>
            <p:cNvPr id="16" name="矩形 15"/>
            <p:cNvSpPr/>
            <p:nvPr/>
          </p:nvSpPr>
          <p:spPr>
            <a:xfrm>
              <a:off x="323528" y="1139945"/>
              <a:ext cx="1535885" cy="551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Arial" pitchFamily="34" charset="0"/>
                  <a:ea typeface="微软雅黑" pitchFamily="34" charset="-122"/>
                  <a:cs typeface="Arial" pitchFamily="34" charset="0"/>
                </a:rPr>
                <a:t>ABOUT ME</a:t>
              </a:r>
              <a:endParaRPr lang="zh-CN" altLang="en-US" sz="1200" dirty="0">
                <a:solidFill>
                  <a:schemeClr val="tx1">
                    <a:lumMod val="85000"/>
                    <a:lumOff val="15000"/>
                  </a:schemeClr>
                </a:solidFill>
                <a:latin typeface="Arial" pitchFamily="34" charset="0"/>
                <a:ea typeface="微软雅黑" pitchFamily="34" charset="-122"/>
                <a:cs typeface="Arial" pitchFamily="34" charset="0"/>
              </a:endParaRPr>
            </a:p>
          </p:txBody>
        </p:sp>
        <p:sp>
          <p:nvSpPr>
            <p:cNvPr id="17" name="矩形 16"/>
            <p:cNvSpPr/>
            <p:nvPr/>
          </p:nvSpPr>
          <p:spPr>
            <a:xfrm>
              <a:off x="588229" y="971210"/>
              <a:ext cx="995885"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Arial" pitchFamily="34" charset="0"/>
                  <a:ea typeface="微软雅黑" pitchFamily="34" charset="-122"/>
                  <a:cs typeface="Arial" pitchFamily="34" charset="0"/>
                </a:rPr>
                <a:t>关于我</a:t>
              </a:r>
            </a:p>
          </p:txBody>
        </p:sp>
      </p:grpSp>
      <p:sp>
        <p:nvSpPr>
          <p:cNvPr id="42" name="矩形 41"/>
          <p:cNvSpPr/>
          <p:nvPr/>
        </p:nvSpPr>
        <p:spPr>
          <a:xfrm>
            <a:off x="990019" y="16493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基本信息</a:t>
            </a:r>
          </a:p>
        </p:txBody>
      </p:sp>
      <p:sp>
        <p:nvSpPr>
          <p:cNvPr id="45" name="矩形 44"/>
          <p:cNvSpPr/>
          <p:nvPr/>
        </p:nvSpPr>
        <p:spPr>
          <a:xfrm>
            <a:off x="699301" y="192100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INFORMATION</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27" name="椭圆 26"/>
          <p:cNvSpPr/>
          <p:nvPr/>
        </p:nvSpPr>
        <p:spPr>
          <a:xfrm>
            <a:off x="781479" y="1131226"/>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28" name="直接连接符 27"/>
          <p:cNvCxnSpPr>
            <a:stCxn id="27" idx="4"/>
          </p:cNvCxnSpPr>
          <p:nvPr/>
        </p:nvCxnSpPr>
        <p:spPr>
          <a:xfrm>
            <a:off x="853144" y="1264697"/>
            <a:ext cx="0" cy="3729669"/>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78321" y="226413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个人履历</a:t>
            </a:r>
          </a:p>
        </p:txBody>
      </p:sp>
      <p:sp>
        <p:nvSpPr>
          <p:cNvPr id="35" name="矩形 34"/>
          <p:cNvSpPr/>
          <p:nvPr/>
        </p:nvSpPr>
        <p:spPr>
          <a:xfrm>
            <a:off x="687603" y="2535741"/>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RESUME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0" name="矩形 39"/>
          <p:cNvSpPr/>
          <p:nvPr/>
        </p:nvSpPr>
        <p:spPr>
          <a:xfrm>
            <a:off x="978320" y="3519119"/>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专业技能</a:t>
            </a:r>
          </a:p>
        </p:txBody>
      </p:sp>
      <p:sp>
        <p:nvSpPr>
          <p:cNvPr id="41" name="矩形 40"/>
          <p:cNvSpPr/>
          <p:nvPr/>
        </p:nvSpPr>
        <p:spPr>
          <a:xfrm>
            <a:off x="687603" y="3790728"/>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SKILL</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46" name="矩形 45"/>
          <p:cNvSpPr/>
          <p:nvPr/>
        </p:nvSpPr>
        <p:spPr>
          <a:xfrm>
            <a:off x="982293" y="4117697"/>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语言能力</a:t>
            </a:r>
          </a:p>
        </p:txBody>
      </p:sp>
      <p:sp>
        <p:nvSpPr>
          <p:cNvPr id="47" name="矩形 46"/>
          <p:cNvSpPr/>
          <p:nvPr/>
        </p:nvSpPr>
        <p:spPr>
          <a:xfrm>
            <a:off x="691575" y="4389307"/>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LANGUAGE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8" name="矩形 57"/>
          <p:cNvSpPr/>
          <p:nvPr/>
        </p:nvSpPr>
        <p:spPr>
          <a:xfrm>
            <a:off x="980681" y="4722755"/>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荣誉奖项</a:t>
            </a:r>
          </a:p>
        </p:txBody>
      </p:sp>
      <p:sp>
        <p:nvSpPr>
          <p:cNvPr id="59" name="矩形 58"/>
          <p:cNvSpPr/>
          <p:nvPr/>
        </p:nvSpPr>
        <p:spPr>
          <a:xfrm>
            <a:off x="689963" y="4994366"/>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HONOR AWARD</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66" name="矩形 65"/>
          <p:cNvSpPr/>
          <p:nvPr/>
        </p:nvSpPr>
        <p:spPr>
          <a:xfrm>
            <a:off x="978321" y="2872852"/>
            <a:ext cx="1208553" cy="345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85000"/>
                    <a:lumOff val="15000"/>
                  </a:schemeClr>
                </a:solidFill>
                <a:latin typeface="Arial" pitchFamily="34" charset="0"/>
                <a:ea typeface="微软雅黑" pitchFamily="34" charset="-122"/>
                <a:cs typeface="Arial" pitchFamily="34" charset="0"/>
              </a:rPr>
              <a:t>项目经验</a:t>
            </a:r>
          </a:p>
        </p:txBody>
      </p:sp>
      <p:sp>
        <p:nvSpPr>
          <p:cNvPr id="67" name="矩形 66"/>
          <p:cNvSpPr/>
          <p:nvPr/>
        </p:nvSpPr>
        <p:spPr>
          <a:xfrm>
            <a:off x="687603" y="3144463"/>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85000"/>
                    <a:lumOff val="15000"/>
                  </a:schemeClr>
                </a:solidFill>
                <a:latin typeface="Arial" pitchFamily="34" charset="0"/>
                <a:ea typeface="微软雅黑" pitchFamily="34" charset="-122"/>
                <a:cs typeface="Arial" pitchFamily="34" charset="0"/>
              </a:rPr>
              <a:t>EXPERIENCE</a:t>
            </a:r>
            <a:endParaRPr lang="zh-CN" altLang="en-US" sz="1050" dirty="0">
              <a:solidFill>
                <a:schemeClr val="tx1">
                  <a:lumMod val="85000"/>
                  <a:lumOff val="15000"/>
                </a:schemeClr>
              </a:solidFill>
              <a:latin typeface="Arial" pitchFamily="34" charset="0"/>
              <a:ea typeface="微软雅黑" pitchFamily="34" charset="-122"/>
              <a:cs typeface="Arial" pitchFamily="34" charset="0"/>
            </a:endParaRPr>
          </a:p>
        </p:txBody>
      </p:sp>
      <p:sp>
        <p:nvSpPr>
          <p:cNvPr id="52" name="椭圆 51"/>
          <p:cNvSpPr/>
          <p:nvPr/>
        </p:nvSpPr>
        <p:spPr>
          <a:xfrm>
            <a:off x="781478" y="4324869"/>
            <a:ext cx="143333" cy="13347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cxnSp>
        <p:nvCxnSpPr>
          <p:cNvPr id="57" name="直接连接符 56"/>
          <p:cNvCxnSpPr/>
          <p:nvPr/>
        </p:nvCxnSpPr>
        <p:spPr>
          <a:xfrm flipV="1">
            <a:off x="3448306" y="-130629"/>
            <a:ext cx="0" cy="2556081"/>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5753306" y="0"/>
            <a:ext cx="0" cy="3577580"/>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9029298" y="0"/>
            <a:ext cx="0" cy="4225652"/>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91330" y="2418630"/>
            <a:ext cx="1869524" cy="30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荣获上海市先进大学生称号</a:t>
            </a:r>
            <a:endParaRPr lang="id-ID"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3559997" y="263257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latin typeface="Arial" pitchFamily="34" charset="0"/>
                <a:ea typeface="微软雅黑" pitchFamily="34" charset="-122"/>
                <a:cs typeface="Arial" pitchFamily="34" charset="0"/>
              </a:rPr>
              <a:t>2012</a:t>
            </a:r>
            <a:r>
              <a:rPr lang="zh-CN" altLang="en-US" sz="1400" dirty="0">
                <a:solidFill>
                  <a:schemeClr val="tx1">
                    <a:lumMod val="85000"/>
                    <a:lumOff val="15000"/>
                  </a:schemeClr>
                </a:solidFill>
                <a:latin typeface="Arial" pitchFamily="34" charset="0"/>
                <a:ea typeface="微软雅黑" pitchFamily="34" charset="-122"/>
                <a:cs typeface="Arial" pitchFamily="34" charset="0"/>
              </a:rPr>
              <a:t>年</a:t>
            </a:r>
          </a:p>
        </p:txBody>
      </p:sp>
      <p:cxnSp>
        <p:nvCxnSpPr>
          <p:cNvPr id="65" name="直接连接符 64"/>
          <p:cNvCxnSpPr/>
          <p:nvPr/>
        </p:nvCxnSpPr>
        <p:spPr>
          <a:xfrm flipH="1">
            <a:off x="3699962" y="2677108"/>
            <a:ext cx="1728936"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697469" y="3518993"/>
            <a:ext cx="1869524" cy="30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荣获全国大学生建筑设计大奖赛优秀奖</a:t>
            </a:r>
            <a:endParaRPr lang="id-ID"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3697470" y="379889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latin typeface="Arial" pitchFamily="34" charset="0"/>
                <a:ea typeface="微软雅黑" pitchFamily="34" charset="-122"/>
                <a:cs typeface="Arial" pitchFamily="34" charset="0"/>
              </a:rPr>
              <a:t>2013</a:t>
            </a:r>
            <a:r>
              <a:rPr lang="zh-CN" altLang="en-US" sz="1400" dirty="0">
                <a:solidFill>
                  <a:schemeClr val="tx1">
                    <a:lumMod val="85000"/>
                    <a:lumOff val="15000"/>
                  </a:schemeClr>
                </a:solidFill>
                <a:latin typeface="Arial" pitchFamily="34" charset="0"/>
                <a:ea typeface="微软雅黑" pitchFamily="34" charset="-122"/>
                <a:cs typeface="Arial" pitchFamily="34" charset="0"/>
              </a:rPr>
              <a:t>年</a:t>
            </a:r>
          </a:p>
        </p:txBody>
      </p:sp>
      <p:cxnSp>
        <p:nvCxnSpPr>
          <p:cNvPr id="70" name="直接连接符 69"/>
          <p:cNvCxnSpPr>
            <a:stCxn id="101" idx="2"/>
          </p:cNvCxnSpPr>
          <p:nvPr/>
        </p:nvCxnSpPr>
        <p:spPr>
          <a:xfrm flipH="1">
            <a:off x="3808346" y="3836058"/>
            <a:ext cx="1693304" cy="4716"/>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04" idx="0"/>
          </p:cNvCxnSpPr>
          <p:nvPr/>
        </p:nvCxnSpPr>
        <p:spPr>
          <a:xfrm flipV="1">
            <a:off x="8057562" y="1"/>
            <a:ext cx="0" cy="2930251"/>
          </a:xfrm>
          <a:prstGeom prst="line">
            <a:avLst/>
          </a:prstGeom>
          <a:ln w="158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055432" y="2910481"/>
            <a:ext cx="1869524" cy="30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荣获熊猫公司先进个人</a:t>
            </a:r>
            <a:endParaRPr lang="id-ID"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5924099" y="3124420"/>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latin typeface="Arial" pitchFamily="34" charset="0"/>
                <a:ea typeface="微软雅黑" pitchFamily="34" charset="-122"/>
                <a:cs typeface="Arial" pitchFamily="34" charset="0"/>
              </a:rPr>
              <a:t>2014</a:t>
            </a:r>
            <a:r>
              <a:rPr lang="zh-CN" altLang="en-US" sz="1400" dirty="0">
                <a:solidFill>
                  <a:schemeClr val="tx1">
                    <a:lumMod val="85000"/>
                    <a:lumOff val="15000"/>
                  </a:schemeClr>
                </a:solidFill>
                <a:latin typeface="Arial" pitchFamily="34" charset="0"/>
                <a:ea typeface="微软雅黑" pitchFamily="34" charset="-122"/>
                <a:cs typeface="Arial" pitchFamily="34" charset="0"/>
              </a:rPr>
              <a:t>年</a:t>
            </a:r>
          </a:p>
        </p:txBody>
      </p:sp>
      <p:cxnSp>
        <p:nvCxnSpPr>
          <p:cNvPr id="74" name="直接连接符 73"/>
          <p:cNvCxnSpPr/>
          <p:nvPr/>
        </p:nvCxnSpPr>
        <p:spPr>
          <a:xfrm flipH="1">
            <a:off x="6064064" y="3168959"/>
            <a:ext cx="1728936" cy="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973462" y="4153644"/>
            <a:ext cx="1869524" cy="300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获得亚太室内设计办公类项目入围奖</a:t>
            </a:r>
            <a:endParaRPr lang="id-ID"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6" name="矩形 75"/>
          <p:cNvSpPr/>
          <p:nvPr/>
        </p:nvSpPr>
        <p:spPr>
          <a:xfrm>
            <a:off x="6973462" y="4459912"/>
            <a:ext cx="1789986" cy="3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latin typeface="Arial" pitchFamily="34" charset="0"/>
                <a:ea typeface="微软雅黑" pitchFamily="34" charset="-122"/>
                <a:cs typeface="Arial" pitchFamily="34" charset="0"/>
              </a:rPr>
              <a:t>2017</a:t>
            </a:r>
            <a:r>
              <a:rPr lang="zh-CN" altLang="en-US" sz="1400" dirty="0">
                <a:solidFill>
                  <a:schemeClr val="tx1">
                    <a:lumMod val="85000"/>
                    <a:lumOff val="15000"/>
                  </a:schemeClr>
                </a:solidFill>
                <a:latin typeface="Arial" pitchFamily="34" charset="0"/>
                <a:ea typeface="微软雅黑" pitchFamily="34" charset="-122"/>
                <a:cs typeface="Arial" pitchFamily="34" charset="0"/>
              </a:rPr>
              <a:t>年</a:t>
            </a:r>
          </a:p>
        </p:txBody>
      </p:sp>
      <p:cxnSp>
        <p:nvCxnSpPr>
          <p:cNvPr id="77" name="直接连接符 76"/>
          <p:cNvCxnSpPr>
            <a:stCxn id="107" idx="2"/>
          </p:cNvCxnSpPr>
          <p:nvPr/>
        </p:nvCxnSpPr>
        <p:spPr>
          <a:xfrm flipH="1">
            <a:off x="7084338" y="4497079"/>
            <a:ext cx="1693304" cy="4716"/>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196650" y="2425454"/>
            <a:ext cx="503312" cy="503313"/>
            <a:chOff x="2267744" y="2425452"/>
            <a:chExt cx="503312" cy="503313"/>
          </a:xfrm>
          <a:solidFill>
            <a:schemeClr val="tx1">
              <a:lumMod val="85000"/>
              <a:lumOff val="15000"/>
            </a:schemeClr>
          </a:solidFill>
        </p:grpSpPr>
        <p:sp>
          <p:nvSpPr>
            <p:cNvPr id="98" name="椭圆 97"/>
            <p:cNvSpPr/>
            <p:nvPr/>
          </p:nvSpPr>
          <p:spPr>
            <a:xfrm>
              <a:off x="2267744" y="2425452"/>
              <a:ext cx="503312" cy="503313"/>
            </a:xfrm>
            <a:prstGeom prst="ellipse">
              <a:avLst/>
            </a:prstGeom>
            <a:grp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85000"/>
                    <a:lumOff val="15000"/>
                  </a:schemeClr>
                </a:solidFill>
              </a:endParaRPr>
            </a:p>
          </p:txBody>
        </p:sp>
        <p:sp>
          <p:nvSpPr>
            <p:cNvPr id="99" name="Freeform 55"/>
            <p:cNvSpPr>
              <a:spLocks noEditPoints="1"/>
            </p:cNvSpPr>
            <p:nvPr/>
          </p:nvSpPr>
          <p:spPr bwMode="auto">
            <a:xfrm>
              <a:off x="2375200" y="2540325"/>
              <a:ext cx="302699" cy="31677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85000"/>
                    <a:lumOff val="15000"/>
                  </a:schemeClr>
                </a:solidFill>
              </a:endParaRPr>
            </a:p>
          </p:txBody>
        </p:sp>
      </p:grpSp>
      <p:grpSp>
        <p:nvGrpSpPr>
          <p:cNvPr id="100" name="组合 99"/>
          <p:cNvGrpSpPr/>
          <p:nvPr/>
        </p:nvGrpSpPr>
        <p:grpSpPr>
          <a:xfrm>
            <a:off x="5501650" y="3584403"/>
            <a:ext cx="503312" cy="503313"/>
            <a:chOff x="4572744" y="3584401"/>
            <a:chExt cx="503312" cy="503313"/>
          </a:xfrm>
          <a:solidFill>
            <a:schemeClr val="tx1">
              <a:lumMod val="85000"/>
              <a:lumOff val="15000"/>
            </a:schemeClr>
          </a:solidFill>
        </p:grpSpPr>
        <p:sp>
          <p:nvSpPr>
            <p:cNvPr id="101" name="椭圆 100"/>
            <p:cNvSpPr/>
            <p:nvPr/>
          </p:nvSpPr>
          <p:spPr>
            <a:xfrm>
              <a:off x="4572744" y="3584401"/>
              <a:ext cx="503312" cy="503313"/>
            </a:xfrm>
            <a:prstGeom prst="ellipse">
              <a:avLst/>
            </a:prstGeom>
            <a:grp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85000"/>
                    <a:lumOff val="15000"/>
                  </a:schemeClr>
                </a:solidFill>
              </a:endParaRPr>
            </a:p>
          </p:txBody>
        </p:sp>
        <p:sp>
          <p:nvSpPr>
            <p:cNvPr id="102" name="Freeform 55"/>
            <p:cNvSpPr>
              <a:spLocks noEditPoints="1"/>
            </p:cNvSpPr>
            <p:nvPr/>
          </p:nvSpPr>
          <p:spPr bwMode="auto">
            <a:xfrm>
              <a:off x="4673050" y="3677668"/>
              <a:ext cx="302699" cy="31677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85000"/>
                    <a:lumOff val="15000"/>
                  </a:schemeClr>
                </a:solidFill>
              </a:endParaRPr>
            </a:p>
          </p:txBody>
        </p:sp>
      </p:grpSp>
      <p:grpSp>
        <p:nvGrpSpPr>
          <p:cNvPr id="103" name="组合 102"/>
          <p:cNvGrpSpPr/>
          <p:nvPr/>
        </p:nvGrpSpPr>
        <p:grpSpPr>
          <a:xfrm>
            <a:off x="7805906" y="2930253"/>
            <a:ext cx="503312" cy="503313"/>
            <a:chOff x="6877000" y="2930251"/>
            <a:chExt cx="503312" cy="503313"/>
          </a:xfrm>
          <a:solidFill>
            <a:schemeClr val="tx1">
              <a:lumMod val="85000"/>
              <a:lumOff val="15000"/>
            </a:schemeClr>
          </a:solidFill>
        </p:grpSpPr>
        <p:sp>
          <p:nvSpPr>
            <p:cNvPr id="104" name="椭圆 103"/>
            <p:cNvSpPr/>
            <p:nvPr/>
          </p:nvSpPr>
          <p:spPr>
            <a:xfrm>
              <a:off x="6877000" y="2930251"/>
              <a:ext cx="503312" cy="503313"/>
            </a:xfrm>
            <a:prstGeom prst="ellipse">
              <a:avLst/>
            </a:prstGeom>
            <a:grp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85000"/>
                    <a:lumOff val="15000"/>
                  </a:schemeClr>
                </a:solidFill>
              </a:endParaRPr>
            </a:p>
          </p:txBody>
        </p:sp>
        <p:sp>
          <p:nvSpPr>
            <p:cNvPr id="105" name="Freeform 55"/>
            <p:cNvSpPr>
              <a:spLocks noEditPoints="1"/>
            </p:cNvSpPr>
            <p:nvPr/>
          </p:nvSpPr>
          <p:spPr bwMode="auto">
            <a:xfrm>
              <a:off x="6989105" y="3041568"/>
              <a:ext cx="302699" cy="31677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85000"/>
                    <a:lumOff val="15000"/>
                  </a:schemeClr>
                </a:solidFill>
              </a:endParaRPr>
            </a:p>
          </p:txBody>
        </p:sp>
      </p:grpSp>
      <p:grpSp>
        <p:nvGrpSpPr>
          <p:cNvPr id="106" name="组合 105"/>
          <p:cNvGrpSpPr/>
          <p:nvPr/>
        </p:nvGrpSpPr>
        <p:grpSpPr>
          <a:xfrm>
            <a:off x="8777642" y="4245424"/>
            <a:ext cx="503312" cy="503313"/>
            <a:chOff x="7848736" y="4245422"/>
            <a:chExt cx="503312" cy="503313"/>
          </a:xfrm>
          <a:solidFill>
            <a:schemeClr val="tx1">
              <a:lumMod val="85000"/>
              <a:lumOff val="15000"/>
            </a:schemeClr>
          </a:solidFill>
        </p:grpSpPr>
        <p:sp>
          <p:nvSpPr>
            <p:cNvPr id="107" name="椭圆 106"/>
            <p:cNvSpPr/>
            <p:nvPr/>
          </p:nvSpPr>
          <p:spPr>
            <a:xfrm>
              <a:off x="7848736" y="4245422"/>
              <a:ext cx="503312" cy="503313"/>
            </a:xfrm>
            <a:prstGeom prst="ellipse">
              <a:avLst/>
            </a:prstGeom>
            <a:grp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85000"/>
                    <a:lumOff val="15000"/>
                  </a:schemeClr>
                </a:solidFill>
              </a:endParaRPr>
            </a:p>
          </p:txBody>
        </p:sp>
        <p:sp>
          <p:nvSpPr>
            <p:cNvPr id="108" name="Freeform 55"/>
            <p:cNvSpPr>
              <a:spLocks noEditPoints="1"/>
            </p:cNvSpPr>
            <p:nvPr/>
          </p:nvSpPr>
          <p:spPr bwMode="auto">
            <a:xfrm>
              <a:off x="7959613" y="4369668"/>
              <a:ext cx="302699" cy="31677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ffectLst>
              <a:innerShdw blurRad="63500" dist="25400" dir="12240000">
                <a:prstClr val="black">
                  <a:alpha val="5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85000"/>
                    <a:lumOff val="15000"/>
                  </a:schemeClr>
                </a:solidFill>
              </a:endParaRPr>
            </a:p>
          </p:txBody>
        </p:sp>
      </p:grpSp>
      <p:sp>
        <p:nvSpPr>
          <p:cNvPr id="50" name="TextBox 5"/>
          <p:cNvSpPr txBox="1"/>
          <p:nvPr/>
        </p:nvSpPr>
        <p:spPr>
          <a:xfrm>
            <a:off x="-396502" y="234337"/>
            <a:ext cx="4083350" cy="400110"/>
          </a:xfrm>
          <a:prstGeom prst="rect">
            <a:avLst/>
          </a:prstGeom>
          <a:noFill/>
        </p:spPr>
        <p:txBody>
          <a:bodyPr wrap="square" rtlCol="0">
            <a:spAutoFit/>
          </a:bodyPr>
          <a:lstStyle/>
          <a:p>
            <a:pPr algn="ctr"/>
            <a:r>
              <a:rPr lang="en-US" altLang="zh-CN" sz="2000" kern="200" dirty="0">
                <a:solidFill>
                  <a:srgbClr val="C00000"/>
                </a:solidFill>
                <a:latin typeface="Ebrima" panose="02000000000000000000" pitchFamily="2" charset="0"/>
                <a:ea typeface="Ebrima" panose="02000000000000000000" pitchFamily="2" charset="0"/>
                <a:cs typeface="Ebrima" panose="02000000000000000000" pitchFamily="2" charset="0"/>
              </a:rPr>
              <a:t>RESUME</a:t>
            </a:r>
            <a:endParaRPr lang="zh-CN" altLang="en-US" sz="2000" kern="200" dirty="0">
              <a:solidFill>
                <a:srgbClr val="C00000"/>
              </a:solidFill>
              <a:latin typeface="Ebrima" panose="02000000000000000000" pitchFamily="2" charset="0"/>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124237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3.33333E-6 L -3.61111E-6 0.10028 " pathEditMode="relative" rAng="0" ptsTypes="AA">
                                      <p:cBhvr>
                                        <p:cTn id="6" dur="1000" fill="hold"/>
                                        <p:tgtEl>
                                          <p:spTgt spid="52"/>
                                        </p:tgtEl>
                                        <p:attrNameLst>
                                          <p:attrName>ppt_x</p:attrName>
                                          <p:attrName>ppt_y</p:attrName>
                                        </p:attrNameLst>
                                      </p:cBhvr>
                                      <p:rCtr x="0" y="5000"/>
                                    </p:animMotion>
                                  </p:childTnLst>
                                </p:cTn>
                              </p:par>
                              <p:par>
                                <p:cTn id="7" presetID="3" presetClass="emph" presetSubtype="2" fill="hold" grpId="0" nodeType="withEffect">
                                  <p:stCondLst>
                                    <p:cond delay="0"/>
                                  </p:stCondLst>
                                  <p:childTnLst>
                                    <p:animClr clrSpc="rgb" dir="cw">
                                      <p:cBhvr override="childStyle">
                                        <p:cTn id="8" dur="1000" fill="hold"/>
                                        <p:tgtEl>
                                          <p:spTgt spid="58"/>
                                        </p:tgtEl>
                                        <p:attrNameLst>
                                          <p:attrName>style.color</p:attrName>
                                        </p:attrNameLst>
                                      </p:cBhvr>
                                      <p:to>
                                        <a:schemeClr val="accent2"/>
                                      </p:to>
                                    </p:animClr>
                                  </p:childTnLst>
                                </p:cTn>
                              </p:par>
                              <p:par>
                                <p:cTn id="9" presetID="3" presetClass="emph" presetSubtype="2" fill="hold" grpId="0" nodeType="withEffect">
                                  <p:stCondLst>
                                    <p:cond delay="0"/>
                                  </p:stCondLst>
                                  <p:childTnLst>
                                    <p:animClr clrSpc="rgb" dir="cw">
                                      <p:cBhvr override="childStyle">
                                        <p:cTn id="10" dur="1000" fill="hold"/>
                                        <p:tgtEl>
                                          <p:spTgt spid="59"/>
                                        </p:tgtEl>
                                        <p:attrNameLst>
                                          <p:attrName>style.color</p:attrName>
                                        </p:attrNameLst>
                                      </p:cBhvr>
                                      <p:to>
                                        <a:schemeClr val="accent2"/>
                                      </p:to>
                                    </p:animClr>
                                  </p:childTnLst>
                                </p:cTn>
                              </p:par>
                              <p:par>
                                <p:cTn id="11" presetID="22" presetClass="entr" presetSubtype="1" fill="hold" nodeType="withEffect">
                                  <p:stCondLst>
                                    <p:cond delay="50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par>
                                <p:cTn id="14" presetID="2" presetClass="entr" presetSubtype="1" fill="hold" nodeType="withEffect">
                                  <p:stCondLst>
                                    <p:cond delay="300"/>
                                  </p:stCondLst>
                                  <p:childTnLst>
                                    <p:set>
                                      <p:cBhvr>
                                        <p:cTn id="15" dur="1" fill="hold">
                                          <p:stCondLst>
                                            <p:cond delay="0"/>
                                          </p:stCondLst>
                                        </p:cTn>
                                        <p:tgtEl>
                                          <p:spTgt spid="97"/>
                                        </p:tgtEl>
                                        <p:attrNameLst>
                                          <p:attrName>style.visibility</p:attrName>
                                        </p:attrNameLst>
                                      </p:cBhvr>
                                      <p:to>
                                        <p:strVal val="visible"/>
                                      </p:to>
                                    </p:set>
                                    <p:anim calcmode="lin" valueType="num">
                                      <p:cBhvr additive="base">
                                        <p:cTn id="16" dur="500" fill="hold"/>
                                        <p:tgtEl>
                                          <p:spTgt spid="97"/>
                                        </p:tgtEl>
                                        <p:attrNameLst>
                                          <p:attrName>ppt_x</p:attrName>
                                        </p:attrNameLst>
                                      </p:cBhvr>
                                      <p:tavLst>
                                        <p:tav tm="0">
                                          <p:val>
                                            <p:strVal val="#ppt_x"/>
                                          </p:val>
                                        </p:tav>
                                        <p:tav tm="100000">
                                          <p:val>
                                            <p:strVal val="#ppt_x"/>
                                          </p:val>
                                        </p:tav>
                                      </p:tavLst>
                                    </p:anim>
                                    <p:anim calcmode="lin" valueType="num">
                                      <p:cBhvr additive="base">
                                        <p:cTn id="17" dur="500" fill="hold"/>
                                        <p:tgtEl>
                                          <p:spTgt spid="9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left)">
                                      <p:cBhvr>
                                        <p:cTn id="21" dur="500"/>
                                        <p:tgtEl>
                                          <p:spTgt spid="65"/>
                                        </p:tgtEl>
                                      </p:cBhvr>
                                    </p:animEffect>
                                  </p:childTnLst>
                                </p:cTn>
                              </p:par>
                            </p:childTnLst>
                          </p:cTn>
                        </p:par>
                        <p:par>
                          <p:cTn id="22" fill="hold">
                            <p:stCondLst>
                              <p:cond delay="1500"/>
                            </p:stCondLst>
                            <p:childTnLst>
                              <p:par>
                                <p:cTn id="23" presetID="12" presetClass="entr" presetSubtype="1"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p:tgtEl>
                                          <p:spTgt spid="63"/>
                                        </p:tgtEl>
                                        <p:attrNameLst>
                                          <p:attrName>ppt_y</p:attrName>
                                        </p:attrNameLst>
                                      </p:cBhvr>
                                      <p:tavLst>
                                        <p:tav tm="0">
                                          <p:val>
                                            <p:strVal val="#ppt_y-#ppt_h*1.125000"/>
                                          </p:val>
                                        </p:tav>
                                        <p:tav tm="100000">
                                          <p:val>
                                            <p:strVal val="#ppt_y"/>
                                          </p:val>
                                        </p:tav>
                                      </p:tavLst>
                                    </p:anim>
                                    <p:animEffect transition="in" filter="wipe(down)">
                                      <p:cBhvr>
                                        <p:cTn id="26" dur="500"/>
                                        <p:tgtEl>
                                          <p:spTgt spid="63"/>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ppt_y</p:attrName>
                                        </p:attrNameLst>
                                      </p:cBhvr>
                                      <p:tavLst>
                                        <p:tav tm="0">
                                          <p:val>
                                            <p:strVal val="#ppt_y+#ppt_h*1.125000"/>
                                          </p:val>
                                        </p:tav>
                                        <p:tav tm="100000">
                                          <p:val>
                                            <p:strVal val="#ppt_y"/>
                                          </p:val>
                                        </p:tav>
                                      </p:tavLst>
                                    </p:anim>
                                    <p:animEffect transition="in" filter="wipe(up)">
                                      <p:cBhvr>
                                        <p:cTn id="30" dur="500"/>
                                        <p:tgtEl>
                                          <p:spTgt spid="64"/>
                                        </p:tgtEl>
                                      </p:cBhvr>
                                    </p:animEffect>
                                  </p:childTnLst>
                                </p:cTn>
                              </p:par>
                            </p:childTnLst>
                          </p:cTn>
                        </p:par>
                        <p:par>
                          <p:cTn id="31" fill="hold">
                            <p:stCondLst>
                              <p:cond delay="2000"/>
                            </p:stCondLst>
                            <p:childTnLst>
                              <p:par>
                                <p:cTn id="32" presetID="22" presetClass="entr" presetSubtype="1" fill="hold" nodeType="afterEffect">
                                  <p:stCondLst>
                                    <p:cond delay="200"/>
                                  </p:stCondLst>
                                  <p:childTnLst>
                                    <p:set>
                                      <p:cBhvr>
                                        <p:cTn id="33" dur="1" fill="hold">
                                          <p:stCondLst>
                                            <p:cond delay="0"/>
                                          </p:stCondLst>
                                        </p:cTn>
                                        <p:tgtEl>
                                          <p:spTgt spid="61"/>
                                        </p:tgtEl>
                                        <p:attrNameLst>
                                          <p:attrName>style.visibility</p:attrName>
                                        </p:attrNameLst>
                                      </p:cBhvr>
                                      <p:to>
                                        <p:strVal val="visible"/>
                                      </p:to>
                                    </p:set>
                                    <p:animEffect transition="in" filter="wipe(up)">
                                      <p:cBhvr>
                                        <p:cTn id="34" dur="500"/>
                                        <p:tgtEl>
                                          <p:spTgt spid="61"/>
                                        </p:tgtEl>
                                      </p:cBhvr>
                                    </p:animEffect>
                                  </p:childTnLst>
                                </p:cTn>
                              </p:par>
                              <p:par>
                                <p:cTn id="35" presetID="2" presetClass="entr" presetSubtype="1"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0-#ppt_h/2"/>
                                          </p:val>
                                        </p:tav>
                                        <p:tav tm="100000">
                                          <p:val>
                                            <p:strVal val="#ppt_y"/>
                                          </p:val>
                                        </p:tav>
                                      </p:tavLst>
                                    </p:anim>
                                  </p:childTnLst>
                                </p:cTn>
                              </p:par>
                            </p:childTnLst>
                          </p:cTn>
                        </p:par>
                        <p:par>
                          <p:cTn id="39" fill="hold">
                            <p:stCondLst>
                              <p:cond delay="2700"/>
                            </p:stCondLst>
                            <p:childTnLst>
                              <p:par>
                                <p:cTn id="40" presetID="22" presetClass="entr" presetSubtype="2" fill="hold" nodeType="after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right)">
                                      <p:cBhvr>
                                        <p:cTn id="42" dur="500"/>
                                        <p:tgtEl>
                                          <p:spTgt spid="70"/>
                                        </p:tgtEl>
                                      </p:cBhvr>
                                    </p:animEffect>
                                  </p:childTnLst>
                                </p:cTn>
                              </p:par>
                            </p:childTnLst>
                          </p:cTn>
                        </p:par>
                        <p:par>
                          <p:cTn id="43" fill="hold">
                            <p:stCondLst>
                              <p:cond delay="3200"/>
                            </p:stCondLst>
                            <p:childTnLst>
                              <p:par>
                                <p:cTn id="44" presetID="12" presetClass="entr" presetSubtype="1"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 calcmode="lin" valueType="num">
                                      <p:cBhvr additive="base">
                                        <p:cTn id="46" dur="500"/>
                                        <p:tgtEl>
                                          <p:spTgt spid="68"/>
                                        </p:tgtEl>
                                        <p:attrNameLst>
                                          <p:attrName>ppt_y</p:attrName>
                                        </p:attrNameLst>
                                      </p:cBhvr>
                                      <p:tavLst>
                                        <p:tav tm="0">
                                          <p:val>
                                            <p:strVal val="#ppt_y-#ppt_h*1.125000"/>
                                          </p:val>
                                        </p:tav>
                                        <p:tav tm="100000">
                                          <p:val>
                                            <p:strVal val="#ppt_y"/>
                                          </p:val>
                                        </p:tav>
                                      </p:tavLst>
                                    </p:anim>
                                    <p:animEffect transition="in" filter="wipe(down)">
                                      <p:cBhvr>
                                        <p:cTn id="47" dur="500"/>
                                        <p:tgtEl>
                                          <p:spTgt spid="6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69"/>
                                        </p:tgtEl>
                                        <p:attrNameLst>
                                          <p:attrName>style.visibility</p:attrName>
                                        </p:attrNameLst>
                                      </p:cBhvr>
                                      <p:to>
                                        <p:strVal val="visible"/>
                                      </p:to>
                                    </p:set>
                                    <p:anim calcmode="lin" valueType="num">
                                      <p:cBhvr additive="base">
                                        <p:cTn id="50" dur="500"/>
                                        <p:tgtEl>
                                          <p:spTgt spid="69"/>
                                        </p:tgtEl>
                                        <p:attrNameLst>
                                          <p:attrName>ppt_y</p:attrName>
                                        </p:attrNameLst>
                                      </p:cBhvr>
                                      <p:tavLst>
                                        <p:tav tm="0">
                                          <p:val>
                                            <p:strVal val="#ppt_y+#ppt_h*1.125000"/>
                                          </p:val>
                                        </p:tav>
                                        <p:tav tm="100000">
                                          <p:val>
                                            <p:strVal val="#ppt_y"/>
                                          </p:val>
                                        </p:tav>
                                      </p:tavLst>
                                    </p:anim>
                                    <p:animEffect transition="in" filter="wipe(up)">
                                      <p:cBhvr>
                                        <p:cTn id="51" dur="500"/>
                                        <p:tgtEl>
                                          <p:spTgt spid="69"/>
                                        </p:tgtEl>
                                      </p:cBhvr>
                                    </p:animEffect>
                                  </p:childTnLst>
                                </p:cTn>
                              </p:par>
                            </p:childTnLst>
                          </p:cTn>
                        </p:par>
                        <p:par>
                          <p:cTn id="52" fill="hold">
                            <p:stCondLst>
                              <p:cond delay="3700"/>
                            </p:stCondLst>
                            <p:childTnLst>
                              <p:par>
                                <p:cTn id="53" presetID="2" presetClass="entr" presetSubtype="1" fill="hold" nodeType="afterEffect">
                                  <p:stCondLst>
                                    <p:cond delay="0"/>
                                  </p:stCondLst>
                                  <p:childTnLst>
                                    <p:set>
                                      <p:cBhvr>
                                        <p:cTn id="54" dur="1" fill="hold">
                                          <p:stCondLst>
                                            <p:cond delay="0"/>
                                          </p:stCondLst>
                                        </p:cTn>
                                        <p:tgtEl>
                                          <p:spTgt spid="103"/>
                                        </p:tgtEl>
                                        <p:attrNameLst>
                                          <p:attrName>style.visibility</p:attrName>
                                        </p:attrNameLst>
                                      </p:cBhvr>
                                      <p:to>
                                        <p:strVal val="visible"/>
                                      </p:to>
                                    </p:set>
                                    <p:anim calcmode="lin" valueType="num">
                                      <p:cBhvr additive="base">
                                        <p:cTn id="55" dur="500" fill="hold"/>
                                        <p:tgtEl>
                                          <p:spTgt spid="103"/>
                                        </p:tgtEl>
                                        <p:attrNameLst>
                                          <p:attrName>ppt_x</p:attrName>
                                        </p:attrNameLst>
                                      </p:cBhvr>
                                      <p:tavLst>
                                        <p:tav tm="0">
                                          <p:val>
                                            <p:strVal val="#ppt_x"/>
                                          </p:val>
                                        </p:tav>
                                        <p:tav tm="100000">
                                          <p:val>
                                            <p:strVal val="#ppt_x"/>
                                          </p:val>
                                        </p:tav>
                                      </p:tavLst>
                                    </p:anim>
                                    <p:anim calcmode="lin" valueType="num">
                                      <p:cBhvr additive="base">
                                        <p:cTn id="56" dur="500" fill="hold"/>
                                        <p:tgtEl>
                                          <p:spTgt spid="103"/>
                                        </p:tgtEl>
                                        <p:attrNameLst>
                                          <p:attrName>ppt_y</p:attrName>
                                        </p:attrNameLst>
                                      </p:cBhvr>
                                      <p:tavLst>
                                        <p:tav tm="0">
                                          <p:val>
                                            <p:strVal val="0-#ppt_h/2"/>
                                          </p:val>
                                        </p:tav>
                                        <p:tav tm="100000">
                                          <p:val>
                                            <p:strVal val="#ppt_y"/>
                                          </p:val>
                                        </p:tav>
                                      </p:tavLst>
                                    </p:anim>
                                  </p:childTnLst>
                                </p:cTn>
                              </p:par>
                              <p:par>
                                <p:cTn id="57" presetID="22" presetClass="entr" presetSubtype="1"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up)">
                                      <p:cBhvr>
                                        <p:cTn id="59" dur="500"/>
                                        <p:tgtEl>
                                          <p:spTgt spid="71"/>
                                        </p:tgtEl>
                                      </p:cBhvr>
                                    </p:animEffect>
                                  </p:childTnLst>
                                </p:cTn>
                              </p:par>
                            </p:childTnLst>
                          </p:cTn>
                        </p:par>
                        <p:par>
                          <p:cTn id="60" fill="hold">
                            <p:stCondLst>
                              <p:cond delay="4200"/>
                            </p:stCondLst>
                            <p:childTnLst>
                              <p:par>
                                <p:cTn id="61" presetID="22" presetClass="entr" presetSubtype="2"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right)">
                                      <p:cBhvr>
                                        <p:cTn id="63" dur="500"/>
                                        <p:tgtEl>
                                          <p:spTgt spid="74"/>
                                        </p:tgtEl>
                                      </p:cBhvr>
                                    </p:animEffect>
                                  </p:childTnLst>
                                </p:cTn>
                              </p:par>
                            </p:childTnLst>
                          </p:cTn>
                        </p:par>
                        <p:par>
                          <p:cTn id="64" fill="hold">
                            <p:stCondLst>
                              <p:cond delay="4700"/>
                            </p:stCondLst>
                            <p:childTnLst>
                              <p:par>
                                <p:cTn id="65" presetID="12" presetClass="entr" presetSubtype="1"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p:tgtEl>
                                          <p:spTgt spid="72"/>
                                        </p:tgtEl>
                                        <p:attrNameLst>
                                          <p:attrName>ppt_y</p:attrName>
                                        </p:attrNameLst>
                                      </p:cBhvr>
                                      <p:tavLst>
                                        <p:tav tm="0">
                                          <p:val>
                                            <p:strVal val="#ppt_y-#ppt_h*1.125000"/>
                                          </p:val>
                                        </p:tav>
                                        <p:tav tm="100000">
                                          <p:val>
                                            <p:strVal val="#ppt_y"/>
                                          </p:val>
                                        </p:tav>
                                      </p:tavLst>
                                    </p:anim>
                                    <p:animEffect transition="in" filter="wipe(down)">
                                      <p:cBhvr>
                                        <p:cTn id="68" dur="500"/>
                                        <p:tgtEl>
                                          <p:spTgt spid="72"/>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p:tgtEl>
                                          <p:spTgt spid="73"/>
                                        </p:tgtEl>
                                        <p:attrNameLst>
                                          <p:attrName>ppt_y</p:attrName>
                                        </p:attrNameLst>
                                      </p:cBhvr>
                                      <p:tavLst>
                                        <p:tav tm="0">
                                          <p:val>
                                            <p:strVal val="#ppt_y+#ppt_h*1.125000"/>
                                          </p:val>
                                        </p:tav>
                                        <p:tav tm="100000">
                                          <p:val>
                                            <p:strVal val="#ppt_y"/>
                                          </p:val>
                                        </p:tav>
                                      </p:tavLst>
                                    </p:anim>
                                    <p:animEffect transition="in" filter="wipe(up)">
                                      <p:cBhvr>
                                        <p:cTn id="72" dur="500"/>
                                        <p:tgtEl>
                                          <p:spTgt spid="73"/>
                                        </p:tgtEl>
                                      </p:cBhvr>
                                    </p:animEffect>
                                  </p:childTnLst>
                                </p:cTn>
                              </p:par>
                            </p:childTnLst>
                          </p:cTn>
                        </p:par>
                        <p:par>
                          <p:cTn id="73" fill="hold">
                            <p:stCondLst>
                              <p:cond delay="5200"/>
                            </p:stCondLst>
                            <p:childTnLst>
                              <p:par>
                                <p:cTn id="74" presetID="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 calcmode="lin" valueType="num">
                                      <p:cBhvr additive="base">
                                        <p:cTn id="76" dur="500" fill="hold"/>
                                        <p:tgtEl>
                                          <p:spTgt spid="106"/>
                                        </p:tgtEl>
                                        <p:attrNameLst>
                                          <p:attrName>ppt_x</p:attrName>
                                        </p:attrNameLst>
                                      </p:cBhvr>
                                      <p:tavLst>
                                        <p:tav tm="0">
                                          <p:val>
                                            <p:strVal val="#ppt_x"/>
                                          </p:val>
                                        </p:tav>
                                        <p:tav tm="100000">
                                          <p:val>
                                            <p:strVal val="#ppt_x"/>
                                          </p:val>
                                        </p:tav>
                                      </p:tavLst>
                                    </p:anim>
                                    <p:anim calcmode="lin" valueType="num">
                                      <p:cBhvr additive="base">
                                        <p:cTn id="77" dur="500" fill="hold"/>
                                        <p:tgtEl>
                                          <p:spTgt spid="106"/>
                                        </p:tgtEl>
                                        <p:attrNameLst>
                                          <p:attrName>ppt_y</p:attrName>
                                        </p:attrNameLst>
                                      </p:cBhvr>
                                      <p:tavLst>
                                        <p:tav tm="0">
                                          <p:val>
                                            <p:strVal val="0-#ppt_h/2"/>
                                          </p:val>
                                        </p:tav>
                                        <p:tav tm="100000">
                                          <p:val>
                                            <p:strVal val="#ppt_y"/>
                                          </p:val>
                                        </p:tav>
                                      </p:tavLst>
                                    </p:anim>
                                  </p:childTnLst>
                                </p:cTn>
                              </p:par>
                              <p:par>
                                <p:cTn id="78" presetID="22" presetClass="entr" presetSubtype="1" fill="hold"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up)">
                                      <p:cBhvr>
                                        <p:cTn id="80" dur="500"/>
                                        <p:tgtEl>
                                          <p:spTgt spid="62"/>
                                        </p:tgtEl>
                                      </p:cBhvr>
                                    </p:animEffect>
                                  </p:childTnLst>
                                </p:cTn>
                              </p:par>
                            </p:childTnLst>
                          </p:cTn>
                        </p:par>
                        <p:par>
                          <p:cTn id="81" fill="hold">
                            <p:stCondLst>
                              <p:cond delay="5700"/>
                            </p:stCondLst>
                            <p:childTnLst>
                              <p:par>
                                <p:cTn id="82" presetID="22" presetClass="entr" presetSubtype="2" fill="hold" nodeType="after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wipe(right)">
                                      <p:cBhvr>
                                        <p:cTn id="84" dur="500"/>
                                        <p:tgtEl>
                                          <p:spTgt spid="77"/>
                                        </p:tgtEl>
                                      </p:cBhvr>
                                    </p:animEffect>
                                  </p:childTnLst>
                                </p:cTn>
                              </p:par>
                            </p:childTnLst>
                          </p:cTn>
                        </p:par>
                        <p:par>
                          <p:cTn id="85" fill="hold">
                            <p:stCondLst>
                              <p:cond delay="6200"/>
                            </p:stCondLst>
                            <p:childTnLst>
                              <p:par>
                                <p:cTn id="86" presetID="12" presetClass="entr" presetSubtype="1" fill="hold" grpId="0" nodeType="afterEffect">
                                  <p:stCondLst>
                                    <p:cond delay="0"/>
                                  </p:stCondLst>
                                  <p:childTnLst>
                                    <p:set>
                                      <p:cBhvr>
                                        <p:cTn id="87" dur="1" fill="hold">
                                          <p:stCondLst>
                                            <p:cond delay="0"/>
                                          </p:stCondLst>
                                        </p:cTn>
                                        <p:tgtEl>
                                          <p:spTgt spid="75"/>
                                        </p:tgtEl>
                                        <p:attrNameLst>
                                          <p:attrName>style.visibility</p:attrName>
                                        </p:attrNameLst>
                                      </p:cBhvr>
                                      <p:to>
                                        <p:strVal val="visible"/>
                                      </p:to>
                                    </p:set>
                                    <p:anim calcmode="lin" valueType="num">
                                      <p:cBhvr additive="base">
                                        <p:cTn id="88" dur="500"/>
                                        <p:tgtEl>
                                          <p:spTgt spid="75"/>
                                        </p:tgtEl>
                                        <p:attrNameLst>
                                          <p:attrName>ppt_y</p:attrName>
                                        </p:attrNameLst>
                                      </p:cBhvr>
                                      <p:tavLst>
                                        <p:tav tm="0">
                                          <p:val>
                                            <p:strVal val="#ppt_y-#ppt_h*1.125000"/>
                                          </p:val>
                                        </p:tav>
                                        <p:tav tm="100000">
                                          <p:val>
                                            <p:strVal val="#ppt_y"/>
                                          </p:val>
                                        </p:tav>
                                      </p:tavLst>
                                    </p:anim>
                                    <p:animEffect transition="in" filter="wipe(down)">
                                      <p:cBhvr>
                                        <p:cTn id="89" dur="500"/>
                                        <p:tgtEl>
                                          <p:spTgt spid="75"/>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76"/>
                                        </p:tgtEl>
                                        <p:attrNameLst>
                                          <p:attrName>style.visibility</p:attrName>
                                        </p:attrNameLst>
                                      </p:cBhvr>
                                      <p:to>
                                        <p:strVal val="visible"/>
                                      </p:to>
                                    </p:set>
                                    <p:anim calcmode="lin" valueType="num">
                                      <p:cBhvr additive="base">
                                        <p:cTn id="92" dur="500"/>
                                        <p:tgtEl>
                                          <p:spTgt spid="76"/>
                                        </p:tgtEl>
                                        <p:attrNameLst>
                                          <p:attrName>ppt_y</p:attrName>
                                        </p:attrNameLst>
                                      </p:cBhvr>
                                      <p:tavLst>
                                        <p:tav tm="0">
                                          <p:val>
                                            <p:strVal val="#ppt_y+#ppt_h*1.125000"/>
                                          </p:val>
                                        </p:tav>
                                        <p:tav tm="100000">
                                          <p:val>
                                            <p:strVal val="#ppt_y"/>
                                          </p:val>
                                        </p:tav>
                                      </p:tavLst>
                                    </p:anim>
                                    <p:animEffect transition="in" filter="wipe(up)">
                                      <p:cBhvr>
                                        <p:cTn id="9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2" grpId="0" animBg="1"/>
      <p:bldP spid="63" grpId="0"/>
      <p:bldP spid="64" grpId="0"/>
      <p:bldP spid="68" grpId="0"/>
      <p:bldP spid="69" grpId="0"/>
      <p:bldP spid="72" grpId="0"/>
      <p:bldP spid="73" grpId="0"/>
      <p:bldP spid="75" grpId="0"/>
      <p:bldP spid="7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2607</TotalTime>
  <Words>1490</Words>
  <Application>Microsoft Office PowerPoint</Application>
  <PresentationFormat>自定义</PresentationFormat>
  <Paragraphs>472</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Gulim</vt:lpstr>
      <vt:lpstr>맑은 고딕</vt:lpstr>
      <vt:lpstr>方正兰亭超细黑简体</vt:lpstr>
      <vt:lpstr>方正兰亭黑_GBK</vt:lpstr>
      <vt:lpstr>黑体</vt:lpstr>
      <vt:lpstr>宋体</vt:lpstr>
      <vt:lpstr>微软雅黑</vt:lpstr>
      <vt:lpstr>Arial</vt:lpstr>
      <vt:lpstr>Calibri</vt:lpstr>
      <vt:lpstr>Ebrima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HP01</cp:lastModifiedBy>
  <cp:revision>6</cp:revision>
  <dcterms:created xsi:type="dcterms:W3CDTF">2013-12-06T04:45:20Z</dcterms:created>
  <dcterms:modified xsi:type="dcterms:W3CDTF">2021-01-13T01:31:53Z</dcterms:modified>
</cp:coreProperties>
</file>