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FBEF-C579-1C47-F1A0-196C2361B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B236-A93F-2FEA-EF4A-AB2A7C503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4C5BF-EEA5-0592-5D0A-DC8EB116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5589B-19B3-E585-5352-6EA67BE68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EC2AB-45FA-8F03-4CDE-D78622147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7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E6AA-EC89-0B95-E1E2-E20A775A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48CAEE-0B3A-E6DC-5CB5-73720795B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CB5E-13CB-0258-AF10-8C2B790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5E64-DE5F-012F-C23F-26B3E0D0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F3736-3B91-88F1-17C9-249E9071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6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81CBF-DB10-07F8-09F3-4C3AD257BD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27CC8-99D9-7203-49B3-931ECED62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D7E2A-D29B-A364-E945-E638FFFF0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6D39A-39CC-8C4D-B64D-ADAB7E35F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5861-1604-8AD6-AEEB-DA40ADFD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BCF9-4715-A3C9-3ADD-BFA94B992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E80E-7637-B6BC-0142-C1AB9D3EF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3F89-0CA3-2D33-D79E-AC457A9D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C0852-C6A7-FA9A-8FA2-0252770A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FD83-BDC2-F1E6-A6BF-E7FCFD4B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3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F99E-7E65-4491-25B3-E53DD24C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0B175-A5A9-4F7B-CAB9-30750CFE5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EDA3-0133-68CE-A79B-2B2A2DFC7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E9F25-4A0B-381A-05ED-05E8A25B8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B5CCB-104B-6EE5-08B4-733F02F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09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86E1-84A7-F712-7AB3-D5DAB67C9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6C986-16D5-22FF-1678-5A8A981D1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3442B-8F84-9F34-EE55-C7E4646F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CB8F-A5D6-1EDC-A15E-8644771E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8A2BC-D3E6-5B9E-A8C2-6BF08383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F1351-58B5-3A5A-21CD-F41C0DF7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2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B3A05-EDCB-AAFF-A37A-BA06AC17D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1BBF0-BEEA-2EB9-A758-D87A72C77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6267F-29F1-B258-EA17-D4D9949F6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AD0A7-564D-B516-95A7-F97C82B2F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F68D-FAE1-96B5-0A06-2B7B21F87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68EE2-E0DA-A2BB-7135-66E02233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37AE3-CD30-BEB1-5595-117BAB056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4DD8D-874F-6A6F-3140-A7106605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5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ECDC-31DB-7F7E-C26E-2B2F39C7E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52553-9C6F-F08C-E194-A846A5FA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F610E9-5B28-3774-BE90-458496D24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891A2E-DD0C-F0BB-DEAB-B22F07E65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62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F7685-E4DE-802C-5966-4FC25D9D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80AB0-1348-8B90-5089-0AD285AE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FDD94-A003-2F68-FD96-307B79DAC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BE5AD-D8CD-B153-6E84-E2E74E0B5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A213-5590-7396-C3BB-4140CF15E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871C2B-08C7-2605-AF97-3DD1D5ACE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F5DBB-D0F4-B4B2-00FE-19BFDC24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EA516-21B1-AFDB-18D7-009057596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F1F50-007D-D2EB-E279-87DC01CD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50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756F0-8C77-9FEB-168A-F564113D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E447-D32B-2B45-8F34-1EA43501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6E725-0C77-1AA6-9D26-B579A17C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1C0E6B-E7FF-4170-E823-CAACE582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08F12-48D3-5117-5B43-7C93FE96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717FD-FF9A-8886-F878-03E05C93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9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9F7A1-C484-456E-A136-B0475C3B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DF86A-5A00-8061-040C-C60F2115B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DF0FE-B60B-E9A7-C062-C9D724EA0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F2974-8CD7-4B20-A8B0-349A857B1AD7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79002-8EE2-1077-55D2-1F27CE184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669B9-F623-90F1-6BBB-C8A51BB44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DA9CE-CA9B-4292-AD85-E4E9AFF34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8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41869-931B-1BF4-34F6-4416EC04A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16" y="0"/>
            <a:ext cx="102607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60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7E8186-AFB9-0931-F38D-8044CF668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947336"/>
              </p:ext>
            </p:extLst>
          </p:nvPr>
        </p:nvGraphicFramePr>
        <p:xfrm>
          <a:off x="566270" y="840690"/>
          <a:ext cx="10446871" cy="156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408">
                  <a:extLst>
                    <a:ext uri="{9D8B030D-6E8A-4147-A177-3AD203B41FA5}">
                      <a16:colId xmlns:a16="http://schemas.microsoft.com/office/drawing/2014/main" val="2690800369"/>
                    </a:ext>
                  </a:extLst>
                </a:gridCol>
                <a:gridCol w="6474828">
                  <a:extLst>
                    <a:ext uri="{9D8B030D-6E8A-4147-A177-3AD203B41FA5}">
                      <a16:colId xmlns:a16="http://schemas.microsoft.com/office/drawing/2014/main" val="1121239103"/>
                    </a:ext>
                  </a:extLst>
                </a:gridCol>
                <a:gridCol w="2124635">
                  <a:extLst>
                    <a:ext uri="{9D8B030D-6E8A-4147-A177-3AD203B41FA5}">
                      <a16:colId xmlns:a16="http://schemas.microsoft.com/office/drawing/2014/main" val="170941514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Temperature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Digital 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6238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  (11-bit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Hex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27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4800" dirty="0"/>
                        <a:t>+25°C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0000 1100 1001 1111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0x0B9F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887996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73CF4-B7B6-5D51-8D5E-ABC68693E0B3}"/>
              </a:ext>
            </a:extLst>
          </p:cNvPr>
          <p:cNvGrpSpPr/>
          <p:nvPr/>
        </p:nvGrpSpPr>
        <p:grpSpPr>
          <a:xfrm>
            <a:off x="1558718" y="2184304"/>
            <a:ext cx="9088135" cy="1073392"/>
            <a:chOff x="1558718" y="2184304"/>
            <a:chExt cx="9088135" cy="1073392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435093A-4A44-C58C-C5BE-72C6A45EB6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2184304"/>
              <a:ext cx="618564" cy="5244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51C6BA-4500-8740-5B6E-4604EC347DA0}"/>
                </a:ext>
              </a:extLst>
            </p:cNvPr>
            <p:cNvSpPr txBox="1"/>
            <p:nvPr/>
          </p:nvSpPr>
          <p:spPr>
            <a:xfrm>
              <a:off x="1558718" y="2657531"/>
              <a:ext cx="9989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Sign bit</a:t>
              </a:r>
            </a:p>
          </p:txBody>
        </p: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FD53DDDE-3C29-F22F-A958-29C5775CDB1E}"/>
                </a:ext>
              </a:extLst>
            </p:cNvPr>
            <p:cNvSpPr/>
            <p:nvPr/>
          </p:nvSpPr>
          <p:spPr>
            <a:xfrm rot="5400000">
              <a:off x="4449751" y="700116"/>
              <a:ext cx="726144" cy="3713837"/>
            </a:xfrm>
            <a:prstGeom prst="rightBrace">
              <a:avLst>
                <a:gd name="adj1" fmla="val 50362"/>
                <a:gd name="adj2" fmla="val 46808"/>
              </a:avLst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CA785D-7EF3-4D98-05D0-5675928CED53}"/>
                </a:ext>
              </a:extLst>
            </p:cNvPr>
            <p:cNvSpPr txBox="1"/>
            <p:nvPr/>
          </p:nvSpPr>
          <p:spPr>
            <a:xfrm>
              <a:off x="4121800" y="2857586"/>
              <a:ext cx="1382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11-bit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30E1D2F-1047-7D4A-E189-FAE510E57E9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548718" y="2184304"/>
              <a:ext cx="3160058" cy="8650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69869F-93E1-7462-8DA8-98EBCAED4769}"/>
                </a:ext>
              </a:extLst>
            </p:cNvPr>
            <p:cNvSpPr txBox="1"/>
            <p:nvPr/>
          </p:nvSpPr>
          <p:spPr>
            <a:xfrm>
              <a:off x="9708776" y="2849298"/>
              <a:ext cx="9380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0.25°C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3529FD6-DDAC-AFB5-CC90-B0052D48AB2B}"/>
                </a:ext>
              </a:extLst>
            </p:cNvPr>
            <p:cNvCxnSpPr>
              <a:cxnSpLocks/>
            </p:cNvCxnSpPr>
            <p:nvPr/>
          </p:nvCxnSpPr>
          <p:spPr>
            <a:xfrm>
              <a:off x="5529466" y="2193962"/>
              <a:ext cx="1580029" cy="726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FCD05D-FDD6-741F-F2F3-4DC92E1F7C71}"/>
                </a:ext>
              </a:extLst>
            </p:cNvPr>
            <p:cNvSpPr txBox="1"/>
            <p:nvPr/>
          </p:nvSpPr>
          <p:spPr>
            <a:xfrm>
              <a:off x="6942751" y="2857586"/>
              <a:ext cx="5918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2°C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505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EB8A35C-9804-89A4-5EB9-06522FACA138}"/>
              </a:ext>
            </a:extLst>
          </p:cNvPr>
          <p:cNvGrpSpPr/>
          <p:nvPr/>
        </p:nvGrpSpPr>
        <p:grpSpPr>
          <a:xfrm>
            <a:off x="0" y="422099"/>
            <a:ext cx="12192000" cy="2478900"/>
            <a:chOff x="0" y="422099"/>
            <a:chExt cx="12192000" cy="24789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0DF3A4C-8DDC-FB90-2963-9AE14988F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22099"/>
              <a:ext cx="12192000" cy="1355537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BE14189-5C27-EC90-05C0-90900C6DD8C2}"/>
                </a:ext>
              </a:extLst>
            </p:cNvPr>
            <p:cNvCxnSpPr/>
            <p:nvPr/>
          </p:nvCxnSpPr>
          <p:spPr>
            <a:xfrm>
              <a:off x="1311215" y="1889185"/>
              <a:ext cx="147511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7D03B07-1576-624B-9D79-A2D89A114124}"/>
                </a:ext>
              </a:extLst>
            </p:cNvPr>
            <p:cNvSpPr txBox="1"/>
            <p:nvPr/>
          </p:nvSpPr>
          <p:spPr>
            <a:xfrm>
              <a:off x="1371600" y="1889185"/>
              <a:ext cx="139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4-clk “</a:t>
              </a:r>
              <a:r>
                <a:rPr lang="en-US" b="1" dirty="0">
                  <a:latin typeface="Aptos Display" panose="020B0004020202020204" pitchFamily="34" charset="0"/>
                </a:rPr>
                <a:t>IDLE”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9043592-DBA1-501B-1CF9-ECBCB524BF3E}"/>
                </a:ext>
              </a:extLst>
            </p:cNvPr>
            <p:cNvCxnSpPr>
              <a:cxnSpLocks/>
            </p:cNvCxnSpPr>
            <p:nvPr/>
          </p:nvCxnSpPr>
          <p:spPr>
            <a:xfrm>
              <a:off x="2786332" y="1889185"/>
              <a:ext cx="4744528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1F001A-6F3C-A43B-EE5C-C361EBB760A4}"/>
                </a:ext>
              </a:extLst>
            </p:cNvPr>
            <p:cNvSpPr txBox="1"/>
            <p:nvPr/>
          </p:nvSpPr>
          <p:spPr>
            <a:xfrm>
              <a:off x="3953073" y="1889185"/>
              <a:ext cx="2411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16-clk (8-SCK) “</a:t>
              </a:r>
              <a:r>
                <a:rPr lang="en-US" b="1" dirty="0">
                  <a:latin typeface="Aptos Display" panose="020B0004020202020204" pitchFamily="34" charset="0"/>
                </a:rPr>
                <a:t>READ”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F16871D-34A2-F642-DB49-08B33C2F1FAD}"/>
                </a:ext>
              </a:extLst>
            </p:cNvPr>
            <p:cNvCxnSpPr>
              <a:cxnSpLocks/>
            </p:cNvCxnSpPr>
            <p:nvPr/>
          </p:nvCxnSpPr>
          <p:spPr>
            <a:xfrm>
              <a:off x="7530860" y="1889185"/>
              <a:ext cx="586597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0A53F25-44F6-FB93-82E5-6317548485AD}"/>
                </a:ext>
              </a:extLst>
            </p:cNvPr>
            <p:cNvCxnSpPr/>
            <p:nvPr/>
          </p:nvCxnSpPr>
          <p:spPr>
            <a:xfrm>
              <a:off x="1311215" y="1777636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E5C7C2-8087-4BB3-7680-8FACEA144CB0}"/>
                </a:ext>
              </a:extLst>
            </p:cNvPr>
            <p:cNvCxnSpPr/>
            <p:nvPr/>
          </p:nvCxnSpPr>
          <p:spPr>
            <a:xfrm>
              <a:off x="2798667" y="1777636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EF58EF4-D323-6FF8-FDA5-51E2F1FF5531}"/>
                </a:ext>
              </a:extLst>
            </p:cNvPr>
            <p:cNvCxnSpPr/>
            <p:nvPr/>
          </p:nvCxnSpPr>
          <p:spPr>
            <a:xfrm>
              <a:off x="7530860" y="1777636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A1A4A18-B3EF-6FD0-D2AE-F7B0EC684891}"/>
                </a:ext>
              </a:extLst>
            </p:cNvPr>
            <p:cNvCxnSpPr/>
            <p:nvPr/>
          </p:nvCxnSpPr>
          <p:spPr>
            <a:xfrm>
              <a:off x="8117457" y="1777635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7C0339-1B08-2C78-A928-17F5CE4F6E68}"/>
                </a:ext>
              </a:extLst>
            </p:cNvPr>
            <p:cNvCxnSpPr>
              <a:cxnSpLocks/>
            </p:cNvCxnSpPr>
            <p:nvPr/>
          </p:nvCxnSpPr>
          <p:spPr>
            <a:xfrm>
              <a:off x="8117457" y="1889185"/>
              <a:ext cx="353683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AF824A-104B-7434-73CD-6F1918348493}"/>
                </a:ext>
              </a:extLst>
            </p:cNvPr>
            <p:cNvCxnSpPr/>
            <p:nvPr/>
          </p:nvCxnSpPr>
          <p:spPr>
            <a:xfrm>
              <a:off x="8471140" y="1777635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D3C2A61-34D4-7A79-447C-1397F4647FAE}"/>
                </a:ext>
              </a:extLst>
            </p:cNvPr>
            <p:cNvCxnSpPr>
              <a:cxnSpLocks/>
            </p:cNvCxnSpPr>
            <p:nvPr/>
          </p:nvCxnSpPr>
          <p:spPr>
            <a:xfrm>
              <a:off x="8471140" y="1889185"/>
              <a:ext cx="1470001" cy="0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8EBA26D-0DA1-2717-40B7-669D0C4B3E8F}"/>
                </a:ext>
              </a:extLst>
            </p:cNvPr>
            <p:cNvCxnSpPr/>
            <p:nvPr/>
          </p:nvCxnSpPr>
          <p:spPr>
            <a:xfrm>
              <a:off x="9941141" y="1777635"/>
              <a:ext cx="0" cy="77578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6CC65C3-7507-EF90-CC8E-C58B044554A2}"/>
                </a:ext>
              </a:extLst>
            </p:cNvPr>
            <p:cNvSpPr txBox="1"/>
            <p:nvPr/>
          </p:nvSpPr>
          <p:spPr>
            <a:xfrm rot="16200000">
              <a:off x="7428735" y="2073850"/>
              <a:ext cx="861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>
                  <a:latin typeface="Aptos Display" panose="020B0004020202020204" pitchFamily="34" charset="0"/>
                </a:rPr>
                <a:t>IDLE”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7076912-7940-6286-43F5-66E09F0175E6}"/>
                </a:ext>
              </a:extLst>
            </p:cNvPr>
            <p:cNvSpPr txBox="1"/>
            <p:nvPr/>
          </p:nvSpPr>
          <p:spPr>
            <a:xfrm rot="16200000">
              <a:off x="7765597" y="2179808"/>
              <a:ext cx="1073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</a:t>
              </a:r>
              <a:r>
                <a:rPr lang="en-US" b="1" dirty="0">
                  <a:latin typeface="Aptos Display" panose="020B0004020202020204" pitchFamily="34" charset="0"/>
                </a:rPr>
                <a:t>LATCH”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4D6783-0DBE-11B6-A841-55E7A3BBC4A9}"/>
                </a:ext>
              </a:extLst>
            </p:cNvPr>
            <p:cNvSpPr txBox="1"/>
            <p:nvPr/>
          </p:nvSpPr>
          <p:spPr>
            <a:xfrm>
              <a:off x="8548580" y="1940192"/>
              <a:ext cx="1392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6-clk “</a:t>
              </a:r>
              <a:r>
                <a:rPr lang="en-US" b="1" dirty="0">
                  <a:latin typeface="Aptos Display" panose="020B0004020202020204" pitchFamily="34" charset="0"/>
                </a:rPr>
                <a:t>IDLE”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42A46C-6393-AD68-3A57-7C06616CE90E}"/>
                </a:ext>
              </a:extLst>
            </p:cNvPr>
            <p:cNvSpPr txBox="1"/>
            <p:nvPr/>
          </p:nvSpPr>
          <p:spPr>
            <a:xfrm>
              <a:off x="10543804" y="1940192"/>
              <a:ext cx="1205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Next Read</a:t>
              </a:r>
              <a:endParaRPr lang="en-US" b="1" dirty="0">
                <a:latin typeface="Aptos Display" panose="020B00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543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52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2</cp:revision>
  <dcterms:created xsi:type="dcterms:W3CDTF">2024-04-12T07:39:47Z</dcterms:created>
  <dcterms:modified xsi:type="dcterms:W3CDTF">2025-04-23T06:49:06Z</dcterms:modified>
</cp:coreProperties>
</file>