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51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7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7" y="1285496"/>
            <a:ext cx="8140700" cy="3927150"/>
          </a:xfrm>
          <a:prstGeom prst="rect">
            <a:avLst/>
          </a:prstGeom>
        </p:spPr>
      </p:sp>
      <p:sp>
        <p:nvSpPr>
          <p:cNvPr id="6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5" y="5250746"/>
            <a:ext cx="8191501" cy="59266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8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5225652"/>
      </p:ext>
    </p:extLst>
  </p:cSld>
  <p:clrMapOvr>
    <a:masterClrMapping/>
  </p:clrMapOvr>
  <p:transition xmlns:p14="http://schemas.microsoft.com/office/powerpoint/2010/main"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0" y="1336386"/>
            <a:ext cx="4949150" cy="43160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64415"/>
              </a:buClr>
              <a:buFont typeface="Wingdings" pitchFamily="2" charset="2"/>
              <a:buChar char="§"/>
              <a:defRPr sz="1800">
                <a:latin typeface="+mj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6" y="3886715"/>
            <a:ext cx="3057524" cy="146120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8" y="1418151"/>
            <a:ext cx="2968624" cy="2443163"/>
          </a:xfrm>
          <a:prstGeom prst="rect">
            <a:avLst/>
          </a:prstGeom>
        </p:spPr>
      </p:sp>
      <p:pic>
        <p:nvPicPr>
          <p:cNvPr id="6" name="Bild 5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13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2486705"/>
      </p:ext>
    </p:extLst>
  </p:cSld>
  <p:clrMapOvr>
    <a:masterClrMapping/>
  </p:clrMapOvr>
  <p:transition xmlns:p14="http://schemas.microsoft.com/office/powerpoint/2010/main"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08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4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99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3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2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28F1-1CCF-1A43-8DCA-D09D9D7D984C}" type="datetimeFigureOut">
              <a:rPr lang="de-DE" smtClean="0"/>
              <a:t>28.01.15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FF3B-1A7C-F140-87B2-AFD348FA2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71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Bildschirmfoto 2013-10-15 um 15.43.07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02" r="-19702"/>
          <a:stretch>
            <a:fillRect/>
          </a:stretch>
        </p:blipFill>
        <p:spPr>
          <a:xfrm>
            <a:off x="-913788" y="898255"/>
            <a:ext cx="10962039" cy="528819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– </a:t>
            </a:r>
            <a:r>
              <a:rPr lang="de-DE" dirty="0" err="1" smtClean="0"/>
              <a:t>keeping</a:t>
            </a:r>
            <a:r>
              <a:rPr lang="de-DE" dirty="0" smtClean="0"/>
              <a:t> simple </a:t>
            </a:r>
            <a:r>
              <a:rPr lang="de-DE" dirty="0" err="1" smtClean="0"/>
              <a:t>things</a:t>
            </a:r>
            <a:r>
              <a:rPr lang="de-DE" dirty="0" smtClean="0"/>
              <a:t> 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23674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Bildschirmfoto 2014-09-03 um 07.36.59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r="2729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SAP </a:t>
            </a:r>
            <a:r>
              <a:rPr lang="de-DE" dirty="0" err="1"/>
              <a:t>Fiori</a:t>
            </a:r>
            <a:r>
              <a:rPr lang="de-DE" dirty="0"/>
              <a:t> ist ein neuer Design-Ansatz, um Geschäftsprozesse der SAP Business-Suite-Systeme mit einer neuen, intuitiven Web-Oberflächen auszustatten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passt SAP </a:t>
            </a:r>
            <a:r>
              <a:rPr lang="de-DE" dirty="0" err="1" smtClean="0"/>
              <a:t>Fiori</a:t>
            </a:r>
            <a:r>
              <a:rPr lang="de-DE" dirty="0" smtClean="0"/>
              <a:t> in die UX Strategie der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929693"/>
      </p:ext>
    </p:extLst>
  </p:cSld>
  <p:clrMapOvr>
    <a:masterClrMapping/>
  </p:clrMapOvr>
  <p:transition xmlns:p14="http://schemas.microsoft.com/office/powerpoint/2010/main"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Apps werden nach dem Prinzip des Design </a:t>
            </a:r>
            <a:r>
              <a:rPr lang="de-DE" dirty="0" err="1" smtClean="0"/>
              <a:t>Thinking</a:t>
            </a:r>
            <a:r>
              <a:rPr lang="de-DE" dirty="0" smtClean="0"/>
              <a:t> entwickelt.</a:t>
            </a:r>
          </a:p>
          <a:p>
            <a:endParaRPr lang="de-DE" dirty="0"/>
          </a:p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r>
              <a:rPr lang="de-DE" dirty="0" smtClean="0"/>
              <a:t> stellt den Endanwender und seine Anforderungen an eine Anwendung in den Vordergrund.</a:t>
            </a:r>
          </a:p>
          <a:p>
            <a:endParaRPr lang="de-DE" dirty="0"/>
          </a:p>
          <a:p>
            <a:r>
              <a:rPr lang="de-DE" dirty="0" smtClean="0"/>
              <a:t>Zuerst wird ein Storyboard zur Anwendung erarbeitet.</a:t>
            </a:r>
          </a:p>
          <a:p>
            <a:r>
              <a:rPr lang="de-DE" dirty="0" smtClean="0"/>
              <a:t>Dieses dient als Grundlage für Mockups der Oberflächen.</a:t>
            </a:r>
          </a:p>
          <a:p>
            <a:r>
              <a:rPr lang="de-DE" dirty="0" smtClean="0"/>
              <a:t>Aus den Oberflächen und den benötigten Business-Objekten werden Datenmodelle und die Herkunft der Objekte und Prozesse abgeleitet.</a:t>
            </a:r>
          </a:p>
          <a:p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29" r="229" b="10417"/>
          <a:stretch/>
        </p:blipFill>
        <p:spPr>
          <a:xfrm>
            <a:off x="579968" y="1418151"/>
            <a:ext cx="2968624" cy="2188649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Beim design </a:t>
            </a:r>
            <a:r>
              <a:rPr lang="de-DE" dirty="0" err="1" smtClean="0"/>
              <a:t>Thinking</a:t>
            </a:r>
            <a:r>
              <a:rPr lang="de-DE" dirty="0" smtClean="0"/>
              <a:t> arbeitet ein interdisziplinäres Team aus Business-Experten, Designern und Software-Architekten zusammen, um für Anwender optimale Oberflächen zu entwickeln.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67133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Apps werden in SAPUI5 entwickelt.</a:t>
            </a:r>
          </a:p>
          <a:p>
            <a:endParaRPr lang="de-DE" dirty="0"/>
          </a:p>
          <a:p>
            <a:r>
              <a:rPr lang="de-DE" dirty="0" smtClean="0"/>
              <a:t>SAP UI5 basiert auf dem neuen Web-Standard HTML5 mit CSS3 (Cascading Style Sheets) un</a:t>
            </a:r>
            <a:r>
              <a:rPr lang="de-DE" dirty="0" smtClean="0"/>
              <a:t>d Server Side JavaScript.</a:t>
            </a:r>
          </a:p>
          <a:p>
            <a:endParaRPr lang="de-DE" dirty="0"/>
          </a:p>
          <a:p>
            <a:r>
              <a:rPr lang="de-DE" dirty="0" smtClean="0"/>
              <a:t>SAPUI5 bietet über </a:t>
            </a:r>
            <a:r>
              <a:rPr lang="de-DE" dirty="0" err="1" smtClean="0"/>
              <a:t>Responsive</a:t>
            </a:r>
            <a:r>
              <a:rPr lang="de-DE" dirty="0" smtClean="0"/>
              <a:t> Design die Möglichkeit, die Oberfläche einer Anwendung an die Möglichkeiten und Eigenschaften des Ausgabegerätes anzupassen, ohne für jedes Endgerät eine neue App bauen zu müssen.</a:t>
            </a: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Anwendungen sind sowohl </a:t>
            </a:r>
            <a:r>
              <a:rPr lang="de-DE" dirty="0" smtClean="0"/>
              <a:t>mobil</a:t>
            </a:r>
            <a:r>
              <a:rPr lang="de-DE" dirty="0" smtClean="0"/>
              <a:t>, als auch auf einem Desktop nutzbar und machen sich die jeweiligen Eigenschaften des Endgerätes zu nutze (</a:t>
            </a:r>
            <a:r>
              <a:rPr lang="de-DE" dirty="0" err="1" smtClean="0"/>
              <a:t>Responsive</a:t>
            </a:r>
            <a:r>
              <a:rPr lang="de-DE" dirty="0" smtClean="0"/>
              <a:t> Design)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875" b="-27875"/>
          <a:stretch>
            <a:fillRect/>
          </a:stretch>
        </p:blipFill>
        <p:spPr/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Worauf basieren </a:t>
            </a:r>
            <a:r>
              <a:rPr lang="de-DE" dirty="0" err="1" smtClean="0"/>
              <a:t>Fiori</a:t>
            </a:r>
            <a:r>
              <a:rPr lang="de-DE" dirty="0" smtClean="0"/>
              <a:t>-Apps?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24931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Bildschirmpräsentation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SAP Fiori – keeping simple things simple</vt:lpstr>
      <vt:lpstr>Wie passt SAP Fiori in die UX Strategie der SAP</vt:lpstr>
      <vt:lpstr>Design Thinking</vt:lpstr>
      <vt:lpstr>Worauf basieren Fiori-Apps?</vt:lpstr>
    </vt:vector>
  </TitlesOfParts>
  <Company>Comline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Fiori – keeping simple things simple</dc:title>
  <dc:creator>Christian Guenther</dc:creator>
  <cp:lastModifiedBy>Christian Guenther</cp:lastModifiedBy>
  <cp:revision>1</cp:revision>
  <dcterms:created xsi:type="dcterms:W3CDTF">2015-01-28T08:38:13Z</dcterms:created>
  <dcterms:modified xsi:type="dcterms:W3CDTF">2015-01-28T08:38:39Z</dcterms:modified>
</cp:coreProperties>
</file>