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88F9C-881B-4043-AA5E-5B63FDE59A12}"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2E59E0C0-F0EB-4AE9-80B1-A02E20B648E8}">
      <dgm:prSet/>
      <dgm:spPr/>
      <dgm:t>
        <a:bodyPr/>
        <a:lstStyle/>
        <a:p>
          <a:r>
            <a:rPr lang="en-US"/>
            <a:t>TD subjects:</a:t>
          </a:r>
        </a:p>
      </dgm:t>
    </dgm:pt>
    <dgm:pt modelId="{1A5D4D38-03A3-4161-B32F-BA6248176843}" type="parTrans" cxnId="{D5E9F69E-4D76-4F83-AEA5-4306791B7428}">
      <dgm:prSet/>
      <dgm:spPr/>
      <dgm:t>
        <a:bodyPr/>
        <a:lstStyle/>
        <a:p>
          <a:endParaRPr lang="en-US"/>
        </a:p>
      </dgm:t>
    </dgm:pt>
    <dgm:pt modelId="{233D2FCC-FEA4-42B3-8D75-EF85CDB63CBA}" type="sibTrans" cxnId="{D5E9F69E-4D76-4F83-AEA5-4306791B7428}">
      <dgm:prSet/>
      <dgm:spPr/>
      <dgm:t>
        <a:bodyPr/>
        <a:lstStyle/>
        <a:p>
          <a:endParaRPr lang="en-US"/>
        </a:p>
      </dgm:t>
    </dgm:pt>
    <dgm:pt modelId="{A0697080-BEF3-4134-85EB-E28ED1857980}">
      <dgm:prSet/>
      <dgm:spPr/>
      <dgm:t>
        <a:bodyPr/>
        <a:lstStyle/>
        <a:p>
          <a:r>
            <a:rPr lang="en-US"/>
            <a:t>Awareness: 370 TD, 15 mild, 11 moderate</a:t>
          </a:r>
        </a:p>
      </dgm:t>
    </dgm:pt>
    <dgm:pt modelId="{EC676519-4454-4F4A-BC1D-1FB376AD4223}" type="parTrans" cxnId="{84961CC1-A953-4DEA-8C26-CC093165E182}">
      <dgm:prSet/>
      <dgm:spPr/>
      <dgm:t>
        <a:bodyPr/>
        <a:lstStyle/>
        <a:p>
          <a:endParaRPr lang="en-US"/>
        </a:p>
      </dgm:t>
    </dgm:pt>
    <dgm:pt modelId="{8F98DBA6-4EE6-466C-A243-9604BAB10917}" type="sibTrans" cxnId="{84961CC1-A953-4DEA-8C26-CC093165E182}">
      <dgm:prSet/>
      <dgm:spPr/>
      <dgm:t>
        <a:bodyPr/>
        <a:lstStyle/>
        <a:p>
          <a:endParaRPr lang="en-US"/>
        </a:p>
      </dgm:t>
    </dgm:pt>
    <dgm:pt modelId="{06D494EA-31AD-4105-9B7D-6A3A2776D5DE}">
      <dgm:prSet/>
      <dgm:spPr/>
      <dgm:t>
        <a:bodyPr/>
        <a:lstStyle/>
        <a:p>
          <a:r>
            <a:rPr lang="en-US"/>
            <a:t>Cognition: 385 TD, 7 mild, 4 moderate</a:t>
          </a:r>
        </a:p>
      </dgm:t>
    </dgm:pt>
    <dgm:pt modelId="{34C288FF-2EE7-4E96-BD95-1D46144E5286}" type="parTrans" cxnId="{16DFC5B6-C123-4277-8524-39FC4A2456F1}">
      <dgm:prSet/>
      <dgm:spPr/>
      <dgm:t>
        <a:bodyPr/>
        <a:lstStyle/>
        <a:p>
          <a:endParaRPr lang="en-US"/>
        </a:p>
      </dgm:t>
    </dgm:pt>
    <dgm:pt modelId="{20DA25E0-9614-47FB-ABDD-AE136E51175C}" type="sibTrans" cxnId="{16DFC5B6-C123-4277-8524-39FC4A2456F1}">
      <dgm:prSet/>
      <dgm:spPr/>
      <dgm:t>
        <a:bodyPr/>
        <a:lstStyle/>
        <a:p>
          <a:endParaRPr lang="en-US"/>
        </a:p>
      </dgm:t>
    </dgm:pt>
    <dgm:pt modelId="{6945A2F9-128D-40F0-B517-C2F0DB8AC5D9}">
      <dgm:prSet/>
      <dgm:spPr/>
      <dgm:t>
        <a:bodyPr/>
        <a:lstStyle/>
        <a:p>
          <a:r>
            <a:rPr lang="en-US"/>
            <a:t>Communication: 384 TD, 8 mild, 4 moderate</a:t>
          </a:r>
        </a:p>
      </dgm:t>
    </dgm:pt>
    <dgm:pt modelId="{0D4CB08B-E312-47DE-AF20-1C05137E2D23}" type="parTrans" cxnId="{A1D88F02-48F9-427D-B16B-A8EDA5BD3242}">
      <dgm:prSet/>
      <dgm:spPr/>
      <dgm:t>
        <a:bodyPr/>
        <a:lstStyle/>
        <a:p>
          <a:endParaRPr lang="en-US"/>
        </a:p>
      </dgm:t>
    </dgm:pt>
    <dgm:pt modelId="{17F85D71-91DF-4F4E-AF41-CE8B91E36C98}" type="sibTrans" cxnId="{A1D88F02-48F9-427D-B16B-A8EDA5BD3242}">
      <dgm:prSet/>
      <dgm:spPr/>
      <dgm:t>
        <a:bodyPr/>
        <a:lstStyle/>
        <a:p>
          <a:endParaRPr lang="en-US"/>
        </a:p>
      </dgm:t>
    </dgm:pt>
    <dgm:pt modelId="{DED0E572-31F5-4B52-9F0A-FC3AA823872A}">
      <dgm:prSet/>
      <dgm:spPr/>
      <dgm:t>
        <a:bodyPr/>
        <a:lstStyle/>
        <a:p>
          <a:r>
            <a:rPr lang="en-US"/>
            <a:t>Mannerism: 379 TD, 12 mild, 5 moderate</a:t>
          </a:r>
        </a:p>
      </dgm:t>
    </dgm:pt>
    <dgm:pt modelId="{89046A2E-697D-402B-B954-D834F661ED94}" type="parTrans" cxnId="{9D3A6B6C-BFE4-4DD7-ADF5-BFB782E4EE5C}">
      <dgm:prSet/>
      <dgm:spPr/>
      <dgm:t>
        <a:bodyPr/>
        <a:lstStyle/>
        <a:p>
          <a:endParaRPr lang="en-US"/>
        </a:p>
      </dgm:t>
    </dgm:pt>
    <dgm:pt modelId="{6083C798-8989-43A6-AEF6-02035EA943A1}" type="sibTrans" cxnId="{9D3A6B6C-BFE4-4DD7-ADF5-BFB782E4EE5C}">
      <dgm:prSet/>
      <dgm:spPr/>
      <dgm:t>
        <a:bodyPr/>
        <a:lstStyle/>
        <a:p>
          <a:endParaRPr lang="en-US"/>
        </a:p>
      </dgm:t>
    </dgm:pt>
    <dgm:pt modelId="{6644B8A1-60AB-44E5-A10B-542F79AA2487}">
      <dgm:prSet/>
      <dgm:spPr/>
      <dgm:t>
        <a:bodyPr/>
        <a:lstStyle/>
        <a:p>
          <a:r>
            <a:rPr lang="en-US"/>
            <a:t>Motivation: 376 TD, 12 mild, 8 moderate</a:t>
          </a:r>
        </a:p>
      </dgm:t>
    </dgm:pt>
    <dgm:pt modelId="{49D41AD6-2FA6-4F66-9BBA-4E67DA75370F}" type="parTrans" cxnId="{7FF47371-C118-4795-977C-AE7D820DBA73}">
      <dgm:prSet/>
      <dgm:spPr/>
      <dgm:t>
        <a:bodyPr/>
        <a:lstStyle/>
        <a:p>
          <a:endParaRPr lang="en-US"/>
        </a:p>
      </dgm:t>
    </dgm:pt>
    <dgm:pt modelId="{0E473D5A-4C19-41C1-A2BB-350E0CF551F1}" type="sibTrans" cxnId="{7FF47371-C118-4795-977C-AE7D820DBA73}">
      <dgm:prSet/>
      <dgm:spPr/>
      <dgm:t>
        <a:bodyPr/>
        <a:lstStyle/>
        <a:p>
          <a:endParaRPr lang="en-US"/>
        </a:p>
      </dgm:t>
    </dgm:pt>
    <dgm:pt modelId="{B432B236-A216-4166-A712-9211EF87E905}">
      <dgm:prSet/>
      <dgm:spPr/>
      <dgm:t>
        <a:bodyPr/>
        <a:lstStyle/>
        <a:p>
          <a:r>
            <a:rPr lang="en-US"/>
            <a:t>ASD subjects:</a:t>
          </a:r>
        </a:p>
      </dgm:t>
    </dgm:pt>
    <dgm:pt modelId="{5B621297-ED83-4EDB-AF8B-220519A2A8FC}" type="parTrans" cxnId="{A301D98E-0762-4BEC-A2AE-40D70D2F805F}">
      <dgm:prSet/>
      <dgm:spPr/>
      <dgm:t>
        <a:bodyPr/>
        <a:lstStyle/>
        <a:p>
          <a:endParaRPr lang="en-US"/>
        </a:p>
      </dgm:t>
    </dgm:pt>
    <dgm:pt modelId="{08245374-590C-41DB-AB49-2F06F11AB8E3}" type="sibTrans" cxnId="{A301D98E-0762-4BEC-A2AE-40D70D2F805F}">
      <dgm:prSet/>
      <dgm:spPr/>
      <dgm:t>
        <a:bodyPr/>
        <a:lstStyle/>
        <a:p>
          <a:endParaRPr lang="en-US"/>
        </a:p>
      </dgm:t>
    </dgm:pt>
    <dgm:pt modelId="{340434B5-3E2B-4450-9889-987A6CB7D412}">
      <dgm:prSet/>
      <dgm:spPr/>
      <dgm:t>
        <a:bodyPr/>
        <a:lstStyle/>
        <a:p>
          <a:r>
            <a:rPr lang="en-US"/>
            <a:t>Awareness: 75 TD, 59 mild, 92 moderate, 106 sever</a:t>
          </a:r>
        </a:p>
      </dgm:t>
    </dgm:pt>
    <dgm:pt modelId="{F8593D01-AA9B-43B9-A74D-0A88A7DD7970}" type="parTrans" cxnId="{ABF63AFC-E65B-4691-A723-AFF2E5540BE6}">
      <dgm:prSet/>
      <dgm:spPr/>
      <dgm:t>
        <a:bodyPr/>
        <a:lstStyle/>
        <a:p>
          <a:endParaRPr lang="en-US"/>
        </a:p>
      </dgm:t>
    </dgm:pt>
    <dgm:pt modelId="{F06EC347-988E-490F-96ED-BF17CC39DABC}" type="sibTrans" cxnId="{ABF63AFC-E65B-4691-A723-AFF2E5540BE6}">
      <dgm:prSet/>
      <dgm:spPr/>
      <dgm:t>
        <a:bodyPr/>
        <a:lstStyle/>
        <a:p>
          <a:endParaRPr lang="en-US"/>
        </a:p>
      </dgm:t>
    </dgm:pt>
    <dgm:pt modelId="{5192011E-CB90-4172-9631-6E5D61544FD3}">
      <dgm:prSet/>
      <dgm:spPr/>
      <dgm:t>
        <a:bodyPr/>
        <a:lstStyle/>
        <a:p>
          <a:r>
            <a:rPr lang="en-US"/>
            <a:t>Cognition: 57 TD, 50 mild, 97 moderate, 128 sever</a:t>
          </a:r>
        </a:p>
      </dgm:t>
    </dgm:pt>
    <dgm:pt modelId="{902384F7-0E57-4AD7-A998-362DE2D378F9}" type="parTrans" cxnId="{1E189BD1-1FBD-4F1B-9875-01E9BF52A39D}">
      <dgm:prSet/>
      <dgm:spPr/>
      <dgm:t>
        <a:bodyPr/>
        <a:lstStyle/>
        <a:p>
          <a:endParaRPr lang="en-US"/>
        </a:p>
      </dgm:t>
    </dgm:pt>
    <dgm:pt modelId="{A2C80071-EAF8-4AE3-BFC8-A5D54BC6F3F6}" type="sibTrans" cxnId="{1E189BD1-1FBD-4F1B-9875-01E9BF52A39D}">
      <dgm:prSet/>
      <dgm:spPr/>
      <dgm:t>
        <a:bodyPr/>
        <a:lstStyle/>
        <a:p>
          <a:endParaRPr lang="en-US"/>
        </a:p>
      </dgm:t>
    </dgm:pt>
    <dgm:pt modelId="{7AA04E05-335E-40BD-AA29-3970EFFE7CD3}">
      <dgm:prSet/>
      <dgm:spPr/>
      <dgm:t>
        <a:bodyPr/>
        <a:lstStyle/>
        <a:p>
          <a:r>
            <a:rPr lang="en-US"/>
            <a:t>Communication: 46 TD, 42 mild, 99 moderate, 166 sever</a:t>
          </a:r>
        </a:p>
      </dgm:t>
    </dgm:pt>
    <dgm:pt modelId="{9CC3905B-EDD4-453C-B68D-95CE014F4D95}" type="parTrans" cxnId="{FCAFF245-CA05-4DBC-8435-3B0B2F71F8C3}">
      <dgm:prSet/>
      <dgm:spPr/>
      <dgm:t>
        <a:bodyPr/>
        <a:lstStyle/>
        <a:p>
          <a:endParaRPr lang="en-US"/>
        </a:p>
      </dgm:t>
    </dgm:pt>
    <dgm:pt modelId="{6CA97003-2B8C-4556-A350-7B661E9EE27C}" type="sibTrans" cxnId="{FCAFF245-CA05-4DBC-8435-3B0B2F71F8C3}">
      <dgm:prSet/>
      <dgm:spPr/>
      <dgm:t>
        <a:bodyPr/>
        <a:lstStyle/>
        <a:p>
          <a:endParaRPr lang="en-US"/>
        </a:p>
      </dgm:t>
    </dgm:pt>
    <dgm:pt modelId="{194DF7BD-EF1F-40A3-AF69-65F5AFF9C4F9}">
      <dgm:prSet/>
      <dgm:spPr/>
      <dgm:t>
        <a:bodyPr/>
        <a:lstStyle/>
        <a:p>
          <a:r>
            <a:rPr lang="en-US"/>
            <a:t>Mannerism: 40 TD, 36 mild, 88 moderate, 189 sever</a:t>
          </a:r>
        </a:p>
      </dgm:t>
    </dgm:pt>
    <dgm:pt modelId="{F49F0E08-8154-499F-AB96-8BBBD75D97ED}" type="parTrans" cxnId="{E656710D-3A1E-4331-BFFF-BB778C1CA0FA}">
      <dgm:prSet/>
      <dgm:spPr/>
      <dgm:t>
        <a:bodyPr/>
        <a:lstStyle/>
        <a:p>
          <a:endParaRPr lang="en-US"/>
        </a:p>
      </dgm:t>
    </dgm:pt>
    <dgm:pt modelId="{35EFC3BA-E28E-4899-8DA4-9A66649D8562}" type="sibTrans" cxnId="{E656710D-3A1E-4331-BFFF-BB778C1CA0FA}">
      <dgm:prSet/>
      <dgm:spPr/>
      <dgm:t>
        <a:bodyPr/>
        <a:lstStyle/>
        <a:p>
          <a:endParaRPr lang="en-US"/>
        </a:p>
      </dgm:t>
    </dgm:pt>
    <dgm:pt modelId="{C8DC61D3-DCDB-47E2-90C3-0E67335E39AE}">
      <dgm:prSet/>
      <dgm:spPr/>
      <dgm:t>
        <a:bodyPr/>
        <a:lstStyle/>
        <a:p>
          <a:r>
            <a:rPr lang="en-US"/>
            <a:t>Motivation: 81 TD, 43 mild, 113 moderate, 116 sever</a:t>
          </a:r>
        </a:p>
      </dgm:t>
    </dgm:pt>
    <dgm:pt modelId="{B3A91156-0F48-4882-95A5-00B57ABFC138}" type="parTrans" cxnId="{6084A1A7-D0F1-4D31-AE6F-B8F263208C80}">
      <dgm:prSet/>
      <dgm:spPr/>
      <dgm:t>
        <a:bodyPr/>
        <a:lstStyle/>
        <a:p>
          <a:endParaRPr lang="en-US"/>
        </a:p>
      </dgm:t>
    </dgm:pt>
    <dgm:pt modelId="{869F6D08-F4DD-4CCE-970B-199858467074}" type="sibTrans" cxnId="{6084A1A7-D0F1-4D31-AE6F-B8F263208C80}">
      <dgm:prSet/>
      <dgm:spPr/>
      <dgm:t>
        <a:bodyPr/>
        <a:lstStyle/>
        <a:p>
          <a:endParaRPr lang="en-US"/>
        </a:p>
      </dgm:t>
    </dgm:pt>
    <dgm:pt modelId="{70471732-F425-4F5A-929E-E985C4EB0E0C}" type="pres">
      <dgm:prSet presAssocID="{D6C88F9C-881B-4043-AA5E-5B63FDE59A12}" presName="Name0" presStyleCnt="0">
        <dgm:presLayoutVars>
          <dgm:dir/>
          <dgm:animLvl val="lvl"/>
          <dgm:resizeHandles val="exact"/>
        </dgm:presLayoutVars>
      </dgm:prSet>
      <dgm:spPr/>
    </dgm:pt>
    <dgm:pt modelId="{F7945FC3-3ECE-4797-BF27-5B845E16CA3E}" type="pres">
      <dgm:prSet presAssocID="{2E59E0C0-F0EB-4AE9-80B1-A02E20B648E8}" presName="composite" presStyleCnt="0"/>
      <dgm:spPr/>
    </dgm:pt>
    <dgm:pt modelId="{E1D3D96A-7E71-44CC-A114-F8F704F9E10F}" type="pres">
      <dgm:prSet presAssocID="{2E59E0C0-F0EB-4AE9-80B1-A02E20B648E8}" presName="parTx" presStyleLbl="alignNode1" presStyleIdx="0" presStyleCnt="2">
        <dgm:presLayoutVars>
          <dgm:chMax val="0"/>
          <dgm:chPref val="0"/>
          <dgm:bulletEnabled val="1"/>
        </dgm:presLayoutVars>
      </dgm:prSet>
      <dgm:spPr/>
    </dgm:pt>
    <dgm:pt modelId="{787ACE61-B319-4000-91C5-D09E16244032}" type="pres">
      <dgm:prSet presAssocID="{2E59E0C0-F0EB-4AE9-80B1-A02E20B648E8}" presName="desTx" presStyleLbl="alignAccFollowNode1" presStyleIdx="0" presStyleCnt="2">
        <dgm:presLayoutVars>
          <dgm:bulletEnabled val="1"/>
        </dgm:presLayoutVars>
      </dgm:prSet>
      <dgm:spPr/>
    </dgm:pt>
    <dgm:pt modelId="{5543E4D5-27F6-46FC-8BE3-D2EA1CA2F09E}" type="pres">
      <dgm:prSet presAssocID="{233D2FCC-FEA4-42B3-8D75-EF85CDB63CBA}" presName="space" presStyleCnt="0"/>
      <dgm:spPr/>
    </dgm:pt>
    <dgm:pt modelId="{CB912617-A634-4079-9BD3-7CD6C8C9253E}" type="pres">
      <dgm:prSet presAssocID="{B432B236-A216-4166-A712-9211EF87E905}" presName="composite" presStyleCnt="0"/>
      <dgm:spPr/>
    </dgm:pt>
    <dgm:pt modelId="{290BBFFF-224C-403B-B021-76D1A7AF9B96}" type="pres">
      <dgm:prSet presAssocID="{B432B236-A216-4166-A712-9211EF87E905}" presName="parTx" presStyleLbl="alignNode1" presStyleIdx="1" presStyleCnt="2">
        <dgm:presLayoutVars>
          <dgm:chMax val="0"/>
          <dgm:chPref val="0"/>
          <dgm:bulletEnabled val="1"/>
        </dgm:presLayoutVars>
      </dgm:prSet>
      <dgm:spPr/>
    </dgm:pt>
    <dgm:pt modelId="{2558D796-F433-49B4-A138-1B0F42A2F470}" type="pres">
      <dgm:prSet presAssocID="{B432B236-A216-4166-A712-9211EF87E905}" presName="desTx" presStyleLbl="alignAccFollowNode1" presStyleIdx="1" presStyleCnt="2">
        <dgm:presLayoutVars>
          <dgm:bulletEnabled val="1"/>
        </dgm:presLayoutVars>
      </dgm:prSet>
      <dgm:spPr/>
    </dgm:pt>
  </dgm:ptLst>
  <dgm:cxnLst>
    <dgm:cxn modelId="{A1D88F02-48F9-427D-B16B-A8EDA5BD3242}" srcId="{2E59E0C0-F0EB-4AE9-80B1-A02E20B648E8}" destId="{6945A2F9-128D-40F0-B517-C2F0DB8AC5D9}" srcOrd="2" destOrd="0" parTransId="{0D4CB08B-E312-47DE-AF20-1C05137E2D23}" sibTransId="{17F85D71-91DF-4F4E-AF41-CE8B91E36C98}"/>
    <dgm:cxn modelId="{C7A4050A-8B85-4678-B099-B0E84E1145C9}" type="presOf" srcId="{A0697080-BEF3-4134-85EB-E28ED1857980}" destId="{787ACE61-B319-4000-91C5-D09E16244032}" srcOrd="0" destOrd="0" presId="urn:microsoft.com/office/officeart/2005/8/layout/hList1"/>
    <dgm:cxn modelId="{E656710D-3A1E-4331-BFFF-BB778C1CA0FA}" srcId="{B432B236-A216-4166-A712-9211EF87E905}" destId="{194DF7BD-EF1F-40A3-AF69-65F5AFF9C4F9}" srcOrd="3" destOrd="0" parTransId="{F49F0E08-8154-499F-AB96-8BBBD75D97ED}" sibTransId="{35EFC3BA-E28E-4899-8DA4-9A66649D8562}"/>
    <dgm:cxn modelId="{D87DEC22-4040-4DE4-8955-82825A49C863}" type="presOf" srcId="{340434B5-3E2B-4450-9889-987A6CB7D412}" destId="{2558D796-F433-49B4-A138-1B0F42A2F470}" srcOrd="0" destOrd="0" presId="urn:microsoft.com/office/officeart/2005/8/layout/hList1"/>
    <dgm:cxn modelId="{8D2C0E2A-7CA7-47CE-9280-9B795CCE00F6}" type="presOf" srcId="{B432B236-A216-4166-A712-9211EF87E905}" destId="{290BBFFF-224C-403B-B021-76D1A7AF9B96}" srcOrd="0" destOrd="0" presId="urn:microsoft.com/office/officeart/2005/8/layout/hList1"/>
    <dgm:cxn modelId="{D01AB130-FEF9-4282-B6E1-C5144C32C357}" type="presOf" srcId="{194DF7BD-EF1F-40A3-AF69-65F5AFF9C4F9}" destId="{2558D796-F433-49B4-A138-1B0F42A2F470}" srcOrd="0" destOrd="3" presId="urn:microsoft.com/office/officeart/2005/8/layout/hList1"/>
    <dgm:cxn modelId="{BE817B32-C12A-436D-AB81-F9221162223B}" type="presOf" srcId="{6644B8A1-60AB-44E5-A10B-542F79AA2487}" destId="{787ACE61-B319-4000-91C5-D09E16244032}" srcOrd="0" destOrd="4" presId="urn:microsoft.com/office/officeart/2005/8/layout/hList1"/>
    <dgm:cxn modelId="{FCAFF245-CA05-4DBC-8435-3B0B2F71F8C3}" srcId="{B432B236-A216-4166-A712-9211EF87E905}" destId="{7AA04E05-335E-40BD-AA29-3970EFFE7CD3}" srcOrd="2" destOrd="0" parTransId="{9CC3905B-EDD4-453C-B68D-95CE014F4D95}" sibTransId="{6CA97003-2B8C-4556-A350-7B661E9EE27C}"/>
    <dgm:cxn modelId="{93C65E49-B751-437C-ADBC-86A20537A928}" type="presOf" srcId="{6945A2F9-128D-40F0-B517-C2F0DB8AC5D9}" destId="{787ACE61-B319-4000-91C5-D09E16244032}" srcOrd="0" destOrd="2" presId="urn:microsoft.com/office/officeart/2005/8/layout/hList1"/>
    <dgm:cxn modelId="{9D3A6B6C-BFE4-4DD7-ADF5-BFB782E4EE5C}" srcId="{2E59E0C0-F0EB-4AE9-80B1-A02E20B648E8}" destId="{DED0E572-31F5-4B52-9F0A-FC3AA823872A}" srcOrd="3" destOrd="0" parTransId="{89046A2E-697D-402B-B954-D834F661ED94}" sibTransId="{6083C798-8989-43A6-AEF6-02035EA943A1}"/>
    <dgm:cxn modelId="{7FF47371-C118-4795-977C-AE7D820DBA73}" srcId="{2E59E0C0-F0EB-4AE9-80B1-A02E20B648E8}" destId="{6644B8A1-60AB-44E5-A10B-542F79AA2487}" srcOrd="4" destOrd="0" parTransId="{49D41AD6-2FA6-4F66-9BBA-4E67DA75370F}" sibTransId="{0E473D5A-4C19-41C1-A2BB-350E0CF551F1}"/>
    <dgm:cxn modelId="{00A57779-5CE2-4590-A567-BC08CBAE25AC}" type="presOf" srcId="{5192011E-CB90-4172-9631-6E5D61544FD3}" destId="{2558D796-F433-49B4-A138-1B0F42A2F470}" srcOrd="0" destOrd="1" presId="urn:microsoft.com/office/officeart/2005/8/layout/hList1"/>
    <dgm:cxn modelId="{A301D98E-0762-4BEC-A2AE-40D70D2F805F}" srcId="{D6C88F9C-881B-4043-AA5E-5B63FDE59A12}" destId="{B432B236-A216-4166-A712-9211EF87E905}" srcOrd="1" destOrd="0" parTransId="{5B621297-ED83-4EDB-AF8B-220519A2A8FC}" sibTransId="{08245374-590C-41DB-AB49-2F06F11AB8E3}"/>
    <dgm:cxn modelId="{D5E9F69E-4D76-4F83-AEA5-4306791B7428}" srcId="{D6C88F9C-881B-4043-AA5E-5B63FDE59A12}" destId="{2E59E0C0-F0EB-4AE9-80B1-A02E20B648E8}" srcOrd="0" destOrd="0" parTransId="{1A5D4D38-03A3-4161-B32F-BA6248176843}" sibTransId="{233D2FCC-FEA4-42B3-8D75-EF85CDB63CBA}"/>
    <dgm:cxn modelId="{6084A1A7-D0F1-4D31-AE6F-B8F263208C80}" srcId="{B432B236-A216-4166-A712-9211EF87E905}" destId="{C8DC61D3-DCDB-47E2-90C3-0E67335E39AE}" srcOrd="4" destOrd="0" parTransId="{B3A91156-0F48-4882-95A5-00B57ABFC138}" sibTransId="{869F6D08-F4DD-4CCE-970B-199858467074}"/>
    <dgm:cxn modelId="{9C8FBAB2-103D-456C-B7E7-73DD43D18AA7}" type="presOf" srcId="{7AA04E05-335E-40BD-AA29-3970EFFE7CD3}" destId="{2558D796-F433-49B4-A138-1B0F42A2F470}" srcOrd="0" destOrd="2" presId="urn:microsoft.com/office/officeart/2005/8/layout/hList1"/>
    <dgm:cxn modelId="{EAE998B5-7B7F-4A4B-8039-E7B7E3F74BC3}" type="presOf" srcId="{DED0E572-31F5-4B52-9F0A-FC3AA823872A}" destId="{787ACE61-B319-4000-91C5-D09E16244032}" srcOrd="0" destOrd="3" presId="urn:microsoft.com/office/officeart/2005/8/layout/hList1"/>
    <dgm:cxn modelId="{16DFC5B6-C123-4277-8524-39FC4A2456F1}" srcId="{2E59E0C0-F0EB-4AE9-80B1-A02E20B648E8}" destId="{06D494EA-31AD-4105-9B7D-6A3A2776D5DE}" srcOrd="1" destOrd="0" parTransId="{34C288FF-2EE7-4E96-BD95-1D46144E5286}" sibTransId="{20DA25E0-9614-47FB-ABDD-AE136E51175C}"/>
    <dgm:cxn modelId="{604578B8-0661-42AD-872D-837FCB430302}" type="presOf" srcId="{06D494EA-31AD-4105-9B7D-6A3A2776D5DE}" destId="{787ACE61-B319-4000-91C5-D09E16244032}" srcOrd="0" destOrd="1" presId="urn:microsoft.com/office/officeart/2005/8/layout/hList1"/>
    <dgm:cxn modelId="{487B63BF-AA5E-4F3C-8E00-1FFA9526371F}" type="presOf" srcId="{2E59E0C0-F0EB-4AE9-80B1-A02E20B648E8}" destId="{E1D3D96A-7E71-44CC-A114-F8F704F9E10F}" srcOrd="0" destOrd="0" presId="urn:microsoft.com/office/officeart/2005/8/layout/hList1"/>
    <dgm:cxn modelId="{84961CC1-A953-4DEA-8C26-CC093165E182}" srcId="{2E59E0C0-F0EB-4AE9-80B1-A02E20B648E8}" destId="{A0697080-BEF3-4134-85EB-E28ED1857980}" srcOrd="0" destOrd="0" parTransId="{EC676519-4454-4F4A-BC1D-1FB376AD4223}" sibTransId="{8F98DBA6-4EE6-466C-A243-9604BAB10917}"/>
    <dgm:cxn modelId="{3D827ACD-B2FF-4B79-AD94-95CC7134040E}" type="presOf" srcId="{D6C88F9C-881B-4043-AA5E-5B63FDE59A12}" destId="{70471732-F425-4F5A-929E-E985C4EB0E0C}" srcOrd="0" destOrd="0" presId="urn:microsoft.com/office/officeart/2005/8/layout/hList1"/>
    <dgm:cxn modelId="{CD1618CF-646C-488E-91FE-827F843ADA1D}" type="presOf" srcId="{C8DC61D3-DCDB-47E2-90C3-0E67335E39AE}" destId="{2558D796-F433-49B4-A138-1B0F42A2F470}" srcOrd="0" destOrd="4" presId="urn:microsoft.com/office/officeart/2005/8/layout/hList1"/>
    <dgm:cxn modelId="{1E189BD1-1FBD-4F1B-9875-01E9BF52A39D}" srcId="{B432B236-A216-4166-A712-9211EF87E905}" destId="{5192011E-CB90-4172-9631-6E5D61544FD3}" srcOrd="1" destOrd="0" parTransId="{902384F7-0E57-4AD7-A998-362DE2D378F9}" sibTransId="{A2C80071-EAF8-4AE3-BFC8-A5D54BC6F3F6}"/>
    <dgm:cxn modelId="{ABF63AFC-E65B-4691-A723-AFF2E5540BE6}" srcId="{B432B236-A216-4166-A712-9211EF87E905}" destId="{340434B5-3E2B-4450-9889-987A6CB7D412}" srcOrd="0" destOrd="0" parTransId="{F8593D01-AA9B-43B9-A74D-0A88A7DD7970}" sibTransId="{F06EC347-988E-490F-96ED-BF17CC39DABC}"/>
    <dgm:cxn modelId="{8DB04528-F343-4BCF-B308-D9CD3A888828}" type="presParOf" srcId="{70471732-F425-4F5A-929E-E985C4EB0E0C}" destId="{F7945FC3-3ECE-4797-BF27-5B845E16CA3E}" srcOrd="0" destOrd="0" presId="urn:microsoft.com/office/officeart/2005/8/layout/hList1"/>
    <dgm:cxn modelId="{B231C89A-C001-4749-86BD-CA9A63BACFE7}" type="presParOf" srcId="{F7945FC3-3ECE-4797-BF27-5B845E16CA3E}" destId="{E1D3D96A-7E71-44CC-A114-F8F704F9E10F}" srcOrd="0" destOrd="0" presId="urn:microsoft.com/office/officeart/2005/8/layout/hList1"/>
    <dgm:cxn modelId="{7D0C0A61-B408-410B-B6DA-54F3D448E80F}" type="presParOf" srcId="{F7945FC3-3ECE-4797-BF27-5B845E16CA3E}" destId="{787ACE61-B319-4000-91C5-D09E16244032}" srcOrd="1" destOrd="0" presId="urn:microsoft.com/office/officeart/2005/8/layout/hList1"/>
    <dgm:cxn modelId="{7FD2C02E-4B74-445B-A84B-5432F45BE84D}" type="presParOf" srcId="{70471732-F425-4F5A-929E-E985C4EB0E0C}" destId="{5543E4D5-27F6-46FC-8BE3-D2EA1CA2F09E}" srcOrd="1" destOrd="0" presId="urn:microsoft.com/office/officeart/2005/8/layout/hList1"/>
    <dgm:cxn modelId="{68BA86D1-66E0-4217-B345-175F461AE77C}" type="presParOf" srcId="{70471732-F425-4F5A-929E-E985C4EB0E0C}" destId="{CB912617-A634-4079-9BD3-7CD6C8C9253E}" srcOrd="2" destOrd="0" presId="urn:microsoft.com/office/officeart/2005/8/layout/hList1"/>
    <dgm:cxn modelId="{69B034F8-241B-41A5-9A3E-CDB0CAFDF270}" type="presParOf" srcId="{CB912617-A634-4079-9BD3-7CD6C8C9253E}" destId="{290BBFFF-224C-403B-B021-76D1A7AF9B96}" srcOrd="0" destOrd="0" presId="urn:microsoft.com/office/officeart/2005/8/layout/hList1"/>
    <dgm:cxn modelId="{6059542B-C351-4B4E-AFBF-A9084A13DB23}" type="presParOf" srcId="{CB912617-A634-4079-9BD3-7CD6C8C9253E}" destId="{2558D796-F433-49B4-A138-1B0F42A2F4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3D96A-7E71-44CC-A114-F8F704F9E10F}">
      <dsp:nvSpPr>
        <dsp:cNvPr id="0" name=""/>
        <dsp:cNvSpPr/>
      </dsp:nvSpPr>
      <dsp:spPr>
        <a:xfrm>
          <a:off x="51" y="24522"/>
          <a:ext cx="4913783"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TD subjects:</a:t>
          </a:r>
        </a:p>
      </dsp:txBody>
      <dsp:txXfrm>
        <a:off x="51" y="24522"/>
        <a:ext cx="4913783" cy="633600"/>
      </dsp:txXfrm>
    </dsp:sp>
    <dsp:sp modelId="{787ACE61-B319-4000-91C5-D09E16244032}">
      <dsp:nvSpPr>
        <dsp:cNvPr id="0" name=""/>
        <dsp:cNvSpPr/>
      </dsp:nvSpPr>
      <dsp:spPr>
        <a:xfrm>
          <a:off x="51" y="658122"/>
          <a:ext cx="4913783" cy="366869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Awareness: 370 TD, 15 mild, 11 moderate</a:t>
          </a:r>
        </a:p>
        <a:p>
          <a:pPr marL="228600" lvl="1" indent="-228600" algn="l" defTabSz="977900">
            <a:lnSpc>
              <a:spcPct val="90000"/>
            </a:lnSpc>
            <a:spcBef>
              <a:spcPct val="0"/>
            </a:spcBef>
            <a:spcAft>
              <a:spcPct val="15000"/>
            </a:spcAft>
            <a:buChar char="•"/>
          </a:pPr>
          <a:r>
            <a:rPr lang="en-US" sz="2200" kern="1200"/>
            <a:t>Cognition: 385 TD, 7 mild, 4 moderate</a:t>
          </a:r>
        </a:p>
        <a:p>
          <a:pPr marL="228600" lvl="1" indent="-228600" algn="l" defTabSz="977900">
            <a:lnSpc>
              <a:spcPct val="90000"/>
            </a:lnSpc>
            <a:spcBef>
              <a:spcPct val="0"/>
            </a:spcBef>
            <a:spcAft>
              <a:spcPct val="15000"/>
            </a:spcAft>
            <a:buChar char="•"/>
          </a:pPr>
          <a:r>
            <a:rPr lang="en-US" sz="2200" kern="1200"/>
            <a:t>Communication: 384 TD, 8 mild, 4 moderate</a:t>
          </a:r>
        </a:p>
        <a:p>
          <a:pPr marL="228600" lvl="1" indent="-228600" algn="l" defTabSz="977900">
            <a:lnSpc>
              <a:spcPct val="90000"/>
            </a:lnSpc>
            <a:spcBef>
              <a:spcPct val="0"/>
            </a:spcBef>
            <a:spcAft>
              <a:spcPct val="15000"/>
            </a:spcAft>
            <a:buChar char="•"/>
          </a:pPr>
          <a:r>
            <a:rPr lang="en-US" sz="2200" kern="1200"/>
            <a:t>Mannerism: 379 TD, 12 mild, 5 moderate</a:t>
          </a:r>
        </a:p>
        <a:p>
          <a:pPr marL="228600" lvl="1" indent="-228600" algn="l" defTabSz="977900">
            <a:lnSpc>
              <a:spcPct val="90000"/>
            </a:lnSpc>
            <a:spcBef>
              <a:spcPct val="0"/>
            </a:spcBef>
            <a:spcAft>
              <a:spcPct val="15000"/>
            </a:spcAft>
            <a:buChar char="•"/>
          </a:pPr>
          <a:r>
            <a:rPr lang="en-US" sz="2200" kern="1200"/>
            <a:t>Motivation: 376 TD, 12 mild, 8 moderate</a:t>
          </a:r>
        </a:p>
      </dsp:txBody>
      <dsp:txXfrm>
        <a:off x="51" y="658122"/>
        <a:ext cx="4913783" cy="3668692"/>
      </dsp:txXfrm>
    </dsp:sp>
    <dsp:sp modelId="{290BBFFF-224C-403B-B021-76D1A7AF9B96}">
      <dsp:nvSpPr>
        <dsp:cNvPr id="0" name=""/>
        <dsp:cNvSpPr/>
      </dsp:nvSpPr>
      <dsp:spPr>
        <a:xfrm>
          <a:off x="5601764" y="24522"/>
          <a:ext cx="4913783" cy="633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ASD subjects:</a:t>
          </a:r>
        </a:p>
      </dsp:txBody>
      <dsp:txXfrm>
        <a:off x="5601764" y="24522"/>
        <a:ext cx="4913783" cy="633600"/>
      </dsp:txXfrm>
    </dsp:sp>
    <dsp:sp modelId="{2558D796-F433-49B4-A138-1B0F42A2F470}">
      <dsp:nvSpPr>
        <dsp:cNvPr id="0" name=""/>
        <dsp:cNvSpPr/>
      </dsp:nvSpPr>
      <dsp:spPr>
        <a:xfrm>
          <a:off x="5601764" y="658122"/>
          <a:ext cx="4913783" cy="366869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Awareness: 75 TD, 59 mild, 92 moderate, 106 sever</a:t>
          </a:r>
        </a:p>
        <a:p>
          <a:pPr marL="228600" lvl="1" indent="-228600" algn="l" defTabSz="977900">
            <a:lnSpc>
              <a:spcPct val="90000"/>
            </a:lnSpc>
            <a:spcBef>
              <a:spcPct val="0"/>
            </a:spcBef>
            <a:spcAft>
              <a:spcPct val="15000"/>
            </a:spcAft>
            <a:buChar char="•"/>
          </a:pPr>
          <a:r>
            <a:rPr lang="en-US" sz="2200" kern="1200"/>
            <a:t>Cognition: 57 TD, 50 mild, 97 moderate, 128 sever</a:t>
          </a:r>
        </a:p>
        <a:p>
          <a:pPr marL="228600" lvl="1" indent="-228600" algn="l" defTabSz="977900">
            <a:lnSpc>
              <a:spcPct val="90000"/>
            </a:lnSpc>
            <a:spcBef>
              <a:spcPct val="0"/>
            </a:spcBef>
            <a:spcAft>
              <a:spcPct val="15000"/>
            </a:spcAft>
            <a:buChar char="•"/>
          </a:pPr>
          <a:r>
            <a:rPr lang="en-US" sz="2200" kern="1200"/>
            <a:t>Communication: 46 TD, 42 mild, 99 moderate, 166 sever</a:t>
          </a:r>
        </a:p>
        <a:p>
          <a:pPr marL="228600" lvl="1" indent="-228600" algn="l" defTabSz="977900">
            <a:lnSpc>
              <a:spcPct val="90000"/>
            </a:lnSpc>
            <a:spcBef>
              <a:spcPct val="0"/>
            </a:spcBef>
            <a:spcAft>
              <a:spcPct val="15000"/>
            </a:spcAft>
            <a:buChar char="•"/>
          </a:pPr>
          <a:r>
            <a:rPr lang="en-US" sz="2200" kern="1200"/>
            <a:t>Mannerism: 40 TD, 36 mild, 88 moderate, 189 sever</a:t>
          </a:r>
        </a:p>
        <a:p>
          <a:pPr marL="228600" lvl="1" indent="-228600" algn="l" defTabSz="977900">
            <a:lnSpc>
              <a:spcPct val="90000"/>
            </a:lnSpc>
            <a:spcBef>
              <a:spcPct val="0"/>
            </a:spcBef>
            <a:spcAft>
              <a:spcPct val="15000"/>
            </a:spcAft>
            <a:buChar char="•"/>
          </a:pPr>
          <a:r>
            <a:rPr lang="en-US" sz="2200" kern="1200"/>
            <a:t>Motivation: 81 TD, 43 mild, 113 moderate, 116 sever</a:t>
          </a:r>
        </a:p>
      </dsp:txBody>
      <dsp:txXfrm>
        <a:off x="5601764" y="658122"/>
        <a:ext cx="4913783" cy="36686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AC26-E788-4675-9A8F-FB0AB329A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308-C9E7-48B1-BE5E-9AF2B240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8DCB4-CF6E-4108-A512-54B15CB8679B}"/>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32B9A7AD-0457-4F5C-8778-4C36EC7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78FA-4F24-4194-989B-067790F35138}"/>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347911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75CB-F34C-419B-9498-86CFD9B7D9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618EB5-5843-4AFD-8FCE-7665F94B2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208E3-7B98-44A0-8670-46EFA6D8F759}"/>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19DCAFA9-27B6-42A2-8EDB-DA9421A46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B445C-5B95-4E81-A0BD-1D4E0E6D93A3}"/>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24025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A2150-B5E1-4DB7-8305-598B051B99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80898-A90A-4CF1-B681-F3779803E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8E2E5-24B3-4205-AC9C-C1F2B244A38F}"/>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55B94552-71D4-46CF-8192-E7131ADC9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186F7-1A15-4913-B40F-D400CB8602CE}"/>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221130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1117-E31A-4142-9974-877986FB2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F88A1-C2DD-4BBA-B1C2-2CD32CAF1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D89E9-087D-4E5E-A82C-1DC32E183F39}"/>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A996625F-BD22-489C-9437-CFEB99A89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8A985-F9C8-44D8-9938-CC56C491EBE1}"/>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126580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B1CF-DD1B-4402-9C12-48834FBE8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5F462-D9EF-4E50-8551-C14B43143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CC62F-69B7-4A4C-B53A-AE6BBB3FBEDD}"/>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8AD0BB8D-8B6F-4A56-B1DD-DC7A31A5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AE50C-AAD0-4FCB-AAEE-6C6BF166277E}"/>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259328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BCF4-888D-47F6-A952-DF8AD334E9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70A67-D6C9-4EA8-94F9-1CF29B63A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32E795-49E6-4A9E-8F8E-9CA679572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540D3-DBFD-49D3-BE36-FA41FF859F08}"/>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6" name="Footer Placeholder 5">
            <a:extLst>
              <a:ext uri="{FF2B5EF4-FFF2-40B4-BE49-F238E27FC236}">
                <a16:creationId xmlns:a16="http://schemas.microsoft.com/office/drawing/2014/main" id="{F8B6E647-CC0E-4FB6-AB23-E903B4630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C564E-FCE6-4614-B922-DA93063865A3}"/>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74700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B96D-98A6-45F5-A784-6DA80F3EE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94571-DA63-41AD-B6CF-DF5FA1907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43AD05-C672-420E-BAB3-CE5CDE174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2F289-2CD1-4814-B376-06C5ED040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6617F9-93F0-4519-B742-0D56376D0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38E1CD-199C-460A-A79C-B8C529BC7C87}"/>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8" name="Footer Placeholder 7">
            <a:extLst>
              <a:ext uri="{FF2B5EF4-FFF2-40B4-BE49-F238E27FC236}">
                <a16:creationId xmlns:a16="http://schemas.microsoft.com/office/drawing/2014/main" id="{9B297948-CEE7-4B2E-8670-C907BCA6AE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93D442-0CEA-4439-BEF0-A120199C3FAD}"/>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260964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2523-58CE-4285-AA1F-4AB552320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461E5-8CC9-433F-A84D-269AB307C515}"/>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4" name="Footer Placeholder 3">
            <a:extLst>
              <a:ext uri="{FF2B5EF4-FFF2-40B4-BE49-F238E27FC236}">
                <a16:creationId xmlns:a16="http://schemas.microsoft.com/office/drawing/2014/main" id="{7A9F9297-0DEC-4259-9F5B-7413B6A3DB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957CE5-8098-4E17-92D3-39328F320B12}"/>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7038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8FBDF-DC7C-4A0B-827D-5C1D96BAECE4}"/>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3" name="Footer Placeholder 2">
            <a:extLst>
              <a:ext uri="{FF2B5EF4-FFF2-40B4-BE49-F238E27FC236}">
                <a16:creationId xmlns:a16="http://schemas.microsoft.com/office/drawing/2014/main" id="{F36FD5B5-1FF9-427E-82E9-629DEEEA57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ECCE-D3A5-4E3D-A64D-A1E09D9722CE}"/>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14713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EC23-A375-425A-B2ED-BFA4EEE8E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4EFE7-ACAF-4591-855E-AB03E80AB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080B6-42A1-4446-8AEF-A4C18B136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A06B9-A1D5-44F2-95BF-573E9362361D}"/>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6" name="Footer Placeholder 5">
            <a:extLst>
              <a:ext uri="{FF2B5EF4-FFF2-40B4-BE49-F238E27FC236}">
                <a16:creationId xmlns:a16="http://schemas.microsoft.com/office/drawing/2014/main" id="{6DC6D807-CFB9-4742-ACD3-A2E4E6556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B9F45-42CC-492F-86BA-E4F156503C5A}"/>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80704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8F6D-28B6-4F4A-BB17-A64B90AD9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903B4-CB55-41FC-9193-5500C94EE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40B60-47B3-48F5-BF42-416A8A8AF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C425D-7C8F-44C6-B26A-6EA53C793D61}"/>
              </a:ext>
            </a:extLst>
          </p:cNvPr>
          <p:cNvSpPr>
            <a:spLocks noGrp="1"/>
          </p:cNvSpPr>
          <p:nvPr>
            <p:ph type="dt" sz="half" idx="10"/>
          </p:nvPr>
        </p:nvSpPr>
        <p:spPr/>
        <p:txBody>
          <a:bodyPr/>
          <a:lstStyle/>
          <a:p>
            <a:fld id="{97894E85-F036-495A-8BE7-D4A328B0FC08}" type="datetimeFigureOut">
              <a:rPr lang="en-US" smtClean="0"/>
              <a:t>9/24/2021</a:t>
            </a:fld>
            <a:endParaRPr lang="en-US"/>
          </a:p>
        </p:txBody>
      </p:sp>
      <p:sp>
        <p:nvSpPr>
          <p:cNvPr id="6" name="Footer Placeholder 5">
            <a:extLst>
              <a:ext uri="{FF2B5EF4-FFF2-40B4-BE49-F238E27FC236}">
                <a16:creationId xmlns:a16="http://schemas.microsoft.com/office/drawing/2014/main" id="{F3D79E02-F8C5-428C-AC00-95F851DFD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3C957-D091-4B97-9C43-775F109AEC4E}"/>
              </a:ext>
            </a:extLst>
          </p:cNvPr>
          <p:cNvSpPr>
            <a:spLocks noGrp="1"/>
          </p:cNvSpPr>
          <p:nvPr>
            <p:ph type="sldNum" sz="quarter" idx="12"/>
          </p:nvPr>
        </p:nvSpPr>
        <p:spPr/>
        <p:txBody>
          <a:bodyPr/>
          <a:lstStyle/>
          <a:p>
            <a:fld id="{69A684D0-BDD7-4F0E-8451-4CEDDF9E6897}" type="slidenum">
              <a:rPr lang="en-US" smtClean="0"/>
              <a:t>‹#›</a:t>
            </a:fld>
            <a:endParaRPr lang="en-US"/>
          </a:p>
        </p:txBody>
      </p:sp>
    </p:spTree>
    <p:extLst>
      <p:ext uri="{BB962C8B-B14F-4D97-AF65-F5344CB8AC3E}">
        <p14:creationId xmlns:p14="http://schemas.microsoft.com/office/powerpoint/2010/main" val="76571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721BA-813B-4468-9001-242C033DE8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B3D972-0640-48C6-B9BD-871B8D40A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18DA1-BD0E-4DB0-AFF2-1F12CA328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94E85-F036-495A-8BE7-D4A328B0FC08}" type="datetimeFigureOut">
              <a:rPr lang="en-US" smtClean="0"/>
              <a:t>9/24/2021</a:t>
            </a:fld>
            <a:endParaRPr lang="en-US"/>
          </a:p>
        </p:txBody>
      </p:sp>
      <p:sp>
        <p:nvSpPr>
          <p:cNvPr id="5" name="Footer Placeholder 4">
            <a:extLst>
              <a:ext uri="{FF2B5EF4-FFF2-40B4-BE49-F238E27FC236}">
                <a16:creationId xmlns:a16="http://schemas.microsoft.com/office/drawing/2014/main" id="{30AF719B-BB86-4EA3-B014-982E8D0AA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0175D-7889-494A-94C6-A3E7DB48A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684D0-BDD7-4F0E-8451-4CEDDF9E6897}" type="slidenum">
              <a:rPr lang="en-US" smtClean="0"/>
              <a:t>‹#›</a:t>
            </a:fld>
            <a:endParaRPr lang="en-US"/>
          </a:p>
        </p:txBody>
      </p:sp>
    </p:spTree>
    <p:extLst>
      <p:ext uri="{BB962C8B-B14F-4D97-AF65-F5344CB8AC3E}">
        <p14:creationId xmlns:p14="http://schemas.microsoft.com/office/powerpoint/2010/main" val="343848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AD07-E41B-4F5A-A0CF-FF322D33056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7B6878A-A3EB-458E-95E3-A9811E4700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581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1732-F9AE-46BB-9740-39FC28513615}"/>
              </a:ext>
            </a:extLst>
          </p:cNvPr>
          <p:cNvSpPr>
            <a:spLocks noGrp="1"/>
          </p:cNvSpPr>
          <p:nvPr>
            <p:ph type="title"/>
          </p:nvPr>
        </p:nvSpPr>
        <p:spPr/>
        <p:txBody>
          <a:bodyPr/>
          <a:lstStyle/>
          <a:p>
            <a:r>
              <a:rPr lang="en-US" dirty="0"/>
              <a:t>Classifiers</a:t>
            </a:r>
          </a:p>
        </p:txBody>
      </p:sp>
      <p:sp>
        <p:nvSpPr>
          <p:cNvPr id="3" name="Content Placeholder 2">
            <a:extLst>
              <a:ext uri="{FF2B5EF4-FFF2-40B4-BE49-F238E27FC236}">
                <a16:creationId xmlns:a16="http://schemas.microsoft.com/office/drawing/2014/main" id="{F44A124C-FB90-4FF2-BDE5-6C3170B21886}"/>
              </a:ext>
            </a:extLst>
          </p:cNvPr>
          <p:cNvSpPr>
            <a:spLocks noGrp="1"/>
          </p:cNvSpPr>
          <p:nvPr>
            <p:ph idx="1"/>
          </p:nvPr>
        </p:nvSpPr>
        <p:spPr/>
        <p:txBody>
          <a:bodyPr/>
          <a:lstStyle/>
          <a:p>
            <a:r>
              <a:rPr lang="en-US" dirty="0"/>
              <a:t>LSVM</a:t>
            </a:r>
          </a:p>
          <a:p>
            <a:r>
              <a:rPr lang="en-US" dirty="0"/>
              <a:t>LR</a:t>
            </a:r>
          </a:p>
          <a:p>
            <a:r>
              <a:rPr lang="en-US" dirty="0"/>
              <a:t>XGB</a:t>
            </a:r>
          </a:p>
          <a:p>
            <a:r>
              <a:rPr lang="en-US" dirty="0"/>
              <a:t>RF</a:t>
            </a:r>
          </a:p>
          <a:p>
            <a:endParaRPr lang="en-US" dirty="0"/>
          </a:p>
        </p:txBody>
      </p:sp>
    </p:spTree>
    <p:extLst>
      <p:ext uri="{BB962C8B-B14F-4D97-AF65-F5344CB8AC3E}">
        <p14:creationId xmlns:p14="http://schemas.microsoft.com/office/powerpoint/2010/main" val="11687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17AF-89FC-483E-BF63-FCBF98897C7C}"/>
              </a:ext>
            </a:extLst>
          </p:cNvPr>
          <p:cNvSpPr>
            <a:spLocks noGrp="1"/>
          </p:cNvSpPr>
          <p:nvPr>
            <p:ph type="title"/>
          </p:nvPr>
        </p:nvSpPr>
        <p:spPr/>
        <p:txBody>
          <a:bodyPr/>
          <a:lstStyle/>
          <a:p>
            <a:r>
              <a:rPr lang="en-US" dirty="0"/>
              <a:t>Combining results</a:t>
            </a:r>
          </a:p>
        </p:txBody>
      </p:sp>
      <p:sp>
        <p:nvSpPr>
          <p:cNvPr id="3" name="Content Placeholder 2">
            <a:extLst>
              <a:ext uri="{FF2B5EF4-FFF2-40B4-BE49-F238E27FC236}">
                <a16:creationId xmlns:a16="http://schemas.microsoft.com/office/drawing/2014/main" id="{CDA9E68E-6066-44CA-8C6A-F739789D76A4}"/>
              </a:ext>
            </a:extLst>
          </p:cNvPr>
          <p:cNvSpPr>
            <a:spLocks noGrp="1"/>
          </p:cNvSpPr>
          <p:nvPr>
            <p:ph idx="1"/>
          </p:nvPr>
        </p:nvSpPr>
        <p:spPr/>
        <p:txBody>
          <a:bodyPr/>
          <a:lstStyle/>
          <a:p>
            <a:r>
              <a:rPr lang="en-US" dirty="0"/>
              <a:t>The output of each behavioral pipeline are: </a:t>
            </a:r>
          </a:p>
          <a:p>
            <a:pPr lvl="1"/>
            <a:r>
              <a:rPr lang="en-US" dirty="0"/>
              <a:t>1. Set of selected features (S)</a:t>
            </a:r>
          </a:p>
          <a:p>
            <a:pPr lvl="1"/>
            <a:r>
              <a:rPr lang="en-US" dirty="0"/>
              <a:t>2. hyper-parameters optimized classifier (C )</a:t>
            </a:r>
          </a:p>
          <a:p>
            <a:pPr lvl="1"/>
            <a:r>
              <a:rPr lang="en-US" dirty="0"/>
              <a:t>3. Pseudo-metric to evaluate the performance of that behavioral model (M)</a:t>
            </a:r>
          </a:p>
          <a:p>
            <a:r>
              <a:rPr lang="en-US" dirty="0"/>
              <a:t>For every new subject:</a:t>
            </a:r>
          </a:p>
          <a:p>
            <a:pPr lvl="1"/>
            <a:r>
              <a:rPr lang="en-US" dirty="0"/>
              <a:t>For every behavioral report</a:t>
            </a:r>
          </a:p>
          <a:p>
            <a:pPr lvl="2"/>
            <a:r>
              <a:rPr lang="en-US" dirty="0"/>
              <a:t>Features are selected using </a:t>
            </a:r>
            <a:r>
              <a:rPr lang="en-US" dirty="0" err="1"/>
              <a:t>S_i</a:t>
            </a:r>
            <a:endParaRPr lang="en-US" dirty="0"/>
          </a:p>
          <a:p>
            <a:pPr lvl="2"/>
            <a:r>
              <a:rPr lang="en-US" dirty="0"/>
              <a:t>Prediction using </a:t>
            </a:r>
            <a:r>
              <a:rPr lang="en-US" dirty="0" err="1"/>
              <a:t>C_i</a:t>
            </a:r>
            <a:endParaRPr lang="en-US" dirty="0"/>
          </a:p>
          <a:p>
            <a:pPr lvl="2"/>
            <a:r>
              <a:rPr lang="en-US" dirty="0"/>
              <a:t>Trust score is estimated using the combinations of M is multiplied by the prediction</a:t>
            </a:r>
          </a:p>
          <a:p>
            <a:pPr lvl="1"/>
            <a:r>
              <a:rPr lang="en-US" dirty="0"/>
              <a:t>Calculate the weighted average decision of all classifiers</a:t>
            </a:r>
          </a:p>
        </p:txBody>
      </p:sp>
    </p:spTree>
    <p:extLst>
      <p:ext uri="{BB962C8B-B14F-4D97-AF65-F5344CB8AC3E}">
        <p14:creationId xmlns:p14="http://schemas.microsoft.com/office/powerpoint/2010/main" val="2015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8D4-5EEC-4AE5-A2C4-127C1A47CB8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4B61D9B-F585-4CA3-B5FB-E740C676D8D1}"/>
              </a:ext>
            </a:extLst>
          </p:cNvPr>
          <p:cNvSpPr>
            <a:spLocks noGrp="1"/>
          </p:cNvSpPr>
          <p:nvPr>
            <p:ph idx="1"/>
          </p:nvPr>
        </p:nvSpPr>
        <p:spPr/>
        <p:txBody>
          <a:bodyPr/>
          <a:lstStyle/>
          <a:p>
            <a:r>
              <a:rPr lang="en-US" dirty="0"/>
              <a:t>Balanced accuracy of each behavioral model: 100%</a:t>
            </a:r>
          </a:p>
          <a:p>
            <a:r>
              <a:rPr lang="en-US" dirty="0"/>
              <a:t>Combined accuracy: 73%</a:t>
            </a:r>
          </a:p>
          <a:p>
            <a:endParaRPr lang="en-US" dirty="0"/>
          </a:p>
          <a:p>
            <a:endParaRPr lang="en-US" dirty="0"/>
          </a:p>
          <a:p>
            <a:r>
              <a:rPr lang="en-US" dirty="0"/>
              <a:t>Note: These results are for the pipeline running over the whole subjects. While results from Feature extraction and normalization slides are for the pipeline running over subjects between the age of 10 to 13</a:t>
            </a:r>
          </a:p>
        </p:txBody>
      </p:sp>
    </p:spTree>
    <p:extLst>
      <p:ext uri="{BB962C8B-B14F-4D97-AF65-F5344CB8AC3E}">
        <p14:creationId xmlns:p14="http://schemas.microsoft.com/office/powerpoint/2010/main" val="130938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3E16-749B-4E4E-9E55-FAB4D8026354}"/>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A6AB5C7E-6A83-4612-97B9-DC89885E38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6547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668B-B844-49F3-A799-6B28B429498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B62411-8DD0-47A9-AAEF-0B85504FB0CD}"/>
              </a:ext>
            </a:extLst>
          </p:cNvPr>
          <p:cNvSpPr>
            <a:spLocks noGrp="1"/>
          </p:cNvSpPr>
          <p:nvPr>
            <p:ph idx="1"/>
          </p:nvPr>
        </p:nvSpPr>
        <p:spPr/>
        <p:txBody>
          <a:bodyPr/>
          <a:lstStyle/>
          <a:p>
            <a:r>
              <a:rPr lang="en-US" dirty="0"/>
              <a:t>Data</a:t>
            </a:r>
          </a:p>
          <a:p>
            <a:r>
              <a:rPr lang="en-US" dirty="0"/>
              <a:t>Feature extraction &amp; Normalization</a:t>
            </a:r>
          </a:p>
          <a:p>
            <a:r>
              <a:rPr lang="en-US" dirty="0"/>
              <a:t>Evaluation criteria</a:t>
            </a:r>
          </a:p>
          <a:p>
            <a:r>
              <a:rPr lang="en-US" dirty="0"/>
              <a:t>workflow</a:t>
            </a:r>
          </a:p>
          <a:p>
            <a:r>
              <a:rPr lang="en-US" dirty="0"/>
              <a:t>RFECV</a:t>
            </a:r>
          </a:p>
          <a:p>
            <a:r>
              <a:rPr lang="en-US" dirty="0"/>
              <a:t>ML</a:t>
            </a:r>
          </a:p>
          <a:p>
            <a:r>
              <a:rPr lang="en-US" dirty="0"/>
              <a:t>Combining results</a:t>
            </a:r>
          </a:p>
          <a:p>
            <a:r>
              <a:rPr lang="en-US" dirty="0"/>
              <a:t>Results</a:t>
            </a:r>
          </a:p>
        </p:txBody>
      </p:sp>
    </p:spTree>
    <p:extLst>
      <p:ext uri="{BB962C8B-B14F-4D97-AF65-F5344CB8AC3E}">
        <p14:creationId xmlns:p14="http://schemas.microsoft.com/office/powerpoint/2010/main" val="27958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1A29-3231-4BA1-9296-640C12070F1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799BDEF-71BC-4A75-91AC-FFBC6FEA9D45}"/>
              </a:ext>
            </a:extLst>
          </p:cNvPr>
          <p:cNvSpPr>
            <a:spLocks noGrp="1"/>
          </p:cNvSpPr>
          <p:nvPr>
            <p:ph idx="1"/>
          </p:nvPr>
        </p:nvSpPr>
        <p:spPr/>
        <p:txBody>
          <a:bodyPr/>
          <a:lstStyle/>
          <a:p>
            <a:r>
              <a:rPr lang="en-US" dirty="0"/>
              <a:t>ABIDE II DATASET</a:t>
            </a:r>
          </a:p>
          <a:p>
            <a:r>
              <a:rPr lang="en-US" dirty="0"/>
              <a:t># of subjects: 1031</a:t>
            </a:r>
          </a:p>
          <a:p>
            <a:r>
              <a:rPr lang="en-US" dirty="0"/>
              <a:t># of males: 794</a:t>
            </a:r>
          </a:p>
          <a:p>
            <a:r>
              <a:rPr lang="en-US" dirty="0"/>
              <a:t># of females: 237</a:t>
            </a:r>
          </a:p>
          <a:p>
            <a:r>
              <a:rPr lang="en-US" dirty="0"/>
              <a:t># of TD: 541</a:t>
            </a:r>
          </a:p>
          <a:p>
            <a:r>
              <a:rPr lang="en-US" dirty="0"/>
              <a:t># of ASD: 490</a:t>
            </a:r>
          </a:p>
          <a:p>
            <a:endParaRPr lang="en-US" dirty="0"/>
          </a:p>
        </p:txBody>
      </p:sp>
    </p:spTree>
    <p:extLst>
      <p:ext uri="{BB962C8B-B14F-4D97-AF65-F5344CB8AC3E}">
        <p14:creationId xmlns:p14="http://schemas.microsoft.com/office/powerpoint/2010/main" val="283884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7C71-E8C9-45FB-8CDF-FBC93938125B}"/>
              </a:ext>
            </a:extLst>
          </p:cNvPr>
          <p:cNvSpPr>
            <a:spLocks noGrp="1"/>
          </p:cNvSpPr>
          <p:nvPr>
            <p:ph type="title"/>
          </p:nvPr>
        </p:nvSpPr>
        <p:spPr/>
        <p:txBody>
          <a:bodyPr/>
          <a:lstStyle/>
          <a:p>
            <a:r>
              <a:rPr lang="en-US" dirty="0"/>
              <a:t>Data</a:t>
            </a:r>
          </a:p>
        </p:txBody>
      </p:sp>
      <p:pic>
        <p:nvPicPr>
          <p:cNvPr id="5" name="Content Placeholder 4" descr="Chart&#10;&#10;Description automatically generated">
            <a:extLst>
              <a:ext uri="{FF2B5EF4-FFF2-40B4-BE49-F238E27FC236}">
                <a16:creationId xmlns:a16="http://schemas.microsoft.com/office/drawing/2014/main" id="{92C12989-E652-4DAE-A5AF-6CC2C364D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7391"/>
            <a:ext cx="4431746" cy="3542857"/>
          </a:xfrm>
        </p:spPr>
      </p:pic>
      <p:pic>
        <p:nvPicPr>
          <p:cNvPr id="7" name="Picture 6" descr="Chart, histogram&#10;&#10;Description automatically generated">
            <a:extLst>
              <a:ext uri="{FF2B5EF4-FFF2-40B4-BE49-F238E27FC236}">
                <a16:creationId xmlns:a16="http://schemas.microsoft.com/office/drawing/2014/main" id="{56E873CB-9159-4169-9D90-9FB62AE12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97391"/>
            <a:ext cx="4431746" cy="3542857"/>
          </a:xfrm>
          <a:prstGeom prst="rect">
            <a:avLst/>
          </a:prstGeom>
        </p:spPr>
      </p:pic>
    </p:spTree>
    <p:extLst>
      <p:ext uri="{BB962C8B-B14F-4D97-AF65-F5344CB8AC3E}">
        <p14:creationId xmlns:p14="http://schemas.microsoft.com/office/powerpoint/2010/main" val="313860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21DEF-BBBF-4259-8F1A-0FEC5D310B0F}"/>
              </a:ext>
            </a:extLst>
          </p:cNvPr>
          <p:cNvSpPr>
            <a:spLocks noGrp="1"/>
          </p:cNvSpPr>
          <p:nvPr>
            <p:ph type="title"/>
          </p:nvPr>
        </p:nvSpPr>
        <p:spPr>
          <a:xfrm>
            <a:off x="643467" y="321734"/>
            <a:ext cx="10905066" cy="1135737"/>
          </a:xfrm>
        </p:spPr>
        <p:txBody>
          <a:bodyPr>
            <a:normAutofit/>
          </a:bodyPr>
          <a:lstStyle/>
          <a:p>
            <a:r>
              <a:rPr lang="en-US" sz="3600"/>
              <a:t>DATA</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909EDC-0086-4382-81BC-62EC07641EB5}"/>
              </a:ext>
            </a:extLst>
          </p:cNvPr>
          <p:cNvGraphicFramePr>
            <a:graphicFrameLocks noGrp="1"/>
          </p:cNvGraphicFramePr>
          <p:nvPr>
            <p:ph idx="1"/>
            <p:extLst>
              <p:ext uri="{D42A27DB-BD31-4B8C-83A1-F6EECF244321}">
                <p14:modId xmlns:p14="http://schemas.microsoft.com/office/powerpoint/2010/main" val="3895355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010C-3371-4F1B-9E02-62C22D991670}"/>
              </a:ext>
            </a:extLst>
          </p:cNvPr>
          <p:cNvSpPr>
            <a:spLocks noGrp="1"/>
          </p:cNvSpPr>
          <p:nvPr>
            <p:ph type="title"/>
          </p:nvPr>
        </p:nvSpPr>
        <p:spPr/>
        <p:txBody>
          <a:bodyPr/>
          <a:lstStyle/>
          <a:p>
            <a:r>
              <a:rPr lang="en-US" dirty="0"/>
              <a:t>Feature extraction &amp; Normalization</a:t>
            </a:r>
          </a:p>
        </p:txBody>
      </p:sp>
      <p:sp>
        <p:nvSpPr>
          <p:cNvPr id="3" name="Content Placeholder 2">
            <a:extLst>
              <a:ext uri="{FF2B5EF4-FFF2-40B4-BE49-F238E27FC236}">
                <a16:creationId xmlns:a16="http://schemas.microsoft.com/office/drawing/2014/main" id="{27307CC6-344A-46CF-AE2B-A1E69556D32C}"/>
              </a:ext>
            </a:extLst>
          </p:cNvPr>
          <p:cNvSpPr>
            <a:spLocks noGrp="1"/>
          </p:cNvSpPr>
          <p:nvPr>
            <p:ph idx="1"/>
          </p:nvPr>
        </p:nvSpPr>
        <p:spPr/>
        <p:txBody>
          <a:bodyPr/>
          <a:lstStyle/>
          <a:p>
            <a:r>
              <a:rPr lang="en-US" dirty="0"/>
              <a:t>Median + IQR, std </a:t>
            </a:r>
            <a:r>
              <a:rPr lang="en-US" dirty="0">
                <a:sym typeface="Wingdings" panose="05000000000000000000" pitchFamily="2" charset="2"/>
              </a:rPr>
              <a:t></a:t>
            </a:r>
            <a:r>
              <a:rPr lang="en-US" dirty="0"/>
              <a:t>   0.52 specificity, 1 sensitivity, 0.76 </a:t>
            </a:r>
            <a:r>
              <a:rPr lang="en-US" dirty="0" err="1"/>
              <a:t>bacc</a:t>
            </a:r>
            <a:endParaRPr lang="en-US" dirty="0"/>
          </a:p>
          <a:p>
            <a:r>
              <a:rPr lang="en-US" dirty="0"/>
              <a:t>Median + IQR, minmax </a:t>
            </a:r>
            <a:r>
              <a:rPr lang="en-US" dirty="0">
                <a:sym typeface="Wingdings" panose="05000000000000000000" pitchFamily="2" charset="2"/>
              </a:rPr>
              <a:t> 0.53 specificity, 1 sensitivity, 0.766 </a:t>
            </a:r>
            <a:r>
              <a:rPr lang="en-US" dirty="0" err="1">
                <a:sym typeface="Wingdings" panose="05000000000000000000" pitchFamily="2" charset="2"/>
              </a:rPr>
              <a:t>bacc</a:t>
            </a:r>
            <a:endParaRPr lang="en-US" dirty="0"/>
          </a:p>
          <a:p>
            <a:r>
              <a:rPr lang="en-US" dirty="0"/>
              <a:t> 20,40,60,80 percentile, std </a:t>
            </a:r>
            <a:r>
              <a:rPr lang="en-US" dirty="0">
                <a:sym typeface="Wingdings" panose="05000000000000000000" pitchFamily="2" charset="2"/>
              </a:rPr>
              <a:t> 0.33 specificity, 0.93 sensitivity, 0.63 </a:t>
            </a:r>
            <a:r>
              <a:rPr lang="en-US" dirty="0" err="1">
                <a:sym typeface="Wingdings" panose="05000000000000000000" pitchFamily="2" charset="2"/>
              </a:rPr>
              <a:t>bacc</a:t>
            </a:r>
            <a:endParaRPr lang="en-US" dirty="0"/>
          </a:p>
          <a:p>
            <a:r>
              <a:rPr lang="en-US" dirty="0"/>
              <a:t> 20,40,60,80 percentile, minmax </a:t>
            </a:r>
            <a:r>
              <a:rPr lang="en-US" dirty="0">
                <a:sym typeface="Wingdings" panose="05000000000000000000" pitchFamily="2" charset="2"/>
              </a:rPr>
              <a:t> 0.588 specificity, 1 sensitivity, 0.79 </a:t>
            </a:r>
            <a:r>
              <a:rPr lang="en-US" dirty="0" err="1">
                <a:sym typeface="Wingdings" panose="05000000000000000000" pitchFamily="2" charset="2"/>
              </a:rPr>
              <a:t>bacc</a:t>
            </a:r>
            <a:endParaRPr lang="en-US" dirty="0"/>
          </a:p>
          <a:p>
            <a:endParaRPr lang="en-US" dirty="0"/>
          </a:p>
        </p:txBody>
      </p:sp>
    </p:spTree>
    <p:extLst>
      <p:ext uri="{BB962C8B-B14F-4D97-AF65-F5344CB8AC3E}">
        <p14:creationId xmlns:p14="http://schemas.microsoft.com/office/powerpoint/2010/main" val="31941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B243-5EF1-4A92-994B-64D9A7338579}"/>
              </a:ext>
            </a:extLst>
          </p:cNvPr>
          <p:cNvSpPr>
            <a:spLocks noGrp="1"/>
          </p:cNvSpPr>
          <p:nvPr>
            <p:ph type="title"/>
          </p:nvPr>
        </p:nvSpPr>
        <p:spPr/>
        <p:txBody>
          <a:bodyPr/>
          <a:lstStyle/>
          <a:p>
            <a:r>
              <a:rPr lang="en-US" dirty="0"/>
              <a:t>Evaluation criteria </a:t>
            </a:r>
          </a:p>
        </p:txBody>
      </p:sp>
      <p:graphicFrame>
        <p:nvGraphicFramePr>
          <p:cNvPr id="4" name="Content Placeholder 3">
            <a:extLst>
              <a:ext uri="{FF2B5EF4-FFF2-40B4-BE49-F238E27FC236}">
                <a16:creationId xmlns:a16="http://schemas.microsoft.com/office/drawing/2014/main" id="{6AC6B188-EF3D-41CE-A6F9-A6A3B189FD1C}"/>
              </a:ext>
            </a:extLst>
          </p:cNvPr>
          <p:cNvGraphicFramePr>
            <a:graphicFrameLocks noGrp="1" noChangeAspect="1"/>
          </p:cNvGraphicFramePr>
          <p:nvPr>
            <p:ph idx="1"/>
            <p:extLst>
              <p:ext uri="{D42A27DB-BD31-4B8C-83A1-F6EECF244321}">
                <p14:modId xmlns:p14="http://schemas.microsoft.com/office/powerpoint/2010/main" val="3411821162"/>
              </p:ext>
            </p:extLst>
          </p:nvPr>
        </p:nvGraphicFramePr>
        <p:xfrm>
          <a:off x="772357" y="1221898"/>
          <a:ext cx="9934113" cy="5583539"/>
        </p:xfrm>
        <a:graphic>
          <a:graphicData uri="http://schemas.openxmlformats.org/presentationml/2006/ole">
            <mc:AlternateContent xmlns:mc="http://schemas.openxmlformats.org/markup-compatibility/2006">
              <mc:Choice xmlns:v="urn:schemas-microsoft-com:vml" Requires="v">
                <p:oleObj name="Macro-Enabled Worksheet" r:id="rId2" imgW="4886534" imgH="5533829" progId="Excel.SheetMacroEnabled.12">
                  <p:embed/>
                </p:oleObj>
              </mc:Choice>
              <mc:Fallback>
                <p:oleObj name="Macro-Enabled Worksheet" r:id="rId2" imgW="4886534" imgH="5533829" progId="Excel.SheetMacroEnabled.12">
                  <p:embed/>
                  <p:pic>
                    <p:nvPicPr>
                      <p:cNvPr id="0" name=""/>
                      <p:cNvPicPr/>
                      <p:nvPr/>
                    </p:nvPicPr>
                    <p:blipFill>
                      <a:blip r:embed="rId3"/>
                      <a:stretch>
                        <a:fillRect/>
                      </a:stretch>
                    </p:blipFill>
                    <p:spPr>
                      <a:xfrm>
                        <a:off x="772357" y="1221898"/>
                        <a:ext cx="9934113" cy="5583539"/>
                      </a:xfrm>
                      <a:prstGeom prst="rect">
                        <a:avLst/>
                      </a:prstGeom>
                    </p:spPr>
                  </p:pic>
                </p:oleObj>
              </mc:Fallback>
            </mc:AlternateContent>
          </a:graphicData>
        </a:graphic>
      </p:graphicFrame>
    </p:spTree>
    <p:extLst>
      <p:ext uri="{BB962C8B-B14F-4D97-AF65-F5344CB8AC3E}">
        <p14:creationId xmlns:p14="http://schemas.microsoft.com/office/powerpoint/2010/main" val="261291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81D8-8C13-4A2F-A087-5F7E9E9B0FD3}"/>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87B090C9-29E8-41E9-BE41-B9457F93291E}"/>
              </a:ext>
            </a:extLst>
          </p:cNvPr>
          <p:cNvSpPr>
            <a:spLocks noGrp="1"/>
          </p:cNvSpPr>
          <p:nvPr>
            <p:ph idx="1"/>
          </p:nvPr>
        </p:nvSpPr>
        <p:spPr/>
        <p:txBody>
          <a:bodyPr/>
          <a:lstStyle/>
          <a:p>
            <a:r>
              <a:rPr lang="en-US" dirty="0"/>
              <a:t>MRI volumes </a:t>
            </a:r>
            <a:r>
              <a:rPr lang="en-US" dirty="0">
                <a:sym typeface="Wingdings" panose="05000000000000000000" pitchFamily="2" charset="2"/>
              </a:rPr>
              <a:t> </a:t>
            </a:r>
            <a:r>
              <a:rPr lang="en-US" dirty="0" err="1">
                <a:sym typeface="Wingdings" panose="05000000000000000000" pitchFamily="2" charset="2"/>
              </a:rPr>
              <a:t>Freesurfer</a:t>
            </a:r>
            <a:r>
              <a:rPr lang="en-US" dirty="0">
                <a:sym typeface="Wingdings" panose="05000000000000000000" pitchFamily="2" charset="2"/>
              </a:rPr>
              <a:t>  directory with surf files  (Python starts here) Feature extraction into one csv file (D)  Joining D with the </a:t>
            </a:r>
            <a:r>
              <a:rPr lang="en-US" dirty="0" err="1">
                <a:sym typeface="Wingdings" panose="05000000000000000000" pitchFamily="2" charset="2"/>
              </a:rPr>
              <a:t>pheno</a:t>
            </a:r>
            <a:r>
              <a:rPr lang="en-US" dirty="0">
                <a:sym typeface="Wingdings" panose="05000000000000000000" pitchFamily="2" charset="2"/>
              </a:rPr>
              <a:t> data provided by ABIDE II  Categorize each subject based on each SRS module  [</a:t>
            </a:r>
            <a:r>
              <a:rPr lang="en-US" dirty="0" err="1">
                <a:sym typeface="Wingdings" panose="05000000000000000000" pitchFamily="2" charset="2"/>
              </a:rPr>
              <a:t>D_comm</a:t>
            </a:r>
            <a:r>
              <a:rPr lang="en-US" dirty="0">
                <a:sym typeface="Wingdings" panose="05000000000000000000" pitchFamily="2" charset="2"/>
              </a:rPr>
              <a:t>, </a:t>
            </a:r>
            <a:r>
              <a:rPr lang="en-US" dirty="0" err="1">
                <a:sym typeface="Wingdings" panose="05000000000000000000" pitchFamily="2" charset="2"/>
              </a:rPr>
              <a:t>D_motivation</a:t>
            </a:r>
            <a:r>
              <a:rPr lang="en-US" dirty="0">
                <a:sym typeface="Wingdings" panose="05000000000000000000" pitchFamily="2" charset="2"/>
              </a:rPr>
              <a:t>, </a:t>
            </a:r>
            <a:r>
              <a:rPr lang="en-US" dirty="0" err="1">
                <a:sym typeface="Wingdings" panose="05000000000000000000" pitchFamily="2" charset="2"/>
              </a:rPr>
              <a:t>D_mannerism</a:t>
            </a:r>
            <a:r>
              <a:rPr lang="en-US" dirty="0">
                <a:sym typeface="Wingdings" panose="05000000000000000000" pitchFamily="2" charset="2"/>
              </a:rPr>
              <a:t>, ….] Each </a:t>
            </a:r>
            <a:r>
              <a:rPr lang="en-US" dirty="0" err="1">
                <a:sym typeface="Wingdings" panose="05000000000000000000" pitchFamily="2" charset="2"/>
              </a:rPr>
              <a:t>D_i</a:t>
            </a:r>
            <a:r>
              <a:rPr lang="en-US" dirty="0">
                <a:sym typeface="Wingdings" panose="05000000000000000000" pitchFamily="2" charset="2"/>
              </a:rPr>
              <a:t> contained the SRS of “almost” all subjects  For each </a:t>
            </a:r>
            <a:r>
              <a:rPr lang="en-US" dirty="0" err="1">
                <a:sym typeface="Wingdings" panose="05000000000000000000" pitchFamily="2" charset="2"/>
              </a:rPr>
              <a:t>D_i</a:t>
            </a:r>
            <a:r>
              <a:rPr lang="en-US" dirty="0">
                <a:sym typeface="Wingdings" panose="05000000000000000000" pitchFamily="2" charset="2"/>
              </a:rPr>
              <a:t> do RFECV  </a:t>
            </a:r>
            <a:r>
              <a:rPr lang="en-US" dirty="0" err="1">
                <a:sym typeface="Wingdings" panose="05000000000000000000" pitchFamily="2" charset="2"/>
              </a:rPr>
              <a:t>GridSearchCV</a:t>
            </a:r>
            <a:r>
              <a:rPr lang="en-US" dirty="0">
                <a:sym typeface="Wingdings" panose="05000000000000000000" pitchFamily="2" charset="2"/>
              </a:rPr>
              <a:t>  Find from each </a:t>
            </a:r>
            <a:r>
              <a:rPr lang="en-US" dirty="0" err="1">
                <a:sym typeface="Wingdings" panose="05000000000000000000" pitchFamily="2" charset="2"/>
              </a:rPr>
              <a:t>GridSearchCV</a:t>
            </a:r>
            <a:r>
              <a:rPr lang="en-US" dirty="0">
                <a:sym typeface="Wingdings" panose="05000000000000000000" pitchFamily="2" charset="2"/>
              </a:rPr>
              <a:t>, the top classifier (</a:t>
            </a:r>
            <a:r>
              <a:rPr lang="en-US" dirty="0" err="1">
                <a:sym typeface="Wingdings" panose="05000000000000000000" pitchFamily="2" charset="2"/>
              </a:rPr>
              <a:t>clc</a:t>
            </a:r>
            <a:r>
              <a:rPr lang="en-US" dirty="0">
                <a:sym typeface="Wingdings" panose="05000000000000000000" pitchFamily="2" charset="2"/>
              </a:rPr>
              <a:t>)  split </a:t>
            </a:r>
            <a:r>
              <a:rPr lang="en-US" dirty="0" err="1">
                <a:sym typeface="Wingdings" panose="05000000000000000000" pitchFamily="2" charset="2"/>
              </a:rPr>
              <a:t>D_i</a:t>
            </a:r>
            <a:r>
              <a:rPr lang="en-US" dirty="0">
                <a:sym typeface="Wingdings" panose="05000000000000000000" pitchFamily="2" charset="2"/>
              </a:rPr>
              <a:t> into training and testing  Train </a:t>
            </a:r>
            <a:r>
              <a:rPr lang="en-US" dirty="0" err="1">
                <a:sym typeface="Wingdings" panose="05000000000000000000" pitchFamily="2" charset="2"/>
              </a:rPr>
              <a:t>clc</a:t>
            </a:r>
            <a:r>
              <a:rPr lang="en-US" dirty="0">
                <a:sym typeface="Wingdings" panose="05000000000000000000" pitchFamily="2" charset="2"/>
              </a:rPr>
              <a:t> using training </a:t>
            </a:r>
            <a:r>
              <a:rPr lang="en-US" dirty="0" err="1">
                <a:sym typeface="Wingdings" panose="05000000000000000000" pitchFamily="2" charset="2"/>
              </a:rPr>
              <a:t>D_i</a:t>
            </a:r>
            <a:r>
              <a:rPr lang="en-US" dirty="0">
                <a:sym typeface="Wingdings" panose="05000000000000000000" pitchFamily="2" charset="2"/>
              </a:rPr>
              <a:t> and test it on testing D_I  generate the pseudo metric table </a:t>
            </a:r>
            <a:endParaRPr lang="en-US" dirty="0"/>
          </a:p>
        </p:txBody>
      </p:sp>
    </p:spTree>
    <p:extLst>
      <p:ext uri="{BB962C8B-B14F-4D97-AF65-F5344CB8AC3E}">
        <p14:creationId xmlns:p14="http://schemas.microsoft.com/office/powerpoint/2010/main" val="131801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7BCA-A372-4D51-80B7-F7F45C66DF8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65CB0830-3AB3-42CB-BCEC-A996056B2F3A}"/>
              </a:ext>
            </a:extLst>
          </p:cNvPr>
          <p:cNvSpPr>
            <a:spLocks noGrp="1"/>
          </p:cNvSpPr>
          <p:nvPr>
            <p:ph idx="1"/>
          </p:nvPr>
        </p:nvSpPr>
        <p:spPr/>
        <p:txBody>
          <a:bodyPr/>
          <a:lstStyle/>
          <a:p>
            <a:r>
              <a:rPr lang="en-US" dirty="0"/>
              <a:t>Linear SVM: TOP Performing</a:t>
            </a:r>
          </a:p>
          <a:p>
            <a:r>
              <a:rPr lang="en-US" dirty="0"/>
              <a:t>Logistic regression</a:t>
            </a:r>
          </a:p>
          <a:p>
            <a:r>
              <a:rPr lang="en-US" dirty="0" err="1"/>
              <a:t>ExtraGradientBoosting</a:t>
            </a:r>
            <a:r>
              <a:rPr lang="en-US" dirty="0"/>
              <a:t> tree</a:t>
            </a:r>
          </a:p>
          <a:p>
            <a:r>
              <a:rPr lang="en-US" dirty="0"/>
              <a:t>Random Forest</a:t>
            </a:r>
          </a:p>
          <a:p>
            <a:endParaRPr lang="en-US" dirty="0"/>
          </a:p>
        </p:txBody>
      </p:sp>
    </p:spTree>
    <p:extLst>
      <p:ext uri="{BB962C8B-B14F-4D97-AF65-F5344CB8AC3E}">
        <p14:creationId xmlns:p14="http://schemas.microsoft.com/office/powerpoint/2010/main" val="70425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508</Words>
  <Application>Microsoft Office PowerPoint</Application>
  <PresentationFormat>Widescreen</PresentationFormat>
  <Paragraphs>66</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Microsoft Excel Macro-Enabled Worksheet</vt:lpstr>
      <vt:lpstr>PowerPoint Presentation</vt:lpstr>
      <vt:lpstr>Content</vt:lpstr>
      <vt:lpstr>Data</vt:lpstr>
      <vt:lpstr>Data</vt:lpstr>
      <vt:lpstr>DATA</vt:lpstr>
      <vt:lpstr>Feature extraction &amp; Normalization</vt:lpstr>
      <vt:lpstr>Evaluation criteria </vt:lpstr>
      <vt:lpstr>Workflow</vt:lpstr>
      <vt:lpstr>Feature selection</vt:lpstr>
      <vt:lpstr>Classifiers</vt:lpstr>
      <vt:lpstr>Combining results</vt:lpstr>
      <vt:lpstr>Results</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Tarek</dc:creator>
  <cp:lastModifiedBy>Mohamed Tarek</cp:lastModifiedBy>
  <cp:revision>10</cp:revision>
  <dcterms:created xsi:type="dcterms:W3CDTF">2021-09-24T13:56:37Z</dcterms:created>
  <dcterms:modified xsi:type="dcterms:W3CDTF">2021-09-24T17:28:36Z</dcterms:modified>
</cp:coreProperties>
</file>