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1A19-B9F5-474E-B5AB-8B96B79F8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7E042-C53B-4E5A-9A87-46932DED9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3BAF-F5E3-4A0C-8BEC-0FD4F917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D8CB-BF65-4FE5-9C36-CF188D68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6DF7-DAC6-4FA1-B19E-05C4A0C2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B3B1-C411-49EE-8C5F-E6E1C71D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E06E5-9F97-4B94-9AFB-189D0916F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1E78-F873-4193-A3A0-5E8432D8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13FD-A576-4E13-9267-A48204AE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8962-1666-483F-A624-8AEBAB32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F48DF-3D02-4B3F-BA37-8E697201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1195E-BD44-40FD-941E-081F5F621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DF6B-979B-4950-AB64-E0BF33DD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4EC9E-21CC-483C-9B1E-CCA4FD15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DE55-C014-4F20-952F-1AC55274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605D-79DC-49A6-BEA0-8542C63D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0A40-DBED-438B-8A88-D1871819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30DC-AF96-4275-B9FB-8ACB172B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55ED-8566-4B74-98ED-2C75190E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99A78-CE83-43CE-8B21-A3F7C86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0EC6-089E-493E-9944-730BCA66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EE4E3-1C6F-4940-9373-56E112862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E209-A6C5-4F37-8AD9-30FFF801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1B72-895F-4171-98F4-0B66999E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F082-FF3E-41E4-962C-A9A105C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8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F94-01E1-4623-8FC1-A63B87B1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1B1D-4AB8-4D31-BFC7-44F6B6AB0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0DC59-D30E-4B37-878C-59E6522F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CB433-E87D-47C1-9086-98697795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493B6-910F-4482-A016-AFFD41E0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B782-6DB8-4B00-952F-6E99996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2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40FF-0731-407E-A81D-AA20E777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1225-4F7F-455C-B9A2-E5852BAE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B5DBB-56EE-4404-A63F-63C143B58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B4E79-80BD-4B34-A03C-9018A1F4A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19F4B-6317-4C9C-A895-B7DCCC03B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E72AA-E09C-48FB-8D26-18E6EF59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450CA-A0B6-4FB8-96CC-3AB385EC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91F88-1BD1-484D-B02E-5240DE23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E76A-8CFA-47DF-89AB-663360EA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BB6CB-409F-4CFF-976D-7D8289F3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317FD-E4E9-4095-9D37-C15C5984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4360A-FEF4-405D-A12B-8CD15128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C9F3D-ECB2-499D-B752-19034C54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08F73-AF45-4C20-8F82-D775A9B1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6B567-5714-4979-88E3-BC087BA2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9FCF-5E4F-4794-851A-07E23FA3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252B-492B-4E68-9FE4-38FE8A17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BF71F-7170-4410-8F96-91146514B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FADC0-2D95-49E9-BE87-B429CAA4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1EE77-66C1-4E07-A1A5-3F808E3B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E6AFD-5450-43C4-BA85-3E5F03C4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D7AF-6823-48D4-8D73-1807C2C7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C01C-4C8D-488F-9DEC-6D70287F9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1861-C945-45F8-837D-618A2DF2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F799F-74CF-459A-8BA6-CC4EE074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01B7C-36AE-4DDC-B522-08AD1754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2E8CF-0B62-4EE2-BF64-55E3BA86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189EC-7701-44E0-87CC-5F7791EB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F3B67-FAC5-4FB3-BE44-C41199E6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44B9-DC7B-400C-A557-69AB68FAA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1682-5CC1-4ECB-A81A-94348DB9D862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9DD9-68F8-468D-A43B-9389CE38B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CE41-32AE-456E-BE43-80A479C30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F31F-C896-4754-8E30-56FD1F81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2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374-4FEF-47B7-A322-49D64B9BA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A9D65-E351-498B-9966-735AE61C3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D3CA-7821-4C7D-9953-80E3D120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788A-F10F-4735-B239-4AD14818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voting: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Average: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4C487-F384-4828-985B-ED29B946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2256052"/>
            <a:ext cx="10071654" cy="1639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A2891-7EF0-4547-936E-EA2A218A3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3" y="4322260"/>
            <a:ext cx="10204174" cy="14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2021-08-15T17:17:39Z</dcterms:created>
  <dcterms:modified xsi:type="dcterms:W3CDTF">2021-08-15T17:19:37Z</dcterms:modified>
</cp:coreProperties>
</file>