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2405-BED5-4A29-911B-0BEC8F4E9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40F23-0AB9-43D1-AB8A-1E31CD982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17FBD-F7DB-41C2-8F64-4B51025D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7A22-4177-446B-8DCB-E271325A9B2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91E0-FCF8-475D-8E56-89D08B43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5F99-BA35-470D-B5EC-55536702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39AD-3947-40A3-BA73-75295239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9E45-1713-4056-98D7-32227951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2EBAA-996C-4420-A563-BBE2136D8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2971-50DE-4F64-9647-82D4D80D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7A22-4177-446B-8DCB-E271325A9B2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54397-E9F4-41F8-8F7E-95E0D772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225CA-A1D9-49A3-89E9-B84C0F20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39AD-3947-40A3-BA73-75295239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6A1DE-AF21-4684-8288-27242D067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48538-DB9B-45EA-BEC7-7BA56924E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B025-1CF8-4C29-8972-6A004353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7A22-4177-446B-8DCB-E271325A9B2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77D9-7293-4C3D-AB94-286F0E46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5964-4A0E-4DB1-BD19-A037408A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39AD-3947-40A3-BA73-75295239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9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CCB8-5B83-45DF-8611-15DE8453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744C-D6AE-4F96-B3A3-8EDC9338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9490-DC56-4D1E-99AA-3EFEB4AC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7A22-4177-446B-8DCB-E271325A9B2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8B8E2-C538-49A1-AE2E-F605C1A1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6007-F827-4E40-BF6B-117EFF74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39AD-3947-40A3-BA73-75295239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1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ADD2-57A3-4AE8-909D-8BDE22B7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EFF7-C4FA-4DFD-BA54-5EA15FD8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33D86-0C84-4620-9E78-E6444B9D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7A22-4177-446B-8DCB-E271325A9B2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90DF4-EA08-4800-8299-04333878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2923-DAF7-414B-884E-8307382A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39AD-3947-40A3-BA73-75295239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737A-7991-4E5A-BDFA-30423776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D45D-F164-409E-BD8D-A5BD21CB0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84D65-15DC-4CF1-BA54-49F68E434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095B2-A59A-4290-A533-62482679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7A22-4177-446B-8DCB-E271325A9B2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6C35D-991A-4970-BECE-0A2E0BF5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ED11E-038D-4C3B-8C82-F98340CD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39AD-3947-40A3-BA73-75295239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79F1-871D-4503-8B50-93FC088C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2D400-D6DC-40E9-8B7A-8B65A3BAB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38BA3-5ED9-4CD2-867F-4EBB9DC1B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05484-FCE8-4398-96E0-52CB1AB7E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0E28E-5D4F-466D-89D5-E3D66E526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485F0-9B4D-493A-A673-1C978916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7A22-4177-446B-8DCB-E271325A9B2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314D1-00FD-4AD1-B4A6-84FCE5CA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6BECE-0458-4669-90DD-991EF20D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39AD-3947-40A3-BA73-75295239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2BA6-825E-4C11-B642-8C5FD269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EA007-6666-4E76-807B-D8A1D57A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7A22-4177-446B-8DCB-E271325A9B2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58102-C503-4D89-BB82-7A836492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799FB-4640-413B-9540-393D50A7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39AD-3947-40A3-BA73-75295239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B7B10-0EA3-45A0-BEF9-CCF1189F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7A22-4177-446B-8DCB-E271325A9B2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24C82-DFF7-43BB-A764-ED8567A4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64C0B-749C-4BCB-8F55-244CAA8C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39AD-3947-40A3-BA73-75295239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84B3-C55A-4DEA-9486-04B02319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AC54-2135-4F1A-B496-7466F6002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A026-1CB6-46CE-83CC-2C0777358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7F8B7-57FF-40F4-AB50-BF0F50BA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7A22-4177-446B-8DCB-E271325A9B2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0AE2C-E037-4516-8CB5-D1968962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F51F9-63B9-40EE-BCF6-6D4F04F4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39AD-3947-40A3-BA73-75295239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2AD8-5D5F-4D0D-9EB8-266BFADC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9B6C4-0509-4EA0-B8D7-A0823A289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7FA1A-4154-4601-823E-462482A59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04409-C5B7-4E58-A364-389FA68E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7A22-4177-446B-8DCB-E271325A9B2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ECFB0-7A8B-4DD2-A1CE-AF89F2CF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00F95-3738-4B1A-8BC9-0902B109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39AD-3947-40A3-BA73-75295239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6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BDFBD-83B0-4333-BE29-7A9E8A8C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7CD9B-4045-4A9E-80DB-262801F6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B5D4-FB97-4158-9DEF-04B74FF9F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7A22-4177-446B-8DCB-E271325A9B2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96BD8-870D-4988-B0EB-CDB0D196E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4DCF-D93C-474F-BFEB-00B4D0BA9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39AD-3947-40A3-BA73-75295239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4B87-0B72-4402-9D11-331F5672B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ABIDE II – Basic cohort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AA05E-5E9A-4768-B073-C6679D9CF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Mohamed T. Ali</a:t>
            </a:r>
          </a:p>
        </p:txBody>
      </p:sp>
    </p:spTree>
    <p:extLst>
      <p:ext uri="{BB962C8B-B14F-4D97-AF65-F5344CB8AC3E}">
        <p14:creationId xmlns:p14="http://schemas.microsoft.com/office/powerpoint/2010/main" val="58833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7CBE-D1D9-4C01-9C02-ED98416A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8F6E5D-4ABB-4C5F-A8EB-1B99C158F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556741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556720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2156801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26099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73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 Males, 77 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412 Males, 181 Females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(mean, std)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(14.8, 9.0)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(15.0, 9.0)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602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919D7B-C9D0-4347-8473-DE2A8138BFFF}"/>
              </a:ext>
            </a:extLst>
          </p:cNvPr>
          <p:cNvSpPr txBox="1"/>
          <p:nvPr/>
        </p:nvSpPr>
        <p:spPr>
          <a:xfrm>
            <a:off x="1689314" y="3874576"/>
            <a:ext cx="8338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Kindly note that, although the mean and std of age is similar across the whole dataset, it varies significantly across sites, which will be demonstrated in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64566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waterfall chart&#10;&#10;Description automatically generated">
            <a:extLst>
              <a:ext uri="{FF2B5EF4-FFF2-40B4-BE49-F238E27FC236}">
                <a16:creationId xmlns:a16="http://schemas.microsoft.com/office/drawing/2014/main" id="{864CBEEA-EEDF-44C4-89D5-745C661F5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55" y="187390"/>
            <a:ext cx="8737090" cy="63323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A4C774-E807-474F-840E-C054FD79220F}"/>
              </a:ext>
            </a:extLst>
          </p:cNvPr>
          <p:cNvSpPr txBox="1"/>
          <p:nvPr/>
        </p:nvSpPr>
        <p:spPr>
          <a:xfrm>
            <a:off x="10070525" y="446354"/>
            <a:ext cx="1063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ASD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989D1F-567C-46B5-8789-74E0A51EB2B5}"/>
              </a:ext>
            </a:extLst>
          </p:cNvPr>
          <p:cNvSpPr txBox="1"/>
          <p:nvPr/>
        </p:nvSpPr>
        <p:spPr>
          <a:xfrm>
            <a:off x="10085900" y="623928"/>
            <a:ext cx="1063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TD</a:t>
            </a:r>
          </a:p>
        </p:txBody>
      </p:sp>
    </p:spTree>
    <p:extLst>
      <p:ext uri="{BB962C8B-B14F-4D97-AF65-F5344CB8AC3E}">
        <p14:creationId xmlns:p14="http://schemas.microsoft.com/office/powerpoint/2010/main" val="365313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0E8B081-6E70-4BE4-8A26-C437E2156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0" y="0"/>
            <a:ext cx="9144001" cy="70084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DF6C8-6D24-4839-A85D-B4B1FE5C78F0}"/>
              </a:ext>
            </a:extLst>
          </p:cNvPr>
          <p:cNvSpPr txBox="1"/>
          <p:nvPr/>
        </p:nvSpPr>
        <p:spPr>
          <a:xfrm>
            <a:off x="6871317" y="292963"/>
            <a:ext cx="217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values for each column</a:t>
            </a:r>
          </a:p>
        </p:txBody>
      </p:sp>
    </p:spTree>
    <p:extLst>
      <p:ext uri="{BB962C8B-B14F-4D97-AF65-F5344CB8AC3E}">
        <p14:creationId xmlns:p14="http://schemas.microsoft.com/office/powerpoint/2010/main" val="382083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6047-0F2B-43B8-984C-B4971A5F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SRS IS USED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5AD9C9B-9EBE-497F-8C89-9C78D2621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46343"/>
              </p:ext>
            </p:extLst>
          </p:nvPr>
        </p:nvGraphicFramePr>
        <p:xfrm>
          <a:off x="6204505" y="488451"/>
          <a:ext cx="568269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232">
                  <a:extLst>
                    <a:ext uri="{9D8B030D-6E8A-4147-A177-3AD203B41FA5}">
                      <a16:colId xmlns:a16="http://schemas.microsoft.com/office/drawing/2014/main" val="1538211093"/>
                    </a:ext>
                  </a:extLst>
                </a:gridCol>
                <a:gridCol w="1894232">
                  <a:extLst>
                    <a:ext uri="{9D8B030D-6E8A-4147-A177-3AD203B41FA5}">
                      <a16:colId xmlns:a16="http://schemas.microsoft.com/office/drawing/2014/main" val="2854575190"/>
                    </a:ext>
                  </a:extLst>
                </a:gridCol>
                <a:gridCol w="1894232">
                  <a:extLst>
                    <a:ext uri="{9D8B030D-6E8A-4147-A177-3AD203B41FA5}">
                      <a16:colId xmlns:a16="http://schemas.microsoft.com/office/drawing/2014/main" val="1811652524"/>
                    </a:ext>
                  </a:extLst>
                </a:gridCol>
              </a:tblGrid>
              <a:tr h="303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9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68928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 with medium confidence">
            <a:extLst>
              <a:ext uri="{FF2B5EF4-FFF2-40B4-BE49-F238E27FC236}">
                <a16:creationId xmlns:a16="http://schemas.microsoft.com/office/drawing/2014/main" id="{EEE95AF7-D7F2-4075-9576-14378CB41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25" y="1348376"/>
            <a:ext cx="7370441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0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E20F-2B76-40ED-877A-8E56A165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ADOS is used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0767298-E5D1-4F39-81B8-E93A3D2EA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" y="1431850"/>
            <a:ext cx="9523445" cy="5426149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A1D0E0-05C9-47DE-B907-EDFAA07F5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94338"/>
              </p:ext>
            </p:extLst>
          </p:nvPr>
        </p:nvGraphicFramePr>
        <p:xfrm>
          <a:off x="7706968" y="530188"/>
          <a:ext cx="378846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232">
                  <a:extLst>
                    <a:ext uri="{9D8B030D-6E8A-4147-A177-3AD203B41FA5}">
                      <a16:colId xmlns:a16="http://schemas.microsoft.com/office/drawing/2014/main" val="1538211093"/>
                    </a:ext>
                  </a:extLst>
                </a:gridCol>
                <a:gridCol w="1894232">
                  <a:extLst>
                    <a:ext uri="{9D8B030D-6E8A-4147-A177-3AD203B41FA5}">
                      <a16:colId xmlns:a16="http://schemas.microsoft.com/office/drawing/2014/main" val="2854575190"/>
                    </a:ext>
                  </a:extLst>
                </a:gridCol>
              </a:tblGrid>
              <a:tr h="303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9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6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7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ABIDE II – Basic cohort analysis</vt:lpstr>
      <vt:lpstr>Summary stats</vt:lpstr>
      <vt:lpstr>PowerPoint Presentation</vt:lpstr>
      <vt:lpstr>PowerPoint Presentation</vt:lpstr>
      <vt:lpstr>IF SRS IS USED</vt:lpstr>
      <vt:lpstr>IF ADOS is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ABIDE II – Basic cohort analysis</dc:title>
  <dc:creator>Mohamed Tarek</dc:creator>
  <cp:lastModifiedBy>Mohamed Tarek</cp:lastModifiedBy>
  <cp:revision>7</cp:revision>
  <dcterms:created xsi:type="dcterms:W3CDTF">2021-04-27T18:51:09Z</dcterms:created>
  <dcterms:modified xsi:type="dcterms:W3CDTF">2021-04-27T19:30:45Z</dcterms:modified>
</cp:coreProperties>
</file>