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371F-B57D-4C18-8115-199282017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6EE13-16C0-4878-81FB-EA7B2E497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DF08-264A-445F-A2B7-7F391F24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9C51-CE85-417C-A7EF-5B08F2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B643-C0A7-492A-9631-F1F2F726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19DD-7F6F-44A2-897B-E901A5BA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5FD28-C6A4-463C-9665-72D6A8AAF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4F88-19B1-4BA7-9F31-A6871B7B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F45C-84D3-4B66-946F-8E8D53BD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EF60-C1F2-49CB-AE6E-F39181F2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3F125-FF54-4858-939E-E30AF9C8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C56A9-F8DC-4435-B850-9FB2CF066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33EE-D9F6-40C0-A17A-9BD0295F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99D2-034C-44A3-B26C-C49F298A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74AD-149D-498F-9532-49CD43A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5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6C1B-F928-47D1-99B2-75CDEA40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B6273-2949-4AEB-8E4E-3DBB425C8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A1A-69C7-47D9-A7C5-75C2E64C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6441-9D14-4A03-83BD-5A8141D7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4663-33FB-4BDD-85A5-5E936E36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3EE2-ACA8-4225-861C-9DF2207A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D6C2-1159-4F3F-ABAB-DE9743CB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5597D-3334-451B-8AC0-FF7F11E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4BB7-5DE7-4EE9-A71E-97ADAED1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6C4-3246-46A8-9A37-A49F17E8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0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FC48-66EF-4C75-A1C8-A63B24D0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AA6B-6210-4F99-A689-CC1399C0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CD49-5A0C-4DCF-B6A8-03B06C5AD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6068-7BF4-4871-9DB2-9200E847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59C12-407B-4F6A-97CA-94F01EB3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4AD64-936B-4F8A-95B2-56E7A591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1B11-74B0-4A7A-8016-45E75451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EDCFB-F118-47F9-B592-7153FEBD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E9A9E-1087-4903-BA16-BE0C38AE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E99D9-8311-42DE-97D1-543BF784F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6DFDF-8EF7-4364-99A6-E8B1139EF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83C18-5B20-460C-989C-44DAED0E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BE52A-5B08-4373-9D2C-169C0CEC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6D516-EC60-4DE1-A7C9-B7C5C93E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F86A-0949-42F8-BF62-04B7DFBB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699EA-A172-40E9-869E-AC87634D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4EC13-3DE4-4084-8A3D-B6944607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F2744-EB9D-4F5D-B37E-86EA3A14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66A54-571E-4DB4-9C68-E4485067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5E133-F590-4064-A474-A8AEE429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7ED7A-CBA8-46ED-B7A0-C2DA2BBB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9426-FE77-41AB-9016-061121E1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FF12-E3E3-4E11-9DB0-7096C58B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B718E-B6F5-4B79-B030-1EEA83393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6B5BC-E774-4DDF-99A4-9FFDAB52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C5C68-F798-480D-82D7-726C13B5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AA7D6-A112-4BAB-8FD3-C1C4D5C4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1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05F1-3A20-4DD9-96BE-F3A058C0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3FFF3-34D9-49DC-8745-6AAFD5DD3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AEAF-CE9C-40B9-BCB8-D1CBC3C9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EC88C-C241-4121-97FF-DDB7F5F5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20234-5877-45D2-BEA3-A7AE711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EA32A-881E-48C2-B3D1-F7BDDD4E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1516D-0AED-454C-A9A0-73710AD4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C1995-3CB9-4111-9128-77C42E88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73CDC-9827-461F-A8BC-D90AC563D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2C00-D3CB-439B-8302-D47A85AFC63C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DEC2-0F62-4573-9482-19422AB7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2597-5A01-421B-8522-8DD4D7848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050C-8718-4F6B-8719-FBC649BE0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1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D1C-E2E4-4482-AFD9-FC2E3FE09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AF3ED-1D63-455F-8635-ABC4102AB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0C977-560E-46B0-9FD5-DB7B74EDBD71}"/>
              </a:ext>
            </a:extLst>
          </p:cNvPr>
          <p:cNvSpPr/>
          <p:nvPr/>
        </p:nvSpPr>
        <p:spPr>
          <a:xfrm>
            <a:off x="621435" y="257453"/>
            <a:ext cx="1695637" cy="772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2ED29-9D61-4EA1-8796-067C69D32F19}"/>
              </a:ext>
            </a:extLst>
          </p:cNvPr>
          <p:cNvSpPr/>
          <p:nvPr/>
        </p:nvSpPr>
        <p:spPr>
          <a:xfrm>
            <a:off x="621434" y="1315375"/>
            <a:ext cx="1695637" cy="772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Cognition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15D61-467A-48F1-9B33-F4CA1FB30FF7}"/>
              </a:ext>
            </a:extLst>
          </p:cNvPr>
          <p:cNvSpPr/>
          <p:nvPr/>
        </p:nvSpPr>
        <p:spPr>
          <a:xfrm>
            <a:off x="621434" y="2373297"/>
            <a:ext cx="1695637" cy="772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Mannerism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4993B5-5DC6-49CB-9FFA-005C1C64B635}"/>
              </a:ext>
            </a:extLst>
          </p:cNvPr>
          <p:cNvSpPr/>
          <p:nvPr/>
        </p:nvSpPr>
        <p:spPr>
          <a:xfrm>
            <a:off x="621432" y="3500022"/>
            <a:ext cx="1695637" cy="772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Awareness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A838D5-7B25-467A-A5BC-C8FFAFF794C1}"/>
              </a:ext>
            </a:extLst>
          </p:cNvPr>
          <p:cNvSpPr/>
          <p:nvPr/>
        </p:nvSpPr>
        <p:spPr>
          <a:xfrm>
            <a:off x="621433" y="4626747"/>
            <a:ext cx="1695637" cy="772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F7A3E0-AC8E-4DA0-91F8-26627D699D9E}"/>
              </a:ext>
            </a:extLst>
          </p:cNvPr>
          <p:cNvSpPr/>
          <p:nvPr/>
        </p:nvSpPr>
        <p:spPr>
          <a:xfrm>
            <a:off x="621432" y="5684669"/>
            <a:ext cx="1695637" cy="772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42879C-B03F-4246-9F75-CB858CE37767}"/>
              </a:ext>
            </a:extLst>
          </p:cNvPr>
          <p:cNvCxnSpPr>
            <a:cxnSpLocks/>
            <a:stCxn id="4" idx="3"/>
            <a:endCxn id="129" idx="0"/>
          </p:cNvCxnSpPr>
          <p:nvPr/>
        </p:nvCxnSpPr>
        <p:spPr>
          <a:xfrm>
            <a:off x="2317072" y="643632"/>
            <a:ext cx="2313540" cy="44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8CE61F-C67B-4B7F-8451-6ECF4C6B0A8A}"/>
              </a:ext>
            </a:extLst>
          </p:cNvPr>
          <p:cNvCxnSpPr>
            <a:cxnSpLocks/>
            <a:stCxn id="12" idx="3"/>
            <a:endCxn id="138" idx="0"/>
          </p:cNvCxnSpPr>
          <p:nvPr/>
        </p:nvCxnSpPr>
        <p:spPr>
          <a:xfrm flipV="1">
            <a:off x="2317069" y="5470030"/>
            <a:ext cx="2253770" cy="60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312AE8-F391-4EA2-86A6-0BF8F0912D66}"/>
              </a:ext>
            </a:extLst>
          </p:cNvPr>
          <p:cNvCxnSpPr>
            <a:cxnSpLocks/>
            <a:stCxn id="11" idx="3"/>
            <a:endCxn id="138" idx="0"/>
          </p:cNvCxnSpPr>
          <p:nvPr/>
        </p:nvCxnSpPr>
        <p:spPr>
          <a:xfrm>
            <a:off x="2317070" y="5012926"/>
            <a:ext cx="2253769" cy="45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D76F06-FCCC-4431-B6D5-7F9E35EBD10D}"/>
              </a:ext>
            </a:extLst>
          </p:cNvPr>
          <p:cNvCxnSpPr>
            <a:cxnSpLocks/>
            <a:stCxn id="10" idx="3"/>
            <a:endCxn id="137" idx="0"/>
          </p:cNvCxnSpPr>
          <p:nvPr/>
        </p:nvCxnSpPr>
        <p:spPr>
          <a:xfrm>
            <a:off x="2317069" y="3886201"/>
            <a:ext cx="2342863" cy="10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4694AE-BAAD-4A4C-B47B-22526BB7AE33}"/>
              </a:ext>
            </a:extLst>
          </p:cNvPr>
          <p:cNvCxnSpPr>
            <a:cxnSpLocks/>
            <a:endCxn id="129" idx="0"/>
          </p:cNvCxnSpPr>
          <p:nvPr/>
        </p:nvCxnSpPr>
        <p:spPr>
          <a:xfrm flipV="1">
            <a:off x="2447283" y="1093190"/>
            <a:ext cx="2183329" cy="168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60FB8-32D0-411E-AED5-87585BB920E0}"/>
              </a:ext>
            </a:extLst>
          </p:cNvPr>
          <p:cNvCxnSpPr>
            <a:cxnSpLocks/>
            <a:stCxn id="8" idx="3"/>
            <a:endCxn id="136" idx="0"/>
          </p:cNvCxnSpPr>
          <p:nvPr/>
        </p:nvCxnSpPr>
        <p:spPr>
          <a:xfrm>
            <a:off x="2317071" y="1701554"/>
            <a:ext cx="2373601" cy="86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94A6F1-2941-4383-9AA8-62D2B3C55A5A}"/>
              </a:ext>
            </a:extLst>
          </p:cNvPr>
          <p:cNvCxnSpPr>
            <a:cxnSpLocks/>
            <a:stCxn id="12" idx="3"/>
            <a:endCxn id="137" idx="0"/>
          </p:cNvCxnSpPr>
          <p:nvPr/>
        </p:nvCxnSpPr>
        <p:spPr>
          <a:xfrm flipV="1">
            <a:off x="2317069" y="3986538"/>
            <a:ext cx="2342863" cy="208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8258E9-5E40-420A-9E3F-AE64447D9085}"/>
              </a:ext>
            </a:extLst>
          </p:cNvPr>
          <p:cNvCxnSpPr>
            <a:cxnSpLocks/>
            <a:stCxn id="12" idx="3"/>
            <a:endCxn id="136" idx="0"/>
          </p:cNvCxnSpPr>
          <p:nvPr/>
        </p:nvCxnSpPr>
        <p:spPr>
          <a:xfrm flipV="1">
            <a:off x="2317069" y="2561651"/>
            <a:ext cx="2373603" cy="350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9CE6C5-7472-416E-9E2B-8F7477A387E8}"/>
              </a:ext>
            </a:extLst>
          </p:cNvPr>
          <p:cNvCxnSpPr>
            <a:cxnSpLocks/>
            <a:stCxn id="12" idx="3"/>
            <a:endCxn id="129" idx="0"/>
          </p:cNvCxnSpPr>
          <p:nvPr/>
        </p:nvCxnSpPr>
        <p:spPr>
          <a:xfrm flipV="1">
            <a:off x="2317069" y="1093190"/>
            <a:ext cx="2313543" cy="497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D346C3-05B4-4FEE-A396-25F53ECCDCBD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2512152" y="768365"/>
            <a:ext cx="2178520" cy="179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CF67A4-04C8-402F-B3CB-4A298D49A558}"/>
              </a:ext>
            </a:extLst>
          </p:cNvPr>
          <p:cNvCxnSpPr>
            <a:cxnSpLocks/>
            <a:stCxn id="4" idx="3"/>
            <a:endCxn id="137" idx="0"/>
          </p:cNvCxnSpPr>
          <p:nvPr/>
        </p:nvCxnSpPr>
        <p:spPr>
          <a:xfrm>
            <a:off x="2317072" y="643632"/>
            <a:ext cx="2342860" cy="334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6C59D94-822E-4C09-9068-F13D795768F3}"/>
              </a:ext>
            </a:extLst>
          </p:cNvPr>
          <p:cNvCxnSpPr>
            <a:cxnSpLocks/>
            <a:stCxn id="4" idx="3"/>
            <a:endCxn id="138" idx="0"/>
          </p:cNvCxnSpPr>
          <p:nvPr/>
        </p:nvCxnSpPr>
        <p:spPr>
          <a:xfrm>
            <a:off x="2317072" y="643632"/>
            <a:ext cx="2253767" cy="482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A77F16-3D3C-484B-A2E9-F0D1FE07C59C}"/>
              </a:ext>
            </a:extLst>
          </p:cNvPr>
          <p:cNvCxnSpPr>
            <a:cxnSpLocks/>
            <a:stCxn id="8" idx="3"/>
            <a:endCxn id="129" idx="0"/>
          </p:cNvCxnSpPr>
          <p:nvPr/>
        </p:nvCxnSpPr>
        <p:spPr>
          <a:xfrm flipV="1">
            <a:off x="2317071" y="1093190"/>
            <a:ext cx="2313541" cy="6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AF5999B-766C-4811-8530-C10BA7251CAA}"/>
              </a:ext>
            </a:extLst>
          </p:cNvPr>
          <p:cNvSpPr/>
          <p:nvPr/>
        </p:nvSpPr>
        <p:spPr>
          <a:xfrm>
            <a:off x="6961040" y="417820"/>
            <a:ext cx="3461694" cy="101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C319A6-7958-407D-A768-4EA7F4B3EAD8}"/>
              </a:ext>
            </a:extLst>
          </p:cNvPr>
          <p:cNvSpPr/>
          <p:nvPr/>
        </p:nvSpPr>
        <p:spPr>
          <a:xfrm>
            <a:off x="7135004" y="520887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D2B4DE-61E5-426C-BAA6-B31526637601}"/>
              </a:ext>
            </a:extLst>
          </p:cNvPr>
          <p:cNvSpPr/>
          <p:nvPr/>
        </p:nvSpPr>
        <p:spPr>
          <a:xfrm>
            <a:off x="8240243" y="520887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22110A-3C9D-4CCF-BF6A-AA4FDF645AE9}"/>
              </a:ext>
            </a:extLst>
          </p:cNvPr>
          <p:cNvSpPr/>
          <p:nvPr/>
        </p:nvSpPr>
        <p:spPr>
          <a:xfrm>
            <a:off x="9461705" y="520887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BDB064-CDE4-45F1-B0D1-0C85002DB474}"/>
              </a:ext>
            </a:extLst>
          </p:cNvPr>
          <p:cNvSpPr/>
          <p:nvPr/>
        </p:nvSpPr>
        <p:spPr>
          <a:xfrm>
            <a:off x="7135004" y="974841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AEF149-0AA4-471A-82DF-FD2C5D4ACD19}"/>
              </a:ext>
            </a:extLst>
          </p:cNvPr>
          <p:cNvSpPr/>
          <p:nvPr/>
        </p:nvSpPr>
        <p:spPr>
          <a:xfrm>
            <a:off x="8240243" y="974841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B9CA9F-99CB-40EB-BD52-331324AC71CB}"/>
              </a:ext>
            </a:extLst>
          </p:cNvPr>
          <p:cNvSpPr/>
          <p:nvPr/>
        </p:nvSpPr>
        <p:spPr>
          <a:xfrm>
            <a:off x="9461705" y="974841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663EF3-5372-4344-B794-0F338B7889BD}"/>
              </a:ext>
            </a:extLst>
          </p:cNvPr>
          <p:cNvSpPr/>
          <p:nvPr/>
        </p:nvSpPr>
        <p:spPr>
          <a:xfrm>
            <a:off x="6944442" y="1829397"/>
            <a:ext cx="3461694" cy="101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097536-43B7-4BFC-93F4-2BE43A2F8603}"/>
              </a:ext>
            </a:extLst>
          </p:cNvPr>
          <p:cNvSpPr/>
          <p:nvPr/>
        </p:nvSpPr>
        <p:spPr>
          <a:xfrm>
            <a:off x="7118406" y="1932464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4FC0C89-6E79-4DD3-B5D3-92A8373FBBC0}"/>
              </a:ext>
            </a:extLst>
          </p:cNvPr>
          <p:cNvSpPr/>
          <p:nvPr/>
        </p:nvSpPr>
        <p:spPr>
          <a:xfrm>
            <a:off x="8223645" y="1932464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1A8ABEA-FC32-4364-AADA-BD35A06350B7}"/>
              </a:ext>
            </a:extLst>
          </p:cNvPr>
          <p:cNvSpPr/>
          <p:nvPr/>
        </p:nvSpPr>
        <p:spPr>
          <a:xfrm>
            <a:off x="9445107" y="1932464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34D2FB-6C0E-40CB-B26C-2DFD852CD3DB}"/>
              </a:ext>
            </a:extLst>
          </p:cNvPr>
          <p:cNvSpPr/>
          <p:nvPr/>
        </p:nvSpPr>
        <p:spPr>
          <a:xfrm>
            <a:off x="7118406" y="238641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B3598A-227D-4644-8B4A-3029933ADEA3}"/>
              </a:ext>
            </a:extLst>
          </p:cNvPr>
          <p:cNvSpPr/>
          <p:nvPr/>
        </p:nvSpPr>
        <p:spPr>
          <a:xfrm>
            <a:off x="8223645" y="238641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A7441E-AC65-4AEF-9976-E97A9CB074D8}"/>
              </a:ext>
            </a:extLst>
          </p:cNvPr>
          <p:cNvSpPr/>
          <p:nvPr/>
        </p:nvSpPr>
        <p:spPr>
          <a:xfrm>
            <a:off x="9445107" y="238641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83ABA2-410C-411B-AFD1-460B490372EA}"/>
              </a:ext>
            </a:extLst>
          </p:cNvPr>
          <p:cNvSpPr/>
          <p:nvPr/>
        </p:nvSpPr>
        <p:spPr>
          <a:xfrm>
            <a:off x="6961040" y="3500919"/>
            <a:ext cx="3461694" cy="101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29A601-FC6B-426B-A0D7-8048B97AE529}"/>
              </a:ext>
            </a:extLst>
          </p:cNvPr>
          <p:cNvSpPr/>
          <p:nvPr/>
        </p:nvSpPr>
        <p:spPr>
          <a:xfrm>
            <a:off x="7135004" y="3603986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89479BF-FEE4-410F-9143-20D9BA080ACA}"/>
              </a:ext>
            </a:extLst>
          </p:cNvPr>
          <p:cNvSpPr/>
          <p:nvPr/>
        </p:nvSpPr>
        <p:spPr>
          <a:xfrm>
            <a:off x="8240243" y="3603986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BA7017-927F-402B-97A8-6EA8ED7C4344}"/>
              </a:ext>
            </a:extLst>
          </p:cNvPr>
          <p:cNvSpPr/>
          <p:nvPr/>
        </p:nvSpPr>
        <p:spPr>
          <a:xfrm>
            <a:off x="9461705" y="3603986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590D0C-62AD-40E5-AA61-5A850F4B5F7B}"/>
              </a:ext>
            </a:extLst>
          </p:cNvPr>
          <p:cNvSpPr/>
          <p:nvPr/>
        </p:nvSpPr>
        <p:spPr>
          <a:xfrm>
            <a:off x="7135004" y="4057940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8D7ABC-B401-445B-8CDA-4BC7C85F8D7B}"/>
              </a:ext>
            </a:extLst>
          </p:cNvPr>
          <p:cNvSpPr/>
          <p:nvPr/>
        </p:nvSpPr>
        <p:spPr>
          <a:xfrm>
            <a:off x="8240243" y="4057940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BF76D3-E6D4-4B9B-998F-2C023C6AF041}"/>
              </a:ext>
            </a:extLst>
          </p:cNvPr>
          <p:cNvSpPr/>
          <p:nvPr/>
        </p:nvSpPr>
        <p:spPr>
          <a:xfrm>
            <a:off x="9461705" y="4057940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ED3E959-B2D7-4D19-B424-B9526B461869}"/>
              </a:ext>
            </a:extLst>
          </p:cNvPr>
          <p:cNvSpPr/>
          <p:nvPr/>
        </p:nvSpPr>
        <p:spPr>
          <a:xfrm>
            <a:off x="6944442" y="5130541"/>
            <a:ext cx="3461694" cy="101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5786E58-DA7D-46DB-9190-3AEFC1DA4FEF}"/>
              </a:ext>
            </a:extLst>
          </p:cNvPr>
          <p:cNvSpPr/>
          <p:nvPr/>
        </p:nvSpPr>
        <p:spPr>
          <a:xfrm>
            <a:off x="7118406" y="523360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4D523E-71CF-4056-AF76-19496DF288E4}"/>
              </a:ext>
            </a:extLst>
          </p:cNvPr>
          <p:cNvSpPr/>
          <p:nvPr/>
        </p:nvSpPr>
        <p:spPr>
          <a:xfrm>
            <a:off x="8223645" y="523360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7DBECC-CA93-46F7-905C-EE23ED75FB9C}"/>
              </a:ext>
            </a:extLst>
          </p:cNvPr>
          <p:cNvSpPr/>
          <p:nvPr/>
        </p:nvSpPr>
        <p:spPr>
          <a:xfrm>
            <a:off x="9445107" y="523360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3F42BC4-8B35-46F7-BB37-A472466BBC11}"/>
              </a:ext>
            </a:extLst>
          </p:cNvPr>
          <p:cNvSpPr/>
          <p:nvPr/>
        </p:nvSpPr>
        <p:spPr>
          <a:xfrm>
            <a:off x="7118406" y="568756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0EEBDCF-85AA-4A8F-B7EA-CAFA804FACC7}"/>
              </a:ext>
            </a:extLst>
          </p:cNvPr>
          <p:cNvSpPr/>
          <p:nvPr/>
        </p:nvSpPr>
        <p:spPr>
          <a:xfrm>
            <a:off x="8223645" y="568756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8B8D0C-26EA-4ADD-8AC8-2C251E7495EE}"/>
              </a:ext>
            </a:extLst>
          </p:cNvPr>
          <p:cNvSpPr/>
          <p:nvPr/>
        </p:nvSpPr>
        <p:spPr>
          <a:xfrm>
            <a:off x="9445107" y="568756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08959F3-4FB2-42AD-B802-7D7E0DF6728E}"/>
              </a:ext>
            </a:extLst>
          </p:cNvPr>
          <p:cNvCxnSpPr>
            <a:cxnSpLocks/>
            <a:stCxn id="129" idx="2"/>
            <a:endCxn id="62" idx="1"/>
          </p:cNvCxnSpPr>
          <p:nvPr/>
        </p:nvCxnSpPr>
        <p:spPr>
          <a:xfrm flipV="1">
            <a:off x="5765796" y="923933"/>
            <a:ext cx="1195244" cy="16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D5C6662-31BF-4971-BC15-9D6302DD88EC}"/>
              </a:ext>
            </a:extLst>
          </p:cNvPr>
          <p:cNvCxnSpPr>
            <a:cxnSpLocks/>
            <a:stCxn id="136" idx="2"/>
            <a:endCxn id="72" idx="1"/>
          </p:cNvCxnSpPr>
          <p:nvPr/>
        </p:nvCxnSpPr>
        <p:spPr>
          <a:xfrm flipV="1">
            <a:off x="5825856" y="2335510"/>
            <a:ext cx="1118586" cy="22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57874BC-5390-4503-96A2-FF7D46BA0CA8}"/>
              </a:ext>
            </a:extLst>
          </p:cNvPr>
          <p:cNvCxnSpPr>
            <a:cxnSpLocks/>
            <a:stCxn id="137" idx="2"/>
            <a:endCxn id="79" idx="1"/>
          </p:cNvCxnSpPr>
          <p:nvPr/>
        </p:nvCxnSpPr>
        <p:spPr>
          <a:xfrm>
            <a:off x="5795116" y="3986538"/>
            <a:ext cx="1165924" cy="2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9F098F3-256C-4CD5-B394-ED83BCAD800C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5706023" y="5470030"/>
            <a:ext cx="1180447" cy="15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419DC4-E464-455B-8866-B1330FF8B330}"/>
              </a:ext>
            </a:extLst>
          </p:cNvPr>
          <p:cNvSpPr txBox="1"/>
          <p:nvPr/>
        </p:nvSpPr>
        <p:spPr>
          <a:xfrm>
            <a:off x="6760032" y="88048"/>
            <a:ext cx="15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RFEC+lsvm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8435CB0-1823-4C42-9B64-A2345ADE2B3A}"/>
              </a:ext>
            </a:extLst>
          </p:cNvPr>
          <p:cNvSpPr txBox="1"/>
          <p:nvPr/>
        </p:nvSpPr>
        <p:spPr>
          <a:xfrm>
            <a:off x="6730741" y="1480508"/>
            <a:ext cx="15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RFEC+lgbm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F120CE4-2652-4EEC-A887-ED0D31EEE024}"/>
              </a:ext>
            </a:extLst>
          </p:cNvPr>
          <p:cNvSpPr txBox="1"/>
          <p:nvPr/>
        </p:nvSpPr>
        <p:spPr>
          <a:xfrm>
            <a:off x="6776630" y="3172415"/>
            <a:ext cx="15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RFEC+rf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A25305-71E3-4E91-A3C3-BB11AB285F26}"/>
              </a:ext>
            </a:extLst>
          </p:cNvPr>
          <p:cNvSpPr txBox="1"/>
          <p:nvPr/>
        </p:nvSpPr>
        <p:spPr>
          <a:xfrm>
            <a:off x="6821011" y="4712961"/>
            <a:ext cx="15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RFEC+lr</a:t>
            </a:r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7A3E0B4-4B49-410F-AB01-2F3E7B0B15CA}"/>
              </a:ext>
            </a:extLst>
          </p:cNvPr>
          <p:cNvCxnSpPr>
            <a:cxnSpLocks/>
            <a:stCxn id="10" idx="3"/>
            <a:endCxn id="138" idx="0"/>
          </p:cNvCxnSpPr>
          <p:nvPr/>
        </p:nvCxnSpPr>
        <p:spPr>
          <a:xfrm>
            <a:off x="2317069" y="3886201"/>
            <a:ext cx="2253770" cy="15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4D4AD4E-E7F2-4835-8EA9-89BB7993A353}"/>
              </a:ext>
            </a:extLst>
          </p:cNvPr>
          <p:cNvCxnSpPr>
            <a:cxnSpLocks/>
            <a:stCxn id="10" idx="3"/>
            <a:endCxn id="136" idx="0"/>
          </p:cNvCxnSpPr>
          <p:nvPr/>
        </p:nvCxnSpPr>
        <p:spPr>
          <a:xfrm flipV="1">
            <a:off x="2317069" y="2561651"/>
            <a:ext cx="2373603" cy="132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BFF538A-F1D3-4E5D-B290-194CFD6B3E1D}"/>
              </a:ext>
            </a:extLst>
          </p:cNvPr>
          <p:cNvCxnSpPr>
            <a:cxnSpLocks/>
            <a:stCxn id="10" idx="3"/>
            <a:endCxn id="129" idx="0"/>
          </p:cNvCxnSpPr>
          <p:nvPr/>
        </p:nvCxnSpPr>
        <p:spPr>
          <a:xfrm flipV="1">
            <a:off x="2317069" y="1093190"/>
            <a:ext cx="2313543" cy="2793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1B6164FE-5B04-48BB-AD45-3268D009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93417" y="525598"/>
            <a:ext cx="1009574" cy="1135184"/>
          </a:xfrm>
          <a:prstGeom prst="rect">
            <a:avLst/>
          </a:prstGeom>
        </p:spPr>
      </p:pic>
      <p:pic>
        <p:nvPicPr>
          <p:cNvPr id="136" name="Picture 135" descr="Icon&#10;&#10;Description automatically generated">
            <a:extLst>
              <a:ext uri="{FF2B5EF4-FFF2-40B4-BE49-F238E27FC236}">
                <a16:creationId xmlns:a16="http://schemas.microsoft.com/office/drawing/2014/main" id="{76982CF4-4FA6-48F9-A003-1DE77E78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53477" y="1994059"/>
            <a:ext cx="1009574" cy="1135184"/>
          </a:xfrm>
          <a:prstGeom prst="rect">
            <a:avLst/>
          </a:prstGeom>
        </p:spPr>
      </p:pic>
      <p:pic>
        <p:nvPicPr>
          <p:cNvPr id="137" name="Picture 136" descr="Icon&#10;&#10;Description automatically generated">
            <a:extLst>
              <a:ext uri="{FF2B5EF4-FFF2-40B4-BE49-F238E27FC236}">
                <a16:creationId xmlns:a16="http://schemas.microsoft.com/office/drawing/2014/main" id="{61773D4C-477C-4DE8-A9D3-AFFFF3AD8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22737" y="3418946"/>
            <a:ext cx="1009574" cy="1135184"/>
          </a:xfrm>
          <a:prstGeom prst="rect">
            <a:avLst/>
          </a:prstGeom>
        </p:spPr>
      </p:pic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68A1B60B-036D-43BB-83B3-38FFC8DF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33644" y="4902438"/>
            <a:ext cx="1009574" cy="113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3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D8ABB-1965-43EC-BB1F-FE4E11B13310}"/>
              </a:ext>
            </a:extLst>
          </p:cNvPr>
          <p:cNvSpPr/>
          <p:nvPr/>
        </p:nvSpPr>
        <p:spPr>
          <a:xfrm>
            <a:off x="418469" y="601683"/>
            <a:ext cx="3461694" cy="101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10B2D-5676-49A7-9674-2E6FA24712C2}"/>
              </a:ext>
            </a:extLst>
          </p:cNvPr>
          <p:cNvSpPr/>
          <p:nvPr/>
        </p:nvSpPr>
        <p:spPr>
          <a:xfrm>
            <a:off x="559543" y="705821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8172D-6E79-45F4-8AEF-D67CF4841D88}"/>
              </a:ext>
            </a:extLst>
          </p:cNvPr>
          <p:cNvSpPr/>
          <p:nvPr/>
        </p:nvSpPr>
        <p:spPr>
          <a:xfrm>
            <a:off x="1664782" y="705821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EE05A-0AF6-4ADB-B84D-B769B4CD8784}"/>
              </a:ext>
            </a:extLst>
          </p:cNvPr>
          <p:cNvSpPr/>
          <p:nvPr/>
        </p:nvSpPr>
        <p:spPr>
          <a:xfrm>
            <a:off x="2886244" y="705821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E0A41-6DFE-4AA2-8466-1891829B5E92}"/>
              </a:ext>
            </a:extLst>
          </p:cNvPr>
          <p:cNvSpPr/>
          <p:nvPr/>
        </p:nvSpPr>
        <p:spPr>
          <a:xfrm>
            <a:off x="559543" y="1159775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8DC7F-B110-4892-B343-3D975CAAECD4}"/>
              </a:ext>
            </a:extLst>
          </p:cNvPr>
          <p:cNvSpPr/>
          <p:nvPr/>
        </p:nvSpPr>
        <p:spPr>
          <a:xfrm>
            <a:off x="1664782" y="1159775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0BBA4A-751A-40FB-A99F-BF9DC54AF5FA}"/>
              </a:ext>
            </a:extLst>
          </p:cNvPr>
          <p:cNvSpPr/>
          <p:nvPr/>
        </p:nvSpPr>
        <p:spPr>
          <a:xfrm>
            <a:off x="2886244" y="1159775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1BA869-2CB1-4954-A020-AFAD52C6B2F5}"/>
              </a:ext>
            </a:extLst>
          </p:cNvPr>
          <p:cNvSpPr/>
          <p:nvPr/>
        </p:nvSpPr>
        <p:spPr>
          <a:xfrm>
            <a:off x="368981" y="2014331"/>
            <a:ext cx="3461694" cy="101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91A20-4379-4467-AC5D-855A2CBC2D7E}"/>
              </a:ext>
            </a:extLst>
          </p:cNvPr>
          <p:cNvSpPr/>
          <p:nvPr/>
        </p:nvSpPr>
        <p:spPr>
          <a:xfrm>
            <a:off x="542945" y="211739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EF2C1-9752-4A7B-A708-DEB08C835610}"/>
              </a:ext>
            </a:extLst>
          </p:cNvPr>
          <p:cNvSpPr/>
          <p:nvPr/>
        </p:nvSpPr>
        <p:spPr>
          <a:xfrm>
            <a:off x="1648184" y="211739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EF1EF1-710E-4CF6-940D-360D60562B38}"/>
              </a:ext>
            </a:extLst>
          </p:cNvPr>
          <p:cNvSpPr/>
          <p:nvPr/>
        </p:nvSpPr>
        <p:spPr>
          <a:xfrm>
            <a:off x="2869646" y="2117398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7B93F2-8D6C-402E-A08B-5A0EF1ACA9D8}"/>
              </a:ext>
            </a:extLst>
          </p:cNvPr>
          <p:cNvSpPr/>
          <p:nvPr/>
        </p:nvSpPr>
        <p:spPr>
          <a:xfrm>
            <a:off x="542945" y="257135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BD7F92-E0FA-4DFF-90C0-93BAC81A4E3F}"/>
              </a:ext>
            </a:extLst>
          </p:cNvPr>
          <p:cNvSpPr/>
          <p:nvPr/>
        </p:nvSpPr>
        <p:spPr>
          <a:xfrm>
            <a:off x="1648184" y="257135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84D315-AA77-4AEF-AB33-51811B0945B8}"/>
              </a:ext>
            </a:extLst>
          </p:cNvPr>
          <p:cNvSpPr/>
          <p:nvPr/>
        </p:nvSpPr>
        <p:spPr>
          <a:xfrm>
            <a:off x="2869646" y="257135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A2B15-307D-4A12-8102-F4B4D89A47E3}"/>
              </a:ext>
            </a:extLst>
          </p:cNvPr>
          <p:cNvSpPr/>
          <p:nvPr/>
        </p:nvSpPr>
        <p:spPr>
          <a:xfrm>
            <a:off x="385579" y="3685853"/>
            <a:ext cx="3461694" cy="101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11F2B-30E5-4CEE-9234-E3114D3B3376}"/>
              </a:ext>
            </a:extLst>
          </p:cNvPr>
          <p:cNvSpPr/>
          <p:nvPr/>
        </p:nvSpPr>
        <p:spPr>
          <a:xfrm>
            <a:off x="559543" y="3788920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7F5E03-4EEB-458F-9CF8-7A76B4F94401}"/>
              </a:ext>
            </a:extLst>
          </p:cNvPr>
          <p:cNvSpPr/>
          <p:nvPr/>
        </p:nvSpPr>
        <p:spPr>
          <a:xfrm>
            <a:off x="1664782" y="3788920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5347CE-CF69-42DE-9C2F-A4B54EA10A32}"/>
              </a:ext>
            </a:extLst>
          </p:cNvPr>
          <p:cNvSpPr/>
          <p:nvPr/>
        </p:nvSpPr>
        <p:spPr>
          <a:xfrm>
            <a:off x="2886244" y="3788920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146597-F347-4FD7-B625-CD4E43F3B5DF}"/>
              </a:ext>
            </a:extLst>
          </p:cNvPr>
          <p:cNvSpPr/>
          <p:nvPr/>
        </p:nvSpPr>
        <p:spPr>
          <a:xfrm>
            <a:off x="559543" y="4242874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4C25A2-ADB0-4344-8178-C13175AAD6FD}"/>
              </a:ext>
            </a:extLst>
          </p:cNvPr>
          <p:cNvSpPr/>
          <p:nvPr/>
        </p:nvSpPr>
        <p:spPr>
          <a:xfrm>
            <a:off x="1664782" y="4242874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67F942-6A75-4133-8F85-81BE70E04DD9}"/>
              </a:ext>
            </a:extLst>
          </p:cNvPr>
          <p:cNvSpPr/>
          <p:nvPr/>
        </p:nvSpPr>
        <p:spPr>
          <a:xfrm>
            <a:off x="2886244" y="4242874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BB648C-DF8F-4338-9709-2899863DC6E5}"/>
              </a:ext>
            </a:extLst>
          </p:cNvPr>
          <p:cNvSpPr/>
          <p:nvPr/>
        </p:nvSpPr>
        <p:spPr>
          <a:xfrm>
            <a:off x="368981" y="5315475"/>
            <a:ext cx="3461694" cy="1012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539C1A-2188-463D-AA58-8C71F905276A}"/>
              </a:ext>
            </a:extLst>
          </p:cNvPr>
          <p:cNvSpPr/>
          <p:nvPr/>
        </p:nvSpPr>
        <p:spPr>
          <a:xfrm>
            <a:off x="542945" y="541854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91351-EF9A-4C95-8BE5-1C9B51AA3C9C}"/>
              </a:ext>
            </a:extLst>
          </p:cNvPr>
          <p:cNvSpPr/>
          <p:nvPr/>
        </p:nvSpPr>
        <p:spPr>
          <a:xfrm>
            <a:off x="1648184" y="541854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EC4115-D7C1-420F-829C-60DEF5C6768C}"/>
              </a:ext>
            </a:extLst>
          </p:cNvPr>
          <p:cNvSpPr/>
          <p:nvPr/>
        </p:nvSpPr>
        <p:spPr>
          <a:xfrm>
            <a:off x="2869646" y="5418542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3A61DC-D8A5-470D-9A2D-79DCBBFE80C3}"/>
              </a:ext>
            </a:extLst>
          </p:cNvPr>
          <p:cNvSpPr/>
          <p:nvPr/>
        </p:nvSpPr>
        <p:spPr>
          <a:xfrm>
            <a:off x="542945" y="5872496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awa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45C817-5C05-471A-8715-372DF0AC5A0D}"/>
              </a:ext>
            </a:extLst>
          </p:cNvPr>
          <p:cNvSpPr/>
          <p:nvPr/>
        </p:nvSpPr>
        <p:spPr>
          <a:xfrm>
            <a:off x="1648184" y="5872496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D3217C-5431-4176-8E8A-52ACE9B0F6BD}"/>
              </a:ext>
            </a:extLst>
          </p:cNvPr>
          <p:cNvSpPr/>
          <p:nvPr/>
        </p:nvSpPr>
        <p:spPr>
          <a:xfrm>
            <a:off x="2869646" y="5872496"/>
            <a:ext cx="873303" cy="34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6B2F73-57BC-4E2E-BAAD-C610AD8EE042}"/>
              </a:ext>
            </a:extLst>
          </p:cNvPr>
          <p:cNvSpPr txBox="1"/>
          <p:nvPr/>
        </p:nvSpPr>
        <p:spPr>
          <a:xfrm>
            <a:off x="184571" y="272982"/>
            <a:ext cx="15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RFEC+lsvm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8A4CB-3323-41FF-B910-0059E6980142}"/>
              </a:ext>
            </a:extLst>
          </p:cNvPr>
          <p:cNvSpPr txBox="1"/>
          <p:nvPr/>
        </p:nvSpPr>
        <p:spPr>
          <a:xfrm>
            <a:off x="155280" y="1665442"/>
            <a:ext cx="15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RFEC+lgbm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10369C-F299-4D77-BD44-1B3D4F060BBC}"/>
              </a:ext>
            </a:extLst>
          </p:cNvPr>
          <p:cNvSpPr txBox="1"/>
          <p:nvPr/>
        </p:nvSpPr>
        <p:spPr>
          <a:xfrm>
            <a:off x="201169" y="3357349"/>
            <a:ext cx="15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RFEC+rf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143F69-C976-45F4-870F-2CAD832362D5}"/>
              </a:ext>
            </a:extLst>
          </p:cNvPr>
          <p:cNvSpPr txBox="1"/>
          <p:nvPr/>
        </p:nvSpPr>
        <p:spPr>
          <a:xfrm>
            <a:off x="245550" y="4897895"/>
            <a:ext cx="15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RFEC+lr</a:t>
            </a:r>
            <a:endParaRPr lang="en-US" dirty="0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A1A7FBF7-8443-43C1-A781-5F631E73B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3" y="1301174"/>
            <a:ext cx="749006" cy="816224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D176DFD2-7B4C-46EA-B0E6-7A8B04FA5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3" y="194642"/>
            <a:ext cx="749006" cy="816224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FE197DE2-56C6-4A12-8AD8-616BA344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3" y="2407706"/>
            <a:ext cx="749006" cy="816224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5180CB4-02C7-447E-A76E-BCB2876B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3" y="4573012"/>
            <a:ext cx="749006" cy="816224"/>
          </a:xfrm>
          <a:prstGeom prst="rect">
            <a:avLst/>
          </a:prstGeom>
        </p:spPr>
      </p:pic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95AC48CE-CB40-4132-B7DF-2488233CA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3" y="3466480"/>
            <a:ext cx="749006" cy="816224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F655D683-8F93-4302-A111-E8AD4501E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3" y="5679544"/>
            <a:ext cx="749006" cy="816224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DB7BD797-CC9C-414B-8028-10B6AC7CC0A1}"/>
              </a:ext>
            </a:extLst>
          </p:cNvPr>
          <p:cNvSpPr/>
          <p:nvPr/>
        </p:nvSpPr>
        <p:spPr>
          <a:xfrm rot="21093974">
            <a:off x="3847858" y="547046"/>
            <a:ext cx="2135701" cy="3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6B177C1-0385-48E9-8FD5-A325975CACF4}"/>
              </a:ext>
            </a:extLst>
          </p:cNvPr>
          <p:cNvSpPr/>
          <p:nvPr/>
        </p:nvSpPr>
        <p:spPr>
          <a:xfrm rot="1062842">
            <a:off x="3839648" y="1214324"/>
            <a:ext cx="2135701" cy="3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52A83F2-3598-4470-8439-5502E1AC049D}"/>
              </a:ext>
            </a:extLst>
          </p:cNvPr>
          <p:cNvSpPr/>
          <p:nvPr/>
        </p:nvSpPr>
        <p:spPr>
          <a:xfrm rot="1997939">
            <a:off x="3576473" y="1835487"/>
            <a:ext cx="2720135" cy="3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1F700BE-329B-4944-BCC7-F8F19DB98D87}"/>
              </a:ext>
            </a:extLst>
          </p:cNvPr>
          <p:cNvSpPr/>
          <p:nvPr/>
        </p:nvSpPr>
        <p:spPr>
          <a:xfrm rot="2907840">
            <a:off x="3259525" y="2355628"/>
            <a:ext cx="3485425" cy="3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E69275EC-57FA-4ADB-B96F-8C96716AF9E4}"/>
              </a:ext>
            </a:extLst>
          </p:cNvPr>
          <p:cNvSpPr/>
          <p:nvPr/>
        </p:nvSpPr>
        <p:spPr>
          <a:xfrm rot="3475810">
            <a:off x="2646999" y="2902320"/>
            <a:ext cx="4437897" cy="3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CBE46E47-2187-4F59-9F0D-0B0DFAC7A364}"/>
              </a:ext>
            </a:extLst>
          </p:cNvPr>
          <p:cNvSpPr/>
          <p:nvPr/>
        </p:nvSpPr>
        <p:spPr>
          <a:xfrm rot="3963192">
            <a:off x="2366586" y="3493779"/>
            <a:ext cx="5192251" cy="3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EAF483-D044-41EB-9EF7-6E8C6E76AEBF}"/>
              </a:ext>
            </a:extLst>
          </p:cNvPr>
          <p:cNvSpPr txBox="1"/>
          <p:nvPr/>
        </p:nvSpPr>
        <p:spPr>
          <a:xfrm>
            <a:off x="6431289" y="0"/>
            <a:ext cx="94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lsvm</a:t>
            </a:r>
            <a:endParaRPr lang="en-US" dirty="0"/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496F3A-587A-4086-808E-2957C858CA0E}"/>
              </a:ext>
            </a:extLst>
          </p:cNvPr>
          <p:cNvSpPr txBox="1"/>
          <p:nvPr/>
        </p:nvSpPr>
        <p:spPr>
          <a:xfrm>
            <a:off x="6431289" y="1007704"/>
            <a:ext cx="94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5098E9-4E83-43C7-B5A5-A1D2EBB0F6F5}"/>
              </a:ext>
            </a:extLst>
          </p:cNvPr>
          <p:cNvSpPr txBox="1"/>
          <p:nvPr/>
        </p:nvSpPr>
        <p:spPr>
          <a:xfrm>
            <a:off x="6407289" y="3142589"/>
            <a:ext cx="94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C402E2-6695-4817-B2CC-8D95C1ACAF25}"/>
              </a:ext>
            </a:extLst>
          </p:cNvPr>
          <p:cNvSpPr txBox="1"/>
          <p:nvPr/>
        </p:nvSpPr>
        <p:spPr>
          <a:xfrm>
            <a:off x="6388192" y="2162548"/>
            <a:ext cx="94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lgbm</a:t>
            </a:r>
            <a:endParaRPr lang="en-US" dirty="0"/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E285F2-F903-4285-8368-11648400796C}"/>
              </a:ext>
            </a:extLst>
          </p:cNvPr>
          <p:cNvSpPr txBox="1"/>
          <p:nvPr/>
        </p:nvSpPr>
        <p:spPr>
          <a:xfrm>
            <a:off x="6388192" y="4251564"/>
            <a:ext cx="94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Ridge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4847A0-79D0-4719-B2CC-3341AA55F6A7}"/>
              </a:ext>
            </a:extLst>
          </p:cNvPr>
          <p:cNvSpPr txBox="1"/>
          <p:nvPr/>
        </p:nvSpPr>
        <p:spPr>
          <a:xfrm>
            <a:off x="6324723" y="5315475"/>
            <a:ext cx="94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</a:t>
            </a:r>
          </a:p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FB2787-E658-4498-8F24-E618AC4348D0}"/>
              </a:ext>
            </a:extLst>
          </p:cNvPr>
          <p:cNvSpPr/>
          <p:nvPr/>
        </p:nvSpPr>
        <p:spPr>
          <a:xfrm>
            <a:off x="7826369" y="80253"/>
            <a:ext cx="4320730" cy="104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RFECV X 6 Behavioral groups = 24 models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2F158E1-B0F3-4D38-A9A4-8D7086A0AFF3}"/>
              </a:ext>
            </a:extLst>
          </p:cNvPr>
          <p:cNvSpPr/>
          <p:nvPr/>
        </p:nvSpPr>
        <p:spPr>
          <a:xfrm>
            <a:off x="6616615" y="361238"/>
            <a:ext cx="1193334" cy="391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4B56E4-4238-4157-9B38-F6D2B4319AD5}"/>
              </a:ext>
            </a:extLst>
          </p:cNvPr>
          <p:cNvSpPr/>
          <p:nvPr/>
        </p:nvSpPr>
        <p:spPr>
          <a:xfrm>
            <a:off x="7809949" y="1665442"/>
            <a:ext cx="4320730" cy="104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RFECV X 6 Behavioral groups = 24 models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EDFAEA-F231-481D-AE24-EE3D608DB099}"/>
              </a:ext>
            </a:extLst>
          </p:cNvPr>
          <p:cNvSpPr/>
          <p:nvPr/>
        </p:nvSpPr>
        <p:spPr>
          <a:xfrm>
            <a:off x="7809949" y="3360202"/>
            <a:ext cx="4320730" cy="104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RFECV X 6 Behavioral groups = 24 models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7861A8-765E-4A16-9646-E5E1D1934282}"/>
              </a:ext>
            </a:extLst>
          </p:cNvPr>
          <p:cNvSpPr/>
          <p:nvPr/>
        </p:nvSpPr>
        <p:spPr>
          <a:xfrm>
            <a:off x="7809949" y="5316487"/>
            <a:ext cx="4320730" cy="104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RFECV X 6 Behavioral groups = 24 models</a:t>
            </a:r>
          </a:p>
        </p:txBody>
      </p:sp>
    </p:spTree>
    <p:extLst>
      <p:ext uri="{BB962C8B-B14F-4D97-AF65-F5344CB8AC3E}">
        <p14:creationId xmlns:p14="http://schemas.microsoft.com/office/powerpoint/2010/main" val="52520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120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Tarek</dc:creator>
  <cp:lastModifiedBy>Mohamed Tarek</cp:lastModifiedBy>
  <cp:revision>2</cp:revision>
  <dcterms:created xsi:type="dcterms:W3CDTF">2021-12-03T04:48:19Z</dcterms:created>
  <dcterms:modified xsi:type="dcterms:W3CDTF">2021-12-03T05:24:33Z</dcterms:modified>
</cp:coreProperties>
</file>