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5FAAD9-24B9-4589-7E07-599CD86E9A5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63994037"/>
              </p:ext>
            </p:extLst>
          </p:nvPr>
        </p:nvGraphicFramePr>
        <p:xfrm>
          <a:off x="498835" y="2520675"/>
          <a:ext cx="11232491" cy="408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11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2994743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4376937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3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DATOS DE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690317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Jefferson Luis Medina Alania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  <a:tr h="714637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35247491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106793615"/>
                  </a:ext>
                </a:extLst>
              </a:tr>
              <a:tr h="704449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18696241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75158255"/>
                  </a:ext>
                </a:extLst>
              </a:tr>
              <a:tr h="427065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236457820"/>
                  </a:ext>
                </a:extLst>
              </a:tr>
            </a:tbl>
          </a:graphicData>
        </a:graphic>
      </p:graphicFrame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02114"/>
              </p:ext>
            </p:extLst>
          </p:nvPr>
        </p:nvGraphicFramePr>
        <p:xfrm>
          <a:off x="498835" y="134997"/>
          <a:ext cx="11232492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8372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7554120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DATOS DEL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40173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Grupo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Muebles Maldonado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URL de plantilla elegida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https://demo.unitemplates.com/sombra/index.php/home-1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9965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7F0F2C9-69A5-4950-BA3E-5E97D6DE31B8}"/>
              </a:ext>
            </a:extLst>
          </p:cNvPr>
          <p:cNvSpPr txBox="1"/>
          <p:nvPr/>
        </p:nvSpPr>
        <p:spPr>
          <a:xfrm>
            <a:off x="0" y="64752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DATOS DE EJEMPLO – REEMPLAZARLOS CON LA INFORMACIÓN DEL GRUPO Y ALUMNOS</a:t>
            </a:r>
          </a:p>
        </p:txBody>
      </p:sp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1337E5-2757-110E-B6EC-B37F0237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300" b="1" dirty="0">
                <a:solidFill>
                  <a:schemeClr val="tx2"/>
                </a:solidFill>
              </a:rPr>
              <a:t>INFORME DE INCIDENCIAS (Opcional): </a:t>
            </a:r>
            <a:br>
              <a:rPr lang="es-ES" sz="3300" dirty="0">
                <a:solidFill>
                  <a:schemeClr val="tx2"/>
                </a:solidFill>
              </a:rPr>
            </a:br>
            <a:r>
              <a:rPr lang="es-ES" sz="3300" dirty="0">
                <a:solidFill>
                  <a:schemeClr val="tx2"/>
                </a:solidFill>
              </a:rPr>
              <a:t>En la siguiente caja de texto informe sobre cualquier incidencia ocurrida en el desarrollo de la actividad ATF.</a:t>
            </a:r>
            <a:endParaRPr lang="es-PE" sz="3300" dirty="0">
              <a:solidFill>
                <a:schemeClr val="tx2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A289F2F-9E68-1178-FE98-5CE638EB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s-P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3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103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INFORME DE INCIDENCIAS (Opcional):  En la siguiente caja de texto informe sobre cualquier incidencia ocurrida en el desarrollo de la actividad ATF.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jefferson medina alania</cp:lastModifiedBy>
  <cp:revision>17</cp:revision>
  <dcterms:created xsi:type="dcterms:W3CDTF">2022-09-09T21:19:54Z</dcterms:created>
  <dcterms:modified xsi:type="dcterms:W3CDTF">2024-10-12T21:56:31Z</dcterms:modified>
</cp:coreProperties>
</file>