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629" autoAdjust="0"/>
  </p:normalViewPr>
  <p:slideViewPr>
    <p:cSldViewPr snapToGrid="0" snapToObjects="1">
      <p:cViewPr>
        <p:scale>
          <a:sx n="103" d="100"/>
          <a:sy n="103" d="100"/>
        </p:scale>
        <p:origin x="-154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AD6578-CE61-684F-9F7C-BD19C2EDDF99}" type="datetimeFigureOut">
              <a:rPr lang="en-US" smtClean="0"/>
              <a:t>28/10/16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44316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AD6578-CE61-684F-9F7C-BD19C2EDDF99}" type="datetimeFigureOut">
              <a:rPr lang="en-US" smtClean="0"/>
              <a:t>28/10/16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108649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AD6578-CE61-684F-9F7C-BD19C2EDDF99}" type="datetimeFigureOut">
              <a:rPr lang="en-US" smtClean="0"/>
              <a:t>28/10/16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77107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AD6578-CE61-684F-9F7C-BD19C2EDDF99}" type="datetimeFigureOut">
              <a:rPr lang="en-US" smtClean="0"/>
              <a:t>28/10/16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392865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D6578-CE61-684F-9F7C-BD19C2EDDF99}" type="datetimeFigureOut">
              <a:rPr lang="en-US" smtClean="0"/>
              <a:t>28/10/16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156572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AD6578-CE61-684F-9F7C-BD19C2EDDF99}" type="datetimeFigureOut">
              <a:rPr lang="en-US" smtClean="0"/>
              <a:t>28/10/16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3143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AD6578-CE61-684F-9F7C-BD19C2EDDF99}" type="datetimeFigureOut">
              <a:rPr lang="en-US" smtClean="0"/>
              <a:t>28/10/16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380023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AD6578-CE61-684F-9F7C-BD19C2EDDF99}" type="datetimeFigureOut">
              <a:rPr lang="en-US" smtClean="0"/>
              <a:t>28/10/16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143467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D6578-CE61-684F-9F7C-BD19C2EDDF99}" type="datetimeFigureOut">
              <a:rPr lang="en-US" smtClean="0"/>
              <a:t>28/10/16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38671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D6578-CE61-684F-9F7C-BD19C2EDDF99}" type="datetimeFigureOut">
              <a:rPr lang="en-US" smtClean="0"/>
              <a:t>28/10/16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234665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D6578-CE61-684F-9F7C-BD19C2EDDF99}" type="datetimeFigureOut">
              <a:rPr lang="en-US" smtClean="0"/>
              <a:t>28/10/16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0DBF5A-1B78-934C-937F-9B874FFC0DCA}" type="slidenum">
              <a:rPr lang="en-GB" smtClean="0"/>
              <a:t>‹#›</a:t>
            </a:fld>
            <a:endParaRPr lang="en-GB"/>
          </a:p>
        </p:txBody>
      </p:sp>
    </p:spTree>
    <p:extLst>
      <p:ext uri="{BB962C8B-B14F-4D97-AF65-F5344CB8AC3E}">
        <p14:creationId xmlns:p14="http://schemas.microsoft.com/office/powerpoint/2010/main" val="7200603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D6578-CE61-684F-9F7C-BD19C2EDDF99}" type="datetimeFigureOut">
              <a:rPr lang="en-US" smtClean="0"/>
              <a:t>28/10/16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DBF5A-1B78-934C-937F-9B874FFC0DCA}" type="slidenum">
              <a:rPr lang="en-GB" smtClean="0"/>
              <a:t>‹#›</a:t>
            </a:fld>
            <a:endParaRPr lang="en-GB"/>
          </a:p>
        </p:txBody>
      </p:sp>
    </p:spTree>
    <p:extLst>
      <p:ext uri="{BB962C8B-B14F-4D97-AF65-F5344CB8AC3E}">
        <p14:creationId xmlns:p14="http://schemas.microsoft.com/office/powerpoint/2010/main" val="3657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Influence of population size, # samples and online versus offline for </a:t>
            </a:r>
          </a:p>
          <a:p>
            <a:pPr>
              <a:buFontTx/>
              <a:buChar char="-"/>
            </a:pPr>
            <a:r>
              <a:rPr lang="en-GB" dirty="0" smtClean="0"/>
              <a:t>obstacle avoidance task</a:t>
            </a:r>
          </a:p>
          <a:p>
            <a:pPr>
              <a:buFontTx/>
              <a:buChar char="-"/>
            </a:pPr>
            <a:r>
              <a:rPr lang="en-GB" dirty="0" smtClean="0"/>
              <a:t>foraging</a:t>
            </a:r>
            <a:endParaRPr lang="en-GB" dirty="0"/>
          </a:p>
        </p:txBody>
      </p:sp>
    </p:spTree>
    <p:extLst>
      <p:ext uri="{BB962C8B-B14F-4D97-AF65-F5344CB8AC3E}">
        <p14:creationId xmlns:p14="http://schemas.microsoft.com/office/powerpoint/2010/main" val="2197714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30596"/>
            <a:ext cx="8229600" cy="988606"/>
          </a:xfrm>
        </p:spPr>
        <p:txBody>
          <a:bodyPr>
            <a:noAutofit/>
          </a:bodyPr>
          <a:lstStyle/>
          <a:p>
            <a:pPr algn="l"/>
            <a:r>
              <a:rPr lang="en-GB" sz="1700" i="1" dirty="0" smtClean="0"/>
              <a:t>Conclusions on fitness </a:t>
            </a:r>
            <a:r>
              <a:rPr lang="en-GB" sz="1700" i="1" dirty="0" smtClean="0"/>
              <a:t>function obstacle avoidance: </a:t>
            </a:r>
            <a:r>
              <a:rPr lang="en-GB" sz="1700" i="1" dirty="0" smtClean="0"/>
              <a:t>A lower population size decreases the average fitness a little. This can be due to the higher diversity in the larger population size resulting in better controllers. The high diversity might also explain the worse fitness values. </a:t>
            </a:r>
            <a:br>
              <a:rPr lang="en-GB" sz="1700" i="1" dirty="0" smtClean="0"/>
            </a:br>
            <a:r>
              <a:rPr lang="en-GB" sz="1700" i="1" dirty="0" smtClean="0"/>
              <a:t>Decreasing sample size effect both populations in the same way: more volatility and decreased fitness. The effect of online results in even lower fitness and for the smaller population size in even more volatility</a:t>
            </a:r>
            <a:endParaRPr lang="en-GB" sz="1700" i="1" dirty="0"/>
          </a:p>
        </p:txBody>
      </p:sp>
      <p:pic>
        <p:nvPicPr>
          <p:cNvPr id="7" name="Picture 6" descr="FitnessOverT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32" y="2082222"/>
            <a:ext cx="2843663" cy="2132747"/>
          </a:xfrm>
          <a:prstGeom prst="rect">
            <a:avLst/>
          </a:prstGeom>
        </p:spPr>
      </p:pic>
      <p:pic>
        <p:nvPicPr>
          <p:cNvPr id="12" name="Picture 11" descr="FitnessOver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095" y="2089481"/>
            <a:ext cx="2833984" cy="2125488"/>
          </a:xfrm>
          <a:prstGeom prst="rect">
            <a:avLst/>
          </a:prstGeom>
        </p:spPr>
      </p:pic>
      <p:pic>
        <p:nvPicPr>
          <p:cNvPr id="13" name="Picture 12" descr="FitnessOverTi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62" y="4369904"/>
            <a:ext cx="2783747" cy="2087811"/>
          </a:xfrm>
          <a:prstGeom prst="rect">
            <a:avLst/>
          </a:prstGeom>
        </p:spPr>
      </p:pic>
      <p:pic>
        <p:nvPicPr>
          <p:cNvPr id="16" name="Picture 15" descr="FitnessOverTim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1425" y="4369904"/>
            <a:ext cx="2866234" cy="2149676"/>
          </a:xfrm>
          <a:prstGeom prst="rect">
            <a:avLst/>
          </a:prstGeom>
        </p:spPr>
      </p:pic>
      <p:pic>
        <p:nvPicPr>
          <p:cNvPr id="17" name="Picture 16" descr="FitnessOverTim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4031" y="2127293"/>
            <a:ext cx="2814939" cy="2111204"/>
          </a:xfrm>
          <a:prstGeom prst="rect">
            <a:avLst/>
          </a:prstGeom>
        </p:spPr>
      </p:pic>
      <p:pic>
        <p:nvPicPr>
          <p:cNvPr id="18" name="Picture 17" descr="FitnessOverTim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0669" y="4391582"/>
            <a:ext cx="2773953" cy="2080465"/>
          </a:xfrm>
          <a:prstGeom prst="rect">
            <a:avLst/>
          </a:prstGeom>
        </p:spPr>
      </p:pic>
      <p:sp>
        <p:nvSpPr>
          <p:cNvPr id="19" name="TextBox 18"/>
          <p:cNvSpPr txBox="1"/>
          <p:nvPr/>
        </p:nvSpPr>
        <p:spPr>
          <a:xfrm>
            <a:off x="789094" y="1760369"/>
            <a:ext cx="7989634" cy="369332"/>
          </a:xfrm>
          <a:prstGeom prst="rect">
            <a:avLst/>
          </a:prstGeom>
          <a:noFill/>
        </p:spPr>
        <p:txBody>
          <a:bodyPr wrap="square" rtlCol="0">
            <a:spAutoFit/>
          </a:bodyPr>
          <a:lstStyle/>
          <a:p>
            <a:r>
              <a:rPr lang="en-GB" dirty="0" smtClean="0"/>
              <a:t>5 samples offline				1 sample offline			1 sample online</a:t>
            </a:r>
            <a:endParaRPr lang="en-GB" dirty="0"/>
          </a:p>
        </p:txBody>
      </p:sp>
      <p:sp>
        <p:nvSpPr>
          <p:cNvPr id="20" name="TextBox 19"/>
          <p:cNvSpPr txBox="1"/>
          <p:nvPr/>
        </p:nvSpPr>
        <p:spPr>
          <a:xfrm rot="16200000">
            <a:off x="-1601864" y="3979966"/>
            <a:ext cx="3822208" cy="369332"/>
          </a:xfrm>
          <a:prstGeom prst="rect">
            <a:avLst/>
          </a:prstGeom>
          <a:noFill/>
        </p:spPr>
        <p:txBody>
          <a:bodyPr wrap="square" rtlCol="0">
            <a:spAutoFit/>
          </a:bodyPr>
          <a:lstStyle/>
          <a:p>
            <a:r>
              <a:rPr lang="en-GB" dirty="0" smtClean="0"/>
              <a:t>Pop size 20			pop size 50</a:t>
            </a:r>
          </a:p>
        </p:txBody>
      </p:sp>
      <p:sp>
        <p:nvSpPr>
          <p:cNvPr id="21" name="TextBox 20"/>
          <p:cNvSpPr txBox="1"/>
          <p:nvPr/>
        </p:nvSpPr>
        <p:spPr>
          <a:xfrm>
            <a:off x="6561472" y="6430602"/>
            <a:ext cx="2564573" cy="461665"/>
          </a:xfrm>
          <a:prstGeom prst="rect">
            <a:avLst/>
          </a:prstGeom>
          <a:noFill/>
        </p:spPr>
        <p:txBody>
          <a:bodyPr wrap="square" rtlCol="0">
            <a:spAutoFit/>
          </a:bodyPr>
          <a:lstStyle/>
          <a:p>
            <a:r>
              <a:rPr lang="en-GB" sz="1200" dirty="0" smtClean="0"/>
              <a:t>Different runs gave different graphs for this setup</a:t>
            </a:r>
            <a:endParaRPr lang="en-GB" sz="1200" dirty="0"/>
          </a:p>
        </p:txBody>
      </p:sp>
    </p:spTree>
    <p:extLst>
      <p:ext uri="{BB962C8B-B14F-4D97-AF65-F5344CB8AC3E}">
        <p14:creationId xmlns:p14="http://schemas.microsoft.com/office/powerpoint/2010/main" val="28071469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30596"/>
            <a:ext cx="8229600" cy="988606"/>
          </a:xfrm>
        </p:spPr>
        <p:txBody>
          <a:bodyPr>
            <a:normAutofit fontScale="90000"/>
          </a:bodyPr>
          <a:lstStyle/>
          <a:p>
            <a:pPr algn="l"/>
            <a:r>
              <a:rPr lang="en-GB" sz="2000" i="1" dirty="0" smtClean="0"/>
              <a:t>Conclusions on fitness </a:t>
            </a:r>
            <a:r>
              <a:rPr lang="en-GB" sz="2000" i="1" dirty="0" smtClean="0"/>
              <a:t>function foraging </a:t>
            </a:r>
            <a:r>
              <a:rPr lang="en-GB" sz="2000" i="1" dirty="0" smtClean="0"/>
              <a:t>(1000steps): Don’t really know. End fitness is actually quite similar in all setups. Pop size 50 has more volatility in worse/best </a:t>
            </a:r>
            <a:r>
              <a:rPr lang="en-GB" sz="2000" i="1" dirty="0" err="1" smtClean="0"/>
              <a:t>annd</a:t>
            </a:r>
            <a:r>
              <a:rPr lang="en-GB" sz="2000" i="1" dirty="0" smtClean="0"/>
              <a:t> pop size 20 more volatile in average. End fitness is around 2000 (always having puck and driving around well.</a:t>
            </a:r>
            <a:endParaRPr lang="en-GB" sz="2000" i="1" dirty="0"/>
          </a:p>
        </p:txBody>
      </p:sp>
      <p:sp>
        <p:nvSpPr>
          <p:cNvPr id="19" name="TextBox 18"/>
          <p:cNvSpPr txBox="1"/>
          <p:nvPr/>
        </p:nvSpPr>
        <p:spPr>
          <a:xfrm>
            <a:off x="457199" y="1757693"/>
            <a:ext cx="8950347" cy="338554"/>
          </a:xfrm>
          <a:prstGeom prst="rect">
            <a:avLst/>
          </a:prstGeom>
          <a:noFill/>
        </p:spPr>
        <p:txBody>
          <a:bodyPr wrap="square" rtlCol="0">
            <a:spAutoFit/>
          </a:bodyPr>
          <a:lstStyle/>
          <a:p>
            <a:r>
              <a:rPr lang="en-GB" sz="1600" dirty="0" smtClean="0"/>
              <a:t>5 samples offline		1 sample offline			1 </a:t>
            </a:r>
            <a:r>
              <a:rPr lang="en-GB" sz="1600" dirty="0" err="1" smtClean="0"/>
              <a:t>sam</a:t>
            </a:r>
            <a:r>
              <a:rPr lang="en-GB" sz="1600" dirty="0" smtClean="0"/>
              <a:t> online </a:t>
            </a:r>
            <a:r>
              <a:rPr lang="en-GB" sz="1600" dirty="0" err="1" smtClean="0"/>
              <a:t>loc</a:t>
            </a:r>
            <a:r>
              <a:rPr lang="en-GB" sz="1600" dirty="0" smtClean="0"/>
              <a:t> 	1 </a:t>
            </a:r>
            <a:r>
              <a:rPr lang="en-GB" sz="1600" dirty="0" err="1" smtClean="0"/>
              <a:t>sam</a:t>
            </a:r>
            <a:r>
              <a:rPr lang="en-GB" sz="1600" dirty="0" smtClean="0"/>
              <a:t> online </a:t>
            </a:r>
            <a:r>
              <a:rPr lang="en-GB" sz="1600" dirty="0" err="1" smtClean="0"/>
              <a:t>loc+state</a:t>
            </a:r>
            <a:endParaRPr lang="en-GB" sz="1600" dirty="0"/>
          </a:p>
        </p:txBody>
      </p:sp>
      <p:sp>
        <p:nvSpPr>
          <p:cNvPr id="20" name="TextBox 19"/>
          <p:cNvSpPr txBox="1"/>
          <p:nvPr/>
        </p:nvSpPr>
        <p:spPr>
          <a:xfrm rot="16200000">
            <a:off x="-1774484" y="3979966"/>
            <a:ext cx="3822208" cy="369332"/>
          </a:xfrm>
          <a:prstGeom prst="rect">
            <a:avLst/>
          </a:prstGeom>
          <a:noFill/>
        </p:spPr>
        <p:txBody>
          <a:bodyPr wrap="square" rtlCol="0">
            <a:spAutoFit/>
          </a:bodyPr>
          <a:lstStyle/>
          <a:p>
            <a:r>
              <a:rPr lang="en-GB" dirty="0" smtClean="0"/>
              <a:t>Pop size 20			pop size 50</a:t>
            </a:r>
          </a:p>
        </p:txBody>
      </p:sp>
      <p:pic>
        <p:nvPicPr>
          <p:cNvPr id="3" name="Picture 2" descr="FitnessOverT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70" y="2286000"/>
            <a:ext cx="2327439" cy="1745579"/>
          </a:xfrm>
          <a:prstGeom prst="rect">
            <a:avLst/>
          </a:prstGeom>
        </p:spPr>
      </p:pic>
      <p:pic>
        <p:nvPicPr>
          <p:cNvPr id="5" name="Picture 4" descr="FitnessOver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12" y="4502763"/>
            <a:ext cx="2281397" cy="1711048"/>
          </a:xfrm>
          <a:prstGeom prst="rect">
            <a:avLst/>
          </a:prstGeom>
        </p:spPr>
      </p:pic>
      <p:pic>
        <p:nvPicPr>
          <p:cNvPr id="6" name="Picture 5" descr="FitnessOverTi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1372" y="2286000"/>
            <a:ext cx="2327439" cy="1745579"/>
          </a:xfrm>
          <a:prstGeom prst="rect">
            <a:avLst/>
          </a:prstGeom>
        </p:spPr>
      </p:pic>
      <p:pic>
        <p:nvPicPr>
          <p:cNvPr id="8" name="Picture 7" descr="FitnessOverTim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0692" y="4519636"/>
            <a:ext cx="2258900" cy="1694175"/>
          </a:xfrm>
          <a:prstGeom prst="rect">
            <a:avLst/>
          </a:prstGeom>
        </p:spPr>
      </p:pic>
      <p:pic>
        <p:nvPicPr>
          <p:cNvPr id="10" name="Picture 9" descr="FitnessOverTim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939" y="2286000"/>
            <a:ext cx="2362675" cy="1772006"/>
          </a:xfrm>
          <a:prstGeom prst="rect">
            <a:avLst/>
          </a:prstGeom>
        </p:spPr>
      </p:pic>
      <p:pic>
        <p:nvPicPr>
          <p:cNvPr id="23" name="Picture 22" descr="FitnessOverTim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5279" y="4519636"/>
            <a:ext cx="2276367" cy="1707275"/>
          </a:xfrm>
          <a:prstGeom prst="rect">
            <a:avLst/>
          </a:prstGeom>
        </p:spPr>
      </p:pic>
      <p:pic>
        <p:nvPicPr>
          <p:cNvPr id="24" name="Picture 23" descr="FitnessOverTim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6986" y="2324825"/>
            <a:ext cx="2275672" cy="1706754"/>
          </a:xfrm>
          <a:prstGeom prst="rect">
            <a:avLst/>
          </a:prstGeom>
        </p:spPr>
      </p:pic>
      <p:pic>
        <p:nvPicPr>
          <p:cNvPr id="25" name="Picture 24" descr="FitnessOverTim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6054" y="4519636"/>
            <a:ext cx="2258900" cy="1694175"/>
          </a:xfrm>
          <a:prstGeom prst="rect">
            <a:avLst/>
          </a:prstGeom>
        </p:spPr>
      </p:pic>
    </p:spTree>
    <p:extLst>
      <p:ext uri="{BB962C8B-B14F-4D97-AF65-F5344CB8AC3E}">
        <p14:creationId xmlns:p14="http://schemas.microsoft.com/office/powerpoint/2010/main" val="19987810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6991"/>
            <a:ext cx="8229600" cy="3035696"/>
          </a:xfrm>
        </p:spPr>
        <p:txBody>
          <a:bodyPr>
            <a:noAutofit/>
          </a:bodyPr>
          <a:lstStyle/>
          <a:p>
            <a:r>
              <a:rPr lang="en-GB" sz="2000" dirty="0" smtClean="0"/>
              <a:t>To do both tasks:</a:t>
            </a:r>
            <a:br>
              <a:rPr lang="en-GB" sz="2000" dirty="0" smtClean="0"/>
            </a:br>
            <a:r>
              <a:rPr lang="en-GB" sz="2000" dirty="0" smtClean="0"/>
              <a:t> </a:t>
            </a:r>
            <a:br>
              <a:rPr lang="en-GB" sz="2000" dirty="0" smtClean="0"/>
            </a:br>
            <a:r>
              <a:rPr lang="en-GB" sz="2000" dirty="0" smtClean="0"/>
              <a:t>2 Qualitative </a:t>
            </a:r>
            <a:r>
              <a:rPr lang="en-GB" sz="2000" dirty="0" err="1" smtClean="0"/>
              <a:t>assesment</a:t>
            </a:r>
            <a:r>
              <a:rPr lang="en-GB" sz="2000" dirty="0" smtClean="0"/>
              <a:t>, wrap up the obstacle avoidance (10 runs each?), with bumps, (</a:t>
            </a:r>
            <a:r>
              <a:rPr lang="en-GB" sz="2000" dirty="0" err="1" smtClean="0"/>
              <a:t>ook</a:t>
            </a:r>
            <a:r>
              <a:rPr lang="en-GB" sz="2000" dirty="0" smtClean="0"/>
              <a:t> </a:t>
            </a:r>
            <a:r>
              <a:rPr lang="en-GB" sz="2000" dirty="0" err="1" smtClean="0"/>
              <a:t>geen</a:t>
            </a:r>
            <a:r>
              <a:rPr lang="en-GB" sz="2000" dirty="0" smtClean="0"/>
              <a:t> </a:t>
            </a:r>
            <a:r>
              <a:rPr lang="en-GB" sz="2000" dirty="0" err="1" smtClean="0"/>
              <a:t>optimaal</a:t>
            </a:r>
            <a:r>
              <a:rPr lang="en-GB" sz="2000" dirty="0" smtClean="0"/>
              <a:t> behaviour want </a:t>
            </a:r>
            <a:r>
              <a:rPr lang="en-GB" sz="2000" dirty="0" err="1" smtClean="0"/>
              <a:t>niet</a:t>
            </a:r>
            <a:r>
              <a:rPr lang="en-GB" sz="2000" dirty="0" smtClean="0"/>
              <a:t> </a:t>
            </a:r>
            <a:r>
              <a:rPr lang="en-GB" sz="2000" dirty="0" err="1" smtClean="0"/>
              <a:t>obst</a:t>
            </a:r>
            <a:r>
              <a:rPr lang="en-GB" sz="2000" dirty="0" smtClean="0"/>
              <a:t> </a:t>
            </a:r>
            <a:r>
              <a:rPr lang="en-GB" sz="2000" dirty="0" err="1" smtClean="0"/>
              <a:t>ontwijken</a:t>
            </a:r>
            <a:r>
              <a:rPr lang="en-GB" sz="2000" dirty="0" smtClean="0"/>
              <a:t>??)</a:t>
            </a:r>
            <a:br>
              <a:rPr lang="en-GB" sz="2000" dirty="0" smtClean="0"/>
            </a:br>
            <a:r>
              <a:rPr lang="is-IS" sz="2000" dirty="0" smtClean="0"/>
              <a:t>  </a:t>
            </a:r>
            <a:br>
              <a:rPr lang="is-IS" sz="2000" dirty="0" smtClean="0"/>
            </a:br>
            <a:r>
              <a:rPr lang="is-IS" sz="2000" dirty="0" smtClean="0"/>
              <a:t>Eindelijk goed foraging behaviour: punten voor het hebben en bonus voor wegbrengen. </a:t>
            </a:r>
            <a:r>
              <a:rPr lang="is-IS" sz="2000" dirty="0"/>
              <a:t> </a:t>
            </a:r>
            <a:r>
              <a:rPr lang="is-IS" sz="2000" dirty="0" smtClean="0"/>
              <a:t>Maar in 2e en derde run heb ik dit behaviour niet meer gezien... 4e wel weer. Grotere populatie? </a:t>
            </a:r>
            <a:r>
              <a:rPr lang="en-US" sz="2000" dirty="0" err="1" smtClean="0"/>
              <a:t>Voor</a:t>
            </a:r>
            <a:r>
              <a:rPr lang="en-US" sz="2000" dirty="0" smtClean="0"/>
              <a:t> m</a:t>
            </a:r>
            <a:r>
              <a:rPr lang="is-IS" sz="2000" dirty="0" smtClean="0"/>
              <a:t>eer diversiteit? Of neat parameters voor meer diversiteit? </a:t>
            </a:r>
            <a:br>
              <a:rPr lang="is-IS" sz="2000" dirty="0" smtClean="0"/>
            </a:br>
            <a:r>
              <a:rPr lang="is-IS" sz="2000" dirty="0" smtClean="0"/>
              <a:t/>
            </a:r>
            <a:br>
              <a:rPr lang="is-IS" sz="2000" dirty="0" smtClean="0"/>
            </a:br>
            <a:r>
              <a:rPr lang="is-IS" sz="2000" dirty="0" smtClean="0"/>
              <a:t> Doel = een base waar hij altijd juiste behaviour laat zien. Anders stellen de grafieken niets voor.</a:t>
            </a:r>
            <a:br>
              <a:rPr lang="is-IS" sz="2000" dirty="0" smtClean="0"/>
            </a:br>
            <a:r>
              <a:rPr lang="is-IS" sz="2000" dirty="0"/>
              <a:t/>
            </a:r>
            <a:br>
              <a:rPr lang="is-IS" sz="2000" dirty="0"/>
            </a:br>
            <a:r>
              <a:rPr lang="en-US" sz="2000" dirty="0" smtClean="0"/>
              <a:t>T</a:t>
            </a:r>
            <a:r>
              <a:rPr lang="is-IS" sz="2000" dirty="0" smtClean="0"/>
              <a:t>och maar wel taak ertussen?</a:t>
            </a:r>
            <a:endParaRPr lang="en-GB" sz="2000" dirty="0"/>
          </a:p>
        </p:txBody>
      </p:sp>
    </p:spTree>
    <p:extLst>
      <p:ext uri="{BB962C8B-B14F-4D97-AF65-F5344CB8AC3E}">
        <p14:creationId xmlns:p14="http://schemas.microsoft.com/office/powerpoint/2010/main" val="19791649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8452</TotalTime>
  <Words>144</Words>
  <Application>Microsoft Macintosh PowerPoint</Application>
  <PresentationFormat>On-screen Show (4:3)</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Conclusions on fitness function obstacle avoidance: A lower population size decreases the average fitness a little. This can be due to the higher diversity in the larger population size resulting in better controllers. The high diversity might also explain the worse fitness values.  Decreasing sample size effect both populations in the same way: more volatility and decreased fitness. The effect of online results in even lower fitness and for the smaller population size in even more volatility</vt:lpstr>
      <vt:lpstr>Conclusions on fitness function foraging (1000steps): Don’t really know. End fitness is actually quite similar in all setups. Pop size 50 has more volatility in worse/best annd pop size 20 more volatile in average. End fitness is around 2000 (always having puck and driving around well.</vt:lpstr>
      <vt:lpstr>To do both tasks:   2 Qualitative assesment, wrap up the obstacle avoidance (10 runs each?), with bumps, (ook geen optimaal behaviour want niet obst ontwijken??)    Eindelijk goed foraging behaviour: punten voor het hebben en bonus voor wegbrengen.  Maar in 2e en derde run heb ik dit behaviour niet meer gezien... 4e wel weer. Grotere populatie? Voor meer diversiteit? Of neat parameters voor meer diversiteit?    Doel = een base waar hij altijd juiste behaviour laat zien. Anders stellen de grafieken niets voor.  Toch maar wel taak ertussen?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Heinerman</dc:creator>
  <cp:lastModifiedBy>Jacqueline Heinerman</cp:lastModifiedBy>
  <cp:revision>32</cp:revision>
  <dcterms:created xsi:type="dcterms:W3CDTF">2016-10-24T10:58:40Z</dcterms:created>
  <dcterms:modified xsi:type="dcterms:W3CDTF">2016-11-01T07:28:05Z</dcterms:modified>
</cp:coreProperties>
</file>