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1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71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6B3D-B691-1D4A-B054-15E625E537D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A22F-F69F-D241-9581-0DAB35EF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AFE? Stat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AFE? Stat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AFE? Stat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AFE? Explain 4 programs and how they 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developer.amazon.com</a:t>
            </a:r>
            <a:r>
              <a:rPr lang="en-US" dirty="0"/>
              <a:t>/</a:t>
            </a:r>
            <a:r>
              <a:rPr lang="en-US" dirty="0" err="1"/>
              <a:t>alexa</a:t>
            </a:r>
            <a:r>
              <a:rPr lang="en-US" dirty="0"/>
              <a:t>/console/ask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A22F-F69F-D241-9581-0DAB35EFE0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3992-FF4E-AB45-83DF-A747C07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33B5E-9E6C-B749-B9CF-F3D653BC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6F46-25BD-544A-A24A-E261F6B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9C08-2F91-E94B-BF07-0387D56B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E4FE-5DA1-C942-83E6-0EBCD4F9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7D1F9258-1A86-1646-B0A7-7DD5CF055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77D-4CCF-8543-9324-618B98DF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F782-F127-B847-9656-A5BA94BF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2FD3-EA32-F541-833C-EFF4840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FC90-EA20-8442-BB84-4D8A0B37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B8BA-8FEA-F74C-B199-4CDEBE46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D9E28-DDB3-8045-9390-F2D7EC5EF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A44C4-9C92-6848-817D-27984F15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F3E2-3273-4D4C-8136-3109C6F6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6E16-9B75-BA4F-9D7F-1A5B2D9C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E18E-720A-D342-82D3-71E79350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307C-D03D-E045-B48B-0EB5B68E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E600-0354-B54C-8DDF-E36F8DD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A987-D7D9-E640-B099-B41EAB1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A943-D674-154A-8DB8-20873F4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F674-8DB5-6143-A730-2FF2B184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ADFF-ACAC-9843-B458-BE6404B8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AEDB-6297-304F-8027-2A03E833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3D09-65B3-7B45-8DFA-9CE552CF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5418-368A-5F4C-B395-2662380A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67AD-9E4A-3342-BAC8-B48DFF3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4020-C0E1-FF4E-95C8-99E2B45B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AA21-10C8-8F4B-BB35-FF64ACB4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BA89B-AB24-B142-900C-62B5B9CD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C37D-E8F5-2644-825C-46258EC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7EDE-841E-B34E-967C-7447140F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9CFA-2B1C-2D49-BD93-F7D5A00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C92-587C-B842-882A-7E99992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3C21-B69D-EB41-A392-4E22A735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1397C-D793-9045-BF31-A8637D78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BA091-D6C6-5449-B235-987F19FB5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55A8-0B2E-7148-859A-D8B76F8D7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A6BB1-70EB-5047-AD00-4DFB3DE8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EF738-8F07-F448-9AD0-4FECAC6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01B1F-2F3C-D94A-AE87-03C50DF2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56F0-CD86-FD43-B3E1-2FF07B03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03D13-7D7B-874F-8C4C-2EEC3A3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D69E8-4A5A-F04F-B1A9-EAE10E17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4271A-E271-514A-95DD-DE4A6F3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E4EFF-CAAB-B642-B225-22559FDC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C211-3B5F-5E43-9B65-FF202ADF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BFB3-F2F4-0049-ACF1-A857A5E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B98B-B8D1-A54A-884B-1001D6B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6BA-E0F1-6249-9798-23F960DD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EA488-37C8-3743-B18F-D8BFA4AE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F9C96-ACC2-9249-8808-CDC35E79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3AEE-B618-694B-8F62-D272BBE4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AFE41-F228-694B-877F-D32E812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05CC-F663-2E49-ACDC-FA24B805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DAB4-6919-E54F-B017-F5AD201CC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83A38-ADAD-7344-B505-4B388A96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86EC-51F9-3C49-A72C-44B48E6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DA85-FABB-574E-8BE7-17228B1F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31764-1A57-EA4B-BF66-8EED9ADD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6192-BB0F-ED48-A587-894FE17F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2EE4-7392-EA47-80E2-C8BDA2C0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12CD-8DC7-C841-8744-2CEAD7835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9E05-CC15-204C-B445-EAE8BEB2C69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DF31-3CB8-334A-A718-75A76318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2A58-88AA-8646-8417-7BC09B02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9258-1A86-1646-B0A7-7DD5CF05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mazon Ember Display Heavy" panose="020F0603020204020204" pitchFamily="34" charset="0"/>
          <a:ea typeface="Amazon Ember Display Heavy" panose="020F0603020204020204" pitchFamily="34" charset="0"/>
          <a:cs typeface="Amazon Ember Display Heavy" panose="020F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mazon Ember Medium" panose="020B0603020204020204" pitchFamily="34" charset="0"/>
          <a:ea typeface="Amazon Ember Medium" panose="020B0603020204020204" pitchFamily="34" charset="0"/>
          <a:cs typeface="Amazon Ember Medium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mazon Ember Medium" panose="020B0603020204020204" pitchFamily="34" charset="0"/>
          <a:ea typeface="Amazon Ember Medium" panose="020B0603020204020204" pitchFamily="34" charset="0"/>
          <a:cs typeface="Amazon Ember Medium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mazon Ember Medium" panose="020B0603020204020204" pitchFamily="34" charset="0"/>
          <a:ea typeface="Amazon Ember Medium" panose="020B0603020204020204" pitchFamily="34" charset="0"/>
          <a:cs typeface="Amazon Ember Medium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Medium" panose="020B0603020204020204" pitchFamily="34" charset="0"/>
          <a:ea typeface="Amazon Ember Medium" panose="020B0603020204020204" pitchFamily="34" charset="0"/>
          <a:cs typeface="Amazon Ember Medium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Medium" panose="020B0603020204020204" pitchFamily="34" charset="0"/>
          <a:ea typeface="Amazon Ember Medium" panose="020B0603020204020204" pitchFamily="34" charset="0"/>
          <a:cs typeface="Amazon Ember Medium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0050E4-8C17-0047-A618-9C4D7C99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562"/>
            <a:ext cx="1039986" cy="982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2D155-94AC-3641-9E01-EEC6540A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930" y="503162"/>
            <a:ext cx="1160284" cy="113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99471-B847-0E46-80B0-130EE3902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98" y="4334933"/>
            <a:ext cx="1332179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C43DFB-DC63-1E49-893A-5C8086E23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616" y="5401733"/>
            <a:ext cx="953899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9E988-F8D5-A641-9B7D-EA7E1C8B5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165" y="2977273"/>
            <a:ext cx="1141937" cy="1134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3805F0-AE52-614A-910D-FD9EFFCE1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964" y="4267201"/>
            <a:ext cx="708857" cy="931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9CC2D8-E980-DE4B-AE99-0A0151214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4178" y="3894403"/>
            <a:ext cx="1177983" cy="721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C9CBFD-1F5B-F746-B776-A6A7E3826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1402" y="1401950"/>
            <a:ext cx="694225" cy="728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2EBB42-770D-A944-A903-BE0F73355E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6279" y="469294"/>
            <a:ext cx="998337" cy="87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033D14-D822-FE48-8AF0-19EA34BC3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2492" y="4347028"/>
            <a:ext cx="829597" cy="12071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1E24E5-4A18-294E-87FF-7E2DF1DD4E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676" y="1507061"/>
            <a:ext cx="954728" cy="9151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4F96EB-63FE-844B-B263-8CCA6A8FE4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432" y="108830"/>
            <a:ext cx="1056422" cy="1019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77BA91-1710-194B-AE27-CD99E73002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64069" y="5506610"/>
            <a:ext cx="1016036" cy="10094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014096-6780-ED43-A759-0444A881FF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2056" y="5550661"/>
            <a:ext cx="1190788" cy="11245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A8CE7F-F2D7-B34E-8BEC-E94C1563E88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9648"/>
          <a:stretch/>
        </p:blipFill>
        <p:spPr>
          <a:xfrm>
            <a:off x="11153450" y="2108198"/>
            <a:ext cx="1038550" cy="118214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85ABBD-8A7C-E447-80F4-6609D3AF9B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12678" y="1244597"/>
            <a:ext cx="896706" cy="99906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7EBBB261-F1DA-8348-90D6-C0D1EF4A10B5}"/>
              </a:ext>
            </a:extLst>
          </p:cNvPr>
          <p:cNvSpPr txBox="1">
            <a:spLocks/>
          </p:cNvSpPr>
          <p:nvPr/>
        </p:nvSpPr>
        <p:spPr>
          <a:xfrm>
            <a:off x="886345" y="2662278"/>
            <a:ext cx="10515600" cy="1529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Amazon Ember Display Heavy" panose="020F0603020204020204" pitchFamily="34" charset="0"/>
                <a:ea typeface="Amazon Ember Display Heavy" panose="020F0603020204020204" pitchFamily="34" charset="0"/>
                <a:cs typeface="Amazon Ember Display Heavy" panose="020F0603020204020204" pitchFamily="34" charset="0"/>
              </a:defRPr>
            </a:lvl1pPr>
          </a:lstStyle>
          <a:p>
            <a:pPr algn="l"/>
            <a:r>
              <a:rPr lang="en-US" sz="7200" dirty="0"/>
              <a:t>Roster</a:t>
            </a:r>
          </a:p>
          <a:p>
            <a:pPr algn="l"/>
            <a:endParaRPr lang="en-US" sz="24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96169DF-522E-FB41-98CA-DAAD0F93EDB0}"/>
              </a:ext>
            </a:extLst>
          </p:cNvPr>
          <p:cNvSpPr txBox="1">
            <a:spLocks/>
          </p:cNvSpPr>
          <p:nvPr/>
        </p:nvSpPr>
        <p:spPr>
          <a:xfrm>
            <a:off x="408339" y="5472692"/>
            <a:ext cx="3103917" cy="1202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Amazon Ember Display Heavy" panose="020F0603020204020204" pitchFamily="34" charset="0"/>
                <a:ea typeface="Amazon Ember Display Heavy" panose="020F0603020204020204" pitchFamily="34" charset="0"/>
                <a:cs typeface="Amazon Ember Display Heavy" panose="020F0603020204020204" pitchFamily="34" charset="0"/>
              </a:defRPr>
            </a:lvl1pPr>
          </a:lstStyle>
          <a:p>
            <a:pPr algn="l"/>
            <a:endParaRPr lang="en-US" sz="18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  <a:p>
            <a:pPr algn="l"/>
            <a:r>
              <a:rPr lang="en-US" sz="1800" b="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By Team Unicorns</a:t>
            </a:r>
          </a:p>
          <a:p>
            <a:pPr algn="l"/>
            <a:endParaRPr lang="en-US" sz="18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  <a:p>
            <a:pPr algn="l"/>
            <a:endParaRPr lang="en-US" sz="18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  <a:p>
            <a:pPr algn="l"/>
            <a:endParaRPr lang="en-US" sz="18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  <a:p>
            <a:pPr algn="l"/>
            <a:r>
              <a:rPr lang="en-US" sz="1800" b="0" dirty="0" err="1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amazonfutureengineer.com</a:t>
            </a:r>
            <a:endParaRPr lang="en-US" sz="1800" b="0" dirty="0">
              <a:latin typeface="Amazon Ember Medium" panose="020B0603020204020204" pitchFamily="34" charset="0"/>
              <a:ea typeface="Amazon Ember Medium" panose="020B0603020204020204" pitchFamily="34" charset="0"/>
              <a:cs typeface="Amazon Ember Medium" panose="020B0603020204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397741-99A4-AA40-971D-053956E257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65169" y="743746"/>
            <a:ext cx="1467503" cy="6582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A96D2C-1CE7-3E41-95F9-20E51F3F9A3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62641"/>
          <a:stretch/>
        </p:blipFill>
        <p:spPr>
          <a:xfrm>
            <a:off x="10468319" y="5166315"/>
            <a:ext cx="1433419" cy="1031286"/>
          </a:xfrm>
          <a:prstGeom prst="rect">
            <a:avLst/>
          </a:prstGeom>
        </p:spPr>
      </p:pic>
      <p:pic>
        <p:nvPicPr>
          <p:cNvPr id="1028" name="Picture 4" descr="ir-unicorn-1.png">
            <a:extLst>
              <a:ext uri="{FF2B5EF4-FFF2-40B4-BE49-F238E27FC236}">
                <a16:creationId xmlns:a16="http://schemas.microsoft.com/office/drawing/2014/main" id="{E395387A-FF4B-CA49-8254-E08EE1A3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1" y="4825495"/>
            <a:ext cx="1504017" cy="15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6F1E11-D802-A748-8B34-F614AEFF8E03}"/>
              </a:ext>
            </a:extLst>
          </p:cNvPr>
          <p:cNvSpPr txBox="1"/>
          <p:nvPr/>
        </p:nvSpPr>
        <p:spPr>
          <a:xfrm>
            <a:off x="8819909" y="1967696"/>
            <a:ext cx="189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Christina Huang</a:t>
            </a:r>
          </a:p>
          <a:p>
            <a:r>
              <a:rPr lang="en-US" dirty="0"/>
              <a:t>Bhagirath Mehta</a:t>
            </a:r>
          </a:p>
          <a:p>
            <a:r>
              <a:rPr lang="en-US" dirty="0"/>
              <a:t>Abigayle Quintana</a:t>
            </a:r>
          </a:p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Heda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D1309-E4B9-FC40-A771-C6742DAF7B93}"/>
              </a:ext>
            </a:extLst>
          </p:cNvPr>
          <p:cNvSpPr txBox="1"/>
          <p:nvPr/>
        </p:nvSpPr>
        <p:spPr>
          <a:xfrm>
            <a:off x="930379" y="2511748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 Skill:</a:t>
            </a:r>
          </a:p>
        </p:txBody>
      </p:sp>
    </p:spTree>
    <p:extLst>
      <p:ext uri="{BB962C8B-B14F-4D97-AF65-F5344CB8AC3E}">
        <p14:creationId xmlns:p14="http://schemas.microsoft.com/office/powerpoint/2010/main" val="272428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A35C3C-64E9-F548-A5F0-0E8D1C3DB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1" b="4873"/>
          <a:stretch/>
        </p:blipFill>
        <p:spPr>
          <a:xfrm>
            <a:off x="2625333" y="-1"/>
            <a:ext cx="7173647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AB8C2A-A84F-C449-9EF0-E7D9345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677334"/>
            <a:ext cx="10039350" cy="490556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“A ledger system that enables real-time roster management”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D738D-C3D0-9E4B-BDBA-8BA0B3DC0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602" y="5797815"/>
            <a:ext cx="163096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8B03B-C69F-8744-B570-9B7C56BB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8" y="-234589"/>
            <a:ext cx="656798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AB8C2A-A84F-C449-9EF0-E7D9345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347" y="3044142"/>
            <a:ext cx="9658028" cy="3115378"/>
          </a:xfrm>
        </p:spPr>
        <p:txBody>
          <a:bodyPr>
            <a:noAutofit/>
          </a:bodyPr>
          <a:lstStyle/>
          <a:p>
            <a:r>
              <a:rPr lang="en-US" sz="5400" b="0" dirty="0"/>
              <a:t>“Efficient and fast check-in and check-out”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66018-6AAD-9A4A-9BF5-21BB16F2D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317" y="5793760"/>
            <a:ext cx="1630965" cy="731520"/>
          </a:xfrm>
          <a:prstGeom prst="rect">
            <a:avLst/>
          </a:prstGeom>
        </p:spPr>
      </p:pic>
      <p:pic>
        <p:nvPicPr>
          <p:cNvPr id="2050" name="Picture 2" descr="Image result for laughing child stock image">
            <a:extLst>
              <a:ext uri="{FF2B5EF4-FFF2-40B4-BE49-F238E27FC236}">
                <a16:creationId xmlns:a16="http://schemas.microsoft.com/office/drawing/2014/main" id="{6566C8B4-FF0A-1745-8454-C650DB9B0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95" y="294861"/>
            <a:ext cx="4925228" cy="457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5B5CE-DEFF-E34A-BF16-989BFA67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20" y="324091"/>
            <a:ext cx="698387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AB8C2A-A84F-C449-9EF0-E7D9345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58" y="1688402"/>
            <a:ext cx="10039350" cy="3940363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bg1"/>
                </a:solidFill>
              </a:rPr>
              <a:t>“In an emergency, teachers know who’s present.”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D738D-C3D0-9E4B-BDBA-8BA0B3DC0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602" y="5797815"/>
            <a:ext cx="1630966" cy="731520"/>
          </a:xfrm>
          <a:prstGeom prst="rect">
            <a:avLst/>
          </a:prstGeom>
        </p:spPr>
      </p:pic>
      <p:pic>
        <p:nvPicPr>
          <p:cNvPr id="3074" name="Picture 2" descr="Image result for teacher and kids smiling">
            <a:extLst>
              <a:ext uri="{FF2B5EF4-FFF2-40B4-BE49-F238E27FC236}">
                <a16:creationId xmlns:a16="http://schemas.microsoft.com/office/drawing/2014/main" id="{BFC9B24D-98E6-BE4F-A394-1434A2A1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90" y="942823"/>
            <a:ext cx="4636534" cy="24402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2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E9E8A6-FCC5-9349-9D08-14FEAEB7A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684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044312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7064130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r>
                        <a:rPr lang="en-US" sz="3600" b="1" i="0" kern="1200" dirty="0">
                          <a:solidFill>
                            <a:schemeClr val="lt1"/>
                          </a:solidFill>
                          <a:effectLst/>
                          <a:latin typeface="Amazon Ember Display Heavy" panose="020F0603020204020204" pitchFamily="34" charset="0"/>
                          <a:ea typeface="Amazon Ember Display Heavy" panose="020F0603020204020204" pitchFamily="34" charset="0"/>
                          <a:cs typeface="Amazon Ember Display Heavy" panose="020F0603020204020204" pitchFamily="34" charset="0"/>
                        </a:rPr>
                        <a:t>Child Arrives</a:t>
                      </a:r>
                      <a:endParaRPr lang="en-US" sz="2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User: Alexa, tell Roster to check in.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Alexa: Who do you want to check in?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User: Abby.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Alexa: Okay, checked in Abby.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  <a:p>
                      <a:endParaRPr lang="en-US" b="0" i="0" dirty="0"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marL="457200" marR="457200" marT="457200" marB="45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latin typeface="Amazon Ember Display Heavy" panose="020F0603020204020204" pitchFamily="34" charset="0"/>
                          <a:ea typeface="Amazon Ember Display Heavy" panose="020F0603020204020204" pitchFamily="34" charset="0"/>
                          <a:cs typeface="Amazon Ember Display Heavy" panose="020F0603020204020204" pitchFamily="34" charset="0"/>
                        </a:rPr>
                        <a:t>Teacher</a:t>
                      </a:r>
                      <a:r>
                        <a:rPr lang="en-US" sz="2800" b="1" i="0" dirty="0">
                          <a:latin typeface="Amazon Ember Display Heavy" panose="020F0603020204020204" pitchFamily="34" charset="0"/>
                          <a:ea typeface="Amazon Ember Display Heavy" panose="020F0603020204020204" pitchFamily="34" charset="0"/>
                          <a:cs typeface="Amazon Ember Display Heavy" panose="020F0603020204020204" pitchFamily="34" charset="0"/>
                        </a:rPr>
                        <a:t> </a:t>
                      </a:r>
                      <a:endParaRPr lang="en-US" sz="1800" b="0" i="0" dirty="0"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User: Alexa, ask Roster who’s here.</a:t>
                      </a:r>
                    </a:p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Alexa: Right now, the people present are Christina, Abby, and Rob.</a:t>
                      </a:r>
                      <a:endParaRPr lang="en-US" sz="2200" b="0" i="0" dirty="0"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marL="457200" marR="457200" marT="457200" marB="4572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12924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latin typeface="Amazon Ember Display Heavy" panose="020F0603020204020204" pitchFamily="34" charset="0"/>
                          <a:ea typeface="Amazon Ember Display Heavy" panose="020F0603020204020204" pitchFamily="34" charset="0"/>
                          <a:cs typeface="Amazon Ember Display Heavy" panose="020F0603020204020204" pitchFamily="34" charset="0"/>
                        </a:rPr>
                        <a:t>Parent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User: Alexa, tell Roster to check out Abby.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Alexa: Okay, checked out Abby.</a:t>
                      </a:r>
                      <a:endParaRPr lang="en-US" sz="2200" b="0" i="0" dirty="0">
                        <a:effectLst/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marL="457200" marR="457200" marT="457200" marB="45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effectLst/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i="0" dirty="0">
                          <a:effectLst/>
                          <a:latin typeface="Amazon Ember Medium" panose="020B0603020204020204" pitchFamily="34" charset="0"/>
                          <a:ea typeface="Amazon Ember Medium" panose="020B0603020204020204" pitchFamily="34" charset="0"/>
                          <a:cs typeface="Amazon Ember Medium" panose="020B0603020204020204" pitchFamily="34" charset="0"/>
                        </a:rPr>
                        <a:t>All ages find it natural to use Roster.</a:t>
                      </a:r>
                    </a:p>
                  </a:txBody>
                  <a:tcPr marL="457200" marR="457200" marT="457200" marB="4572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8B03B-C69F-8744-B570-9B7C56BB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8" y="135801"/>
            <a:ext cx="656798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AB8C2A-A84F-C449-9EF0-E7D9345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89" y="3564801"/>
            <a:ext cx="9658028" cy="3115378"/>
          </a:xfrm>
        </p:spPr>
        <p:txBody>
          <a:bodyPr>
            <a:noAutofit/>
          </a:bodyPr>
          <a:lstStyle/>
          <a:p>
            <a:r>
              <a:rPr lang="en-US" sz="10000" dirty="0"/>
              <a:t>DEMO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66018-6AAD-9A4A-9BF5-21BB16F2D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317" y="5793760"/>
            <a:ext cx="163096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FE">
      <a:dk1>
        <a:srgbClr val="28458C"/>
      </a:dk1>
      <a:lt1>
        <a:srgbClr val="FFFFFF"/>
      </a:lt1>
      <a:dk2>
        <a:srgbClr val="049796"/>
      </a:dk2>
      <a:lt2>
        <a:srgbClr val="FFFFFF"/>
      </a:lt2>
      <a:accent1>
        <a:srgbClr val="F55C38"/>
      </a:accent1>
      <a:accent2>
        <a:srgbClr val="FFAD33"/>
      </a:accent2>
      <a:accent3>
        <a:srgbClr val="F091B2"/>
      </a:accent3>
      <a:accent4>
        <a:srgbClr val="FFF2F2"/>
      </a:accent4>
      <a:accent5>
        <a:srgbClr val="000000"/>
      </a:accent5>
      <a:accent6>
        <a:srgbClr val="000000"/>
      </a:accent6>
      <a:hlink>
        <a:srgbClr val="0432FF"/>
      </a:hlink>
      <a:folHlink>
        <a:srgbClr val="9320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8E7A73-8C9E-E34C-A93D-4130BE8B96E3}" vid="{FB697644-51F9-9749-A3A2-5104961832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183</Words>
  <Application>Microsoft Macintosh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Amazon Ember Display Heavy</vt:lpstr>
      <vt:lpstr>Amazon Ember Medium</vt:lpstr>
      <vt:lpstr>Arial</vt:lpstr>
      <vt:lpstr>Calibri</vt:lpstr>
      <vt:lpstr>Office Theme</vt:lpstr>
      <vt:lpstr>PowerPoint Presentation</vt:lpstr>
      <vt:lpstr>“A ledger system that enables real-time roster management”</vt:lpstr>
      <vt:lpstr>“Efficient and fast check-in and check-out”</vt:lpstr>
      <vt:lpstr>“In an emergency, teachers know who’s present.”</vt:lpstr>
      <vt:lpstr>PowerPoint Presentation</vt:lpstr>
      <vt:lpstr>DEMO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2019-07-19T02:50:56Z</dcterms:created>
  <dcterms:modified xsi:type="dcterms:W3CDTF">2019-07-19T03:27:47Z</dcterms:modified>
</cp:coreProperties>
</file>