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F1C23-0570-4B5F-8CDA-E1FDD6EE7E38}"/>
              </a:ext>
            </a:extLst>
          </p:cNvPr>
          <p:cNvSpPr>
            <a:spLocks noGrp="1"/>
          </p:cNvSpPr>
          <p:nvPr>
            <p:ph type="ctrTitle"/>
          </p:nvPr>
        </p:nvSpPr>
        <p:spPr>
          <a:xfrm>
            <a:off x="1524000" y="1122363"/>
            <a:ext cx="9144000" cy="2387600"/>
          </a:xfrm>
        </p:spPr>
        <p:txBody>
          <a:bodyPr anchor="b"/>
          <a:lstStyle>
            <a:lvl1pPr algn="ctr">
              <a:defRPr sz="6000"/>
            </a:lvl1pPr>
          </a:lstStyle>
          <a:p>
            <a:r>
              <a:rPr lang="en-US" altLang="zh-TW"/>
              <a:t>Click to edit Master title style</a:t>
            </a:r>
            <a:endParaRPr lang="zh-TW" altLang="en-US"/>
          </a:p>
        </p:txBody>
      </p:sp>
      <p:sp>
        <p:nvSpPr>
          <p:cNvPr id="3" name="Subtitle 2">
            <a:extLst>
              <a:ext uri="{FF2B5EF4-FFF2-40B4-BE49-F238E27FC236}">
                <a16:creationId xmlns:a16="http://schemas.microsoft.com/office/drawing/2014/main" id="{38464357-4F9F-471D-B291-2453704809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zh-TW" altLang="en-US"/>
          </a:p>
        </p:txBody>
      </p:sp>
      <p:sp>
        <p:nvSpPr>
          <p:cNvPr id="4" name="Date Placeholder 3">
            <a:extLst>
              <a:ext uri="{FF2B5EF4-FFF2-40B4-BE49-F238E27FC236}">
                <a16:creationId xmlns:a16="http://schemas.microsoft.com/office/drawing/2014/main" id="{C54AA661-7656-4851-900A-5FC83C9701BA}"/>
              </a:ext>
            </a:extLst>
          </p:cNvPr>
          <p:cNvSpPr>
            <a:spLocks noGrp="1"/>
          </p:cNvSpPr>
          <p:nvPr>
            <p:ph type="dt" sz="half" idx="10"/>
          </p:nvPr>
        </p:nvSpPr>
        <p:spPr/>
        <p:txBody>
          <a:bodyPr/>
          <a:lstStyle/>
          <a:p>
            <a:fld id="{0CE63BB8-19B3-4C30-A97B-D94777D124B8}" type="datetimeFigureOut">
              <a:rPr lang="zh-TW" altLang="en-US" smtClean="0"/>
              <a:t>2018/11/4</a:t>
            </a:fld>
            <a:endParaRPr lang="zh-TW" altLang="en-US"/>
          </a:p>
        </p:txBody>
      </p:sp>
      <p:sp>
        <p:nvSpPr>
          <p:cNvPr id="5" name="Footer Placeholder 4">
            <a:extLst>
              <a:ext uri="{FF2B5EF4-FFF2-40B4-BE49-F238E27FC236}">
                <a16:creationId xmlns:a16="http://schemas.microsoft.com/office/drawing/2014/main" id="{273B600D-D288-434F-BCD1-1B5E8CA4C106}"/>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69DEEB29-814E-4BF9-943C-C890F7CB5530}"/>
              </a:ext>
            </a:extLst>
          </p:cNvPr>
          <p:cNvSpPr>
            <a:spLocks noGrp="1"/>
          </p:cNvSpPr>
          <p:nvPr>
            <p:ph type="sldNum" sz="quarter" idx="12"/>
          </p:nvPr>
        </p:nvSpPr>
        <p:spPr/>
        <p:txBody>
          <a:bodyPr/>
          <a:lstStyle/>
          <a:p>
            <a:fld id="{C16DF1EF-511E-4547-9219-82B39D370EA9}" type="slidenum">
              <a:rPr lang="zh-TW" altLang="en-US" smtClean="0"/>
              <a:t>‹#›</a:t>
            </a:fld>
            <a:endParaRPr lang="zh-TW" altLang="en-US"/>
          </a:p>
        </p:txBody>
      </p:sp>
    </p:spTree>
    <p:extLst>
      <p:ext uri="{BB962C8B-B14F-4D97-AF65-F5344CB8AC3E}">
        <p14:creationId xmlns:p14="http://schemas.microsoft.com/office/powerpoint/2010/main" val="166225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28E82-80FE-4396-AC24-ED2A224C9381}"/>
              </a:ext>
            </a:extLst>
          </p:cNvPr>
          <p:cNvSpPr>
            <a:spLocks noGrp="1"/>
          </p:cNvSpPr>
          <p:nvPr>
            <p:ph type="title"/>
          </p:nvPr>
        </p:nvSpPr>
        <p:spPr/>
        <p:txBody>
          <a:bodyPr/>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A580124B-4463-4DFB-8C47-1E62DB728A19}"/>
              </a:ext>
            </a:extLst>
          </p:cNvPr>
          <p:cNvSpPr>
            <a:spLocks noGrp="1"/>
          </p:cNvSpPr>
          <p:nvPr>
            <p:ph type="body" orient="vert" idx="1"/>
          </p:nvPr>
        </p:nvSpPr>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8F72508F-94FC-432A-B1EF-97EA25FE7A58}"/>
              </a:ext>
            </a:extLst>
          </p:cNvPr>
          <p:cNvSpPr>
            <a:spLocks noGrp="1"/>
          </p:cNvSpPr>
          <p:nvPr>
            <p:ph type="dt" sz="half" idx="10"/>
          </p:nvPr>
        </p:nvSpPr>
        <p:spPr/>
        <p:txBody>
          <a:bodyPr/>
          <a:lstStyle/>
          <a:p>
            <a:fld id="{0CE63BB8-19B3-4C30-A97B-D94777D124B8}" type="datetimeFigureOut">
              <a:rPr lang="zh-TW" altLang="en-US" smtClean="0"/>
              <a:t>2018/11/4</a:t>
            </a:fld>
            <a:endParaRPr lang="zh-TW" altLang="en-US"/>
          </a:p>
        </p:txBody>
      </p:sp>
      <p:sp>
        <p:nvSpPr>
          <p:cNvPr id="5" name="Footer Placeholder 4">
            <a:extLst>
              <a:ext uri="{FF2B5EF4-FFF2-40B4-BE49-F238E27FC236}">
                <a16:creationId xmlns:a16="http://schemas.microsoft.com/office/drawing/2014/main" id="{1D244948-5748-4623-990F-58CAD2B7BA81}"/>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D3112285-7F07-4FB9-AF11-4F779D877621}"/>
              </a:ext>
            </a:extLst>
          </p:cNvPr>
          <p:cNvSpPr>
            <a:spLocks noGrp="1"/>
          </p:cNvSpPr>
          <p:nvPr>
            <p:ph type="sldNum" sz="quarter" idx="12"/>
          </p:nvPr>
        </p:nvSpPr>
        <p:spPr/>
        <p:txBody>
          <a:bodyPr/>
          <a:lstStyle/>
          <a:p>
            <a:fld id="{C16DF1EF-511E-4547-9219-82B39D370EA9}" type="slidenum">
              <a:rPr lang="zh-TW" altLang="en-US" smtClean="0"/>
              <a:t>‹#›</a:t>
            </a:fld>
            <a:endParaRPr lang="zh-TW" altLang="en-US"/>
          </a:p>
        </p:txBody>
      </p:sp>
    </p:spTree>
    <p:extLst>
      <p:ext uri="{BB962C8B-B14F-4D97-AF65-F5344CB8AC3E}">
        <p14:creationId xmlns:p14="http://schemas.microsoft.com/office/powerpoint/2010/main" val="255967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E41122-AE92-46AE-9249-8A0C6C38E940}"/>
              </a:ext>
            </a:extLst>
          </p:cNvPr>
          <p:cNvSpPr>
            <a:spLocks noGrp="1"/>
          </p:cNvSpPr>
          <p:nvPr>
            <p:ph type="title" orient="vert"/>
          </p:nvPr>
        </p:nvSpPr>
        <p:spPr>
          <a:xfrm>
            <a:off x="8724900" y="365125"/>
            <a:ext cx="2628900" cy="5811838"/>
          </a:xfrm>
        </p:spPr>
        <p:txBody>
          <a:bodyPr vert="eaVert"/>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1F9F3EDB-D412-4391-8DD3-4E49ACE02C32}"/>
              </a:ext>
            </a:extLst>
          </p:cNvPr>
          <p:cNvSpPr>
            <a:spLocks noGrp="1"/>
          </p:cNvSpPr>
          <p:nvPr>
            <p:ph type="body" orient="vert" idx="1"/>
          </p:nvPr>
        </p:nvSpPr>
        <p:spPr>
          <a:xfrm>
            <a:off x="838200" y="365125"/>
            <a:ext cx="7734300" cy="5811838"/>
          </a:xfrm>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6B9EDBAF-8E0A-4EDC-A53B-CBCC45BE43A5}"/>
              </a:ext>
            </a:extLst>
          </p:cNvPr>
          <p:cNvSpPr>
            <a:spLocks noGrp="1"/>
          </p:cNvSpPr>
          <p:nvPr>
            <p:ph type="dt" sz="half" idx="10"/>
          </p:nvPr>
        </p:nvSpPr>
        <p:spPr/>
        <p:txBody>
          <a:bodyPr/>
          <a:lstStyle/>
          <a:p>
            <a:fld id="{0CE63BB8-19B3-4C30-A97B-D94777D124B8}" type="datetimeFigureOut">
              <a:rPr lang="zh-TW" altLang="en-US" smtClean="0"/>
              <a:t>2018/11/4</a:t>
            </a:fld>
            <a:endParaRPr lang="zh-TW" altLang="en-US"/>
          </a:p>
        </p:txBody>
      </p:sp>
      <p:sp>
        <p:nvSpPr>
          <p:cNvPr id="5" name="Footer Placeholder 4">
            <a:extLst>
              <a:ext uri="{FF2B5EF4-FFF2-40B4-BE49-F238E27FC236}">
                <a16:creationId xmlns:a16="http://schemas.microsoft.com/office/drawing/2014/main" id="{15C99A41-A984-46BA-9216-2F5BC0176603}"/>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DC6CD9AE-41C7-4803-AF33-C763B1E593A4}"/>
              </a:ext>
            </a:extLst>
          </p:cNvPr>
          <p:cNvSpPr>
            <a:spLocks noGrp="1"/>
          </p:cNvSpPr>
          <p:nvPr>
            <p:ph type="sldNum" sz="quarter" idx="12"/>
          </p:nvPr>
        </p:nvSpPr>
        <p:spPr/>
        <p:txBody>
          <a:bodyPr/>
          <a:lstStyle/>
          <a:p>
            <a:fld id="{C16DF1EF-511E-4547-9219-82B39D370EA9}" type="slidenum">
              <a:rPr lang="zh-TW" altLang="en-US" smtClean="0"/>
              <a:t>‹#›</a:t>
            </a:fld>
            <a:endParaRPr lang="zh-TW" altLang="en-US"/>
          </a:p>
        </p:txBody>
      </p:sp>
    </p:spTree>
    <p:extLst>
      <p:ext uri="{BB962C8B-B14F-4D97-AF65-F5344CB8AC3E}">
        <p14:creationId xmlns:p14="http://schemas.microsoft.com/office/powerpoint/2010/main" val="2858669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4E348-68C5-408C-BD0A-5A6DFCE0A063}"/>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73187446-3B07-410F-A792-7C8EB1509E8E}"/>
              </a:ext>
            </a:extLst>
          </p:cNvPr>
          <p:cNvSpPr>
            <a:spLocks noGrp="1"/>
          </p:cNvSpPr>
          <p:nvPr>
            <p:ph idx="1"/>
          </p:nvPr>
        </p:nvSpPr>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55A6786C-62B1-4087-A296-D3C9F68A7556}"/>
              </a:ext>
            </a:extLst>
          </p:cNvPr>
          <p:cNvSpPr>
            <a:spLocks noGrp="1"/>
          </p:cNvSpPr>
          <p:nvPr>
            <p:ph type="dt" sz="half" idx="10"/>
          </p:nvPr>
        </p:nvSpPr>
        <p:spPr/>
        <p:txBody>
          <a:bodyPr/>
          <a:lstStyle/>
          <a:p>
            <a:fld id="{0CE63BB8-19B3-4C30-A97B-D94777D124B8}" type="datetimeFigureOut">
              <a:rPr lang="zh-TW" altLang="en-US" smtClean="0"/>
              <a:t>2018/11/4</a:t>
            </a:fld>
            <a:endParaRPr lang="zh-TW" altLang="en-US"/>
          </a:p>
        </p:txBody>
      </p:sp>
      <p:sp>
        <p:nvSpPr>
          <p:cNvPr id="5" name="Footer Placeholder 4">
            <a:extLst>
              <a:ext uri="{FF2B5EF4-FFF2-40B4-BE49-F238E27FC236}">
                <a16:creationId xmlns:a16="http://schemas.microsoft.com/office/drawing/2014/main" id="{F127E1F6-9785-4BED-8DAE-0D5B2AD57A99}"/>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7274FA8A-4B6B-4B59-9A0B-6516FDD1B9FD}"/>
              </a:ext>
            </a:extLst>
          </p:cNvPr>
          <p:cNvSpPr>
            <a:spLocks noGrp="1"/>
          </p:cNvSpPr>
          <p:nvPr>
            <p:ph type="sldNum" sz="quarter" idx="12"/>
          </p:nvPr>
        </p:nvSpPr>
        <p:spPr/>
        <p:txBody>
          <a:bodyPr/>
          <a:lstStyle/>
          <a:p>
            <a:fld id="{C16DF1EF-511E-4547-9219-82B39D370EA9}" type="slidenum">
              <a:rPr lang="zh-TW" altLang="en-US" smtClean="0"/>
              <a:t>‹#›</a:t>
            </a:fld>
            <a:endParaRPr lang="zh-TW" altLang="en-US"/>
          </a:p>
        </p:txBody>
      </p:sp>
    </p:spTree>
    <p:extLst>
      <p:ext uri="{BB962C8B-B14F-4D97-AF65-F5344CB8AC3E}">
        <p14:creationId xmlns:p14="http://schemas.microsoft.com/office/powerpoint/2010/main" val="3090125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16CA-13CE-42FB-A14B-A1BF69F1C650}"/>
              </a:ext>
            </a:extLst>
          </p:cNvPr>
          <p:cNvSpPr>
            <a:spLocks noGrp="1"/>
          </p:cNvSpPr>
          <p:nvPr>
            <p:ph type="title"/>
          </p:nvPr>
        </p:nvSpPr>
        <p:spPr>
          <a:xfrm>
            <a:off x="831850" y="1709738"/>
            <a:ext cx="10515600" cy="2852737"/>
          </a:xfrm>
        </p:spPr>
        <p:txBody>
          <a:bodyPr anchor="b"/>
          <a:lstStyle>
            <a:lvl1pPr>
              <a:defRPr sz="6000"/>
            </a:lvl1p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608ECDDB-0664-4B97-A25C-F75FF72915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a:t>Edit Master text styles</a:t>
            </a:r>
          </a:p>
        </p:txBody>
      </p:sp>
      <p:sp>
        <p:nvSpPr>
          <p:cNvPr id="4" name="Date Placeholder 3">
            <a:extLst>
              <a:ext uri="{FF2B5EF4-FFF2-40B4-BE49-F238E27FC236}">
                <a16:creationId xmlns:a16="http://schemas.microsoft.com/office/drawing/2014/main" id="{697F3D5B-D608-4690-BAA5-AACD941E3A39}"/>
              </a:ext>
            </a:extLst>
          </p:cNvPr>
          <p:cNvSpPr>
            <a:spLocks noGrp="1"/>
          </p:cNvSpPr>
          <p:nvPr>
            <p:ph type="dt" sz="half" idx="10"/>
          </p:nvPr>
        </p:nvSpPr>
        <p:spPr/>
        <p:txBody>
          <a:bodyPr/>
          <a:lstStyle/>
          <a:p>
            <a:fld id="{0CE63BB8-19B3-4C30-A97B-D94777D124B8}" type="datetimeFigureOut">
              <a:rPr lang="zh-TW" altLang="en-US" smtClean="0"/>
              <a:t>2018/11/4</a:t>
            </a:fld>
            <a:endParaRPr lang="zh-TW" altLang="en-US"/>
          </a:p>
        </p:txBody>
      </p:sp>
      <p:sp>
        <p:nvSpPr>
          <p:cNvPr id="5" name="Footer Placeholder 4">
            <a:extLst>
              <a:ext uri="{FF2B5EF4-FFF2-40B4-BE49-F238E27FC236}">
                <a16:creationId xmlns:a16="http://schemas.microsoft.com/office/drawing/2014/main" id="{60EAE1E8-46BA-419D-866F-4E2DCDAD8807}"/>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5DEA4639-FBC8-488C-B770-BCFA42AE31F5}"/>
              </a:ext>
            </a:extLst>
          </p:cNvPr>
          <p:cNvSpPr>
            <a:spLocks noGrp="1"/>
          </p:cNvSpPr>
          <p:nvPr>
            <p:ph type="sldNum" sz="quarter" idx="12"/>
          </p:nvPr>
        </p:nvSpPr>
        <p:spPr/>
        <p:txBody>
          <a:bodyPr/>
          <a:lstStyle/>
          <a:p>
            <a:fld id="{C16DF1EF-511E-4547-9219-82B39D370EA9}" type="slidenum">
              <a:rPr lang="zh-TW" altLang="en-US" smtClean="0"/>
              <a:t>‹#›</a:t>
            </a:fld>
            <a:endParaRPr lang="zh-TW" altLang="en-US"/>
          </a:p>
        </p:txBody>
      </p:sp>
    </p:spTree>
    <p:extLst>
      <p:ext uri="{BB962C8B-B14F-4D97-AF65-F5344CB8AC3E}">
        <p14:creationId xmlns:p14="http://schemas.microsoft.com/office/powerpoint/2010/main" val="1978642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897C-40F3-4CE1-A1D1-741D6AA4E18C}"/>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CA3F4000-7CA5-4675-99D2-0728C83D1710}"/>
              </a:ext>
            </a:extLst>
          </p:cNvPr>
          <p:cNvSpPr>
            <a:spLocks noGrp="1"/>
          </p:cNvSpPr>
          <p:nvPr>
            <p:ph sz="half" idx="1"/>
          </p:nvPr>
        </p:nvSpPr>
        <p:spPr>
          <a:xfrm>
            <a:off x="838200" y="1825625"/>
            <a:ext cx="5181600" cy="435133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a:extLst>
              <a:ext uri="{FF2B5EF4-FFF2-40B4-BE49-F238E27FC236}">
                <a16:creationId xmlns:a16="http://schemas.microsoft.com/office/drawing/2014/main" id="{35D74975-D5EA-4680-80C4-8BFC859619C5}"/>
              </a:ext>
            </a:extLst>
          </p:cNvPr>
          <p:cNvSpPr>
            <a:spLocks noGrp="1"/>
          </p:cNvSpPr>
          <p:nvPr>
            <p:ph sz="half" idx="2"/>
          </p:nvPr>
        </p:nvSpPr>
        <p:spPr>
          <a:xfrm>
            <a:off x="6172200" y="1825625"/>
            <a:ext cx="5181600" cy="435133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Date Placeholder 4">
            <a:extLst>
              <a:ext uri="{FF2B5EF4-FFF2-40B4-BE49-F238E27FC236}">
                <a16:creationId xmlns:a16="http://schemas.microsoft.com/office/drawing/2014/main" id="{FE5C07EE-DF31-4204-8E3B-050690C883BB}"/>
              </a:ext>
            </a:extLst>
          </p:cNvPr>
          <p:cNvSpPr>
            <a:spLocks noGrp="1"/>
          </p:cNvSpPr>
          <p:nvPr>
            <p:ph type="dt" sz="half" idx="10"/>
          </p:nvPr>
        </p:nvSpPr>
        <p:spPr/>
        <p:txBody>
          <a:bodyPr/>
          <a:lstStyle/>
          <a:p>
            <a:fld id="{0CE63BB8-19B3-4C30-A97B-D94777D124B8}" type="datetimeFigureOut">
              <a:rPr lang="zh-TW" altLang="en-US" smtClean="0"/>
              <a:t>2018/11/4</a:t>
            </a:fld>
            <a:endParaRPr lang="zh-TW" altLang="en-US"/>
          </a:p>
        </p:txBody>
      </p:sp>
      <p:sp>
        <p:nvSpPr>
          <p:cNvPr id="6" name="Footer Placeholder 5">
            <a:extLst>
              <a:ext uri="{FF2B5EF4-FFF2-40B4-BE49-F238E27FC236}">
                <a16:creationId xmlns:a16="http://schemas.microsoft.com/office/drawing/2014/main" id="{F402E029-4490-4488-8C4F-1D7CE9616308}"/>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F7B6F0D7-109B-4EAA-97D7-2D937E633858}"/>
              </a:ext>
            </a:extLst>
          </p:cNvPr>
          <p:cNvSpPr>
            <a:spLocks noGrp="1"/>
          </p:cNvSpPr>
          <p:nvPr>
            <p:ph type="sldNum" sz="quarter" idx="12"/>
          </p:nvPr>
        </p:nvSpPr>
        <p:spPr/>
        <p:txBody>
          <a:bodyPr/>
          <a:lstStyle/>
          <a:p>
            <a:fld id="{C16DF1EF-511E-4547-9219-82B39D370EA9}" type="slidenum">
              <a:rPr lang="zh-TW" altLang="en-US" smtClean="0"/>
              <a:t>‹#›</a:t>
            </a:fld>
            <a:endParaRPr lang="zh-TW" altLang="en-US"/>
          </a:p>
        </p:txBody>
      </p:sp>
    </p:spTree>
    <p:extLst>
      <p:ext uri="{BB962C8B-B14F-4D97-AF65-F5344CB8AC3E}">
        <p14:creationId xmlns:p14="http://schemas.microsoft.com/office/powerpoint/2010/main" val="545985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704C8-E898-41C3-9BFF-19A793DC89B8}"/>
              </a:ext>
            </a:extLst>
          </p:cNvPr>
          <p:cNvSpPr>
            <a:spLocks noGrp="1"/>
          </p:cNvSpPr>
          <p:nvPr>
            <p:ph type="title"/>
          </p:nvPr>
        </p:nvSpPr>
        <p:spPr>
          <a:xfrm>
            <a:off x="839788" y="365125"/>
            <a:ext cx="10515600" cy="1325563"/>
          </a:xfrm>
        </p:spPr>
        <p:txBody>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03763209-9D30-4480-BABB-A68360E73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4" name="Content Placeholder 3">
            <a:extLst>
              <a:ext uri="{FF2B5EF4-FFF2-40B4-BE49-F238E27FC236}">
                <a16:creationId xmlns:a16="http://schemas.microsoft.com/office/drawing/2014/main" id="{F8E58CF5-A9F1-433D-8B5F-B9EFDA2BA849}"/>
              </a:ext>
            </a:extLst>
          </p:cNvPr>
          <p:cNvSpPr>
            <a:spLocks noGrp="1"/>
          </p:cNvSpPr>
          <p:nvPr>
            <p:ph sz="half" idx="2"/>
          </p:nvPr>
        </p:nvSpPr>
        <p:spPr>
          <a:xfrm>
            <a:off x="839788" y="2505075"/>
            <a:ext cx="5157787" cy="368458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a:extLst>
              <a:ext uri="{FF2B5EF4-FFF2-40B4-BE49-F238E27FC236}">
                <a16:creationId xmlns:a16="http://schemas.microsoft.com/office/drawing/2014/main" id="{DCAAD1D7-27B6-4963-B633-1A4CB7CAD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6" name="Content Placeholder 5">
            <a:extLst>
              <a:ext uri="{FF2B5EF4-FFF2-40B4-BE49-F238E27FC236}">
                <a16:creationId xmlns:a16="http://schemas.microsoft.com/office/drawing/2014/main" id="{F672C7B0-77FF-4318-8037-2126D763136D}"/>
              </a:ext>
            </a:extLst>
          </p:cNvPr>
          <p:cNvSpPr>
            <a:spLocks noGrp="1"/>
          </p:cNvSpPr>
          <p:nvPr>
            <p:ph sz="quarter" idx="4"/>
          </p:nvPr>
        </p:nvSpPr>
        <p:spPr>
          <a:xfrm>
            <a:off x="6172200" y="2505075"/>
            <a:ext cx="5183188" cy="368458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Date Placeholder 6">
            <a:extLst>
              <a:ext uri="{FF2B5EF4-FFF2-40B4-BE49-F238E27FC236}">
                <a16:creationId xmlns:a16="http://schemas.microsoft.com/office/drawing/2014/main" id="{5F0C7012-2231-454D-9CE6-6B0DC7925F06}"/>
              </a:ext>
            </a:extLst>
          </p:cNvPr>
          <p:cNvSpPr>
            <a:spLocks noGrp="1"/>
          </p:cNvSpPr>
          <p:nvPr>
            <p:ph type="dt" sz="half" idx="10"/>
          </p:nvPr>
        </p:nvSpPr>
        <p:spPr/>
        <p:txBody>
          <a:bodyPr/>
          <a:lstStyle/>
          <a:p>
            <a:fld id="{0CE63BB8-19B3-4C30-A97B-D94777D124B8}" type="datetimeFigureOut">
              <a:rPr lang="zh-TW" altLang="en-US" smtClean="0"/>
              <a:t>2018/11/4</a:t>
            </a:fld>
            <a:endParaRPr lang="zh-TW" altLang="en-US"/>
          </a:p>
        </p:txBody>
      </p:sp>
      <p:sp>
        <p:nvSpPr>
          <p:cNvPr id="8" name="Footer Placeholder 7">
            <a:extLst>
              <a:ext uri="{FF2B5EF4-FFF2-40B4-BE49-F238E27FC236}">
                <a16:creationId xmlns:a16="http://schemas.microsoft.com/office/drawing/2014/main" id="{56DDA90D-F573-48DC-A25E-13007464AC09}"/>
              </a:ext>
            </a:extLst>
          </p:cNvPr>
          <p:cNvSpPr>
            <a:spLocks noGrp="1"/>
          </p:cNvSpPr>
          <p:nvPr>
            <p:ph type="ftr" sz="quarter" idx="11"/>
          </p:nvPr>
        </p:nvSpPr>
        <p:spPr/>
        <p:txBody>
          <a:bodyPr/>
          <a:lstStyle/>
          <a:p>
            <a:endParaRPr lang="zh-TW" altLang="en-US"/>
          </a:p>
        </p:txBody>
      </p:sp>
      <p:sp>
        <p:nvSpPr>
          <p:cNvPr id="9" name="Slide Number Placeholder 8">
            <a:extLst>
              <a:ext uri="{FF2B5EF4-FFF2-40B4-BE49-F238E27FC236}">
                <a16:creationId xmlns:a16="http://schemas.microsoft.com/office/drawing/2014/main" id="{F3487820-86AC-4201-8FE7-F295387420EB}"/>
              </a:ext>
            </a:extLst>
          </p:cNvPr>
          <p:cNvSpPr>
            <a:spLocks noGrp="1"/>
          </p:cNvSpPr>
          <p:nvPr>
            <p:ph type="sldNum" sz="quarter" idx="12"/>
          </p:nvPr>
        </p:nvSpPr>
        <p:spPr/>
        <p:txBody>
          <a:bodyPr/>
          <a:lstStyle/>
          <a:p>
            <a:fld id="{C16DF1EF-511E-4547-9219-82B39D370EA9}" type="slidenum">
              <a:rPr lang="zh-TW" altLang="en-US" smtClean="0"/>
              <a:t>‹#›</a:t>
            </a:fld>
            <a:endParaRPr lang="zh-TW" altLang="en-US"/>
          </a:p>
        </p:txBody>
      </p:sp>
    </p:spTree>
    <p:extLst>
      <p:ext uri="{BB962C8B-B14F-4D97-AF65-F5344CB8AC3E}">
        <p14:creationId xmlns:p14="http://schemas.microsoft.com/office/powerpoint/2010/main" val="4052748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9FD5B-9F8E-4B0E-8DA6-61D35A57444F}"/>
              </a:ext>
            </a:extLst>
          </p:cNvPr>
          <p:cNvSpPr>
            <a:spLocks noGrp="1"/>
          </p:cNvSpPr>
          <p:nvPr>
            <p:ph type="title"/>
          </p:nvPr>
        </p:nvSpPr>
        <p:spPr/>
        <p:txBody>
          <a:bodyPr/>
          <a:lstStyle/>
          <a:p>
            <a:r>
              <a:rPr lang="en-US" altLang="zh-TW"/>
              <a:t>Click to edit Master title style</a:t>
            </a:r>
            <a:endParaRPr lang="zh-TW" altLang="en-US"/>
          </a:p>
        </p:txBody>
      </p:sp>
      <p:sp>
        <p:nvSpPr>
          <p:cNvPr id="3" name="Date Placeholder 2">
            <a:extLst>
              <a:ext uri="{FF2B5EF4-FFF2-40B4-BE49-F238E27FC236}">
                <a16:creationId xmlns:a16="http://schemas.microsoft.com/office/drawing/2014/main" id="{780DA727-DE13-4F1C-8671-A3E8BE707530}"/>
              </a:ext>
            </a:extLst>
          </p:cNvPr>
          <p:cNvSpPr>
            <a:spLocks noGrp="1"/>
          </p:cNvSpPr>
          <p:nvPr>
            <p:ph type="dt" sz="half" idx="10"/>
          </p:nvPr>
        </p:nvSpPr>
        <p:spPr/>
        <p:txBody>
          <a:bodyPr/>
          <a:lstStyle/>
          <a:p>
            <a:fld id="{0CE63BB8-19B3-4C30-A97B-D94777D124B8}" type="datetimeFigureOut">
              <a:rPr lang="zh-TW" altLang="en-US" smtClean="0"/>
              <a:t>2018/11/4</a:t>
            </a:fld>
            <a:endParaRPr lang="zh-TW" altLang="en-US"/>
          </a:p>
        </p:txBody>
      </p:sp>
      <p:sp>
        <p:nvSpPr>
          <p:cNvPr id="4" name="Footer Placeholder 3">
            <a:extLst>
              <a:ext uri="{FF2B5EF4-FFF2-40B4-BE49-F238E27FC236}">
                <a16:creationId xmlns:a16="http://schemas.microsoft.com/office/drawing/2014/main" id="{528745AA-E984-40D9-A23D-A2A52633F603}"/>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EA513207-42A1-4377-8E0F-6B4C1D60EEDE}"/>
              </a:ext>
            </a:extLst>
          </p:cNvPr>
          <p:cNvSpPr>
            <a:spLocks noGrp="1"/>
          </p:cNvSpPr>
          <p:nvPr>
            <p:ph type="sldNum" sz="quarter" idx="12"/>
          </p:nvPr>
        </p:nvSpPr>
        <p:spPr/>
        <p:txBody>
          <a:bodyPr/>
          <a:lstStyle/>
          <a:p>
            <a:fld id="{C16DF1EF-511E-4547-9219-82B39D370EA9}" type="slidenum">
              <a:rPr lang="zh-TW" altLang="en-US" smtClean="0"/>
              <a:t>‹#›</a:t>
            </a:fld>
            <a:endParaRPr lang="zh-TW" altLang="en-US"/>
          </a:p>
        </p:txBody>
      </p:sp>
    </p:spTree>
    <p:extLst>
      <p:ext uri="{BB962C8B-B14F-4D97-AF65-F5344CB8AC3E}">
        <p14:creationId xmlns:p14="http://schemas.microsoft.com/office/powerpoint/2010/main" val="3969196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1716F0-CCBD-4F9A-BD04-0C27722D8CF9}"/>
              </a:ext>
            </a:extLst>
          </p:cNvPr>
          <p:cNvSpPr>
            <a:spLocks noGrp="1"/>
          </p:cNvSpPr>
          <p:nvPr>
            <p:ph type="dt" sz="half" idx="10"/>
          </p:nvPr>
        </p:nvSpPr>
        <p:spPr/>
        <p:txBody>
          <a:bodyPr/>
          <a:lstStyle/>
          <a:p>
            <a:fld id="{0CE63BB8-19B3-4C30-A97B-D94777D124B8}" type="datetimeFigureOut">
              <a:rPr lang="zh-TW" altLang="en-US" smtClean="0"/>
              <a:t>2018/11/4</a:t>
            </a:fld>
            <a:endParaRPr lang="zh-TW" altLang="en-US"/>
          </a:p>
        </p:txBody>
      </p:sp>
      <p:sp>
        <p:nvSpPr>
          <p:cNvPr id="3" name="Footer Placeholder 2">
            <a:extLst>
              <a:ext uri="{FF2B5EF4-FFF2-40B4-BE49-F238E27FC236}">
                <a16:creationId xmlns:a16="http://schemas.microsoft.com/office/drawing/2014/main" id="{139A5193-C876-46A0-9823-8A44D8868C64}"/>
              </a:ext>
            </a:extLst>
          </p:cNvPr>
          <p:cNvSpPr>
            <a:spLocks noGrp="1"/>
          </p:cNvSpPr>
          <p:nvPr>
            <p:ph type="ftr" sz="quarter" idx="11"/>
          </p:nvPr>
        </p:nvSpPr>
        <p:spPr/>
        <p:txBody>
          <a:bodyPr/>
          <a:lstStyle/>
          <a:p>
            <a:endParaRPr lang="zh-TW" altLang="en-US"/>
          </a:p>
        </p:txBody>
      </p:sp>
      <p:sp>
        <p:nvSpPr>
          <p:cNvPr id="4" name="Slide Number Placeholder 3">
            <a:extLst>
              <a:ext uri="{FF2B5EF4-FFF2-40B4-BE49-F238E27FC236}">
                <a16:creationId xmlns:a16="http://schemas.microsoft.com/office/drawing/2014/main" id="{60C617BE-9CAE-4255-B502-B04742D6B105}"/>
              </a:ext>
            </a:extLst>
          </p:cNvPr>
          <p:cNvSpPr>
            <a:spLocks noGrp="1"/>
          </p:cNvSpPr>
          <p:nvPr>
            <p:ph type="sldNum" sz="quarter" idx="12"/>
          </p:nvPr>
        </p:nvSpPr>
        <p:spPr/>
        <p:txBody>
          <a:bodyPr/>
          <a:lstStyle/>
          <a:p>
            <a:fld id="{C16DF1EF-511E-4547-9219-82B39D370EA9}" type="slidenum">
              <a:rPr lang="zh-TW" altLang="en-US" smtClean="0"/>
              <a:t>‹#›</a:t>
            </a:fld>
            <a:endParaRPr lang="zh-TW" altLang="en-US"/>
          </a:p>
        </p:txBody>
      </p:sp>
    </p:spTree>
    <p:extLst>
      <p:ext uri="{BB962C8B-B14F-4D97-AF65-F5344CB8AC3E}">
        <p14:creationId xmlns:p14="http://schemas.microsoft.com/office/powerpoint/2010/main" val="2953944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75505-0014-471D-9A8D-5AA4E6C79FBA}"/>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E88953CF-AE10-4EA8-8EB7-EAACC1BDD7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a:extLst>
              <a:ext uri="{FF2B5EF4-FFF2-40B4-BE49-F238E27FC236}">
                <a16:creationId xmlns:a16="http://schemas.microsoft.com/office/drawing/2014/main" id="{324E99A1-5D60-4D9E-95F7-87DA56F9B6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Edit Master text styles</a:t>
            </a:r>
          </a:p>
        </p:txBody>
      </p:sp>
      <p:sp>
        <p:nvSpPr>
          <p:cNvPr id="5" name="Date Placeholder 4">
            <a:extLst>
              <a:ext uri="{FF2B5EF4-FFF2-40B4-BE49-F238E27FC236}">
                <a16:creationId xmlns:a16="http://schemas.microsoft.com/office/drawing/2014/main" id="{6F88E505-15FA-4AFF-A481-794D3CCBF591}"/>
              </a:ext>
            </a:extLst>
          </p:cNvPr>
          <p:cNvSpPr>
            <a:spLocks noGrp="1"/>
          </p:cNvSpPr>
          <p:nvPr>
            <p:ph type="dt" sz="half" idx="10"/>
          </p:nvPr>
        </p:nvSpPr>
        <p:spPr/>
        <p:txBody>
          <a:bodyPr/>
          <a:lstStyle/>
          <a:p>
            <a:fld id="{0CE63BB8-19B3-4C30-A97B-D94777D124B8}" type="datetimeFigureOut">
              <a:rPr lang="zh-TW" altLang="en-US" smtClean="0"/>
              <a:t>2018/11/4</a:t>
            </a:fld>
            <a:endParaRPr lang="zh-TW" altLang="en-US"/>
          </a:p>
        </p:txBody>
      </p:sp>
      <p:sp>
        <p:nvSpPr>
          <p:cNvPr id="6" name="Footer Placeholder 5">
            <a:extLst>
              <a:ext uri="{FF2B5EF4-FFF2-40B4-BE49-F238E27FC236}">
                <a16:creationId xmlns:a16="http://schemas.microsoft.com/office/drawing/2014/main" id="{13CA2C58-F37D-4FEA-B821-BE2DFA096A20}"/>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0C11A3F5-1B7E-4D41-9280-EF17EEFCD949}"/>
              </a:ext>
            </a:extLst>
          </p:cNvPr>
          <p:cNvSpPr>
            <a:spLocks noGrp="1"/>
          </p:cNvSpPr>
          <p:nvPr>
            <p:ph type="sldNum" sz="quarter" idx="12"/>
          </p:nvPr>
        </p:nvSpPr>
        <p:spPr/>
        <p:txBody>
          <a:bodyPr/>
          <a:lstStyle/>
          <a:p>
            <a:fld id="{C16DF1EF-511E-4547-9219-82B39D370EA9}" type="slidenum">
              <a:rPr lang="zh-TW" altLang="en-US" smtClean="0"/>
              <a:t>‹#›</a:t>
            </a:fld>
            <a:endParaRPr lang="zh-TW" altLang="en-US"/>
          </a:p>
        </p:txBody>
      </p:sp>
    </p:spTree>
    <p:extLst>
      <p:ext uri="{BB962C8B-B14F-4D97-AF65-F5344CB8AC3E}">
        <p14:creationId xmlns:p14="http://schemas.microsoft.com/office/powerpoint/2010/main" val="70238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35FB6-B7F1-4DC0-BF3A-C05C0D885BCD}"/>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Picture Placeholder 2">
            <a:extLst>
              <a:ext uri="{FF2B5EF4-FFF2-40B4-BE49-F238E27FC236}">
                <a16:creationId xmlns:a16="http://schemas.microsoft.com/office/drawing/2014/main" id="{54FB333D-1945-408F-A787-873A440BB0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0DEF0FB3-24CA-4C3B-A24E-DEFD332E47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Edit Master text styles</a:t>
            </a:r>
          </a:p>
        </p:txBody>
      </p:sp>
      <p:sp>
        <p:nvSpPr>
          <p:cNvPr id="5" name="Date Placeholder 4">
            <a:extLst>
              <a:ext uri="{FF2B5EF4-FFF2-40B4-BE49-F238E27FC236}">
                <a16:creationId xmlns:a16="http://schemas.microsoft.com/office/drawing/2014/main" id="{80B04A6D-D851-4ED8-9430-A35FA8FB0C2C}"/>
              </a:ext>
            </a:extLst>
          </p:cNvPr>
          <p:cNvSpPr>
            <a:spLocks noGrp="1"/>
          </p:cNvSpPr>
          <p:nvPr>
            <p:ph type="dt" sz="half" idx="10"/>
          </p:nvPr>
        </p:nvSpPr>
        <p:spPr/>
        <p:txBody>
          <a:bodyPr/>
          <a:lstStyle/>
          <a:p>
            <a:fld id="{0CE63BB8-19B3-4C30-A97B-D94777D124B8}" type="datetimeFigureOut">
              <a:rPr lang="zh-TW" altLang="en-US" smtClean="0"/>
              <a:t>2018/11/4</a:t>
            </a:fld>
            <a:endParaRPr lang="zh-TW" altLang="en-US"/>
          </a:p>
        </p:txBody>
      </p:sp>
      <p:sp>
        <p:nvSpPr>
          <p:cNvPr id="6" name="Footer Placeholder 5">
            <a:extLst>
              <a:ext uri="{FF2B5EF4-FFF2-40B4-BE49-F238E27FC236}">
                <a16:creationId xmlns:a16="http://schemas.microsoft.com/office/drawing/2014/main" id="{69CCEE69-9126-42DA-9FDB-1F19CF573BB7}"/>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BD4F498B-444E-4634-9CAF-041F9F2CC622}"/>
              </a:ext>
            </a:extLst>
          </p:cNvPr>
          <p:cNvSpPr>
            <a:spLocks noGrp="1"/>
          </p:cNvSpPr>
          <p:nvPr>
            <p:ph type="sldNum" sz="quarter" idx="12"/>
          </p:nvPr>
        </p:nvSpPr>
        <p:spPr/>
        <p:txBody>
          <a:bodyPr/>
          <a:lstStyle/>
          <a:p>
            <a:fld id="{C16DF1EF-511E-4547-9219-82B39D370EA9}" type="slidenum">
              <a:rPr lang="zh-TW" altLang="en-US" smtClean="0"/>
              <a:t>‹#›</a:t>
            </a:fld>
            <a:endParaRPr lang="zh-TW" altLang="en-US"/>
          </a:p>
        </p:txBody>
      </p:sp>
    </p:spTree>
    <p:extLst>
      <p:ext uri="{BB962C8B-B14F-4D97-AF65-F5344CB8AC3E}">
        <p14:creationId xmlns:p14="http://schemas.microsoft.com/office/powerpoint/2010/main" val="296880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E7BE71-6B60-4431-85F3-6D176D8290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059100E4-BEE4-4EA6-A2E5-AB4D8611F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C4ECC4AA-F492-4145-AB8D-FD01A41B96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E63BB8-19B3-4C30-A97B-D94777D124B8}" type="datetimeFigureOut">
              <a:rPr lang="zh-TW" altLang="en-US" smtClean="0"/>
              <a:t>2018/11/4</a:t>
            </a:fld>
            <a:endParaRPr lang="zh-TW" altLang="en-US"/>
          </a:p>
        </p:txBody>
      </p:sp>
      <p:sp>
        <p:nvSpPr>
          <p:cNvPr id="5" name="Footer Placeholder 4">
            <a:extLst>
              <a:ext uri="{FF2B5EF4-FFF2-40B4-BE49-F238E27FC236}">
                <a16:creationId xmlns:a16="http://schemas.microsoft.com/office/drawing/2014/main" id="{8A47F43A-3220-48BF-A508-041045379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a:extLst>
              <a:ext uri="{FF2B5EF4-FFF2-40B4-BE49-F238E27FC236}">
                <a16:creationId xmlns:a16="http://schemas.microsoft.com/office/drawing/2014/main" id="{837F53B0-F688-4F92-88DA-738257B86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DF1EF-511E-4547-9219-82B39D370EA9}" type="slidenum">
              <a:rPr lang="zh-TW" altLang="en-US" smtClean="0"/>
              <a:t>‹#›</a:t>
            </a:fld>
            <a:endParaRPr lang="zh-TW" altLang="en-US"/>
          </a:p>
        </p:txBody>
      </p:sp>
    </p:spTree>
    <p:extLst>
      <p:ext uri="{BB962C8B-B14F-4D97-AF65-F5344CB8AC3E}">
        <p14:creationId xmlns:p14="http://schemas.microsoft.com/office/powerpoint/2010/main" val="2337856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25BF7-1D13-4438-BAF6-94C8A5ECE462}"/>
              </a:ext>
            </a:extLst>
          </p:cNvPr>
          <p:cNvSpPr txBox="1"/>
          <p:nvPr/>
        </p:nvSpPr>
        <p:spPr>
          <a:xfrm>
            <a:off x="0" y="0"/>
            <a:ext cx="12192000" cy="1446550"/>
          </a:xfrm>
          <a:prstGeom prst="rect">
            <a:avLst/>
          </a:prstGeom>
          <a:solidFill>
            <a:schemeClr val="accent1">
              <a:lumMod val="75000"/>
            </a:schemeClr>
          </a:solidFill>
        </p:spPr>
        <p:txBody>
          <a:bodyPr wrap="square" rtlCol="0">
            <a:spAutoFit/>
          </a:bodyPr>
          <a:lstStyle/>
          <a:p>
            <a:pPr algn="ctr"/>
            <a:endParaRPr lang="en-US" altLang="zh-TW" sz="2400" dirty="0"/>
          </a:p>
          <a:p>
            <a:pPr algn="ctr"/>
            <a:r>
              <a:rPr lang="en-US" altLang="zh-TW" sz="3000" dirty="0">
                <a:solidFill>
                  <a:schemeClr val="bg1"/>
                </a:solidFill>
              </a:rPr>
              <a:t>What is the effect of overfitting on CNN-related models?</a:t>
            </a:r>
          </a:p>
          <a:p>
            <a:pPr algn="ctr"/>
            <a:r>
              <a:rPr lang="en-US" altLang="zh-TW" sz="1600" dirty="0">
                <a:solidFill>
                  <a:schemeClr val="bg1"/>
                </a:solidFill>
              </a:rPr>
              <a:t>Liu Wing Ki(20100260), </a:t>
            </a:r>
            <a:r>
              <a:rPr lang="en-US" altLang="zh-TW" sz="1600" dirty="0" err="1">
                <a:solidFill>
                  <a:schemeClr val="bg1"/>
                </a:solidFill>
              </a:rPr>
              <a:t>Nie</a:t>
            </a:r>
            <a:r>
              <a:rPr lang="en-US" altLang="zh-TW" sz="1600" dirty="0">
                <a:solidFill>
                  <a:schemeClr val="bg1"/>
                </a:solidFill>
              </a:rPr>
              <a:t> Rong(20458617), Ye </a:t>
            </a:r>
            <a:r>
              <a:rPr lang="en-US" altLang="zh-TW" sz="1600" dirty="0" err="1">
                <a:solidFill>
                  <a:schemeClr val="bg1"/>
                </a:solidFill>
              </a:rPr>
              <a:t>Yushi</a:t>
            </a:r>
            <a:r>
              <a:rPr lang="en-US" altLang="zh-TW" sz="1600" dirty="0">
                <a:solidFill>
                  <a:schemeClr val="bg1"/>
                </a:solidFill>
              </a:rPr>
              <a:t>(12207894)</a:t>
            </a:r>
          </a:p>
          <a:p>
            <a:pPr algn="ctr"/>
            <a:endParaRPr lang="zh-TW" altLang="en-US" dirty="0"/>
          </a:p>
        </p:txBody>
      </p:sp>
      <p:grpSp>
        <p:nvGrpSpPr>
          <p:cNvPr id="8" name="Group 7">
            <a:extLst>
              <a:ext uri="{FF2B5EF4-FFF2-40B4-BE49-F238E27FC236}">
                <a16:creationId xmlns:a16="http://schemas.microsoft.com/office/drawing/2014/main" id="{B43A6A65-A0A7-4188-A485-3A2A5C2FC529}"/>
              </a:ext>
            </a:extLst>
          </p:cNvPr>
          <p:cNvGrpSpPr/>
          <p:nvPr/>
        </p:nvGrpSpPr>
        <p:grpSpPr>
          <a:xfrm>
            <a:off x="236508" y="1709532"/>
            <a:ext cx="3551582" cy="2185214"/>
            <a:chOff x="331305" y="1749288"/>
            <a:chExt cx="2570922" cy="2185214"/>
          </a:xfrm>
        </p:grpSpPr>
        <p:sp>
          <p:nvSpPr>
            <p:cNvPr id="6" name="TextBox 5">
              <a:extLst>
                <a:ext uri="{FF2B5EF4-FFF2-40B4-BE49-F238E27FC236}">
                  <a16:creationId xmlns:a16="http://schemas.microsoft.com/office/drawing/2014/main" id="{6B752DE6-CE37-41CE-AADA-EB60A036A86B}"/>
                </a:ext>
              </a:extLst>
            </p:cNvPr>
            <p:cNvSpPr txBox="1"/>
            <p:nvPr/>
          </p:nvSpPr>
          <p:spPr>
            <a:xfrm>
              <a:off x="331305" y="1749288"/>
              <a:ext cx="2570922" cy="369332"/>
            </a:xfrm>
            <a:prstGeom prst="rect">
              <a:avLst/>
            </a:prstGeom>
            <a:solidFill>
              <a:schemeClr val="accent1">
                <a:lumMod val="75000"/>
              </a:schemeClr>
            </a:solidFill>
          </p:spPr>
          <p:txBody>
            <a:bodyPr wrap="square" rtlCol="0">
              <a:spAutoFit/>
            </a:bodyPr>
            <a:lstStyle/>
            <a:p>
              <a:r>
                <a:rPr lang="en-US" altLang="zh-TW" dirty="0">
                  <a:solidFill>
                    <a:schemeClr val="bg1"/>
                  </a:solidFill>
                </a:rPr>
                <a:t>1. Introduction</a:t>
              </a:r>
              <a:endParaRPr lang="zh-TW" altLang="en-US" dirty="0">
                <a:solidFill>
                  <a:schemeClr val="bg1"/>
                </a:solidFill>
              </a:endParaRPr>
            </a:p>
          </p:txBody>
        </p:sp>
        <p:sp>
          <p:nvSpPr>
            <p:cNvPr id="7" name="TextBox 6">
              <a:extLst>
                <a:ext uri="{FF2B5EF4-FFF2-40B4-BE49-F238E27FC236}">
                  <a16:creationId xmlns:a16="http://schemas.microsoft.com/office/drawing/2014/main" id="{2C70D82F-5E28-455E-9592-F762D002BCC2}"/>
                </a:ext>
              </a:extLst>
            </p:cNvPr>
            <p:cNvSpPr txBox="1"/>
            <p:nvPr/>
          </p:nvSpPr>
          <p:spPr>
            <a:xfrm>
              <a:off x="331305" y="2118620"/>
              <a:ext cx="2570922" cy="1815882"/>
            </a:xfrm>
            <a:prstGeom prst="rect">
              <a:avLst/>
            </a:prstGeom>
            <a:noFill/>
            <a:ln>
              <a:solidFill>
                <a:schemeClr val="tx1"/>
              </a:solidFill>
            </a:ln>
          </p:spPr>
          <p:txBody>
            <a:bodyPr wrap="square" rtlCol="0">
              <a:spAutoFit/>
            </a:bodyPr>
            <a:lstStyle/>
            <a:p>
              <a:r>
                <a:rPr lang="en-US" altLang="zh-TW" sz="1600" dirty="0"/>
                <a:t>The question of what the effect of overfitting on CNN-related models has been of great concern to researchers. The concern is that when the number of parameters increases, the training errors may decrease but the test errors may not decrease.</a:t>
              </a:r>
              <a:endParaRPr lang="zh-TW" altLang="en-US" sz="1600" dirty="0"/>
            </a:p>
          </p:txBody>
        </p:sp>
      </p:grpSp>
      <p:grpSp>
        <p:nvGrpSpPr>
          <p:cNvPr id="11" name="Group 10">
            <a:extLst>
              <a:ext uri="{FF2B5EF4-FFF2-40B4-BE49-F238E27FC236}">
                <a16:creationId xmlns:a16="http://schemas.microsoft.com/office/drawing/2014/main" id="{493C3E71-E3CD-499F-AD08-C2EACA96E741}"/>
              </a:ext>
            </a:extLst>
          </p:cNvPr>
          <p:cNvGrpSpPr/>
          <p:nvPr/>
        </p:nvGrpSpPr>
        <p:grpSpPr>
          <a:xfrm>
            <a:off x="236508" y="4394824"/>
            <a:ext cx="3551582" cy="1446550"/>
            <a:chOff x="251792" y="4394824"/>
            <a:chExt cx="3551582" cy="1446550"/>
          </a:xfrm>
        </p:grpSpPr>
        <p:sp>
          <p:nvSpPr>
            <p:cNvPr id="9" name="TextBox 8">
              <a:extLst>
                <a:ext uri="{FF2B5EF4-FFF2-40B4-BE49-F238E27FC236}">
                  <a16:creationId xmlns:a16="http://schemas.microsoft.com/office/drawing/2014/main" id="{D50FBC80-675A-4174-B170-D23910430E1B}"/>
                </a:ext>
              </a:extLst>
            </p:cNvPr>
            <p:cNvSpPr txBox="1"/>
            <p:nvPr/>
          </p:nvSpPr>
          <p:spPr>
            <a:xfrm>
              <a:off x="251792" y="4394824"/>
              <a:ext cx="3551582" cy="369332"/>
            </a:xfrm>
            <a:prstGeom prst="rect">
              <a:avLst/>
            </a:prstGeom>
            <a:solidFill>
              <a:schemeClr val="accent1">
                <a:lumMod val="75000"/>
              </a:schemeClr>
            </a:solidFill>
          </p:spPr>
          <p:txBody>
            <a:bodyPr wrap="square" rtlCol="0">
              <a:spAutoFit/>
            </a:bodyPr>
            <a:lstStyle/>
            <a:p>
              <a:r>
                <a:rPr lang="en-US" altLang="zh-TW" dirty="0">
                  <a:solidFill>
                    <a:schemeClr val="bg1"/>
                  </a:solidFill>
                </a:rPr>
                <a:t>2. </a:t>
              </a:r>
              <a:r>
                <a:rPr lang="en-US" altLang="zh-TW" dirty="0" err="1">
                  <a:solidFill>
                    <a:schemeClr val="bg1"/>
                  </a:solidFill>
                </a:rPr>
                <a:t>Expirimental</a:t>
              </a:r>
              <a:r>
                <a:rPr lang="en-US" altLang="zh-TW" dirty="0">
                  <a:solidFill>
                    <a:schemeClr val="bg1"/>
                  </a:solidFill>
                </a:rPr>
                <a:t> design</a:t>
              </a:r>
              <a:r>
                <a:rPr lang="zh-TW" altLang="en-US" dirty="0">
                  <a:solidFill>
                    <a:schemeClr val="bg1"/>
                  </a:solidFill>
                </a:rPr>
                <a:t> </a:t>
              </a:r>
            </a:p>
          </p:txBody>
        </p:sp>
        <p:sp>
          <p:nvSpPr>
            <p:cNvPr id="10" name="TextBox 9">
              <a:extLst>
                <a:ext uri="{FF2B5EF4-FFF2-40B4-BE49-F238E27FC236}">
                  <a16:creationId xmlns:a16="http://schemas.microsoft.com/office/drawing/2014/main" id="{35D3DBF6-3424-49AE-B6FA-7B4D2D5E2399}"/>
                </a:ext>
              </a:extLst>
            </p:cNvPr>
            <p:cNvSpPr txBox="1"/>
            <p:nvPr/>
          </p:nvSpPr>
          <p:spPr>
            <a:xfrm>
              <a:off x="251792" y="4764156"/>
              <a:ext cx="3551582" cy="1077218"/>
            </a:xfrm>
            <a:prstGeom prst="rect">
              <a:avLst/>
            </a:prstGeom>
            <a:noFill/>
            <a:ln>
              <a:solidFill>
                <a:schemeClr val="tx1"/>
              </a:solidFill>
            </a:ln>
          </p:spPr>
          <p:txBody>
            <a:bodyPr wrap="square" rtlCol="0">
              <a:spAutoFit/>
            </a:bodyPr>
            <a:lstStyle/>
            <a:p>
              <a:r>
                <a:rPr lang="en-US" altLang="zh-TW" sz="1600" dirty="0"/>
                <a:t>We</a:t>
              </a:r>
              <a:r>
                <a:rPr lang="zh-TW" altLang="en-US" sz="1600" dirty="0"/>
                <a:t> </a:t>
              </a:r>
              <a:r>
                <a:rPr lang="en-US" altLang="zh-TW" sz="1600" dirty="0"/>
                <a:t>run</a:t>
              </a:r>
              <a:r>
                <a:rPr lang="zh-TW" altLang="en-US" sz="1600" dirty="0"/>
                <a:t> </a:t>
              </a:r>
              <a:r>
                <a:rPr lang="en-US" altLang="zh-TW" sz="1600" dirty="0"/>
                <a:t>the</a:t>
              </a:r>
              <a:r>
                <a:rPr lang="zh-TW" altLang="en-US" sz="1600" dirty="0"/>
                <a:t> </a:t>
              </a:r>
              <a:r>
                <a:rPr lang="en-US" altLang="zh-TW" sz="1600" dirty="0"/>
                <a:t>examples on MNIST and Cifar-10</a:t>
              </a:r>
              <a:r>
                <a:rPr lang="zh-TW" altLang="en-US" sz="1600" dirty="0"/>
                <a:t> </a:t>
              </a:r>
              <a:r>
                <a:rPr lang="en-US" altLang="zh-TW" sz="1600" dirty="0"/>
                <a:t>in</a:t>
              </a:r>
              <a:r>
                <a:rPr lang="zh-TW" altLang="en-US" sz="1600" dirty="0"/>
                <a:t> </a:t>
              </a:r>
              <a:r>
                <a:rPr lang="en-CA" altLang="zh-TW" sz="1600" dirty="0" err="1"/>
                <a:t>Matconvnet</a:t>
              </a:r>
              <a:r>
                <a:rPr lang="en-CA" altLang="zh-TW" sz="1600" dirty="0"/>
                <a:t> to observe the movements of test errors after the training errors decreases to nearly zero.</a:t>
              </a:r>
              <a:endParaRPr lang="zh-TW" altLang="en-US" sz="1600" dirty="0"/>
            </a:p>
          </p:txBody>
        </p:sp>
      </p:grpSp>
      <p:grpSp>
        <p:nvGrpSpPr>
          <p:cNvPr id="14" name="Group 13">
            <a:extLst>
              <a:ext uri="{FF2B5EF4-FFF2-40B4-BE49-F238E27FC236}">
                <a16:creationId xmlns:a16="http://schemas.microsoft.com/office/drawing/2014/main" id="{11B9868C-7428-4652-B06A-B875E673377C}"/>
              </a:ext>
            </a:extLst>
          </p:cNvPr>
          <p:cNvGrpSpPr/>
          <p:nvPr/>
        </p:nvGrpSpPr>
        <p:grpSpPr>
          <a:xfrm>
            <a:off x="4344680" y="1709533"/>
            <a:ext cx="3947455" cy="1803562"/>
            <a:chOff x="4591878" y="1709532"/>
            <a:chExt cx="3008244" cy="1773872"/>
          </a:xfrm>
        </p:grpSpPr>
        <p:sp>
          <p:nvSpPr>
            <p:cNvPr id="12" name="TextBox 11">
              <a:extLst>
                <a:ext uri="{FF2B5EF4-FFF2-40B4-BE49-F238E27FC236}">
                  <a16:creationId xmlns:a16="http://schemas.microsoft.com/office/drawing/2014/main" id="{BE6D73DD-0F68-4E4E-9C9C-204C19706F48}"/>
                </a:ext>
              </a:extLst>
            </p:cNvPr>
            <p:cNvSpPr txBox="1"/>
            <p:nvPr/>
          </p:nvSpPr>
          <p:spPr>
            <a:xfrm>
              <a:off x="4591878" y="1709532"/>
              <a:ext cx="3008244" cy="369332"/>
            </a:xfrm>
            <a:prstGeom prst="rect">
              <a:avLst/>
            </a:prstGeom>
            <a:solidFill>
              <a:schemeClr val="accent1">
                <a:lumMod val="75000"/>
              </a:schemeClr>
            </a:solidFill>
          </p:spPr>
          <p:txBody>
            <a:bodyPr wrap="square" rtlCol="0">
              <a:spAutoFit/>
            </a:bodyPr>
            <a:lstStyle/>
            <a:p>
              <a:r>
                <a:rPr lang="en-US" altLang="zh-TW" dirty="0">
                  <a:solidFill>
                    <a:schemeClr val="bg1"/>
                  </a:solidFill>
                </a:rPr>
                <a:t>3. Data sets</a:t>
              </a:r>
              <a:endParaRPr lang="zh-TW" altLang="en-US" dirty="0">
                <a:solidFill>
                  <a:schemeClr val="bg1"/>
                </a:solidFill>
              </a:endParaRPr>
            </a:p>
          </p:txBody>
        </p:sp>
        <p:sp>
          <p:nvSpPr>
            <p:cNvPr id="13" name="TextBox 12">
              <a:extLst>
                <a:ext uri="{FF2B5EF4-FFF2-40B4-BE49-F238E27FC236}">
                  <a16:creationId xmlns:a16="http://schemas.microsoft.com/office/drawing/2014/main" id="{ED14796E-3EFA-4844-AA53-54351B6065A6}"/>
                </a:ext>
              </a:extLst>
            </p:cNvPr>
            <p:cNvSpPr txBox="1"/>
            <p:nvPr/>
          </p:nvSpPr>
          <p:spPr>
            <a:xfrm>
              <a:off x="4591878" y="2078861"/>
              <a:ext cx="3008244" cy="1404543"/>
            </a:xfrm>
            <a:prstGeom prst="rect">
              <a:avLst/>
            </a:prstGeom>
            <a:noFill/>
            <a:ln>
              <a:solidFill>
                <a:schemeClr val="tx1"/>
              </a:solidFill>
            </a:ln>
          </p:spPr>
          <p:txBody>
            <a:bodyPr wrap="square" rtlCol="0">
              <a:spAutoFit/>
            </a:bodyPr>
            <a:lstStyle/>
            <a:p>
              <a:r>
                <a:rPr lang="en-US" altLang="zh-TW" sz="1600" dirty="0">
                  <a:latin typeface="Calibri (Body)"/>
                </a:rPr>
                <a:t>MNIST database of handwritten digits has</a:t>
              </a:r>
              <a:r>
                <a:rPr lang="zh-TW" altLang="en-US" sz="1600" dirty="0">
                  <a:latin typeface="Calibri (Body)"/>
                </a:rPr>
                <a:t> </a:t>
              </a:r>
              <a:r>
                <a:rPr lang="en-US" altLang="zh-TW" sz="1600" dirty="0">
                  <a:latin typeface="Calibri (Body)"/>
                </a:rPr>
                <a:t>training</a:t>
              </a:r>
              <a:r>
                <a:rPr lang="zh-TW" altLang="en-US" sz="1600" dirty="0">
                  <a:latin typeface="Calibri (Body)"/>
                </a:rPr>
                <a:t> </a:t>
              </a:r>
              <a:r>
                <a:rPr lang="en-US" altLang="zh-TW" sz="1600" dirty="0">
                  <a:latin typeface="Calibri (Body)"/>
                </a:rPr>
                <a:t>set of 60,000 examples and test set of 10,000 examples.</a:t>
              </a:r>
              <a:r>
                <a:rPr lang="zh-TW" altLang="en-US" sz="1600" dirty="0">
                  <a:latin typeface="Calibri (Body)"/>
                </a:rPr>
                <a:t> </a:t>
              </a:r>
              <a:endParaRPr lang="en-US" altLang="zh-TW" sz="1600" dirty="0">
                <a:latin typeface="Calibri (Body)"/>
              </a:endParaRPr>
            </a:p>
            <a:p>
              <a:r>
                <a:rPr lang="en-US" altLang="zh-TW" sz="1600" dirty="0">
                  <a:latin typeface="Calibri (Body)"/>
                </a:rPr>
                <a:t>Cifar-10 dataset consists of 60,000 32X32 color images in 10 classes.</a:t>
              </a:r>
            </a:p>
          </p:txBody>
        </p:sp>
      </p:grpSp>
      <p:grpSp>
        <p:nvGrpSpPr>
          <p:cNvPr id="22" name="Group 21">
            <a:extLst>
              <a:ext uri="{FF2B5EF4-FFF2-40B4-BE49-F238E27FC236}">
                <a16:creationId xmlns:a16="http://schemas.microsoft.com/office/drawing/2014/main" id="{32CBEEB0-A84A-41BE-8A74-742F5FF4DABC}"/>
              </a:ext>
            </a:extLst>
          </p:cNvPr>
          <p:cNvGrpSpPr/>
          <p:nvPr/>
        </p:nvGrpSpPr>
        <p:grpSpPr>
          <a:xfrm>
            <a:off x="4344681" y="4676775"/>
            <a:ext cx="1990035" cy="1831992"/>
            <a:chOff x="4359965" y="4115322"/>
            <a:chExt cx="1990035" cy="1754136"/>
          </a:xfrm>
        </p:grpSpPr>
        <p:pic>
          <p:nvPicPr>
            <p:cNvPr id="20" name="Picture 19">
              <a:extLst>
                <a:ext uri="{FF2B5EF4-FFF2-40B4-BE49-F238E27FC236}">
                  <a16:creationId xmlns:a16="http://schemas.microsoft.com/office/drawing/2014/main" id="{E63DAD4A-E291-4905-BDF7-1F15A7A6D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9965" y="4376932"/>
              <a:ext cx="1990035" cy="1492526"/>
            </a:xfrm>
            <a:prstGeom prst="rect">
              <a:avLst/>
            </a:prstGeom>
          </p:spPr>
        </p:pic>
        <p:sp>
          <p:nvSpPr>
            <p:cNvPr id="21" name="TextBox 20">
              <a:extLst>
                <a:ext uri="{FF2B5EF4-FFF2-40B4-BE49-F238E27FC236}">
                  <a16:creationId xmlns:a16="http://schemas.microsoft.com/office/drawing/2014/main" id="{046920AF-FE44-4900-A0B5-6500F4CDC308}"/>
                </a:ext>
              </a:extLst>
            </p:cNvPr>
            <p:cNvSpPr txBox="1"/>
            <p:nvPr/>
          </p:nvSpPr>
          <p:spPr>
            <a:xfrm>
              <a:off x="4624800" y="4115322"/>
              <a:ext cx="1510956" cy="261610"/>
            </a:xfrm>
            <a:prstGeom prst="rect">
              <a:avLst/>
            </a:prstGeom>
            <a:noFill/>
          </p:spPr>
          <p:txBody>
            <a:bodyPr wrap="square" rtlCol="0">
              <a:spAutoFit/>
            </a:bodyPr>
            <a:lstStyle/>
            <a:p>
              <a:r>
                <a:rPr lang="en-US" altLang="zh-TW" sz="1100" dirty="0"/>
                <a:t>Simple neural network</a:t>
              </a:r>
              <a:endParaRPr lang="zh-TW" altLang="en-US" sz="1100" dirty="0"/>
            </a:p>
          </p:txBody>
        </p:sp>
      </p:grpSp>
      <p:grpSp>
        <p:nvGrpSpPr>
          <p:cNvPr id="26" name="Group 25">
            <a:extLst>
              <a:ext uri="{FF2B5EF4-FFF2-40B4-BE49-F238E27FC236}">
                <a16:creationId xmlns:a16="http://schemas.microsoft.com/office/drawing/2014/main" id="{A81E1F70-6D86-40A3-B66E-63E860C46019}"/>
              </a:ext>
            </a:extLst>
          </p:cNvPr>
          <p:cNvGrpSpPr/>
          <p:nvPr/>
        </p:nvGrpSpPr>
        <p:grpSpPr>
          <a:xfrm>
            <a:off x="6325678" y="4678816"/>
            <a:ext cx="1902421" cy="1783975"/>
            <a:chOff x="6236931" y="4184703"/>
            <a:chExt cx="1902421" cy="1708160"/>
          </a:xfrm>
        </p:grpSpPr>
        <p:pic>
          <p:nvPicPr>
            <p:cNvPr id="24" name="Picture 23">
              <a:extLst>
                <a:ext uri="{FF2B5EF4-FFF2-40B4-BE49-F238E27FC236}">
                  <a16:creationId xmlns:a16="http://schemas.microsoft.com/office/drawing/2014/main" id="{1AAF363C-EA9A-496A-8E10-5FC9A1D1A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6931" y="4446313"/>
              <a:ext cx="1902421" cy="1446550"/>
            </a:xfrm>
            <a:prstGeom prst="rect">
              <a:avLst/>
            </a:prstGeom>
          </p:spPr>
        </p:pic>
        <p:sp>
          <p:nvSpPr>
            <p:cNvPr id="25" name="TextBox 24">
              <a:extLst>
                <a:ext uri="{FF2B5EF4-FFF2-40B4-BE49-F238E27FC236}">
                  <a16:creationId xmlns:a16="http://schemas.microsoft.com/office/drawing/2014/main" id="{8A4D09A4-9061-4697-B119-F5165E76876B}"/>
                </a:ext>
              </a:extLst>
            </p:cNvPr>
            <p:cNvSpPr txBox="1"/>
            <p:nvPr/>
          </p:nvSpPr>
          <p:spPr>
            <a:xfrm>
              <a:off x="6486780" y="4184703"/>
              <a:ext cx="1510956" cy="261610"/>
            </a:xfrm>
            <a:prstGeom prst="rect">
              <a:avLst/>
            </a:prstGeom>
            <a:noFill/>
          </p:spPr>
          <p:txBody>
            <a:bodyPr wrap="square" rtlCol="0">
              <a:spAutoFit/>
            </a:bodyPr>
            <a:lstStyle/>
            <a:p>
              <a:pPr algn="ctr"/>
              <a:r>
                <a:rPr lang="en-US" altLang="zh-TW" sz="1100" dirty="0"/>
                <a:t>DAG neural network</a:t>
              </a:r>
              <a:endParaRPr lang="zh-TW" altLang="en-US" sz="1100" dirty="0"/>
            </a:p>
          </p:txBody>
        </p:sp>
      </p:grpSp>
      <p:sp>
        <p:nvSpPr>
          <p:cNvPr id="27" name="TextBox 26">
            <a:extLst>
              <a:ext uri="{FF2B5EF4-FFF2-40B4-BE49-F238E27FC236}">
                <a16:creationId xmlns:a16="http://schemas.microsoft.com/office/drawing/2014/main" id="{B221CBFC-0F8E-46F3-BEB4-D1517A964921}"/>
              </a:ext>
            </a:extLst>
          </p:cNvPr>
          <p:cNvSpPr txBox="1"/>
          <p:nvPr/>
        </p:nvSpPr>
        <p:spPr>
          <a:xfrm>
            <a:off x="4344681" y="4169314"/>
            <a:ext cx="1123950" cy="369332"/>
          </a:xfrm>
          <a:prstGeom prst="rect">
            <a:avLst/>
          </a:prstGeom>
          <a:noFill/>
        </p:spPr>
        <p:txBody>
          <a:bodyPr wrap="square" rtlCol="0">
            <a:spAutoFit/>
          </a:bodyPr>
          <a:lstStyle/>
          <a:p>
            <a:r>
              <a:rPr lang="en-US" altLang="zh-TW" u="sng" dirty="0" err="1"/>
              <a:t>Lenet</a:t>
            </a:r>
            <a:endParaRPr lang="zh-TW" altLang="en-US" u="sng" dirty="0"/>
          </a:p>
        </p:txBody>
      </p:sp>
      <p:grpSp>
        <p:nvGrpSpPr>
          <p:cNvPr id="39" name="Group 38">
            <a:extLst>
              <a:ext uri="{FF2B5EF4-FFF2-40B4-BE49-F238E27FC236}">
                <a16:creationId xmlns:a16="http://schemas.microsoft.com/office/drawing/2014/main" id="{C89E75E8-D0ED-4249-B34D-CAEF44188FE0}"/>
              </a:ext>
            </a:extLst>
          </p:cNvPr>
          <p:cNvGrpSpPr/>
          <p:nvPr/>
        </p:nvGrpSpPr>
        <p:grpSpPr>
          <a:xfrm>
            <a:off x="4359965" y="3728978"/>
            <a:ext cx="3939549" cy="2938522"/>
            <a:chOff x="4359965" y="3728978"/>
            <a:chExt cx="3939549" cy="2938521"/>
          </a:xfrm>
        </p:grpSpPr>
        <p:sp>
          <p:nvSpPr>
            <p:cNvPr id="15" name="TextBox 14">
              <a:extLst>
                <a:ext uri="{FF2B5EF4-FFF2-40B4-BE49-F238E27FC236}">
                  <a16:creationId xmlns:a16="http://schemas.microsoft.com/office/drawing/2014/main" id="{3514952F-9E31-4C7E-8A12-B4F517AC45DB}"/>
                </a:ext>
              </a:extLst>
            </p:cNvPr>
            <p:cNvSpPr txBox="1"/>
            <p:nvPr/>
          </p:nvSpPr>
          <p:spPr>
            <a:xfrm>
              <a:off x="4359965" y="3728978"/>
              <a:ext cx="3939549" cy="369332"/>
            </a:xfrm>
            <a:prstGeom prst="rect">
              <a:avLst/>
            </a:prstGeom>
            <a:solidFill>
              <a:schemeClr val="accent1">
                <a:lumMod val="75000"/>
              </a:schemeClr>
            </a:solidFill>
          </p:spPr>
          <p:txBody>
            <a:bodyPr wrap="square" rtlCol="0">
              <a:spAutoFit/>
            </a:bodyPr>
            <a:lstStyle/>
            <a:p>
              <a:r>
                <a:rPr lang="en-US" altLang="zh-TW" dirty="0">
                  <a:solidFill>
                    <a:schemeClr val="bg1"/>
                  </a:solidFill>
                </a:rPr>
                <a:t>4. 1. Result(MNIST)</a:t>
              </a:r>
              <a:endParaRPr lang="zh-TW" altLang="en-US" dirty="0">
                <a:solidFill>
                  <a:schemeClr val="bg1"/>
                </a:solidFill>
              </a:endParaRPr>
            </a:p>
          </p:txBody>
        </p:sp>
        <p:sp>
          <p:nvSpPr>
            <p:cNvPr id="29" name="TextBox 28">
              <a:extLst>
                <a:ext uri="{FF2B5EF4-FFF2-40B4-BE49-F238E27FC236}">
                  <a16:creationId xmlns:a16="http://schemas.microsoft.com/office/drawing/2014/main" id="{45386D56-F88D-4412-B768-3A2C1EB127D5}"/>
                </a:ext>
              </a:extLst>
            </p:cNvPr>
            <p:cNvSpPr txBox="1"/>
            <p:nvPr/>
          </p:nvSpPr>
          <p:spPr>
            <a:xfrm>
              <a:off x="4359965" y="4098309"/>
              <a:ext cx="3906868" cy="2569190"/>
            </a:xfrm>
            <a:prstGeom prst="rect">
              <a:avLst/>
            </a:prstGeom>
            <a:noFill/>
            <a:ln>
              <a:solidFill>
                <a:schemeClr val="tx1"/>
              </a:solidFill>
            </a:ln>
          </p:spPr>
          <p:txBody>
            <a:bodyPr wrap="square" rtlCol="0">
              <a:spAutoFit/>
            </a:bodyPr>
            <a:lstStyle/>
            <a:p>
              <a:endParaRPr lang="zh-TW" altLang="en-US" dirty="0"/>
            </a:p>
          </p:txBody>
        </p:sp>
      </p:grpSp>
      <p:sp>
        <p:nvSpPr>
          <p:cNvPr id="32" name="TextBox 31">
            <a:extLst>
              <a:ext uri="{FF2B5EF4-FFF2-40B4-BE49-F238E27FC236}">
                <a16:creationId xmlns:a16="http://schemas.microsoft.com/office/drawing/2014/main" id="{63B31483-268A-4DBC-9D12-E95E72F64A6E}"/>
              </a:ext>
            </a:extLst>
          </p:cNvPr>
          <p:cNvSpPr txBox="1"/>
          <p:nvPr/>
        </p:nvSpPr>
        <p:spPr>
          <a:xfrm>
            <a:off x="8724372" y="1695039"/>
            <a:ext cx="3231120" cy="369332"/>
          </a:xfrm>
          <a:prstGeom prst="rect">
            <a:avLst/>
          </a:prstGeom>
          <a:solidFill>
            <a:schemeClr val="accent1">
              <a:lumMod val="75000"/>
            </a:schemeClr>
          </a:solidFill>
        </p:spPr>
        <p:txBody>
          <a:bodyPr wrap="square" rtlCol="0">
            <a:spAutoFit/>
          </a:bodyPr>
          <a:lstStyle/>
          <a:p>
            <a:r>
              <a:rPr lang="en-US" altLang="zh-TW" dirty="0">
                <a:solidFill>
                  <a:schemeClr val="bg1"/>
                </a:solidFill>
              </a:rPr>
              <a:t>4.2. Result(Cifar-10)</a:t>
            </a:r>
            <a:endParaRPr lang="zh-TW" altLang="en-US" dirty="0">
              <a:solidFill>
                <a:schemeClr val="bg1"/>
              </a:solidFill>
            </a:endParaRPr>
          </a:p>
        </p:txBody>
      </p:sp>
      <p:sp>
        <p:nvSpPr>
          <p:cNvPr id="33" name="TextBox 32">
            <a:extLst>
              <a:ext uri="{FF2B5EF4-FFF2-40B4-BE49-F238E27FC236}">
                <a16:creationId xmlns:a16="http://schemas.microsoft.com/office/drawing/2014/main" id="{CDFC1DD9-2298-4F36-AEB9-1F159EBEB425}"/>
              </a:ext>
            </a:extLst>
          </p:cNvPr>
          <p:cNvSpPr txBox="1"/>
          <p:nvPr/>
        </p:nvSpPr>
        <p:spPr>
          <a:xfrm>
            <a:off x="8734425" y="2058974"/>
            <a:ext cx="3221067" cy="923330"/>
          </a:xfrm>
          <a:prstGeom prst="rect">
            <a:avLst/>
          </a:prstGeom>
          <a:noFill/>
        </p:spPr>
        <p:txBody>
          <a:bodyPr wrap="square" rtlCol="0">
            <a:spAutoFit/>
          </a:bodyPr>
          <a:lstStyle/>
          <a:p>
            <a:r>
              <a:rPr lang="en-US" altLang="zh-TW" u="sng" dirty="0" err="1"/>
              <a:t>Lenet</a:t>
            </a:r>
            <a:endParaRPr lang="en-US" altLang="zh-TW" u="sng" dirty="0"/>
          </a:p>
          <a:p>
            <a:r>
              <a:rPr lang="en-US" altLang="zh-TW" dirty="0"/>
              <a:t> </a:t>
            </a:r>
          </a:p>
          <a:p>
            <a:endParaRPr lang="zh-TW" altLang="en-US" dirty="0"/>
          </a:p>
        </p:txBody>
      </p:sp>
      <p:grpSp>
        <p:nvGrpSpPr>
          <p:cNvPr id="38" name="Group 37">
            <a:extLst>
              <a:ext uri="{FF2B5EF4-FFF2-40B4-BE49-F238E27FC236}">
                <a16:creationId xmlns:a16="http://schemas.microsoft.com/office/drawing/2014/main" id="{3B3B4BA6-6808-42A3-8516-95A6077786D6}"/>
              </a:ext>
            </a:extLst>
          </p:cNvPr>
          <p:cNvGrpSpPr/>
          <p:nvPr/>
        </p:nvGrpSpPr>
        <p:grpSpPr>
          <a:xfrm>
            <a:off x="8705595" y="2412647"/>
            <a:ext cx="1720794" cy="1242029"/>
            <a:chOff x="8724372" y="2456959"/>
            <a:chExt cx="1678546" cy="1456685"/>
          </a:xfrm>
        </p:grpSpPr>
        <p:pic>
          <p:nvPicPr>
            <p:cNvPr id="35" name="Picture 34">
              <a:extLst>
                <a:ext uri="{FF2B5EF4-FFF2-40B4-BE49-F238E27FC236}">
                  <a16:creationId xmlns:a16="http://schemas.microsoft.com/office/drawing/2014/main" id="{4484E361-17FE-4E6B-A98F-015DFC77C9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4372" y="2654735"/>
              <a:ext cx="1678546" cy="1258909"/>
            </a:xfrm>
            <a:prstGeom prst="rect">
              <a:avLst/>
            </a:prstGeom>
          </p:spPr>
        </p:pic>
        <p:sp>
          <p:nvSpPr>
            <p:cNvPr id="37" name="TextBox 36">
              <a:extLst>
                <a:ext uri="{FF2B5EF4-FFF2-40B4-BE49-F238E27FC236}">
                  <a16:creationId xmlns:a16="http://schemas.microsoft.com/office/drawing/2014/main" id="{F7369325-A700-4B99-93ED-BE945E325C66}"/>
                </a:ext>
              </a:extLst>
            </p:cNvPr>
            <p:cNvSpPr txBox="1"/>
            <p:nvPr/>
          </p:nvSpPr>
          <p:spPr>
            <a:xfrm>
              <a:off x="8830220" y="2456959"/>
              <a:ext cx="1466850" cy="261610"/>
            </a:xfrm>
            <a:prstGeom prst="rect">
              <a:avLst/>
            </a:prstGeom>
            <a:noFill/>
          </p:spPr>
          <p:txBody>
            <a:bodyPr wrap="square" rtlCol="0">
              <a:spAutoFit/>
            </a:bodyPr>
            <a:lstStyle/>
            <a:p>
              <a:r>
                <a:rPr lang="en-US" altLang="zh-TW" sz="1100" dirty="0"/>
                <a:t>Simple neural network</a:t>
              </a:r>
              <a:endParaRPr lang="zh-TW" altLang="en-US" sz="1100" dirty="0"/>
            </a:p>
          </p:txBody>
        </p:sp>
      </p:grpSp>
      <p:grpSp>
        <p:nvGrpSpPr>
          <p:cNvPr id="57" name="Group 56">
            <a:extLst>
              <a:ext uri="{FF2B5EF4-FFF2-40B4-BE49-F238E27FC236}">
                <a16:creationId xmlns:a16="http://schemas.microsoft.com/office/drawing/2014/main" id="{E901A315-7948-421C-B5E5-C0A1D7E78661}"/>
              </a:ext>
            </a:extLst>
          </p:cNvPr>
          <p:cNvGrpSpPr/>
          <p:nvPr/>
        </p:nvGrpSpPr>
        <p:grpSpPr>
          <a:xfrm>
            <a:off x="10323223" y="2412647"/>
            <a:ext cx="1632269" cy="1272019"/>
            <a:chOff x="10342000" y="2456959"/>
            <a:chExt cx="1601429" cy="1398848"/>
          </a:xfrm>
        </p:grpSpPr>
        <p:pic>
          <p:nvPicPr>
            <p:cNvPr id="41" name="Picture 40">
              <a:extLst>
                <a:ext uri="{FF2B5EF4-FFF2-40B4-BE49-F238E27FC236}">
                  <a16:creationId xmlns:a16="http://schemas.microsoft.com/office/drawing/2014/main" id="{A12BD6BB-4542-4BAA-BF98-598E3CFA23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42000" y="2654735"/>
              <a:ext cx="1601429" cy="1201072"/>
            </a:xfrm>
            <a:prstGeom prst="rect">
              <a:avLst/>
            </a:prstGeom>
          </p:spPr>
        </p:pic>
        <p:sp>
          <p:nvSpPr>
            <p:cNvPr id="42" name="TextBox 41">
              <a:extLst>
                <a:ext uri="{FF2B5EF4-FFF2-40B4-BE49-F238E27FC236}">
                  <a16:creationId xmlns:a16="http://schemas.microsoft.com/office/drawing/2014/main" id="{4D41A9AB-B8E1-46B7-9C9B-16DBD7F4718E}"/>
                </a:ext>
              </a:extLst>
            </p:cNvPr>
            <p:cNvSpPr txBox="1"/>
            <p:nvPr/>
          </p:nvSpPr>
          <p:spPr>
            <a:xfrm>
              <a:off x="10445166" y="2456959"/>
              <a:ext cx="1466850" cy="261610"/>
            </a:xfrm>
            <a:prstGeom prst="rect">
              <a:avLst/>
            </a:prstGeom>
            <a:noFill/>
          </p:spPr>
          <p:txBody>
            <a:bodyPr wrap="square" rtlCol="0">
              <a:spAutoFit/>
            </a:bodyPr>
            <a:lstStyle/>
            <a:p>
              <a:r>
                <a:rPr lang="en-US" altLang="zh-TW" sz="1100" dirty="0"/>
                <a:t>DAG neural network</a:t>
              </a:r>
              <a:endParaRPr lang="zh-TW" altLang="en-US" sz="1100" dirty="0"/>
            </a:p>
          </p:txBody>
        </p:sp>
      </p:grpSp>
      <p:sp>
        <p:nvSpPr>
          <p:cNvPr id="46" name="TextBox 45">
            <a:extLst>
              <a:ext uri="{FF2B5EF4-FFF2-40B4-BE49-F238E27FC236}">
                <a16:creationId xmlns:a16="http://schemas.microsoft.com/office/drawing/2014/main" id="{D0628A0B-C65E-4EDF-8B8D-566F5C2C1CC0}"/>
              </a:ext>
            </a:extLst>
          </p:cNvPr>
          <p:cNvSpPr txBox="1"/>
          <p:nvPr/>
        </p:nvSpPr>
        <p:spPr>
          <a:xfrm>
            <a:off x="8690894" y="3707649"/>
            <a:ext cx="3221067" cy="923330"/>
          </a:xfrm>
          <a:prstGeom prst="rect">
            <a:avLst/>
          </a:prstGeom>
          <a:noFill/>
        </p:spPr>
        <p:txBody>
          <a:bodyPr wrap="square" rtlCol="0">
            <a:spAutoFit/>
          </a:bodyPr>
          <a:lstStyle/>
          <a:p>
            <a:r>
              <a:rPr lang="en-US" altLang="zh-TW" u="sng" dirty="0"/>
              <a:t>Network-in-Network</a:t>
            </a:r>
          </a:p>
          <a:p>
            <a:r>
              <a:rPr lang="en-US" altLang="zh-TW" dirty="0"/>
              <a:t> </a:t>
            </a:r>
          </a:p>
          <a:p>
            <a:endParaRPr lang="zh-TW" altLang="en-US" dirty="0"/>
          </a:p>
        </p:txBody>
      </p:sp>
      <p:grpSp>
        <p:nvGrpSpPr>
          <p:cNvPr id="58" name="Group 57">
            <a:extLst>
              <a:ext uri="{FF2B5EF4-FFF2-40B4-BE49-F238E27FC236}">
                <a16:creationId xmlns:a16="http://schemas.microsoft.com/office/drawing/2014/main" id="{17F4A70B-80AA-46C9-A02F-5892A48ABAF2}"/>
              </a:ext>
            </a:extLst>
          </p:cNvPr>
          <p:cNvGrpSpPr/>
          <p:nvPr/>
        </p:nvGrpSpPr>
        <p:grpSpPr>
          <a:xfrm>
            <a:off x="8705595" y="4026750"/>
            <a:ext cx="1717272" cy="1474811"/>
            <a:chOff x="8842231" y="4290994"/>
            <a:chExt cx="1678546" cy="1530339"/>
          </a:xfrm>
        </p:grpSpPr>
        <p:pic>
          <p:nvPicPr>
            <p:cNvPr id="44" name="Picture 43">
              <a:extLst>
                <a:ext uri="{FF2B5EF4-FFF2-40B4-BE49-F238E27FC236}">
                  <a16:creationId xmlns:a16="http://schemas.microsoft.com/office/drawing/2014/main" id="{8A17360B-C069-4DDC-9E9E-900EF97AD1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42231" y="4562424"/>
              <a:ext cx="1678546" cy="1258909"/>
            </a:xfrm>
            <a:prstGeom prst="rect">
              <a:avLst/>
            </a:prstGeom>
          </p:spPr>
        </p:pic>
        <p:sp>
          <p:nvSpPr>
            <p:cNvPr id="48" name="TextBox 47">
              <a:extLst>
                <a:ext uri="{FF2B5EF4-FFF2-40B4-BE49-F238E27FC236}">
                  <a16:creationId xmlns:a16="http://schemas.microsoft.com/office/drawing/2014/main" id="{4A0E4229-E1C9-42D4-A51D-C0D5B8DA025A}"/>
                </a:ext>
              </a:extLst>
            </p:cNvPr>
            <p:cNvSpPr txBox="1"/>
            <p:nvPr/>
          </p:nvSpPr>
          <p:spPr>
            <a:xfrm>
              <a:off x="8936068" y="4290994"/>
              <a:ext cx="1466850" cy="261610"/>
            </a:xfrm>
            <a:prstGeom prst="rect">
              <a:avLst/>
            </a:prstGeom>
            <a:noFill/>
          </p:spPr>
          <p:txBody>
            <a:bodyPr wrap="square" rtlCol="0">
              <a:spAutoFit/>
            </a:bodyPr>
            <a:lstStyle/>
            <a:p>
              <a:r>
                <a:rPr lang="en-US" altLang="zh-TW" sz="1100" dirty="0"/>
                <a:t>Simple neural network</a:t>
              </a:r>
              <a:endParaRPr lang="zh-TW" altLang="en-US" sz="1100" dirty="0"/>
            </a:p>
          </p:txBody>
        </p:sp>
      </p:grpSp>
      <p:grpSp>
        <p:nvGrpSpPr>
          <p:cNvPr id="59" name="Group 58">
            <a:extLst>
              <a:ext uri="{FF2B5EF4-FFF2-40B4-BE49-F238E27FC236}">
                <a16:creationId xmlns:a16="http://schemas.microsoft.com/office/drawing/2014/main" id="{77F2FBE2-C7EB-4F78-8936-CEF1B651208D}"/>
              </a:ext>
            </a:extLst>
          </p:cNvPr>
          <p:cNvGrpSpPr/>
          <p:nvPr/>
        </p:nvGrpSpPr>
        <p:grpSpPr>
          <a:xfrm>
            <a:off x="10287708" y="3996377"/>
            <a:ext cx="1734956" cy="1535558"/>
            <a:chOff x="10351753" y="4295595"/>
            <a:chExt cx="1734956" cy="1535558"/>
          </a:xfrm>
        </p:grpSpPr>
        <p:pic>
          <p:nvPicPr>
            <p:cNvPr id="50" name="Picture 49">
              <a:extLst>
                <a:ext uri="{FF2B5EF4-FFF2-40B4-BE49-F238E27FC236}">
                  <a16:creationId xmlns:a16="http://schemas.microsoft.com/office/drawing/2014/main" id="{2E2BF1B7-7EC4-473F-AC57-D5AD5D7131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51753" y="4572244"/>
              <a:ext cx="1678545" cy="1258909"/>
            </a:xfrm>
            <a:prstGeom prst="rect">
              <a:avLst/>
            </a:prstGeom>
          </p:spPr>
        </p:pic>
        <p:sp>
          <p:nvSpPr>
            <p:cNvPr id="51" name="TextBox 50">
              <a:extLst>
                <a:ext uri="{FF2B5EF4-FFF2-40B4-BE49-F238E27FC236}">
                  <a16:creationId xmlns:a16="http://schemas.microsoft.com/office/drawing/2014/main" id="{B8271F40-5005-455D-8479-26B17AE2C303}"/>
                </a:ext>
              </a:extLst>
            </p:cNvPr>
            <p:cNvSpPr txBox="1"/>
            <p:nvPr/>
          </p:nvSpPr>
          <p:spPr>
            <a:xfrm>
              <a:off x="10619859" y="4295595"/>
              <a:ext cx="1466850" cy="261610"/>
            </a:xfrm>
            <a:prstGeom prst="rect">
              <a:avLst/>
            </a:prstGeom>
            <a:noFill/>
          </p:spPr>
          <p:txBody>
            <a:bodyPr wrap="square" rtlCol="0">
              <a:spAutoFit/>
            </a:bodyPr>
            <a:lstStyle/>
            <a:p>
              <a:r>
                <a:rPr lang="en-US" altLang="zh-TW" sz="1100" dirty="0"/>
                <a:t>DAG neural network</a:t>
              </a:r>
              <a:endParaRPr lang="zh-TW" altLang="en-US" sz="1100" dirty="0"/>
            </a:p>
          </p:txBody>
        </p:sp>
      </p:grpSp>
      <p:sp>
        <p:nvSpPr>
          <p:cNvPr id="60" name="TextBox 59">
            <a:extLst>
              <a:ext uri="{FF2B5EF4-FFF2-40B4-BE49-F238E27FC236}">
                <a16:creationId xmlns:a16="http://schemas.microsoft.com/office/drawing/2014/main" id="{55838B0D-8FEA-4F98-B475-24ADAFA2390B}"/>
              </a:ext>
            </a:extLst>
          </p:cNvPr>
          <p:cNvSpPr txBox="1"/>
          <p:nvPr/>
        </p:nvSpPr>
        <p:spPr>
          <a:xfrm>
            <a:off x="8730897" y="2047570"/>
            <a:ext cx="3224595" cy="3648380"/>
          </a:xfrm>
          <a:prstGeom prst="rect">
            <a:avLst/>
          </a:prstGeom>
          <a:noFill/>
          <a:ln>
            <a:solidFill>
              <a:schemeClr val="tx1"/>
            </a:solidFill>
          </a:ln>
        </p:spPr>
        <p:txBody>
          <a:bodyPr wrap="square" rtlCol="0">
            <a:spAutoFit/>
          </a:bodyPr>
          <a:lstStyle/>
          <a:p>
            <a:endParaRPr lang="zh-TW" altLang="en-US" dirty="0"/>
          </a:p>
        </p:txBody>
      </p:sp>
      <p:sp>
        <p:nvSpPr>
          <p:cNvPr id="61" name="TextBox 60">
            <a:extLst>
              <a:ext uri="{FF2B5EF4-FFF2-40B4-BE49-F238E27FC236}">
                <a16:creationId xmlns:a16="http://schemas.microsoft.com/office/drawing/2014/main" id="{6A2932FE-0393-4B84-8597-FDD9BD8887BB}"/>
              </a:ext>
            </a:extLst>
          </p:cNvPr>
          <p:cNvSpPr txBox="1"/>
          <p:nvPr/>
        </p:nvSpPr>
        <p:spPr>
          <a:xfrm>
            <a:off x="8724372" y="5841374"/>
            <a:ext cx="3241881" cy="923330"/>
          </a:xfrm>
          <a:prstGeom prst="rect">
            <a:avLst/>
          </a:prstGeom>
          <a:solidFill>
            <a:schemeClr val="bg1"/>
          </a:solidFill>
          <a:ln>
            <a:solidFill>
              <a:schemeClr val="tx1"/>
            </a:solidFill>
          </a:ln>
        </p:spPr>
        <p:txBody>
          <a:bodyPr wrap="square" rtlCol="0">
            <a:spAutoFit/>
          </a:bodyPr>
          <a:lstStyle/>
          <a:p>
            <a:r>
              <a:rPr lang="en-US" altLang="zh-TW" dirty="0"/>
              <a:t>Conclusion Test error does not decrease when the training error reaches nearly zero</a:t>
            </a:r>
            <a:endParaRPr lang="zh-TW" altLang="en-US" dirty="0"/>
          </a:p>
        </p:txBody>
      </p:sp>
    </p:spTree>
    <p:extLst>
      <p:ext uri="{BB962C8B-B14F-4D97-AF65-F5344CB8AC3E}">
        <p14:creationId xmlns:p14="http://schemas.microsoft.com/office/powerpoint/2010/main" val="601697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186</Words>
  <Application>Microsoft Office PowerPoint</Application>
  <PresentationFormat>Widescreen</PresentationFormat>
  <Paragraphs>24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 (Body)</vt:lpstr>
      <vt:lpstr>新細明體</vt: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Winnie Liu</dc:creator>
  <cp:lastModifiedBy>Winnie Liu</cp:lastModifiedBy>
  <cp:revision>11</cp:revision>
  <dcterms:created xsi:type="dcterms:W3CDTF">2018-11-04T05:03:15Z</dcterms:created>
  <dcterms:modified xsi:type="dcterms:W3CDTF">2018-11-04T06:20:58Z</dcterms:modified>
</cp:coreProperties>
</file>