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6858000" cy="9906000" type="A4"/>
  <p:notesSz cx="6781800" cy="99187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FFFFCC"/>
    <a:srgbClr val="777777"/>
    <a:srgbClr val="DDDDDD"/>
    <a:srgbClr val="EAEAEA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4" autoAdjust="0"/>
    <p:restoredTop sz="50000" autoAdjust="0"/>
  </p:normalViewPr>
  <p:slideViewPr>
    <p:cSldViewPr>
      <p:cViewPr>
        <p:scale>
          <a:sx n="157" d="100"/>
          <a:sy n="157" d="100"/>
        </p:scale>
        <p:origin x="1960" y="-504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86E9B-AEB4-49B5-B0AB-B38F7A2EC27E}" type="datetimeFigureOut">
              <a:rPr lang="ko-KR" altLang="en-US" smtClean="0"/>
              <a:pPr/>
              <a:t>2019. 2. 3.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03438" y="744538"/>
            <a:ext cx="2574925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4767E-D99E-48C9-8C2A-0E33D17D55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14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4767E-D99E-48C9-8C2A-0E33D17D556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73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+mn-ea"/>
                <a:ea typeface="+mn-e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7807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962417"/>
              </p:ext>
            </p:extLst>
          </p:nvPr>
        </p:nvGraphicFramePr>
        <p:xfrm>
          <a:off x="188913" y="273050"/>
          <a:ext cx="6488112" cy="692178"/>
        </p:xfrm>
        <a:graphic>
          <a:graphicData uri="http://schemas.openxmlformats.org/drawingml/2006/table">
            <a:tbl>
              <a:tblPr/>
              <a:tblGrid>
                <a:gridCol w="935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5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Team </a:t>
                      </a:r>
                      <a:r>
                        <a:rPr kumimoji="1" lang="en-US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Gream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–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Non-touch </a:t>
                      </a:r>
                      <a:r>
                        <a:rPr kumimoji="1" lang="en-US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Defence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Project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공정</a:t>
                      </a: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1._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</a:t>
                      </a: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문서명</a:t>
                      </a: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1.1_ 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회의록</a:t>
                      </a: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48" name="Line 31"/>
          <p:cNvSpPr>
            <a:spLocks noChangeShapeType="1"/>
          </p:cNvSpPr>
          <p:nvPr userDrawn="1"/>
        </p:nvSpPr>
        <p:spPr bwMode="auto">
          <a:xfrm>
            <a:off x="196850" y="9490075"/>
            <a:ext cx="6480175" cy="0"/>
          </a:xfrm>
          <a:prstGeom prst="line">
            <a:avLst/>
          </a:prstGeom>
          <a:noFill/>
          <a:ln w="22225">
            <a:solidFill>
              <a:srgbClr val="7A6F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4408488" y="742950"/>
            <a:ext cx="936625" cy="2301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fld id="{FF538F7F-15F1-4AAC-8A31-C50A3D791A24}" type="slidenum">
              <a:rPr lang="en-US" altLang="ko-KR" b="1" smtClean="0">
                <a:solidFill>
                  <a:srgbClr val="777777"/>
                </a:solidFill>
                <a:latin typeface="+mn-ea"/>
                <a:ea typeface="+mn-ea"/>
              </a:rPr>
              <a:pPr algn="ctr" eaLnBrk="1" latinLnBrk="1" hangingPunct="1">
                <a:defRPr/>
              </a:pPr>
              <a:t>‹#›</a:t>
            </a:fld>
            <a:endParaRPr lang="ko-KR" altLang="en-US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25850-DF6D-8546-A1D6-3728BCF14CAD}"/>
              </a:ext>
            </a:extLst>
          </p:cNvPr>
          <p:cNvSpPr txBox="1"/>
          <p:nvPr userDrawn="1"/>
        </p:nvSpPr>
        <p:spPr>
          <a:xfrm>
            <a:off x="5907613" y="9489504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Team GREAM</a:t>
            </a:r>
            <a:endParaRPr kumimoji="1"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36" name="Group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581214"/>
              </p:ext>
            </p:extLst>
          </p:nvPr>
        </p:nvGraphicFramePr>
        <p:xfrm>
          <a:off x="188913" y="1064569"/>
          <a:ext cx="6480175" cy="1245350"/>
        </p:xfrm>
        <a:graphic>
          <a:graphicData uri="http://schemas.openxmlformats.org/drawingml/2006/table">
            <a:tbl>
              <a:tblPr/>
              <a:tblGrid>
                <a:gridCol w="719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1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 일자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(10:00 ~ 13:00)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김선호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 장소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스타벅스 오산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양정훈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김선호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2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참석자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양정훈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김선호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양정훈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김선호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</a:t>
                      </a:r>
                      <a:r>
                        <a:rPr kumimoji="1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7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 주제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이후 일정 및 진행 관련 정리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437" name="Group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187306"/>
              </p:ext>
            </p:extLst>
          </p:nvPr>
        </p:nvGraphicFramePr>
        <p:xfrm>
          <a:off x="188913" y="2432721"/>
          <a:ext cx="6480175" cy="6984775"/>
        </p:xfrm>
        <a:graphic>
          <a:graphicData uri="http://schemas.openxmlformats.org/drawingml/2006/table">
            <a:tbl>
              <a:tblPr/>
              <a:tblGrid>
                <a:gridCol w="648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 내역</a:t>
                      </a:r>
                    </a:p>
                  </a:txBody>
                  <a:tcPr marL="90000" marR="90000" marT="46796" marB="46796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071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결정안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다음 회의 일정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: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9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일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베트남 출장 문제로 따로 그래픽 및 개발 진행하고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갔다와서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통합하기로 결정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143000" marR="0" lvl="2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진행 중 작업하는 기능에 대해서는 문서로 관리하여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나열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)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서로 알 수 있고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통합시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기능 단위로 합칠 수 있게 작업함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.</a:t>
                      </a:r>
                    </a:p>
                  </a:txBody>
                  <a:tcPr marL="90000" marR="90000" marT="89992" marB="8999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3417</TotalTime>
  <Words>103</Words>
  <Application>Microsoft Macintosh PowerPoint</Application>
  <PresentationFormat>A4 용지(210x297mm)</PresentationFormat>
  <Paragraphs>25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굴림</vt:lpstr>
      <vt:lpstr>굴림체</vt:lpstr>
      <vt:lpstr>맑은 고딕</vt:lpstr>
      <vt:lpstr>기본 디자인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이종건</dc:creator>
  <cp:lastModifiedBy>seonhokim</cp:lastModifiedBy>
  <cp:revision>1193</cp:revision>
  <dcterms:created xsi:type="dcterms:W3CDTF">2003-12-04T05:27:16Z</dcterms:created>
  <dcterms:modified xsi:type="dcterms:W3CDTF">2019-02-03T06:11:53Z</dcterms:modified>
</cp:coreProperties>
</file>