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6858000" cy="9906000" type="A4"/>
  <p:notesSz cx="6781800" cy="99187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FFFCC"/>
    <a:srgbClr val="777777"/>
    <a:srgbClr val="DDDDDD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245" autoAdjust="0"/>
    <p:restoredTop sz="50000" autoAdjust="0"/>
  </p:normalViewPr>
  <p:slideViewPr>
    <p:cSldViewPr>
      <p:cViewPr varScale="1">
        <p:scale>
          <a:sx n="88" d="100"/>
          <a:sy n="88" d="100"/>
        </p:scale>
        <p:origin x="2216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86E9B-AEB4-49B5-B0AB-B38F7A2EC27E}" type="datetimeFigureOut">
              <a:rPr lang="ko-KR" altLang="en-US" smtClean="0"/>
              <a:pPr/>
              <a:t>2019. 1. 6.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744538"/>
            <a:ext cx="2574925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767E-D99E-48C9-8C2A-0E33D17D55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4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4767E-D99E-48C9-8C2A-0E33D17D556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n-ea"/>
                <a:ea typeface="+mn-e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80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2417"/>
              </p:ext>
            </p:extLst>
          </p:nvPr>
        </p:nvGraphicFramePr>
        <p:xfrm>
          <a:off x="188913" y="273050"/>
          <a:ext cx="6488112" cy="692178"/>
        </p:xfrm>
        <a:graphic>
          <a:graphicData uri="http://schemas.openxmlformats.org/drawingml/2006/table">
            <a:tbl>
              <a:tblPr/>
              <a:tblGrid>
                <a:gridCol w="93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Gream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Non-touch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Defence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공정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1._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1.1_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" name="Line 31"/>
          <p:cNvSpPr>
            <a:spLocks noChangeShapeType="1"/>
          </p:cNvSpPr>
          <p:nvPr userDrawn="1"/>
        </p:nvSpPr>
        <p:spPr bwMode="auto">
          <a:xfrm>
            <a:off x="196850" y="9490075"/>
            <a:ext cx="648017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408488" y="742950"/>
            <a:ext cx="9366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FF538F7F-15F1-4AAC-8A31-C50A3D791A24}" type="slidenum">
              <a:rPr lang="en-US" altLang="ko-KR" b="1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E5DAF-29A3-A040-A148-7B877F3BB65A}"/>
              </a:ext>
            </a:extLst>
          </p:cNvPr>
          <p:cNvSpPr txBox="1"/>
          <p:nvPr userDrawn="1"/>
        </p:nvSpPr>
        <p:spPr>
          <a:xfrm>
            <a:off x="5907613" y="94895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Team GREAM</a:t>
            </a:r>
            <a:endParaRPr kumimoji="1"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6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31008"/>
              </p:ext>
            </p:extLst>
          </p:nvPr>
        </p:nvGraphicFramePr>
        <p:xfrm>
          <a:off x="188913" y="1064569"/>
          <a:ext cx="6480175" cy="1245350"/>
        </p:xfrm>
        <a:graphic>
          <a:graphicData uri="http://schemas.openxmlformats.org/drawingml/2006/table">
            <a:tbl>
              <a:tblPr/>
              <a:tblGrid>
                <a:gridCol w="71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일자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(10:00 ~ 13:00)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장소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오산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주제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게임개발 공부 진행상황 공유 및 아이디어 회의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437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98896"/>
              </p:ext>
            </p:extLst>
          </p:nvPr>
        </p:nvGraphicFramePr>
        <p:xfrm>
          <a:off x="188913" y="2640409"/>
          <a:ext cx="6480175" cy="6645491"/>
        </p:xfrm>
        <a:graphic>
          <a:graphicData uri="http://schemas.openxmlformats.org/drawingml/2006/table">
            <a:tbl>
              <a:tblPr/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15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내역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0191"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아이디어회의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방치형게임의 종류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환생류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탑올라가기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키우기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RPG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자동사냥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싱글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오픈월드사냥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리니지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M)</a:t>
                      </a: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STAGE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리니지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레볼루션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결론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방치형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슈팅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인던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챕터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방생성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존재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레이드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인던생성은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어떻게 이루어질까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?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사용자가 레이드 입장 했을 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결과가 나오기전까지 키를 가지고있고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다른사용자는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입장불가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입장하였을때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이미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빠른속도로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시스템은 결론을 내고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다른사용자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이용가능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현재사용자는 현재 플레이속도에 맞게 화면만 보여줌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결론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번항목임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번의 항목은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버그이용가능성이많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이후일정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여러 방치형게임분석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요소 나열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(~12/22)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책 공부다해오기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(~12/22)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월말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게임출시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목표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주식공부예정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이슈사항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및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선결과제</a:t>
                      </a: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첨부문서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160</Words>
  <Application>Microsoft Macintosh PowerPoint</Application>
  <PresentationFormat>A4 용지(210x297mm)</PresentationFormat>
  <Paragraphs>46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굴림체</vt:lpstr>
      <vt:lpstr>맑은 고딕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seonhokim</cp:lastModifiedBy>
  <cp:revision>1153</cp:revision>
  <dcterms:created xsi:type="dcterms:W3CDTF">2003-12-04T05:27:16Z</dcterms:created>
  <dcterms:modified xsi:type="dcterms:W3CDTF">2019-01-06T05:45:34Z</dcterms:modified>
</cp:coreProperties>
</file>