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6781800" cy="99187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CC"/>
    <a:srgbClr val="777777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235" autoAdjust="0"/>
    <p:restoredTop sz="50000" autoAdjust="0"/>
  </p:normalViewPr>
  <p:slideViewPr>
    <p:cSldViewPr>
      <p:cViewPr varScale="1">
        <p:scale>
          <a:sx n="88" d="100"/>
          <a:sy n="88" d="100"/>
        </p:scale>
        <p:origin x="342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6E9B-AEB4-49B5-B0AB-B38F7A2EC27E}" type="datetimeFigureOut">
              <a:rPr lang="ko-KR" altLang="en-US" smtClean="0"/>
              <a:pPr/>
              <a:t>2019. 1. 6.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744538"/>
            <a:ext cx="25749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67E-D99E-48C9-8C2A-0E33D17D55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n-ea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80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2417"/>
              </p:ext>
            </p:extLst>
          </p:nvPr>
        </p:nvGraphicFramePr>
        <p:xfrm>
          <a:off x="188913" y="273050"/>
          <a:ext cx="6488112" cy="692178"/>
        </p:xfrm>
        <a:graphic>
          <a:graphicData uri="http://schemas.openxmlformats.org/drawingml/2006/table">
            <a:tbl>
              <a:tblPr/>
              <a:tblGrid>
                <a:gridCol w="93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Gream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Non-touch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Defence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1._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1.1_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Line 31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08488" y="742950"/>
            <a:ext cx="9366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FF538F7F-15F1-4AAC-8A31-C50A3D791A24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3A57E-591C-604F-AE22-A1A12C002825}"/>
              </a:ext>
            </a:extLst>
          </p:cNvPr>
          <p:cNvSpPr txBox="1"/>
          <p:nvPr userDrawn="1"/>
        </p:nvSpPr>
        <p:spPr>
          <a:xfrm>
            <a:off x="5907613" y="94895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 GREAM</a:t>
            </a:r>
            <a:endParaRPr kumimoji="1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0598"/>
              </p:ext>
            </p:extLst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게임개발 공부 진행상황 공유 및 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45549"/>
              </p:ext>
            </p:extLst>
          </p:nvPr>
        </p:nvGraphicFramePr>
        <p:xfrm>
          <a:off x="188913" y="2640409"/>
          <a:ext cx="6480175" cy="6645491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1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191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결론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가제목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무한정 키우기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배경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판타지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영웅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전사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궁수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마법사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사제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@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벤치마킹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성 키우기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방치형디펜스게임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자원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컨텐츠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영웅과 밸런스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UI(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비슷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이슈사항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선결과제</a:t>
                      </a: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첨부문서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101</Words>
  <Application>Microsoft Macintosh PowerPoint</Application>
  <PresentationFormat>A4 용지(210x297mm)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굴림체</vt:lpstr>
      <vt:lpstr>맑은 고딕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seonhokim</cp:lastModifiedBy>
  <cp:revision>1158</cp:revision>
  <dcterms:created xsi:type="dcterms:W3CDTF">2003-12-04T05:27:16Z</dcterms:created>
  <dcterms:modified xsi:type="dcterms:W3CDTF">2019-01-06T05:45:22Z</dcterms:modified>
</cp:coreProperties>
</file>