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800000" cy="10800000"/>
  <p:notesSz cx="10800000" cy="10800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50000" y="1767500"/>
            <a:ext cx="8100000" cy="3760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0000" y="5672500"/>
            <a:ext cx="8100000" cy="26074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728749" y="575000"/>
            <a:ext cx="2328750" cy="91525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42500" y="575000"/>
            <a:ext cx="6851250" cy="91525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36875" y="2692500"/>
            <a:ext cx="9315000" cy="4492499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6875" y="7227500"/>
            <a:ext cx="9315000" cy="2362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42500" y="2875000"/>
            <a:ext cx="4590000" cy="685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467500" y="2875000"/>
            <a:ext cx="4590000" cy="685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43906" y="575000"/>
            <a:ext cx="9315000" cy="20875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3906" y="2647500"/>
            <a:ext cx="4568905" cy="1297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43906" y="3945000"/>
            <a:ext cx="4568905" cy="580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467500" y="2647500"/>
            <a:ext cx="4591406" cy="1297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467500" y="3945000"/>
            <a:ext cx="4591406" cy="58025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43906" y="720000"/>
            <a:ext cx="3483280" cy="252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91406" y="1555000"/>
            <a:ext cx="5467500" cy="7675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43906" y="3240000"/>
            <a:ext cx="3483280" cy="6002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43906" y="720000"/>
            <a:ext cx="3483280" cy="252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591406" y="1555000"/>
            <a:ext cx="5467500" cy="7675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43906" y="3240000"/>
            <a:ext cx="3483280" cy="6002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42500" y="575000"/>
            <a:ext cx="9315000" cy="208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42500" y="2875000"/>
            <a:ext cx="9315000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42500" y="10010000"/>
            <a:ext cx="2430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577500" y="10010000"/>
            <a:ext cx="3645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27500" y="10010000"/>
            <a:ext cx="2430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90936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3074400" y="2700000"/>
            <a:ext cx="4651199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061135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1524599" y="900000"/>
            <a:ext cx="7750800" cy="9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583149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1524598" y="900000"/>
            <a:ext cx="7750800" cy="9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37521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748800" y="0"/>
            <a:ext cx="9302399" cy="10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294649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748800" y="0"/>
            <a:ext cx="9302399" cy="10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987116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700000" y="2700000"/>
            <a:ext cx="540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89863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2700000" y="2700000"/>
            <a:ext cx="5400000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4239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00000" y="900000"/>
            <a:ext cx="9000000" cy="9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67491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00000" y="900000"/>
            <a:ext cx="9000000" cy="90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28078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0" y="0"/>
            <a:ext cx="10800000" cy="10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7E4A3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617464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0" y="0"/>
            <a:ext cx="10800000" cy="10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9B59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74257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3074400" y="2700000"/>
            <a:ext cx="4651199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2023-02-09T22:57:45Z</dcterms:modified>
  <cp:category/>
  <cp:contentStatus/>
  <cp:version/>
</cp:coreProperties>
</file>